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ppt/diagrams/data11.xml" ContentType="application/vnd.openxmlformats-officedocument.drawingml.diagramData+xml"/>
  <Override PartName="/ppt/diagrams/layout11.xml" ContentType="application/vnd.openxmlformats-officedocument.drawingml.diagramLayout+xml"/>
  <Override PartName="/ppt/diagrams/quickStyle11.xml" ContentType="application/vnd.openxmlformats-officedocument.drawingml.diagramStyle+xml"/>
  <Override PartName="/ppt/diagrams/colors11.xml" ContentType="application/vnd.openxmlformats-officedocument.drawingml.diagramColors+xml"/>
  <Override PartName="/ppt/diagrams/drawing11.xml" ContentType="application/vnd.ms-office.drawingml.diagramDrawing+xml"/>
  <Override PartName="/ppt/diagrams/data12.xml" ContentType="application/vnd.openxmlformats-officedocument.drawingml.diagramData+xml"/>
  <Override PartName="/ppt/diagrams/layout12.xml" ContentType="application/vnd.openxmlformats-officedocument.drawingml.diagramLayout+xml"/>
  <Override PartName="/ppt/diagrams/quickStyle12.xml" ContentType="application/vnd.openxmlformats-officedocument.drawingml.diagramStyle+xml"/>
  <Override PartName="/ppt/diagrams/colors12.xml" ContentType="application/vnd.openxmlformats-officedocument.drawingml.diagramColors+xml"/>
  <Override PartName="/ppt/diagrams/drawing12.xml" ContentType="application/vnd.ms-office.drawingml.diagramDrawing+xml"/>
  <Override PartName="/ppt/diagrams/data13.xml" ContentType="application/vnd.openxmlformats-officedocument.drawingml.diagramData+xml"/>
  <Override PartName="/ppt/diagrams/layout13.xml" ContentType="application/vnd.openxmlformats-officedocument.drawingml.diagramLayout+xml"/>
  <Override PartName="/ppt/diagrams/quickStyle13.xml" ContentType="application/vnd.openxmlformats-officedocument.drawingml.diagramStyle+xml"/>
  <Override PartName="/ppt/diagrams/colors13.xml" ContentType="application/vnd.openxmlformats-officedocument.drawingml.diagramColors+xml"/>
  <Override PartName="/ppt/diagrams/drawing13.xml" ContentType="application/vnd.ms-office.drawingml.diagramDrawing+xml"/>
  <Override PartName="/ppt/diagrams/data14.xml" ContentType="application/vnd.openxmlformats-officedocument.drawingml.diagramData+xml"/>
  <Override PartName="/ppt/diagrams/layout14.xml" ContentType="application/vnd.openxmlformats-officedocument.drawingml.diagramLayout+xml"/>
  <Override PartName="/ppt/diagrams/quickStyle14.xml" ContentType="application/vnd.openxmlformats-officedocument.drawingml.diagramStyle+xml"/>
  <Override PartName="/ppt/diagrams/colors14.xml" ContentType="application/vnd.openxmlformats-officedocument.drawingml.diagramColors+xml"/>
  <Override PartName="/ppt/diagrams/drawing14.xml" ContentType="application/vnd.ms-office.drawingml.diagramDrawing+xml"/>
  <Override PartName="/ppt/diagrams/data15.xml" ContentType="application/vnd.openxmlformats-officedocument.drawingml.diagramData+xml"/>
  <Override PartName="/ppt/diagrams/layout15.xml" ContentType="application/vnd.openxmlformats-officedocument.drawingml.diagramLayout+xml"/>
  <Override PartName="/ppt/diagrams/quickStyle15.xml" ContentType="application/vnd.openxmlformats-officedocument.drawingml.diagramStyle+xml"/>
  <Override PartName="/ppt/diagrams/colors15.xml" ContentType="application/vnd.openxmlformats-officedocument.drawingml.diagramColors+xml"/>
  <Override PartName="/ppt/diagrams/drawing15.xml" ContentType="application/vnd.ms-office.drawingml.diagramDrawing+xml"/>
  <Override PartName="/ppt/diagrams/data16.xml" ContentType="application/vnd.openxmlformats-officedocument.drawingml.diagramData+xml"/>
  <Override PartName="/ppt/diagrams/layout16.xml" ContentType="application/vnd.openxmlformats-officedocument.drawingml.diagramLayout+xml"/>
  <Override PartName="/ppt/diagrams/quickStyle16.xml" ContentType="application/vnd.openxmlformats-officedocument.drawingml.diagramStyle+xml"/>
  <Override PartName="/ppt/diagrams/colors16.xml" ContentType="application/vnd.openxmlformats-officedocument.drawingml.diagramColors+xml"/>
  <Override PartName="/ppt/diagrams/drawing16.xml" ContentType="application/vnd.ms-office.drawingml.diagramDrawing+xml"/>
  <Override PartName="/ppt/diagrams/data17.xml" ContentType="application/vnd.openxmlformats-officedocument.drawingml.diagramData+xml"/>
  <Override PartName="/ppt/diagrams/layout17.xml" ContentType="application/vnd.openxmlformats-officedocument.drawingml.diagramLayout+xml"/>
  <Override PartName="/ppt/diagrams/quickStyle17.xml" ContentType="application/vnd.openxmlformats-officedocument.drawingml.diagramStyle+xml"/>
  <Override PartName="/ppt/diagrams/colors17.xml" ContentType="application/vnd.openxmlformats-officedocument.drawingml.diagramColors+xml"/>
  <Override PartName="/ppt/diagrams/drawing17.xml" ContentType="application/vnd.ms-office.drawingml.diagramDrawing+xml"/>
  <Override PartName="/ppt/diagrams/data18.xml" ContentType="application/vnd.openxmlformats-officedocument.drawingml.diagramData+xml"/>
  <Override PartName="/ppt/diagrams/layout18.xml" ContentType="application/vnd.openxmlformats-officedocument.drawingml.diagramLayout+xml"/>
  <Override PartName="/ppt/diagrams/quickStyle18.xml" ContentType="application/vnd.openxmlformats-officedocument.drawingml.diagramStyle+xml"/>
  <Override PartName="/ppt/diagrams/colors18.xml" ContentType="application/vnd.openxmlformats-officedocument.drawingml.diagramColors+xml"/>
  <Override PartName="/ppt/diagrams/drawing18.xml" ContentType="application/vnd.ms-office.drawingml.diagramDrawing+xml"/>
  <Override PartName="/ppt/diagrams/data19.xml" ContentType="application/vnd.openxmlformats-officedocument.drawingml.diagramData+xml"/>
  <Override PartName="/ppt/diagrams/layout19.xml" ContentType="application/vnd.openxmlformats-officedocument.drawingml.diagramLayout+xml"/>
  <Override PartName="/ppt/diagrams/quickStyle19.xml" ContentType="application/vnd.openxmlformats-officedocument.drawingml.diagramStyle+xml"/>
  <Override PartName="/ppt/diagrams/colors19.xml" ContentType="application/vnd.openxmlformats-officedocument.drawingml.diagramColors+xml"/>
  <Override PartName="/ppt/diagrams/drawing19.xml" ContentType="application/vnd.ms-office.drawingml.diagramDrawing+xml"/>
  <Override PartName="/ppt/diagrams/data20.xml" ContentType="application/vnd.openxmlformats-officedocument.drawingml.diagramData+xml"/>
  <Override PartName="/ppt/diagrams/layout20.xml" ContentType="application/vnd.openxmlformats-officedocument.drawingml.diagramLayout+xml"/>
  <Override PartName="/ppt/diagrams/quickStyle20.xml" ContentType="application/vnd.openxmlformats-officedocument.drawingml.diagramStyle+xml"/>
  <Override PartName="/ppt/diagrams/colors20.xml" ContentType="application/vnd.openxmlformats-officedocument.drawingml.diagramColors+xml"/>
  <Override PartName="/ppt/diagrams/drawing20.xml" ContentType="application/vnd.ms-office.drawingml.diagramDrawing+xml"/>
  <Override PartName="/ppt/diagrams/data21.xml" ContentType="application/vnd.openxmlformats-officedocument.drawingml.diagramData+xml"/>
  <Override PartName="/ppt/diagrams/layout21.xml" ContentType="application/vnd.openxmlformats-officedocument.drawingml.diagramLayout+xml"/>
  <Override PartName="/ppt/diagrams/quickStyle21.xml" ContentType="application/vnd.openxmlformats-officedocument.drawingml.diagramStyle+xml"/>
  <Override PartName="/ppt/diagrams/colors21.xml" ContentType="application/vnd.openxmlformats-officedocument.drawingml.diagramColors+xml"/>
  <Override PartName="/ppt/diagrams/drawing21.xml" ContentType="application/vnd.ms-office.drawingml.diagramDrawing+xml"/>
  <Override PartName="/ppt/diagrams/data22.xml" ContentType="application/vnd.openxmlformats-officedocument.drawingml.diagramData+xml"/>
  <Override PartName="/ppt/diagrams/layout22.xml" ContentType="application/vnd.openxmlformats-officedocument.drawingml.diagramLayout+xml"/>
  <Override PartName="/ppt/diagrams/quickStyle22.xml" ContentType="application/vnd.openxmlformats-officedocument.drawingml.diagramStyle+xml"/>
  <Override PartName="/ppt/diagrams/colors22.xml" ContentType="application/vnd.openxmlformats-officedocument.drawingml.diagramColors+xml"/>
  <Override PartName="/ppt/diagrams/drawing22.xml" ContentType="application/vnd.ms-office.drawingml.diagramDrawing+xml"/>
  <Override PartName="/ppt/diagrams/data23.xml" ContentType="application/vnd.openxmlformats-officedocument.drawingml.diagramData+xml"/>
  <Override PartName="/ppt/diagrams/layout23.xml" ContentType="application/vnd.openxmlformats-officedocument.drawingml.diagramLayout+xml"/>
  <Override PartName="/ppt/diagrams/quickStyle23.xml" ContentType="application/vnd.openxmlformats-officedocument.drawingml.diagramStyle+xml"/>
  <Override PartName="/ppt/diagrams/colors23.xml" ContentType="application/vnd.openxmlformats-officedocument.drawingml.diagramColors+xml"/>
  <Override PartName="/ppt/diagrams/drawing23.xml" ContentType="application/vnd.ms-office.drawingml.diagramDrawing+xml"/>
  <Override PartName="/ppt/diagrams/data24.xml" ContentType="application/vnd.openxmlformats-officedocument.drawingml.diagramData+xml"/>
  <Override PartName="/ppt/diagrams/layout24.xml" ContentType="application/vnd.openxmlformats-officedocument.drawingml.diagramLayout+xml"/>
  <Override PartName="/ppt/diagrams/quickStyle24.xml" ContentType="application/vnd.openxmlformats-officedocument.drawingml.diagramStyle+xml"/>
  <Override PartName="/ppt/diagrams/colors24.xml" ContentType="application/vnd.openxmlformats-officedocument.drawingml.diagramColors+xml"/>
  <Override PartName="/ppt/diagrams/drawing24.xml" ContentType="application/vnd.ms-office.drawingml.diagramDrawing+xml"/>
  <Override PartName="/ppt/diagrams/data25.xml" ContentType="application/vnd.openxmlformats-officedocument.drawingml.diagramData+xml"/>
  <Override PartName="/ppt/diagrams/layout25.xml" ContentType="application/vnd.openxmlformats-officedocument.drawingml.diagramLayout+xml"/>
  <Override PartName="/ppt/diagrams/quickStyle25.xml" ContentType="application/vnd.openxmlformats-officedocument.drawingml.diagramStyle+xml"/>
  <Override PartName="/ppt/diagrams/colors25.xml" ContentType="application/vnd.openxmlformats-officedocument.drawingml.diagramColors+xml"/>
  <Override PartName="/ppt/diagrams/drawing25.xml" ContentType="application/vnd.ms-office.drawingml.diagramDrawing+xml"/>
  <Override PartName="/ppt/diagrams/data26.xml" ContentType="application/vnd.openxmlformats-officedocument.drawingml.diagramData+xml"/>
  <Override PartName="/ppt/diagrams/layout26.xml" ContentType="application/vnd.openxmlformats-officedocument.drawingml.diagramLayout+xml"/>
  <Override PartName="/ppt/diagrams/quickStyle26.xml" ContentType="application/vnd.openxmlformats-officedocument.drawingml.diagramStyle+xml"/>
  <Override PartName="/ppt/diagrams/colors26.xml" ContentType="application/vnd.openxmlformats-officedocument.drawingml.diagramColors+xml"/>
  <Override PartName="/ppt/diagrams/drawing26.xml" ContentType="application/vnd.ms-office.drawingml.diagramDrawing+xml"/>
  <Override PartName="/ppt/diagrams/data27.xml" ContentType="application/vnd.openxmlformats-officedocument.drawingml.diagramData+xml"/>
  <Override PartName="/ppt/diagrams/layout27.xml" ContentType="application/vnd.openxmlformats-officedocument.drawingml.diagramLayout+xml"/>
  <Override PartName="/ppt/diagrams/quickStyle27.xml" ContentType="application/vnd.openxmlformats-officedocument.drawingml.diagramStyle+xml"/>
  <Override PartName="/ppt/diagrams/colors27.xml" ContentType="application/vnd.openxmlformats-officedocument.drawingml.diagramColors+xml"/>
  <Override PartName="/ppt/diagrams/drawing27.xml" ContentType="application/vnd.ms-office.drawingml.diagramDrawing+xml"/>
  <Override PartName="/ppt/diagrams/data28.xml" ContentType="application/vnd.openxmlformats-officedocument.drawingml.diagramData+xml"/>
  <Override PartName="/ppt/diagrams/layout28.xml" ContentType="application/vnd.openxmlformats-officedocument.drawingml.diagramLayout+xml"/>
  <Override PartName="/ppt/diagrams/quickStyle28.xml" ContentType="application/vnd.openxmlformats-officedocument.drawingml.diagramStyle+xml"/>
  <Override PartName="/ppt/diagrams/colors28.xml" ContentType="application/vnd.openxmlformats-officedocument.drawingml.diagramColors+xml"/>
  <Override PartName="/ppt/diagrams/drawing28.xml" ContentType="application/vnd.ms-office.drawingml.diagramDrawing+xml"/>
  <Override PartName="/ppt/diagrams/data29.xml" ContentType="application/vnd.openxmlformats-officedocument.drawingml.diagramData+xml"/>
  <Override PartName="/ppt/diagrams/layout29.xml" ContentType="application/vnd.openxmlformats-officedocument.drawingml.diagramLayout+xml"/>
  <Override PartName="/ppt/diagrams/quickStyle29.xml" ContentType="application/vnd.openxmlformats-officedocument.drawingml.diagramStyle+xml"/>
  <Override PartName="/ppt/diagrams/colors29.xml" ContentType="application/vnd.openxmlformats-officedocument.drawingml.diagramColors+xml"/>
  <Override PartName="/ppt/diagrams/drawing29.xml" ContentType="application/vnd.ms-office.drawingml.diagramDrawing+xml"/>
  <Override PartName="/ppt/diagrams/data30.xml" ContentType="application/vnd.openxmlformats-officedocument.drawingml.diagramData+xml"/>
  <Override PartName="/ppt/diagrams/layout30.xml" ContentType="application/vnd.openxmlformats-officedocument.drawingml.diagramLayout+xml"/>
  <Override PartName="/ppt/diagrams/quickStyle30.xml" ContentType="application/vnd.openxmlformats-officedocument.drawingml.diagramStyle+xml"/>
  <Override PartName="/ppt/diagrams/colors30.xml" ContentType="application/vnd.openxmlformats-officedocument.drawingml.diagramColors+xml"/>
  <Override PartName="/ppt/diagrams/drawing30.xml" ContentType="application/vnd.ms-office.drawingml.diagramDrawing+xml"/>
  <Override PartName="/ppt/diagrams/data31.xml" ContentType="application/vnd.openxmlformats-officedocument.drawingml.diagramData+xml"/>
  <Override PartName="/ppt/diagrams/layout31.xml" ContentType="application/vnd.openxmlformats-officedocument.drawingml.diagramLayout+xml"/>
  <Override PartName="/ppt/diagrams/quickStyle31.xml" ContentType="application/vnd.openxmlformats-officedocument.drawingml.diagramStyle+xml"/>
  <Override PartName="/ppt/diagrams/colors31.xml" ContentType="application/vnd.openxmlformats-officedocument.drawingml.diagramColors+xml"/>
  <Override PartName="/ppt/diagrams/drawing31.xml" ContentType="application/vnd.ms-office.drawingml.diagramDrawing+xml"/>
  <Override PartName="/ppt/diagrams/data32.xml" ContentType="application/vnd.openxmlformats-officedocument.drawingml.diagramData+xml"/>
  <Override PartName="/ppt/diagrams/layout32.xml" ContentType="application/vnd.openxmlformats-officedocument.drawingml.diagramLayout+xml"/>
  <Override PartName="/ppt/diagrams/quickStyle32.xml" ContentType="application/vnd.openxmlformats-officedocument.drawingml.diagramStyle+xml"/>
  <Override PartName="/ppt/diagrams/colors32.xml" ContentType="application/vnd.openxmlformats-officedocument.drawingml.diagramColors+xml"/>
  <Override PartName="/ppt/diagrams/drawing32.xml" ContentType="application/vnd.ms-office.drawingml.diagramDrawing+xml"/>
  <Override PartName="/ppt/diagrams/data33.xml" ContentType="application/vnd.openxmlformats-officedocument.drawingml.diagramData+xml"/>
  <Override PartName="/ppt/diagrams/layout33.xml" ContentType="application/vnd.openxmlformats-officedocument.drawingml.diagramLayout+xml"/>
  <Override PartName="/ppt/diagrams/quickStyle33.xml" ContentType="application/vnd.openxmlformats-officedocument.drawingml.diagramStyle+xml"/>
  <Override PartName="/ppt/diagrams/colors33.xml" ContentType="application/vnd.openxmlformats-officedocument.drawingml.diagramColors+xml"/>
  <Override PartName="/ppt/diagrams/drawing33.xml" ContentType="application/vnd.ms-office.drawingml.diagramDrawing+xml"/>
  <Override PartName="/ppt/diagrams/data34.xml" ContentType="application/vnd.openxmlformats-officedocument.drawingml.diagramData+xml"/>
  <Override PartName="/ppt/diagrams/layout34.xml" ContentType="application/vnd.openxmlformats-officedocument.drawingml.diagramLayout+xml"/>
  <Override PartName="/ppt/diagrams/quickStyle34.xml" ContentType="application/vnd.openxmlformats-officedocument.drawingml.diagramStyle+xml"/>
  <Override PartName="/ppt/diagrams/colors34.xml" ContentType="application/vnd.openxmlformats-officedocument.drawingml.diagramColors+xml"/>
  <Override PartName="/ppt/diagrams/drawing34.xml" ContentType="application/vnd.ms-office.drawingml.diagramDrawing+xml"/>
  <Override PartName="/ppt/diagrams/data35.xml" ContentType="application/vnd.openxmlformats-officedocument.drawingml.diagramData+xml"/>
  <Override PartName="/ppt/diagrams/layout35.xml" ContentType="application/vnd.openxmlformats-officedocument.drawingml.diagramLayout+xml"/>
  <Override PartName="/ppt/diagrams/quickStyle35.xml" ContentType="application/vnd.openxmlformats-officedocument.drawingml.diagramStyle+xml"/>
  <Override PartName="/ppt/diagrams/colors35.xml" ContentType="application/vnd.openxmlformats-officedocument.drawingml.diagramColors+xml"/>
  <Override PartName="/ppt/diagrams/drawing35.xml" ContentType="application/vnd.ms-office.drawingml.diagramDrawing+xml"/>
  <Override PartName="/ppt/diagrams/data36.xml" ContentType="application/vnd.openxmlformats-officedocument.drawingml.diagramData+xml"/>
  <Override PartName="/ppt/diagrams/layout36.xml" ContentType="application/vnd.openxmlformats-officedocument.drawingml.diagramLayout+xml"/>
  <Override PartName="/ppt/diagrams/quickStyle36.xml" ContentType="application/vnd.openxmlformats-officedocument.drawingml.diagramStyle+xml"/>
  <Override PartName="/ppt/diagrams/colors36.xml" ContentType="application/vnd.openxmlformats-officedocument.drawingml.diagramColors+xml"/>
  <Override PartName="/ppt/diagrams/drawing36.xml" ContentType="application/vnd.ms-office.drawingml.diagramDrawing+xml"/>
  <Override PartName="/ppt/diagrams/data37.xml" ContentType="application/vnd.openxmlformats-officedocument.drawingml.diagramData+xml"/>
  <Override PartName="/ppt/diagrams/layout37.xml" ContentType="application/vnd.openxmlformats-officedocument.drawingml.diagramLayout+xml"/>
  <Override PartName="/ppt/diagrams/quickStyle37.xml" ContentType="application/vnd.openxmlformats-officedocument.drawingml.diagramStyle+xml"/>
  <Override PartName="/ppt/diagrams/colors37.xml" ContentType="application/vnd.openxmlformats-officedocument.drawingml.diagramColors+xml"/>
  <Override PartName="/ppt/diagrams/drawing37.xml" ContentType="application/vnd.ms-office.drawingml.diagramDrawing+xml"/>
  <Override PartName="/ppt/diagrams/data38.xml" ContentType="application/vnd.openxmlformats-officedocument.drawingml.diagramData+xml"/>
  <Override PartName="/ppt/diagrams/layout38.xml" ContentType="application/vnd.openxmlformats-officedocument.drawingml.diagramLayout+xml"/>
  <Override PartName="/ppt/diagrams/quickStyle38.xml" ContentType="application/vnd.openxmlformats-officedocument.drawingml.diagramStyle+xml"/>
  <Override PartName="/ppt/diagrams/colors38.xml" ContentType="application/vnd.openxmlformats-officedocument.drawingml.diagramColors+xml"/>
  <Override PartName="/ppt/diagrams/drawing38.xml" ContentType="application/vnd.ms-office.drawingml.diagramDrawing+xml"/>
  <Override PartName="/ppt/diagrams/data39.xml" ContentType="application/vnd.openxmlformats-officedocument.drawingml.diagramData+xml"/>
  <Override PartName="/ppt/diagrams/layout39.xml" ContentType="application/vnd.openxmlformats-officedocument.drawingml.diagramLayout+xml"/>
  <Override PartName="/ppt/diagrams/quickStyle39.xml" ContentType="application/vnd.openxmlformats-officedocument.drawingml.diagramStyle+xml"/>
  <Override PartName="/ppt/diagrams/colors39.xml" ContentType="application/vnd.openxmlformats-officedocument.drawingml.diagramColors+xml"/>
  <Override PartName="/ppt/diagrams/drawing39.xml" ContentType="application/vnd.ms-office.drawingml.diagramDrawing+xml"/>
  <Override PartName="/ppt/diagrams/data40.xml" ContentType="application/vnd.openxmlformats-officedocument.drawingml.diagramData+xml"/>
  <Override PartName="/ppt/diagrams/layout40.xml" ContentType="application/vnd.openxmlformats-officedocument.drawingml.diagramLayout+xml"/>
  <Override PartName="/ppt/diagrams/quickStyle40.xml" ContentType="application/vnd.openxmlformats-officedocument.drawingml.diagramStyle+xml"/>
  <Override PartName="/ppt/diagrams/colors40.xml" ContentType="application/vnd.openxmlformats-officedocument.drawingml.diagramColors+xml"/>
  <Override PartName="/ppt/diagrams/drawing40.xml" ContentType="application/vnd.ms-office.drawingml.diagramDrawing+xml"/>
  <Override PartName="/ppt/diagrams/data41.xml" ContentType="application/vnd.openxmlformats-officedocument.drawingml.diagramData+xml"/>
  <Override PartName="/ppt/diagrams/layout41.xml" ContentType="application/vnd.openxmlformats-officedocument.drawingml.diagramLayout+xml"/>
  <Override PartName="/ppt/diagrams/quickStyle41.xml" ContentType="application/vnd.openxmlformats-officedocument.drawingml.diagramStyle+xml"/>
  <Override PartName="/ppt/diagrams/colors41.xml" ContentType="application/vnd.openxmlformats-officedocument.drawingml.diagramColors+xml"/>
  <Override PartName="/ppt/diagrams/drawing41.xml" ContentType="application/vnd.ms-office.drawingml.diagramDrawing+xml"/>
  <Override PartName="/ppt/diagrams/data42.xml" ContentType="application/vnd.openxmlformats-officedocument.drawingml.diagramData+xml"/>
  <Override PartName="/ppt/diagrams/layout42.xml" ContentType="application/vnd.openxmlformats-officedocument.drawingml.diagramLayout+xml"/>
  <Override PartName="/ppt/diagrams/quickStyle42.xml" ContentType="application/vnd.openxmlformats-officedocument.drawingml.diagramStyle+xml"/>
  <Override PartName="/ppt/diagrams/colors42.xml" ContentType="application/vnd.openxmlformats-officedocument.drawingml.diagramColors+xml"/>
  <Override PartName="/ppt/diagrams/drawing42.xml" ContentType="application/vnd.ms-office.drawingml.diagramDrawing+xml"/>
  <Override PartName="/ppt/diagrams/data43.xml" ContentType="application/vnd.openxmlformats-officedocument.drawingml.diagramData+xml"/>
  <Override PartName="/ppt/diagrams/layout43.xml" ContentType="application/vnd.openxmlformats-officedocument.drawingml.diagramLayout+xml"/>
  <Override PartName="/ppt/diagrams/quickStyle43.xml" ContentType="application/vnd.openxmlformats-officedocument.drawingml.diagramStyle+xml"/>
  <Override PartName="/ppt/diagrams/colors43.xml" ContentType="application/vnd.openxmlformats-officedocument.drawingml.diagramColors+xml"/>
  <Override PartName="/ppt/diagrams/drawing43.xml" ContentType="application/vnd.ms-office.drawingml.diagramDrawing+xml"/>
  <Override PartName="/ppt/diagrams/data44.xml" ContentType="application/vnd.openxmlformats-officedocument.drawingml.diagramData+xml"/>
  <Override PartName="/ppt/diagrams/layout44.xml" ContentType="application/vnd.openxmlformats-officedocument.drawingml.diagramLayout+xml"/>
  <Override PartName="/ppt/diagrams/quickStyle44.xml" ContentType="application/vnd.openxmlformats-officedocument.drawingml.diagramStyle+xml"/>
  <Override PartName="/ppt/diagrams/colors44.xml" ContentType="application/vnd.openxmlformats-officedocument.drawingml.diagramColors+xml"/>
  <Override PartName="/ppt/diagrams/drawing44.xml" ContentType="application/vnd.ms-office.drawingml.diagramDrawing+xml"/>
  <Override PartName="/ppt/diagrams/data45.xml" ContentType="application/vnd.openxmlformats-officedocument.drawingml.diagramData+xml"/>
  <Override PartName="/ppt/diagrams/layout45.xml" ContentType="application/vnd.openxmlformats-officedocument.drawingml.diagramLayout+xml"/>
  <Override PartName="/ppt/diagrams/quickStyle45.xml" ContentType="application/vnd.openxmlformats-officedocument.drawingml.diagramStyle+xml"/>
  <Override PartName="/ppt/diagrams/colors45.xml" ContentType="application/vnd.openxmlformats-officedocument.drawingml.diagramColors+xml"/>
  <Override PartName="/ppt/diagrams/drawing45.xml" ContentType="application/vnd.ms-office.drawingml.diagramDrawing+xml"/>
  <Override PartName="/ppt/diagrams/data46.xml" ContentType="application/vnd.openxmlformats-officedocument.drawingml.diagramData+xml"/>
  <Override PartName="/ppt/diagrams/layout46.xml" ContentType="application/vnd.openxmlformats-officedocument.drawingml.diagramLayout+xml"/>
  <Override PartName="/ppt/diagrams/quickStyle46.xml" ContentType="application/vnd.openxmlformats-officedocument.drawingml.diagramStyle+xml"/>
  <Override PartName="/ppt/diagrams/colors46.xml" ContentType="application/vnd.openxmlformats-officedocument.drawingml.diagramColors+xml"/>
  <Override PartName="/ppt/diagrams/drawing46.xml" ContentType="application/vnd.ms-office.drawingml.diagramDrawing+xml"/>
  <Override PartName="/ppt/diagrams/data47.xml" ContentType="application/vnd.openxmlformats-officedocument.drawingml.diagramData+xml"/>
  <Override PartName="/ppt/diagrams/layout47.xml" ContentType="application/vnd.openxmlformats-officedocument.drawingml.diagramLayout+xml"/>
  <Override PartName="/ppt/diagrams/quickStyle47.xml" ContentType="application/vnd.openxmlformats-officedocument.drawingml.diagramStyle+xml"/>
  <Override PartName="/ppt/diagrams/colors47.xml" ContentType="application/vnd.openxmlformats-officedocument.drawingml.diagramColors+xml"/>
  <Override PartName="/ppt/diagrams/drawing47.xml" ContentType="application/vnd.ms-office.drawingml.diagramDrawing+xml"/>
  <Override PartName="/ppt/diagrams/data48.xml" ContentType="application/vnd.openxmlformats-officedocument.drawingml.diagramData+xml"/>
  <Override PartName="/ppt/diagrams/layout48.xml" ContentType="application/vnd.openxmlformats-officedocument.drawingml.diagramLayout+xml"/>
  <Override PartName="/ppt/diagrams/quickStyle48.xml" ContentType="application/vnd.openxmlformats-officedocument.drawingml.diagramStyle+xml"/>
  <Override PartName="/ppt/diagrams/colors48.xml" ContentType="application/vnd.openxmlformats-officedocument.drawingml.diagramColors+xml"/>
  <Override PartName="/ppt/diagrams/drawing48.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307" r:id="rId3"/>
    <p:sldId id="298" r:id="rId4"/>
    <p:sldId id="258" r:id="rId5"/>
    <p:sldId id="312" r:id="rId6"/>
    <p:sldId id="259" r:id="rId7"/>
    <p:sldId id="302" r:id="rId8"/>
    <p:sldId id="313" r:id="rId9"/>
    <p:sldId id="260" r:id="rId10"/>
    <p:sldId id="303" r:id="rId11"/>
    <p:sldId id="305" r:id="rId12"/>
    <p:sldId id="261" r:id="rId13"/>
    <p:sldId id="314" r:id="rId14"/>
    <p:sldId id="315" r:id="rId15"/>
    <p:sldId id="262" r:id="rId16"/>
    <p:sldId id="263" r:id="rId17"/>
    <p:sldId id="264" r:id="rId18"/>
    <p:sldId id="308" r:id="rId19"/>
    <p:sldId id="301" r:id="rId20"/>
    <p:sldId id="266" r:id="rId21"/>
    <p:sldId id="267" r:id="rId22"/>
    <p:sldId id="268" r:id="rId23"/>
    <p:sldId id="269" r:id="rId24"/>
    <p:sldId id="270" r:id="rId25"/>
    <p:sldId id="271" r:id="rId26"/>
    <p:sldId id="272" r:id="rId27"/>
    <p:sldId id="273" r:id="rId28"/>
    <p:sldId id="274" r:id="rId29"/>
    <p:sldId id="275" r:id="rId30"/>
    <p:sldId id="276" r:id="rId31"/>
    <p:sldId id="277" r:id="rId32"/>
    <p:sldId id="278" r:id="rId33"/>
    <p:sldId id="310" r:id="rId34"/>
    <p:sldId id="311" r:id="rId35"/>
    <p:sldId id="279" r:id="rId36"/>
    <p:sldId id="280" r:id="rId37"/>
    <p:sldId id="281" r:id="rId38"/>
    <p:sldId id="282" r:id="rId39"/>
    <p:sldId id="283" r:id="rId40"/>
    <p:sldId id="316" r:id="rId41"/>
    <p:sldId id="300" r:id="rId42"/>
    <p:sldId id="284" r:id="rId43"/>
    <p:sldId id="285" r:id="rId44"/>
    <p:sldId id="317" r:id="rId45"/>
    <p:sldId id="318" r:id="rId46"/>
    <p:sldId id="319" r:id="rId47"/>
    <p:sldId id="288" r:id="rId48"/>
    <p:sldId id="290" r:id="rId49"/>
    <p:sldId id="291" r:id="rId50"/>
    <p:sldId id="292" r:id="rId51"/>
    <p:sldId id="293" r:id="rId52"/>
    <p:sldId id="294" r:id="rId53"/>
    <p:sldId id="320" r:id="rId54"/>
    <p:sldId id="321" r:id="rId55"/>
    <p:sldId id="323" r:id="rId56"/>
    <p:sldId id="324" r:id="rId57"/>
    <p:sldId id="295" r:id="rId58"/>
    <p:sldId id="296" r:id="rId59"/>
    <p:sldId id="297" r:id="rId60"/>
    <p:sldId id="467" r:id="rId61"/>
    <p:sldId id="468" r:id="rId62"/>
    <p:sldId id="469" r:id="rId63"/>
    <p:sldId id="470" r:id="rId64"/>
    <p:sldId id="471" r:id="rId65"/>
    <p:sldId id="472" r:id="rId66"/>
    <p:sldId id="473" r:id="rId67"/>
    <p:sldId id="474" r:id="rId68"/>
    <p:sldId id="378" r:id="rId69"/>
    <p:sldId id="379" r:id="rId70"/>
    <p:sldId id="383" r:id="rId71"/>
    <p:sldId id="384" r:id="rId72"/>
    <p:sldId id="423" r:id="rId73"/>
    <p:sldId id="385" r:id="rId74"/>
    <p:sldId id="386" r:id="rId75"/>
    <p:sldId id="387" r:id="rId76"/>
    <p:sldId id="388" r:id="rId77"/>
    <p:sldId id="389" r:id="rId78"/>
    <p:sldId id="390" r:id="rId79"/>
    <p:sldId id="424" r:id="rId80"/>
    <p:sldId id="425" r:id="rId81"/>
    <p:sldId id="477" r:id="rId82"/>
    <p:sldId id="391" r:id="rId83"/>
    <p:sldId id="392" r:id="rId84"/>
    <p:sldId id="393" r:id="rId85"/>
    <p:sldId id="394" r:id="rId86"/>
    <p:sldId id="395" r:id="rId87"/>
    <p:sldId id="478" r:id="rId88"/>
    <p:sldId id="480" r:id="rId89"/>
    <p:sldId id="479" r:id="rId90"/>
    <p:sldId id="482" r:id="rId91"/>
    <p:sldId id="396" r:id="rId92"/>
    <p:sldId id="397" r:id="rId93"/>
    <p:sldId id="398" r:id="rId94"/>
    <p:sldId id="399" r:id="rId95"/>
    <p:sldId id="401" r:id="rId96"/>
    <p:sldId id="402" r:id="rId97"/>
    <p:sldId id="484" r:id="rId98"/>
    <p:sldId id="483" r:id="rId99"/>
    <p:sldId id="485" r:id="rId100"/>
    <p:sldId id="486" r:id="rId101"/>
    <p:sldId id="487" r:id="rId102"/>
    <p:sldId id="488" r:id="rId103"/>
    <p:sldId id="489" r:id="rId104"/>
    <p:sldId id="490" r:id="rId105"/>
    <p:sldId id="491" r:id="rId106"/>
    <p:sldId id="492" r:id="rId107"/>
    <p:sldId id="493" r:id="rId108"/>
    <p:sldId id="494" r:id="rId109"/>
    <p:sldId id="495" r:id="rId110"/>
    <p:sldId id="496" r:id="rId111"/>
    <p:sldId id="497" r:id="rId112"/>
    <p:sldId id="498" r:id="rId113"/>
    <p:sldId id="499" r:id="rId114"/>
    <p:sldId id="500" r:id="rId115"/>
    <p:sldId id="265" r:id="rId116"/>
    <p:sldId id="503" r:id="rId117"/>
    <p:sldId id="504" r:id="rId118"/>
    <p:sldId id="505" r:id="rId119"/>
    <p:sldId id="506" r:id="rId120"/>
    <p:sldId id="507" r:id="rId121"/>
    <p:sldId id="509" r:id="rId122"/>
    <p:sldId id="510" r:id="rId123"/>
    <p:sldId id="326" r:id="rId124"/>
    <p:sldId id="511" r:id="rId125"/>
    <p:sldId id="512" r:id="rId126"/>
    <p:sldId id="513" r:id="rId127"/>
    <p:sldId id="514" r:id="rId128"/>
    <p:sldId id="515" r:id="rId129"/>
    <p:sldId id="516" r:id="rId130"/>
    <p:sldId id="289" r:id="rId131"/>
    <p:sldId id="521" r:id="rId132"/>
    <p:sldId id="522" r:id="rId133"/>
    <p:sldId id="524" r:id="rId134"/>
    <p:sldId id="526" r:id="rId135"/>
    <p:sldId id="527" r:id="rId136"/>
    <p:sldId id="537" r:id="rId137"/>
    <p:sldId id="538" r:id="rId138"/>
    <p:sldId id="539" r:id="rId139"/>
    <p:sldId id="540" r:id="rId140"/>
    <p:sldId id="543" r:id="rId141"/>
    <p:sldId id="322" r:id="rId142"/>
    <p:sldId id="545" r:id="rId143"/>
    <p:sldId id="546" r:id="rId1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003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853" autoAdjust="0"/>
    <p:restoredTop sz="94660"/>
  </p:normalViewPr>
  <p:slideViewPr>
    <p:cSldViewPr snapToGrid="0">
      <p:cViewPr varScale="1">
        <p:scale>
          <a:sx n="67" d="100"/>
          <a:sy n="67" d="100"/>
        </p:scale>
        <p:origin x="648" y="5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5" Type="http://schemas.openxmlformats.org/officeDocument/2006/relationships/slide" Target="slides/slide4.xml"/><Relationship Id="rId90" Type="http://schemas.openxmlformats.org/officeDocument/2006/relationships/slide" Target="slides/slide89.xml"/><Relationship Id="rId95" Type="http://schemas.openxmlformats.org/officeDocument/2006/relationships/slide" Target="slides/slide94.xml"/><Relationship Id="rId22" Type="http://schemas.openxmlformats.org/officeDocument/2006/relationships/slide" Target="slides/slide21.xml"/><Relationship Id="rId27" Type="http://schemas.openxmlformats.org/officeDocument/2006/relationships/slide" Target="slides/slide26.xml"/><Relationship Id="rId43" Type="http://schemas.openxmlformats.org/officeDocument/2006/relationships/slide" Target="slides/slide42.xml"/><Relationship Id="rId48" Type="http://schemas.openxmlformats.org/officeDocument/2006/relationships/slide" Target="slides/slide47.xml"/><Relationship Id="rId64" Type="http://schemas.openxmlformats.org/officeDocument/2006/relationships/slide" Target="slides/slide63.xml"/><Relationship Id="rId69" Type="http://schemas.openxmlformats.org/officeDocument/2006/relationships/slide" Target="slides/slide68.xml"/><Relationship Id="rId113" Type="http://schemas.openxmlformats.org/officeDocument/2006/relationships/slide" Target="slides/slide112.xml"/><Relationship Id="rId118" Type="http://schemas.openxmlformats.org/officeDocument/2006/relationships/slide" Target="slides/slide117.xml"/><Relationship Id="rId134" Type="http://schemas.openxmlformats.org/officeDocument/2006/relationships/slide" Target="slides/slide133.xml"/><Relationship Id="rId139" Type="http://schemas.openxmlformats.org/officeDocument/2006/relationships/slide" Target="slides/slide138.xml"/><Relationship Id="rId80" Type="http://schemas.openxmlformats.org/officeDocument/2006/relationships/slide" Target="slides/slide79.xml"/><Relationship Id="rId85" Type="http://schemas.openxmlformats.org/officeDocument/2006/relationships/slide" Target="slides/slide84.xml"/><Relationship Id="rId12" Type="http://schemas.openxmlformats.org/officeDocument/2006/relationships/slide" Target="slides/slide11.xml"/><Relationship Id="rId17" Type="http://schemas.openxmlformats.org/officeDocument/2006/relationships/slide" Target="slides/slide16.xml"/><Relationship Id="rId33" Type="http://schemas.openxmlformats.org/officeDocument/2006/relationships/slide" Target="slides/slide32.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08" Type="http://schemas.openxmlformats.org/officeDocument/2006/relationships/slide" Target="slides/slide107.xml"/><Relationship Id="rId124" Type="http://schemas.openxmlformats.org/officeDocument/2006/relationships/slide" Target="slides/slide123.xml"/><Relationship Id="rId129" Type="http://schemas.openxmlformats.org/officeDocument/2006/relationships/slide" Target="slides/slide128.xml"/><Relationship Id="rId54" Type="http://schemas.openxmlformats.org/officeDocument/2006/relationships/slide" Target="slides/slide53.xml"/><Relationship Id="rId70" Type="http://schemas.openxmlformats.org/officeDocument/2006/relationships/slide" Target="slides/slide69.xml"/><Relationship Id="rId75" Type="http://schemas.openxmlformats.org/officeDocument/2006/relationships/slide" Target="slides/slide74.xml"/><Relationship Id="rId91" Type="http://schemas.openxmlformats.org/officeDocument/2006/relationships/slide" Target="slides/slide90.xml"/><Relationship Id="rId96" Type="http://schemas.openxmlformats.org/officeDocument/2006/relationships/slide" Target="slides/slide95.xml"/><Relationship Id="rId140" Type="http://schemas.openxmlformats.org/officeDocument/2006/relationships/slide" Target="slides/slide139.xml"/><Relationship Id="rId145"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23" Type="http://schemas.openxmlformats.org/officeDocument/2006/relationships/slide" Target="slides/slide22.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119" Type="http://schemas.openxmlformats.org/officeDocument/2006/relationships/slide" Target="slides/slide118.xml"/><Relationship Id="rId44" Type="http://schemas.openxmlformats.org/officeDocument/2006/relationships/slide" Target="slides/slide43.xml"/><Relationship Id="rId60" Type="http://schemas.openxmlformats.org/officeDocument/2006/relationships/slide" Target="slides/slide59.xml"/><Relationship Id="rId65" Type="http://schemas.openxmlformats.org/officeDocument/2006/relationships/slide" Target="slides/slide64.xml"/><Relationship Id="rId81" Type="http://schemas.openxmlformats.org/officeDocument/2006/relationships/slide" Target="slides/slide80.xml"/><Relationship Id="rId86" Type="http://schemas.openxmlformats.org/officeDocument/2006/relationships/slide" Target="slides/slide85.xml"/><Relationship Id="rId130" Type="http://schemas.openxmlformats.org/officeDocument/2006/relationships/slide" Target="slides/slide129.xml"/><Relationship Id="rId135" Type="http://schemas.openxmlformats.org/officeDocument/2006/relationships/slide" Target="slides/slide134.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109" Type="http://schemas.openxmlformats.org/officeDocument/2006/relationships/slide" Target="slides/slide10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04" Type="http://schemas.openxmlformats.org/officeDocument/2006/relationships/slide" Target="slides/slide103.xml"/><Relationship Id="rId120" Type="http://schemas.openxmlformats.org/officeDocument/2006/relationships/slide" Target="slides/slide119.xml"/><Relationship Id="rId125" Type="http://schemas.openxmlformats.org/officeDocument/2006/relationships/slide" Target="slides/slide124.xml"/><Relationship Id="rId141" Type="http://schemas.openxmlformats.org/officeDocument/2006/relationships/slide" Target="slides/slide140.xml"/><Relationship Id="rId146" Type="http://schemas.openxmlformats.org/officeDocument/2006/relationships/viewProps" Target="viewProps.xml"/><Relationship Id="rId7" Type="http://schemas.openxmlformats.org/officeDocument/2006/relationships/slide" Target="slides/slide6.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15" Type="http://schemas.openxmlformats.org/officeDocument/2006/relationships/slide" Target="slides/slide114.xml"/><Relationship Id="rId131" Type="http://schemas.openxmlformats.org/officeDocument/2006/relationships/slide" Target="slides/slide130.xml"/><Relationship Id="rId136" Type="http://schemas.openxmlformats.org/officeDocument/2006/relationships/slide" Target="slides/slide135.xml"/><Relationship Id="rId61" Type="http://schemas.openxmlformats.org/officeDocument/2006/relationships/slide" Target="slides/slide60.xml"/><Relationship Id="rId82" Type="http://schemas.openxmlformats.org/officeDocument/2006/relationships/slide" Target="slides/slide81.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s>
</file>

<file path=ppt/diagrams/_rels/data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iagrams/_rels/data8.xml.rels><?xml version="1.0" encoding="UTF-8" standalone="yes"?>
<Relationships xmlns="http://schemas.openxmlformats.org/package/2006/relationships"><Relationship Id="rId1" Type="http://schemas.openxmlformats.org/officeDocument/2006/relationships/image" Target="../media/image12.png"/></Relationships>
</file>

<file path=ppt/diagrams/_rels/data10.xml.rels><?xml version="1.0" encoding="UTF-8" standalone="yes"?>
<Relationships xmlns="http://schemas.openxmlformats.org/package/2006/relationships"><Relationship Id="rId1" Type="http://schemas.openxmlformats.org/officeDocument/2006/relationships/image" Target="../media/image13.png"/></Relationships>
</file>

<file path=ppt/diagrams/_rels/data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48.png"/></Relationships>
</file>

<file path=ppt/diagrams/_rels/data31.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image" Target="../media/image104.jpg"/></Relationships>
</file>

<file path=ppt/diagrams/_rels/data42.xml.rels><?xml version="1.0" encoding="UTF-8" standalone="yes"?>
<Relationships xmlns="http://schemas.openxmlformats.org/package/2006/relationships"><Relationship Id="rId1" Type="http://schemas.openxmlformats.org/officeDocument/2006/relationships/image" Target="../media/image122.jpg"/></Relationships>
</file>

<file path=ppt/diagrams/_rels/data43.xml.rels><?xml version="1.0" encoding="UTF-8" standalone="yes"?>
<Relationships xmlns="http://schemas.openxmlformats.org/package/2006/relationships"><Relationship Id="rId2" Type="http://schemas.openxmlformats.org/officeDocument/2006/relationships/image" Target="../media/image125.jpg"/><Relationship Id="rId1" Type="http://schemas.openxmlformats.org/officeDocument/2006/relationships/image" Target="../media/image124.jpg"/></Relationships>
</file>

<file path=ppt/diagrams/_rels/data44.xml.rels><?xml version="1.0" encoding="UTF-8" standalone="yes"?>
<Relationships xmlns="http://schemas.openxmlformats.org/package/2006/relationships"><Relationship Id="rId1" Type="http://schemas.openxmlformats.org/officeDocument/2006/relationships/image" Target="../media/image126.jpg"/></Relationships>
</file>

<file path=ppt/diagrams/_rels/data45.xml.rels><?xml version="1.0" encoding="UTF-8" standalone="yes"?>
<Relationships xmlns="http://schemas.openxmlformats.org/package/2006/relationships"><Relationship Id="rId1" Type="http://schemas.openxmlformats.org/officeDocument/2006/relationships/image" Target="../media/image127.png"/></Relationships>
</file>

<file path=ppt/diagrams/_rels/data46.xml.rels><?xml version="1.0" encoding="UTF-8" standalone="yes"?>
<Relationships xmlns="http://schemas.openxmlformats.org/package/2006/relationships"><Relationship Id="rId2" Type="http://schemas.openxmlformats.org/officeDocument/2006/relationships/image" Target="../media/image129.jpg"/><Relationship Id="rId1" Type="http://schemas.openxmlformats.org/officeDocument/2006/relationships/image" Target="../media/image128.jpg"/></Relationships>
</file>

<file path=ppt/diagrams/_rels/drawing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image" Target="../media/image4.png"/></Relationships>
</file>

<file path=ppt/diagrams/_rels/drawing8.xml.rels><?xml version="1.0" encoding="UTF-8" standalone="yes"?>
<Relationships xmlns="http://schemas.openxmlformats.org/package/2006/relationships"><Relationship Id="rId1" Type="http://schemas.openxmlformats.org/officeDocument/2006/relationships/image" Target="../media/image12.png"/></Relationships>
</file>

<file path=ppt/diagrams/_rels/drawing10.xml.rels><?xml version="1.0" encoding="UTF-8" standalone="yes"?>
<Relationships xmlns="http://schemas.openxmlformats.org/package/2006/relationships"><Relationship Id="rId1" Type="http://schemas.openxmlformats.org/officeDocument/2006/relationships/image" Target="../media/image13.png"/></Relationships>
</file>

<file path=ppt/diagrams/_rels/drawing15.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png"/><Relationship Id="rId1" Type="http://schemas.openxmlformats.org/officeDocument/2006/relationships/image" Target="../media/image48.png"/></Relationships>
</file>

<file path=ppt/diagrams/_rels/drawing31.xml.rels><?xml version="1.0" encoding="UTF-8" standalone="yes"?>
<Relationships xmlns="http://schemas.openxmlformats.org/package/2006/relationships"><Relationship Id="rId2" Type="http://schemas.openxmlformats.org/officeDocument/2006/relationships/image" Target="../media/image105.jpg"/><Relationship Id="rId1" Type="http://schemas.openxmlformats.org/officeDocument/2006/relationships/image" Target="../media/image104.jpg"/></Relationships>
</file>

<file path=ppt/diagrams/_rels/drawing42.xml.rels><?xml version="1.0" encoding="UTF-8" standalone="yes"?>
<Relationships xmlns="http://schemas.openxmlformats.org/package/2006/relationships"><Relationship Id="rId1" Type="http://schemas.openxmlformats.org/officeDocument/2006/relationships/image" Target="../media/image122.jpg"/></Relationships>
</file>

<file path=ppt/diagrams/_rels/drawing43.xml.rels><?xml version="1.0" encoding="UTF-8" standalone="yes"?>
<Relationships xmlns="http://schemas.openxmlformats.org/package/2006/relationships"><Relationship Id="rId2" Type="http://schemas.openxmlformats.org/officeDocument/2006/relationships/image" Target="../media/image125.jpg"/><Relationship Id="rId1" Type="http://schemas.openxmlformats.org/officeDocument/2006/relationships/image" Target="../media/image124.jpg"/></Relationships>
</file>

<file path=ppt/diagrams/_rels/drawing44.xml.rels><?xml version="1.0" encoding="UTF-8" standalone="yes"?>
<Relationships xmlns="http://schemas.openxmlformats.org/package/2006/relationships"><Relationship Id="rId1" Type="http://schemas.openxmlformats.org/officeDocument/2006/relationships/image" Target="../media/image126.jpg"/></Relationships>
</file>

<file path=ppt/diagrams/_rels/drawing45.xml.rels><?xml version="1.0" encoding="UTF-8" standalone="yes"?>
<Relationships xmlns="http://schemas.openxmlformats.org/package/2006/relationships"><Relationship Id="rId1" Type="http://schemas.openxmlformats.org/officeDocument/2006/relationships/image" Target="../media/image127.png"/></Relationships>
</file>

<file path=ppt/diagrams/_rels/drawing46.xml.rels><?xml version="1.0" encoding="UTF-8" standalone="yes"?>
<Relationships xmlns="http://schemas.openxmlformats.org/package/2006/relationships"><Relationship Id="rId2" Type="http://schemas.openxmlformats.org/officeDocument/2006/relationships/image" Target="../media/image129.jpg"/><Relationship Id="rId1" Type="http://schemas.openxmlformats.org/officeDocument/2006/relationships/image" Target="../media/image128.jp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1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9.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0.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6.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7.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8.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8BD4867-2772-42AB-AC3B-FCFC3340A7BA}"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29D9CF72-795B-49A5-AD53-E552565FD032}">
      <dgm:prSet phldrT="[Text]" custT="1"/>
      <dgm:spPr>
        <a:solidFill>
          <a:srgbClr val="002060"/>
        </a:solidFill>
        <a:ln>
          <a:solidFill>
            <a:srgbClr val="660033"/>
          </a:solidFill>
        </a:ln>
      </dgm:spPr>
      <dgm:t>
        <a:bodyPr/>
        <a:lstStyle/>
        <a:p>
          <a:r>
            <a:rPr lang="en-US" sz="3200" b="1" dirty="0"/>
            <a:t>1.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 </a:t>
          </a:r>
          <a:endParaRPr lang="en-US" sz="3200" dirty="0">
            <a:solidFill>
              <a:schemeClr val="bg1"/>
            </a:solidFill>
          </a:endParaRPr>
        </a:p>
      </dgm:t>
    </dgm:pt>
    <dgm:pt modelId="{BAAEF961-7C72-47C0-99C4-4FC05A61D384}" type="parTrans" cxnId="{DDE2B770-B97D-4549-92B0-D47F8FCA9039}">
      <dgm:prSet/>
      <dgm:spPr/>
      <dgm:t>
        <a:bodyPr/>
        <a:lstStyle/>
        <a:p>
          <a:endParaRPr lang="en-US"/>
        </a:p>
      </dgm:t>
    </dgm:pt>
    <dgm:pt modelId="{CD356D5A-A68D-4E10-9EE0-B47355C5B54C}" type="sibTrans" cxnId="{DDE2B770-B97D-4549-92B0-D47F8FCA9039}">
      <dgm:prSet/>
      <dgm:spPr/>
      <dgm:t>
        <a:bodyPr/>
        <a:lstStyle/>
        <a:p>
          <a:endParaRPr lang="en-US"/>
        </a:p>
      </dgm:t>
    </dgm:pt>
    <dgm:pt modelId="{A2B3AF9A-971C-4305-AFCC-66C94A03F0F3}">
      <dgm:prSet phldrT="[Text]" custT="1"/>
      <dgm:spPr>
        <a:solidFill>
          <a:srgbClr val="002060"/>
        </a:solidFill>
        <a:ln>
          <a:solidFill>
            <a:srgbClr val="660033"/>
          </a:solidFill>
        </a:ln>
      </dgm:spPr>
      <dgm:t>
        <a:bodyPr/>
        <a:lstStyle/>
        <a:p>
          <a:r>
            <a:rPr lang="en-US" sz="3200" b="1" dirty="0"/>
            <a:t>2.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XI </a:t>
          </a:r>
          <a:r>
            <a:rPr lang="en-US" sz="3200" b="1" dirty="0" err="1"/>
            <a:t>đến</a:t>
          </a:r>
          <a:r>
            <a:rPr lang="en-US" sz="3200" b="1" dirty="0"/>
            <a:t> </a:t>
          </a:r>
          <a:r>
            <a:rPr lang="en-US" sz="3200" b="1" dirty="0" err="1"/>
            <a:t>thế</a:t>
          </a:r>
          <a:r>
            <a:rPr lang="en-US" sz="3200" b="1" dirty="0"/>
            <a:t> </a:t>
          </a:r>
          <a:r>
            <a:rPr lang="en-US" sz="3200" b="1" dirty="0" err="1"/>
            <a:t>kỷ</a:t>
          </a:r>
          <a:r>
            <a:rPr lang="en-US" sz="3200" b="1" dirty="0"/>
            <a:t> XV</a:t>
          </a:r>
          <a:endParaRPr lang="en-US" sz="3200" dirty="0">
            <a:solidFill>
              <a:schemeClr val="bg1"/>
            </a:solidFill>
          </a:endParaRPr>
        </a:p>
      </dgm:t>
    </dgm:pt>
    <dgm:pt modelId="{D31E7BFA-CDEA-4EB1-B684-B94ABDB3C2DC}" type="parTrans" cxnId="{C830998A-E302-4608-A086-A1318F2E7065}">
      <dgm:prSet/>
      <dgm:spPr/>
      <dgm:t>
        <a:bodyPr/>
        <a:lstStyle/>
        <a:p>
          <a:endParaRPr lang="en-US"/>
        </a:p>
      </dgm:t>
    </dgm:pt>
    <dgm:pt modelId="{29FBF513-363E-40DC-842E-E5EDB3FAF35B}" type="sibTrans" cxnId="{C830998A-E302-4608-A086-A1318F2E7065}">
      <dgm:prSet/>
      <dgm:spPr/>
      <dgm:t>
        <a:bodyPr/>
        <a:lstStyle/>
        <a:p>
          <a:endParaRPr lang="en-US"/>
        </a:p>
      </dgm:t>
    </dgm:pt>
    <dgm:pt modelId="{51470EEE-CC46-49B6-90FF-A22849F52F66}" type="pres">
      <dgm:prSet presAssocID="{18BD4867-2772-42AB-AC3B-FCFC3340A7BA}" presName="linear" presStyleCnt="0">
        <dgm:presLayoutVars>
          <dgm:dir/>
          <dgm:animLvl val="lvl"/>
          <dgm:resizeHandles val="exact"/>
        </dgm:presLayoutVars>
      </dgm:prSet>
      <dgm:spPr/>
    </dgm:pt>
    <dgm:pt modelId="{B4F37353-2A35-4FE0-AE48-DEE3D468493E}" type="pres">
      <dgm:prSet presAssocID="{29D9CF72-795B-49A5-AD53-E552565FD032}" presName="parentLin" presStyleCnt="0"/>
      <dgm:spPr/>
    </dgm:pt>
    <dgm:pt modelId="{A03D932C-AA28-4108-B42F-D31CB29BCC8A}" type="pres">
      <dgm:prSet presAssocID="{29D9CF72-795B-49A5-AD53-E552565FD032}" presName="parentLeftMargin" presStyleLbl="node1" presStyleIdx="0" presStyleCnt="2"/>
      <dgm:spPr/>
    </dgm:pt>
    <dgm:pt modelId="{D17D104D-044D-4F2E-B095-A7A782490B39}" type="pres">
      <dgm:prSet presAssocID="{29D9CF72-795B-49A5-AD53-E552565FD032}" presName="parentText" presStyleLbl="node1" presStyleIdx="0" presStyleCnt="2" custScaleX="142857">
        <dgm:presLayoutVars>
          <dgm:chMax val="0"/>
          <dgm:bulletEnabled val="1"/>
        </dgm:presLayoutVars>
      </dgm:prSet>
      <dgm:spPr/>
    </dgm:pt>
    <dgm:pt modelId="{7386029B-AC99-4E21-8892-DC6A5E90DA4A}" type="pres">
      <dgm:prSet presAssocID="{29D9CF72-795B-49A5-AD53-E552565FD032}" presName="negativeSpace" presStyleCnt="0"/>
      <dgm:spPr/>
    </dgm:pt>
    <dgm:pt modelId="{520EA5B3-C238-45DE-9DDB-35BF6AC79C3A}" type="pres">
      <dgm:prSet presAssocID="{29D9CF72-795B-49A5-AD53-E552565FD032}" presName="childText" presStyleLbl="conFgAcc1" presStyleIdx="0" presStyleCnt="2">
        <dgm:presLayoutVars>
          <dgm:bulletEnabled val="1"/>
        </dgm:presLayoutVars>
      </dgm:prSet>
      <dgm:spPr/>
    </dgm:pt>
    <dgm:pt modelId="{09E2C972-B8EC-4366-902C-DFB40201048B}" type="pres">
      <dgm:prSet presAssocID="{CD356D5A-A68D-4E10-9EE0-B47355C5B54C}" presName="spaceBetweenRectangles" presStyleCnt="0"/>
      <dgm:spPr/>
    </dgm:pt>
    <dgm:pt modelId="{D6A3BDAC-816D-4518-A7D8-FB605165C7D5}" type="pres">
      <dgm:prSet presAssocID="{A2B3AF9A-971C-4305-AFCC-66C94A03F0F3}" presName="parentLin" presStyleCnt="0"/>
      <dgm:spPr/>
    </dgm:pt>
    <dgm:pt modelId="{CD9B4998-577C-4E9F-8A21-5D1D7E39DDD2}" type="pres">
      <dgm:prSet presAssocID="{A2B3AF9A-971C-4305-AFCC-66C94A03F0F3}" presName="parentLeftMargin" presStyleLbl="node1" presStyleIdx="0" presStyleCnt="2"/>
      <dgm:spPr/>
    </dgm:pt>
    <dgm:pt modelId="{304C3CCC-CC6F-455C-B316-4FD53760C8F0}" type="pres">
      <dgm:prSet presAssocID="{A2B3AF9A-971C-4305-AFCC-66C94A03F0F3}" presName="parentText" presStyleLbl="node1" presStyleIdx="1" presStyleCnt="2" custScaleX="142857">
        <dgm:presLayoutVars>
          <dgm:chMax val="0"/>
          <dgm:bulletEnabled val="1"/>
        </dgm:presLayoutVars>
      </dgm:prSet>
      <dgm:spPr/>
    </dgm:pt>
    <dgm:pt modelId="{D13AF7B7-FE40-4D8B-9FD1-E8512079823C}" type="pres">
      <dgm:prSet presAssocID="{A2B3AF9A-971C-4305-AFCC-66C94A03F0F3}" presName="negativeSpace" presStyleCnt="0"/>
      <dgm:spPr/>
    </dgm:pt>
    <dgm:pt modelId="{90CE8C27-3523-4E34-9C8B-A65B9CEB2B9A}" type="pres">
      <dgm:prSet presAssocID="{A2B3AF9A-971C-4305-AFCC-66C94A03F0F3}" presName="childText" presStyleLbl="conFgAcc1" presStyleIdx="1" presStyleCnt="2">
        <dgm:presLayoutVars>
          <dgm:bulletEnabled val="1"/>
        </dgm:presLayoutVars>
      </dgm:prSet>
      <dgm:spPr/>
    </dgm:pt>
  </dgm:ptLst>
  <dgm:cxnLst>
    <dgm:cxn modelId="{F7279729-225E-43E3-A7AF-5A7AE11768A0}" type="presOf" srcId="{A2B3AF9A-971C-4305-AFCC-66C94A03F0F3}" destId="{CD9B4998-577C-4E9F-8A21-5D1D7E39DDD2}" srcOrd="0" destOrd="0" presId="urn:microsoft.com/office/officeart/2005/8/layout/list1"/>
    <dgm:cxn modelId="{D1B5FE69-1294-4396-BA63-857646FFDD57}" type="presOf" srcId="{29D9CF72-795B-49A5-AD53-E552565FD032}" destId="{D17D104D-044D-4F2E-B095-A7A782490B39}" srcOrd="1" destOrd="0" presId="urn:microsoft.com/office/officeart/2005/8/layout/list1"/>
    <dgm:cxn modelId="{DDE2B770-B97D-4549-92B0-D47F8FCA9039}" srcId="{18BD4867-2772-42AB-AC3B-FCFC3340A7BA}" destId="{29D9CF72-795B-49A5-AD53-E552565FD032}" srcOrd="0" destOrd="0" parTransId="{BAAEF961-7C72-47C0-99C4-4FC05A61D384}" sibTransId="{CD356D5A-A68D-4E10-9EE0-B47355C5B54C}"/>
    <dgm:cxn modelId="{9F8F2183-7EC2-45B4-8189-21225B3A9BC7}" type="presOf" srcId="{29D9CF72-795B-49A5-AD53-E552565FD032}" destId="{A03D932C-AA28-4108-B42F-D31CB29BCC8A}" srcOrd="0" destOrd="0" presId="urn:microsoft.com/office/officeart/2005/8/layout/list1"/>
    <dgm:cxn modelId="{C830998A-E302-4608-A086-A1318F2E7065}" srcId="{18BD4867-2772-42AB-AC3B-FCFC3340A7BA}" destId="{A2B3AF9A-971C-4305-AFCC-66C94A03F0F3}" srcOrd="1" destOrd="0" parTransId="{D31E7BFA-CDEA-4EB1-B684-B94ABDB3C2DC}" sibTransId="{29FBF513-363E-40DC-842E-E5EDB3FAF35B}"/>
    <dgm:cxn modelId="{A407F9C5-B891-43B5-ABE1-F409F1203648}" type="presOf" srcId="{18BD4867-2772-42AB-AC3B-FCFC3340A7BA}" destId="{51470EEE-CC46-49B6-90FF-A22849F52F66}" srcOrd="0" destOrd="0" presId="urn:microsoft.com/office/officeart/2005/8/layout/list1"/>
    <dgm:cxn modelId="{9A6BC9D2-29FB-44AA-A83C-F2DA6D9D1F57}" type="presOf" srcId="{A2B3AF9A-971C-4305-AFCC-66C94A03F0F3}" destId="{304C3CCC-CC6F-455C-B316-4FD53760C8F0}" srcOrd="1" destOrd="0" presId="urn:microsoft.com/office/officeart/2005/8/layout/list1"/>
    <dgm:cxn modelId="{5E9B239C-6F73-4352-9674-98982AA9581D}" type="presParOf" srcId="{51470EEE-CC46-49B6-90FF-A22849F52F66}" destId="{B4F37353-2A35-4FE0-AE48-DEE3D468493E}" srcOrd="0" destOrd="0" presId="urn:microsoft.com/office/officeart/2005/8/layout/list1"/>
    <dgm:cxn modelId="{F48C50D2-1F6E-424E-A407-E893D5C3232D}" type="presParOf" srcId="{B4F37353-2A35-4FE0-AE48-DEE3D468493E}" destId="{A03D932C-AA28-4108-B42F-D31CB29BCC8A}" srcOrd="0" destOrd="0" presId="urn:microsoft.com/office/officeart/2005/8/layout/list1"/>
    <dgm:cxn modelId="{AE74B26B-B054-483B-A7CE-6A3F6CBDF248}" type="presParOf" srcId="{B4F37353-2A35-4FE0-AE48-DEE3D468493E}" destId="{D17D104D-044D-4F2E-B095-A7A782490B39}" srcOrd="1" destOrd="0" presId="urn:microsoft.com/office/officeart/2005/8/layout/list1"/>
    <dgm:cxn modelId="{D224BF55-4CC2-419B-A164-22AF214E6C58}" type="presParOf" srcId="{51470EEE-CC46-49B6-90FF-A22849F52F66}" destId="{7386029B-AC99-4E21-8892-DC6A5E90DA4A}" srcOrd="1" destOrd="0" presId="urn:microsoft.com/office/officeart/2005/8/layout/list1"/>
    <dgm:cxn modelId="{A2F10A8E-E8B4-4934-B85D-6E6CD21F2132}" type="presParOf" srcId="{51470EEE-CC46-49B6-90FF-A22849F52F66}" destId="{520EA5B3-C238-45DE-9DDB-35BF6AC79C3A}" srcOrd="2" destOrd="0" presId="urn:microsoft.com/office/officeart/2005/8/layout/list1"/>
    <dgm:cxn modelId="{E0E8362E-28B2-4D56-9273-F896B8B6936B}" type="presParOf" srcId="{51470EEE-CC46-49B6-90FF-A22849F52F66}" destId="{09E2C972-B8EC-4366-902C-DFB40201048B}" srcOrd="3" destOrd="0" presId="urn:microsoft.com/office/officeart/2005/8/layout/list1"/>
    <dgm:cxn modelId="{6D236149-E1D4-4BFB-A673-08480F7F2267}" type="presParOf" srcId="{51470EEE-CC46-49B6-90FF-A22849F52F66}" destId="{D6A3BDAC-816D-4518-A7D8-FB605165C7D5}" srcOrd="4" destOrd="0" presId="urn:microsoft.com/office/officeart/2005/8/layout/list1"/>
    <dgm:cxn modelId="{B5B98B30-0A5F-4DA0-BC46-5A41B2BCEEE8}" type="presParOf" srcId="{D6A3BDAC-816D-4518-A7D8-FB605165C7D5}" destId="{CD9B4998-577C-4E9F-8A21-5D1D7E39DDD2}" srcOrd="0" destOrd="0" presId="urn:microsoft.com/office/officeart/2005/8/layout/list1"/>
    <dgm:cxn modelId="{38F3D1F9-841A-408B-BD8B-153CD68E391A}" type="presParOf" srcId="{D6A3BDAC-816D-4518-A7D8-FB605165C7D5}" destId="{304C3CCC-CC6F-455C-B316-4FD53760C8F0}" srcOrd="1" destOrd="0" presId="urn:microsoft.com/office/officeart/2005/8/layout/list1"/>
    <dgm:cxn modelId="{85808A71-A61B-4292-A723-08FD2279EB37}" type="presParOf" srcId="{51470EEE-CC46-49B6-90FF-A22849F52F66}" destId="{D13AF7B7-FE40-4D8B-9FD1-E8512079823C}" srcOrd="5" destOrd="0" presId="urn:microsoft.com/office/officeart/2005/8/layout/list1"/>
    <dgm:cxn modelId="{09863E82-9768-471A-A6E7-BA0E28CB9CA7}" type="presParOf" srcId="{51470EEE-CC46-49B6-90FF-A22849F52F66}" destId="{90CE8C27-3523-4E34-9C8B-A65B9CEB2B9A}"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0937D82A-18A9-49A9-85CB-1E2B186F417A}" type="doc">
      <dgm:prSet loTypeId="urn:microsoft.com/office/officeart/2005/8/layout/hList3" loCatId="list" qsTypeId="urn:microsoft.com/office/officeart/2005/8/quickstyle/simple1" qsCatId="simple" csTypeId="urn:microsoft.com/office/officeart/2005/8/colors/accent1_2" csCatId="accent1" phldr="1"/>
      <dgm:spPr/>
      <dgm:t>
        <a:bodyPr/>
        <a:lstStyle/>
        <a:p>
          <a:endParaRPr lang="en-US"/>
        </a:p>
      </dgm:t>
    </dgm:pt>
    <dgm:pt modelId="{A01DE4CE-0A1D-4E24-BC4F-1F72E5F80C4C}">
      <dgm:prSet phldrT="[Text]" custT="1"/>
      <dgm:spPr>
        <a:solidFill>
          <a:schemeClr val="tx2"/>
        </a:solidFill>
      </dgm:spPr>
      <dgm:t>
        <a:bodyPr/>
        <a:lstStyle/>
        <a:p>
          <a:r>
            <a:rPr lang="en-US" sz="3600" b="1" dirty="0">
              <a:solidFill>
                <a:srgbClr val="FFFF00"/>
              </a:solidFill>
            </a:rPr>
            <a:t>1. </a:t>
          </a:r>
          <a:r>
            <a:rPr lang="en-US" sz="3600" b="1" dirty="0" err="1">
              <a:solidFill>
                <a:srgbClr val="FFFF00"/>
              </a:solidFill>
            </a:rPr>
            <a:t>Các</a:t>
          </a:r>
          <a:r>
            <a:rPr lang="en-US" sz="3600" b="1" dirty="0">
              <a:solidFill>
                <a:srgbClr val="FFFF00"/>
              </a:solidFill>
            </a:rPr>
            <a:t> </a:t>
          </a:r>
          <a:r>
            <a:rPr lang="en-US" sz="3600" b="1" dirty="0" err="1">
              <a:solidFill>
                <a:srgbClr val="FFFF00"/>
              </a:solidFill>
            </a:rPr>
            <a:t>vương</a:t>
          </a:r>
          <a:r>
            <a:rPr lang="en-US" sz="3600" b="1" dirty="0">
              <a:solidFill>
                <a:srgbClr val="FFFF00"/>
              </a:solidFill>
            </a:rPr>
            <a:t> </a:t>
          </a:r>
          <a:r>
            <a:rPr lang="en-US" sz="3600" b="1" dirty="0" err="1">
              <a:solidFill>
                <a:srgbClr val="FFFF00"/>
              </a:solidFill>
            </a:rPr>
            <a:t>triều</a:t>
          </a:r>
          <a:r>
            <a:rPr lang="en-US" sz="3600" b="1" dirty="0">
              <a:solidFill>
                <a:srgbClr val="FFFF00"/>
              </a:solidFill>
            </a:rPr>
            <a:t> </a:t>
          </a:r>
          <a:r>
            <a:rPr lang="en-US" sz="3600" b="1" dirty="0" err="1">
              <a:solidFill>
                <a:srgbClr val="FFFF00"/>
              </a:solidFill>
            </a:rPr>
            <a:t>Ngô</a:t>
          </a:r>
          <a:r>
            <a:rPr lang="en-US" sz="3600" b="1" dirty="0">
              <a:solidFill>
                <a:srgbClr val="FFFF00"/>
              </a:solidFill>
            </a:rPr>
            <a:t> – </a:t>
          </a:r>
          <a:r>
            <a:rPr lang="en-US" sz="3600" b="1" dirty="0" err="1">
              <a:solidFill>
                <a:srgbClr val="FFFF00"/>
              </a:solidFill>
            </a:rPr>
            <a:t>Đinh</a:t>
          </a:r>
          <a:r>
            <a:rPr lang="en-US" sz="3600" b="1" dirty="0">
              <a:solidFill>
                <a:srgbClr val="FFFF00"/>
              </a:solidFill>
            </a:rPr>
            <a:t> - </a:t>
          </a:r>
          <a:r>
            <a:rPr lang="en-US" sz="3600" b="1" dirty="0" err="1">
              <a:solidFill>
                <a:srgbClr val="FFFF00"/>
              </a:solidFill>
            </a:rPr>
            <a:t>Tiền</a:t>
          </a:r>
          <a:r>
            <a:rPr lang="en-US" sz="3600" b="1" dirty="0">
              <a:solidFill>
                <a:srgbClr val="FFFF00"/>
              </a:solidFill>
            </a:rPr>
            <a:t> </a:t>
          </a:r>
          <a:r>
            <a:rPr lang="en-US" sz="3600" b="1" dirty="0" err="1">
              <a:solidFill>
                <a:srgbClr val="FFFF00"/>
              </a:solidFill>
            </a:rPr>
            <a:t>Lê</a:t>
          </a:r>
          <a:r>
            <a:rPr lang="en-US" sz="3600" b="1" dirty="0">
              <a:solidFill>
                <a:srgbClr val="FFFF00"/>
              </a:solidFill>
            </a:rPr>
            <a:t> (905 – 1009)</a:t>
          </a:r>
        </a:p>
      </dgm:t>
    </dgm:pt>
    <dgm:pt modelId="{8FC47607-00BD-4E3D-AF32-E74D6738CC2A}" type="parTrans" cxnId="{04F4B225-8855-40B4-979A-81C640C8D0FF}">
      <dgm:prSet/>
      <dgm:spPr/>
      <dgm:t>
        <a:bodyPr/>
        <a:lstStyle/>
        <a:p>
          <a:endParaRPr lang="en-US" sz="3600" b="0"/>
        </a:p>
      </dgm:t>
    </dgm:pt>
    <dgm:pt modelId="{955160C8-0D9A-4F88-A538-4917E6718824}" type="sibTrans" cxnId="{04F4B225-8855-40B4-979A-81C640C8D0FF}">
      <dgm:prSet/>
      <dgm:spPr/>
      <dgm:t>
        <a:bodyPr/>
        <a:lstStyle/>
        <a:p>
          <a:endParaRPr lang="en-US" sz="3600" b="0"/>
        </a:p>
      </dgm:t>
    </dgm:pt>
    <dgm:pt modelId="{5E33E39D-E8FB-475B-B57E-BD6D2892740E}">
      <dgm:prSet phldrT="[Text]" custT="1"/>
      <dgm:spPr>
        <a:solidFill>
          <a:schemeClr val="accent6">
            <a:lumMod val="50000"/>
          </a:schemeClr>
        </a:solidFill>
      </dgm:spPr>
      <dgm:t>
        <a:bodyPr/>
        <a:lstStyle/>
        <a:p>
          <a:r>
            <a:rPr lang="en-US" sz="3600" i="1" dirty="0"/>
            <a:t>1.1. </a:t>
          </a:r>
          <a:r>
            <a:rPr lang="en-US" sz="3600" i="1" dirty="0" err="1"/>
            <a:t>Ngô</a:t>
          </a:r>
          <a:r>
            <a:rPr lang="en-US" sz="3600" i="1" dirty="0"/>
            <a:t> </a:t>
          </a:r>
          <a:r>
            <a:rPr lang="en-US" sz="3600" i="1" dirty="0" err="1"/>
            <a:t>Quyền</a:t>
          </a:r>
          <a:r>
            <a:rPr lang="en-US" sz="3600" i="1" dirty="0"/>
            <a:t> </a:t>
          </a:r>
          <a:r>
            <a:rPr lang="en-US" sz="3600" i="1" dirty="0" err="1"/>
            <a:t>chiến</a:t>
          </a:r>
          <a:r>
            <a:rPr lang="en-US" sz="3600" i="1" dirty="0"/>
            <a:t> </a:t>
          </a:r>
          <a:r>
            <a:rPr lang="en-US" sz="3600" i="1" dirty="0" err="1"/>
            <a:t>thắng</a:t>
          </a:r>
          <a:r>
            <a:rPr lang="en-US" sz="3600" i="1" dirty="0"/>
            <a:t> Nam </a:t>
          </a:r>
          <a:r>
            <a:rPr lang="en-US" sz="3600" i="1" dirty="0" err="1"/>
            <a:t>Hán</a:t>
          </a:r>
          <a:endParaRPr lang="en-US" sz="3600" b="0" dirty="0">
            <a:solidFill>
              <a:schemeClr val="tx1"/>
            </a:solidFill>
          </a:endParaRPr>
        </a:p>
      </dgm:t>
    </dgm:pt>
    <dgm:pt modelId="{DFC4AF43-373A-4653-AB28-D60E50D9BCD6}" type="parTrans" cxnId="{48EC88E5-23CF-4C41-ACD8-032BB219A15F}">
      <dgm:prSet/>
      <dgm:spPr/>
      <dgm:t>
        <a:bodyPr/>
        <a:lstStyle/>
        <a:p>
          <a:endParaRPr lang="en-US" sz="3600" b="0"/>
        </a:p>
      </dgm:t>
    </dgm:pt>
    <dgm:pt modelId="{8D7460BD-16EA-453F-80A8-0124131BF7DE}" type="sibTrans" cxnId="{48EC88E5-23CF-4C41-ACD8-032BB219A15F}">
      <dgm:prSet/>
      <dgm:spPr/>
      <dgm:t>
        <a:bodyPr/>
        <a:lstStyle/>
        <a:p>
          <a:endParaRPr lang="en-US" sz="3600" b="0"/>
        </a:p>
      </dgm:t>
    </dgm:pt>
    <dgm:pt modelId="{32427B28-BDD7-4518-8848-326158B2757C}">
      <dgm:prSet phldrT="[Text]" custT="1"/>
      <dgm:spPr>
        <a:solidFill>
          <a:srgbClr val="00B050"/>
        </a:solidFill>
        <a:ln>
          <a:solidFill>
            <a:srgbClr val="00B050"/>
          </a:solidFill>
        </a:ln>
      </dgm:spPr>
      <dgm:t>
        <a:bodyPr/>
        <a:lstStyle/>
        <a:p>
          <a:r>
            <a:rPr lang="en-US" sz="3600" i="1" dirty="0"/>
            <a:t>1.2. </a:t>
          </a:r>
          <a:r>
            <a:rPr lang="en-US" sz="3600" i="1" dirty="0" err="1"/>
            <a:t>Loạn</a:t>
          </a:r>
          <a:r>
            <a:rPr lang="en-US" sz="3600" i="1" dirty="0"/>
            <a:t> </a:t>
          </a:r>
          <a:r>
            <a:rPr lang="en-US" sz="3600" i="1" dirty="0" err="1"/>
            <a:t>thập</a:t>
          </a:r>
          <a:r>
            <a:rPr lang="en-US" sz="3600" i="1" dirty="0"/>
            <a:t> </a:t>
          </a:r>
          <a:r>
            <a:rPr lang="en-US" sz="3600" i="1" dirty="0" err="1"/>
            <a:t>nhị</a:t>
          </a:r>
          <a:r>
            <a:rPr lang="en-US" sz="3600" i="1" dirty="0"/>
            <a:t> </a:t>
          </a:r>
          <a:r>
            <a:rPr lang="en-US" sz="3600" i="1" dirty="0" err="1"/>
            <a:t>sứ</a:t>
          </a:r>
          <a:r>
            <a:rPr lang="en-US" sz="3600" i="1" dirty="0"/>
            <a:t> </a:t>
          </a:r>
          <a:r>
            <a:rPr lang="en-US" sz="3600" i="1" dirty="0" err="1"/>
            <a:t>quân</a:t>
          </a:r>
          <a:endParaRPr lang="en-US" sz="3600" b="0" dirty="0">
            <a:solidFill>
              <a:schemeClr val="bg1"/>
            </a:solidFill>
          </a:endParaRPr>
        </a:p>
      </dgm:t>
    </dgm:pt>
    <dgm:pt modelId="{38E2E38B-EA89-4AD4-91B6-68FF736E338A}" type="parTrans" cxnId="{A2BA93E0-6136-47CE-B38A-A72AF8AA738C}">
      <dgm:prSet/>
      <dgm:spPr/>
      <dgm:t>
        <a:bodyPr/>
        <a:lstStyle/>
        <a:p>
          <a:endParaRPr lang="en-US" sz="3600" b="0"/>
        </a:p>
      </dgm:t>
    </dgm:pt>
    <dgm:pt modelId="{EC63E7A1-C093-484E-B105-7C5599860476}" type="sibTrans" cxnId="{A2BA93E0-6136-47CE-B38A-A72AF8AA738C}">
      <dgm:prSet/>
      <dgm:spPr/>
      <dgm:t>
        <a:bodyPr/>
        <a:lstStyle/>
        <a:p>
          <a:endParaRPr lang="en-US" sz="3600" b="0"/>
        </a:p>
      </dgm:t>
    </dgm:pt>
    <dgm:pt modelId="{4E833843-2C5C-4674-B237-BBC97C081530}">
      <dgm:prSet phldrT="[Text]" custT="1"/>
      <dgm:spPr>
        <a:solidFill>
          <a:schemeClr val="accent2">
            <a:lumMod val="50000"/>
          </a:schemeClr>
        </a:solidFill>
        <a:ln>
          <a:solidFill>
            <a:srgbClr val="00B050"/>
          </a:solidFill>
        </a:ln>
      </dgm:spPr>
      <dgm:t>
        <a:bodyPr/>
        <a:lstStyle/>
        <a:p>
          <a:r>
            <a:rPr lang="en-US" sz="3600" i="1" dirty="0"/>
            <a:t>1.3. </a:t>
          </a:r>
          <a:r>
            <a:rPr lang="en-US" sz="3600" i="1" dirty="0" err="1"/>
            <a:t>Kháng</a:t>
          </a:r>
          <a:r>
            <a:rPr lang="en-US" sz="3600" i="1" dirty="0"/>
            <a:t> </a:t>
          </a:r>
          <a:r>
            <a:rPr lang="en-US" sz="3600" i="1" dirty="0" err="1"/>
            <a:t>chiến</a:t>
          </a:r>
          <a:r>
            <a:rPr lang="en-US" sz="3600" i="1" dirty="0"/>
            <a:t> </a:t>
          </a:r>
          <a:r>
            <a:rPr lang="en-US" sz="3600" i="1" dirty="0" err="1"/>
            <a:t>chống</a:t>
          </a:r>
          <a:r>
            <a:rPr lang="en-US" sz="3600" i="1" dirty="0"/>
            <a:t> </a:t>
          </a:r>
          <a:r>
            <a:rPr lang="en-US" sz="3600" i="1" dirty="0" err="1"/>
            <a:t>Tống</a:t>
          </a:r>
          <a:endParaRPr lang="en-US" sz="3600" b="0" dirty="0">
            <a:solidFill>
              <a:schemeClr val="bg1"/>
            </a:solidFill>
          </a:endParaRPr>
        </a:p>
      </dgm:t>
    </dgm:pt>
    <dgm:pt modelId="{E28E3B47-68FE-4B6D-A677-371964938D80}" type="parTrans" cxnId="{3E387D03-0D99-4433-9AAD-07070649E54A}">
      <dgm:prSet/>
      <dgm:spPr/>
    </dgm:pt>
    <dgm:pt modelId="{0A1E292A-5576-4E64-8AB1-E27A0752ACE3}" type="sibTrans" cxnId="{3E387D03-0D99-4433-9AAD-07070649E54A}">
      <dgm:prSet/>
      <dgm:spPr/>
    </dgm:pt>
    <dgm:pt modelId="{991D2807-94EB-42DF-BF8A-4D97E79927FF}" type="pres">
      <dgm:prSet presAssocID="{0937D82A-18A9-49A9-85CB-1E2B186F417A}" presName="composite" presStyleCnt="0">
        <dgm:presLayoutVars>
          <dgm:chMax val="1"/>
          <dgm:dir/>
          <dgm:resizeHandles val="exact"/>
        </dgm:presLayoutVars>
      </dgm:prSet>
      <dgm:spPr/>
    </dgm:pt>
    <dgm:pt modelId="{690A58C2-769D-4246-A158-F2F2F272DB05}" type="pres">
      <dgm:prSet presAssocID="{A01DE4CE-0A1D-4E24-BC4F-1F72E5F80C4C}" presName="roof" presStyleLbl="dkBgShp" presStyleIdx="0" presStyleCnt="2" custLinFactNeighborX="-1324" custLinFactNeighborY="-19026"/>
      <dgm:spPr/>
    </dgm:pt>
    <dgm:pt modelId="{BE44B8E7-A405-4BF2-87ED-5184F63C657B}" type="pres">
      <dgm:prSet presAssocID="{A01DE4CE-0A1D-4E24-BC4F-1F72E5F80C4C}" presName="pillars" presStyleCnt="0"/>
      <dgm:spPr/>
    </dgm:pt>
    <dgm:pt modelId="{D6A81C96-3C0D-4188-BC17-674B69FA2B06}" type="pres">
      <dgm:prSet presAssocID="{A01DE4CE-0A1D-4E24-BC4F-1F72E5F80C4C}" presName="pillar1" presStyleLbl="node1" presStyleIdx="0" presStyleCnt="3">
        <dgm:presLayoutVars>
          <dgm:bulletEnabled val="1"/>
        </dgm:presLayoutVars>
      </dgm:prSet>
      <dgm:spPr/>
    </dgm:pt>
    <dgm:pt modelId="{6649E1DE-FD51-4A72-8213-CF55A492F4FC}" type="pres">
      <dgm:prSet presAssocID="{32427B28-BDD7-4518-8848-326158B2757C}" presName="pillarX" presStyleLbl="node1" presStyleIdx="1" presStyleCnt="3">
        <dgm:presLayoutVars>
          <dgm:bulletEnabled val="1"/>
        </dgm:presLayoutVars>
      </dgm:prSet>
      <dgm:spPr/>
    </dgm:pt>
    <dgm:pt modelId="{8CE15D6C-92A5-4DE6-B09E-0D5005BFE2EA}" type="pres">
      <dgm:prSet presAssocID="{4E833843-2C5C-4674-B237-BBC97C081530}" presName="pillarX" presStyleLbl="node1" presStyleIdx="2" presStyleCnt="3">
        <dgm:presLayoutVars>
          <dgm:bulletEnabled val="1"/>
        </dgm:presLayoutVars>
      </dgm:prSet>
      <dgm:spPr/>
    </dgm:pt>
    <dgm:pt modelId="{3ED0E025-1FD2-4519-A264-F07C2E8C7191}" type="pres">
      <dgm:prSet presAssocID="{A01DE4CE-0A1D-4E24-BC4F-1F72E5F80C4C}" presName="base" presStyleLbl="dkBgShp" presStyleIdx="1" presStyleCnt="2"/>
      <dgm:spPr/>
    </dgm:pt>
  </dgm:ptLst>
  <dgm:cxnLst>
    <dgm:cxn modelId="{3E387D03-0D99-4433-9AAD-07070649E54A}" srcId="{A01DE4CE-0A1D-4E24-BC4F-1F72E5F80C4C}" destId="{4E833843-2C5C-4674-B237-BBC97C081530}" srcOrd="2" destOrd="0" parTransId="{E28E3B47-68FE-4B6D-A677-371964938D80}" sibTransId="{0A1E292A-5576-4E64-8AB1-E27A0752ACE3}"/>
    <dgm:cxn modelId="{04F4B225-8855-40B4-979A-81C640C8D0FF}" srcId="{0937D82A-18A9-49A9-85CB-1E2B186F417A}" destId="{A01DE4CE-0A1D-4E24-BC4F-1F72E5F80C4C}" srcOrd="0" destOrd="0" parTransId="{8FC47607-00BD-4E3D-AF32-E74D6738CC2A}" sibTransId="{955160C8-0D9A-4F88-A538-4917E6718824}"/>
    <dgm:cxn modelId="{E8276229-B730-400C-BC0C-B426A0E1F82F}" type="presOf" srcId="{5E33E39D-E8FB-475B-B57E-BD6D2892740E}" destId="{D6A81C96-3C0D-4188-BC17-674B69FA2B06}" srcOrd="0" destOrd="0" presId="urn:microsoft.com/office/officeart/2005/8/layout/hList3"/>
    <dgm:cxn modelId="{D0911764-1E62-49EF-9E69-9997A1543BD0}" type="presOf" srcId="{4E833843-2C5C-4674-B237-BBC97C081530}" destId="{8CE15D6C-92A5-4DE6-B09E-0D5005BFE2EA}" srcOrd="0" destOrd="0" presId="urn:microsoft.com/office/officeart/2005/8/layout/hList3"/>
    <dgm:cxn modelId="{B1C7584E-7EE0-4066-BE6A-78C29927C20B}" type="presOf" srcId="{32427B28-BDD7-4518-8848-326158B2757C}" destId="{6649E1DE-FD51-4A72-8213-CF55A492F4FC}" srcOrd="0" destOrd="0" presId="urn:microsoft.com/office/officeart/2005/8/layout/hList3"/>
    <dgm:cxn modelId="{52A55878-8B7F-4017-BBAE-210DE1DB4D89}" type="presOf" srcId="{0937D82A-18A9-49A9-85CB-1E2B186F417A}" destId="{991D2807-94EB-42DF-BF8A-4D97E79927FF}" srcOrd="0" destOrd="0" presId="urn:microsoft.com/office/officeart/2005/8/layout/hList3"/>
    <dgm:cxn modelId="{C12641B5-82D1-4772-A0F9-F9E86E1C027E}" type="presOf" srcId="{A01DE4CE-0A1D-4E24-BC4F-1F72E5F80C4C}" destId="{690A58C2-769D-4246-A158-F2F2F272DB05}" srcOrd="0" destOrd="0" presId="urn:microsoft.com/office/officeart/2005/8/layout/hList3"/>
    <dgm:cxn modelId="{A2BA93E0-6136-47CE-B38A-A72AF8AA738C}" srcId="{A01DE4CE-0A1D-4E24-BC4F-1F72E5F80C4C}" destId="{32427B28-BDD7-4518-8848-326158B2757C}" srcOrd="1" destOrd="0" parTransId="{38E2E38B-EA89-4AD4-91B6-68FF736E338A}" sibTransId="{EC63E7A1-C093-484E-B105-7C5599860476}"/>
    <dgm:cxn modelId="{48EC88E5-23CF-4C41-ACD8-032BB219A15F}" srcId="{A01DE4CE-0A1D-4E24-BC4F-1F72E5F80C4C}" destId="{5E33E39D-E8FB-475B-B57E-BD6D2892740E}" srcOrd="0" destOrd="0" parTransId="{DFC4AF43-373A-4653-AB28-D60E50D9BCD6}" sibTransId="{8D7460BD-16EA-453F-80A8-0124131BF7DE}"/>
    <dgm:cxn modelId="{47C5F65B-485E-44B0-8390-C433AB60B26A}" type="presParOf" srcId="{991D2807-94EB-42DF-BF8A-4D97E79927FF}" destId="{690A58C2-769D-4246-A158-F2F2F272DB05}" srcOrd="0" destOrd="0" presId="urn:microsoft.com/office/officeart/2005/8/layout/hList3"/>
    <dgm:cxn modelId="{8695BB1C-F2AF-41E6-A9E6-3BD2C23F0772}" type="presParOf" srcId="{991D2807-94EB-42DF-BF8A-4D97E79927FF}" destId="{BE44B8E7-A405-4BF2-87ED-5184F63C657B}" srcOrd="1" destOrd="0" presId="urn:microsoft.com/office/officeart/2005/8/layout/hList3"/>
    <dgm:cxn modelId="{7F342389-CA2D-4477-AB52-CF5075D105E7}" type="presParOf" srcId="{BE44B8E7-A405-4BF2-87ED-5184F63C657B}" destId="{D6A81C96-3C0D-4188-BC17-674B69FA2B06}" srcOrd="0" destOrd="0" presId="urn:microsoft.com/office/officeart/2005/8/layout/hList3"/>
    <dgm:cxn modelId="{88F4946A-84DF-4F0A-B50E-7872AF6C7122}" type="presParOf" srcId="{BE44B8E7-A405-4BF2-87ED-5184F63C657B}" destId="{6649E1DE-FD51-4A72-8213-CF55A492F4FC}" srcOrd="1" destOrd="0" presId="urn:microsoft.com/office/officeart/2005/8/layout/hList3"/>
    <dgm:cxn modelId="{5E66414C-C75E-42CC-9DEF-C23B757988AE}" type="presParOf" srcId="{BE44B8E7-A405-4BF2-87ED-5184F63C657B}" destId="{8CE15D6C-92A5-4DE6-B09E-0D5005BFE2EA}" srcOrd="2" destOrd="0" presId="urn:microsoft.com/office/officeart/2005/8/layout/hList3"/>
    <dgm:cxn modelId="{82321CAA-A55D-40D0-9739-37F0A437868C}" type="presParOf" srcId="{991D2807-94EB-42DF-BF8A-4D97E79927FF}" destId="{3ED0E025-1FD2-4519-A264-F07C2E8C7191}" srcOrd="2" destOrd="0" presId="urn:microsoft.com/office/officeart/2005/8/layout/hList3"/>
  </dgm:cxnLst>
  <dgm:bg>
    <a:solidFill>
      <a:schemeClr val="tx2"/>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chemeClr val="accent2">
            <a:lumMod val="50000"/>
          </a:schemeClr>
        </a:solidFill>
      </dgm:spPr>
      <dgm:t>
        <a:bodyPr/>
        <a:lstStyle/>
        <a:p>
          <a:pPr algn="ctr"/>
          <a:r>
            <a:rPr lang="en-US" sz="3200" b="1" dirty="0"/>
            <a:t>1.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 </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r>
            <a:rPr lang="en-US" sz="3200" i="1" dirty="0"/>
            <a:t>1.1. </a:t>
          </a:r>
          <a:r>
            <a:rPr lang="en-US" sz="3200" i="1" dirty="0" err="1"/>
            <a:t>Ngô</a:t>
          </a:r>
          <a:r>
            <a:rPr lang="en-US" sz="3200" i="1" dirty="0"/>
            <a:t> </a:t>
          </a:r>
          <a:r>
            <a:rPr lang="en-US" sz="3200" i="1" dirty="0" err="1"/>
            <a:t>Quyền</a:t>
          </a:r>
          <a:r>
            <a:rPr lang="en-US" sz="3200" i="1" dirty="0"/>
            <a:t> </a:t>
          </a:r>
          <a:r>
            <a:rPr lang="en-US" sz="3200" i="1" dirty="0" err="1"/>
            <a:t>chiến</a:t>
          </a:r>
          <a:r>
            <a:rPr lang="en-US" sz="3200" i="1" dirty="0"/>
            <a:t> </a:t>
          </a:r>
          <a:r>
            <a:rPr lang="en-US" sz="3200" i="1" dirty="0" err="1"/>
            <a:t>thắng</a:t>
          </a:r>
          <a:r>
            <a:rPr lang="en-US" sz="3200" i="1" dirty="0"/>
            <a:t> Nam </a:t>
          </a:r>
          <a:r>
            <a:rPr lang="en-US" sz="3200" i="1" dirty="0" err="1"/>
            <a:t>Hán</a:t>
          </a:r>
          <a:endParaRPr lang="en-US" sz="3200" dirty="0"/>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000" custLinFactNeighborY="-3904">
        <dgm:presLayoutVars>
          <dgm:chMax val="0"/>
          <dgm:bulletEnabled val="1"/>
        </dgm:presLayoutVars>
      </dgm:prSet>
      <dgm:spPr/>
    </dgm:pt>
    <dgm:pt modelId="{FB795A6F-18F8-4A3F-859D-9A0103667717}" type="pres">
      <dgm:prSet presAssocID="{986CA91B-4780-460D-B30A-83B91F001100}" presName="childText" presStyleLbl="revTx" presStyleIdx="0" presStyleCnt="1">
        <dgm:presLayoutVars>
          <dgm:bulletEnabled val="1"/>
        </dgm:presLayoutVars>
      </dgm:prSet>
      <dgm:spPr/>
    </dgm:pt>
  </dgm:ptLst>
  <dgm:cxnLst>
    <dgm:cxn modelId="{9FB02A15-F030-4E77-8F55-7136707126A0}" type="presOf" srcId="{31A3A44D-BF19-4919-B5EA-CAA8486BEDF0}" destId="{FB795A6F-18F8-4A3F-859D-9A0103667717}" srcOrd="0" destOrd="0" presId="urn:microsoft.com/office/officeart/2005/8/layout/vList2"/>
    <dgm:cxn modelId="{F8E5003A-900A-46D0-BC23-1862BCA77D34}" type="presOf" srcId="{986CA91B-4780-460D-B30A-83B91F001100}" destId="{D731C7E9-0CC5-4C27-8DA0-9C75AFF8A3E4}"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1AD5755A-C746-44AC-B4C8-BBDC72FF063E}" srcId="{02790171-24FF-4CC3-8F79-7C5541800997}" destId="{986CA91B-4780-460D-B30A-83B91F001100}" srcOrd="0" destOrd="0" parTransId="{C05278D6-8585-4C76-9635-81D0BFF3B55D}" sibTransId="{E49D632C-C34D-4A4B-8AD7-D60AE1839D6F}"/>
    <dgm:cxn modelId="{05CC3DD9-1981-4901-A885-930CF9B47BED}" type="presOf" srcId="{02790171-24FF-4CC3-8F79-7C5541800997}" destId="{19EC4D2B-BAEE-4DD1-A05D-400B0AA18340}" srcOrd="0" destOrd="0" presId="urn:microsoft.com/office/officeart/2005/8/layout/vList2"/>
    <dgm:cxn modelId="{FDC4EE1F-1BB8-47AE-9186-B4F24692BC51}" type="presParOf" srcId="{19EC4D2B-BAEE-4DD1-A05D-400B0AA18340}" destId="{D731C7E9-0CC5-4C27-8DA0-9C75AFF8A3E4}" srcOrd="0" destOrd="0" presId="urn:microsoft.com/office/officeart/2005/8/layout/vList2"/>
    <dgm:cxn modelId="{4BE1AE00-98B7-42AE-B054-3FA8C1F420EC}" type="presParOf" srcId="{19EC4D2B-BAEE-4DD1-A05D-400B0AA18340}" destId="{FB795A6F-18F8-4A3F-859D-9A0103667717}" srcOrd="1" destOrd="0" presId="urn:microsoft.com/office/officeart/2005/8/layout/vList2"/>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62205790-A312-4D05-9A6D-39567300742A}" type="doc">
      <dgm:prSet loTypeId="urn:microsoft.com/office/officeart/2005/8/layout/pyramid2" loCatId="list" qsTypeId="urn:microsoft.com/office/officeart/2005/8/quickstyle/simple1" qsCatId="simple" csTypeId="urn:microsoft.com/office/officeart/2005/8/colors/accent1_2" csCatId="accent1" phldr="1"/>
      <dgm:spPr/>
    </dgm:pt>
    <dgm:pt modelId="{33661C80-2751-4A04-896A-A79444914FFB}">
      <dgm:prSet phldrT="[Text]" custT="1"/>
      <dgm:spPr>
        <a:solidFill>
          <a:schemeClr val="accent6">
            <a:lumMod val="50000"/>
            <a:alpha val="90000"/>
          </a:schemeClr>
        </a:solidFill>
      </dgm:spPr>
      <dgm:t>
        <a:bodyPr/>
        <a:lstStyle/>
        <a:p>
          <a:r>
            <a:rPr lang="en-US" sz="2800" dirty="0" err="1">
              <a:solidFill>
                <a:schemeClr val="bg1"/>
              </a:solidFill>
            </a:rPr>
            <a:t>Tháng</a:t>
          </a:r>
          <a:r>
            <a:rPr lang="en-US" sz="2800" dirty="0">
              <a:solidFill>
                <a:schemeClr val="bg1"/>
              </a:solidFill>
            </a:rPr>
            <a:t> 10 </a:t>
          </a:r>
          <a:r>
            <a:rPr lang="en-US" sz="2800" dirty="0" err="1">
              <a:solidFill>
                <a:schemeClr val="bg1"/>
              </a:solidFill>
            </a:rPr>
            <a:t>năm</a:t>
          </a:r>
          <a:r>
            <a:rPr lang="en-US" sz="2800" dirty="0">
              <a:solidFill>
                <a:schemeClr val="bg1"/>
              </a:solidFill>
            </a:rPr>
            <a:t> 938, </a:t>
          </a:r>
          <a:r>
            <a:rPr lang="en-US" sz="2800" dirty="0" err="1">
              <a:solidFill>
                <a:schemeClr val="bg1"/>
              </a:solidFill>
            </a:rPr>
            <a:t>Ngô</a:t>
          </a:r>
          <a:r>
            <a:rPr lang="en-US" sz="2800" dirty="0">
              <a:solidFill>
                <a:schemeClr val="bg1"/>
              </a:solidFill>
            </a:rPr>
            <a:t> </a:t>
          </a:r>
          <a:r>
            <a:rPr lang="en-US" sz="2800" dirty="0" err="1">
              <a:solidFill>
                <a:schemeClr val="bg1"/>
              </a:solidFill>
            </a:rPr>
            <a:t>Quyền</a:t>
          </a:r>
          <a:r>
            <a:rPr lang="en-US" sz="2800" dirty="0">
              <a:solidFill>
                <a:schemeClr val="bg1"/>
              </a:solidFill>
            </a:rPr>
            <a:t> </a:t>
          </a:r>
          <a:r>
            <a:rPr lang="en-US" sz="2800" dirty="0" err="1">
              <a:solidFill>
                <a:schemeClr val="bg1"/>
              </a:solidFill>
            </a:rPr>
            <a:t>từ</a:t>
          </a:r>
          <a:r>
            <a:rPr lang="en-US" sz="2800" dirty="0">
              <a:solidFill>
                <a:schemeClr val="bg1"/>
              </a:solidFill>
            </a:rPr>
            <a:t> </a:t>
          </a:r>
          <a:r>
            <a:rPr lang="en-US" sz="2800" dirty="0" err="1">
              <a:solidFill>
                <a:schemeClr val="bg1"/>
              </a:solidFill>
            </a:rPr>
            <a:t>vùng</a:t>
          </a:r>
          <a:r>
            <a:rPr lang="en-US" sz="2800" dirty="0">
              <a:solidFill>
                <a:schemeClr val="bg1"/>
              </a:solidFill>
            </a:rPr>
            <a:t> </a:t>
          </a:r>
          <a:r>
            <a:rPr lang="en-US" sz="2800" dirty="0" err="1">
              <a:solidFill>
                <a:schemeClr val="bg1"/>
              </a:solidFill>
            </a:rPr>
            <a:t>châu</a:t>
          </a:r>
          <a:r>
            <a:rPr lang="en-US" sz="2800" dirty="0">
              <a:solidFill>
                <a:schemeClr val="bg1"/>
              </a:solidFill>
            </a:rPr>
            <a:t> </a:t>
          </a:r>
          <a:r>
            <a:rPr lang="en-US" sz="2800" dirty="0" err="1">
              <a:solidFill>
                <a:schemeClr val="bg1"/>
              </a:solidFill>
            </a:rPr>
            <a:t>Ái</a:t>
          </a:r>
          <a:r>
            <a:rPr lang="en-US" sz="2800" dirty="0">
              <a:solidFill>
                <a:schemeClr val="bg1"/>
              </a:solidFill>
            </a:rPr>
            <a:t> </a:t>
          </a:r>
          <a:r>
            <a:rPr lang="en-US" sz="2800" dirty="0" err="1">
              <a:solidFill>
                <a:schemeClr val="bg1"/>
              </a:solidFill>
            </a:rPr>
            <a:t>đem</a:t>
          </a:r>
          <a:r>
            <a:rPr lang="en-US" sz="2800" dirty="0">
              <a:solidFill>
                <a:schemeClr val="bg1"/>
              </a:solidFill>
            </a:rPr>
            <a:t> </a:t>
          </a:r>
          <a:r>
            <a:rPr lang="en-US" sz="2800" dirty="0" err="1">
              <a:solidFill>
                <a:schemeClr val="bg1"/>
              </a:solidFill>
            </a:rPr>
            <a:t>quân</a:t>
          </a:r>
          <a:r>
            <a:rPr lang="en-US" sz="2800" dirty="0">
              <a:solidFill>
                <a:schemeClr val="bg1"/>
              </a:solidFill>
            </a:rPr>
            <a:t> ra </a:t>
          </a:r>
          <a:r>
            <a:rPr lang="en-US" sz="2800" dirty="0" err="1">
              <a:solidFill>
                <a:schemeClr val="bg1"/>
              </a:solidFill>
            </a:rPr>
            <a:t>đánh</a:t>
          </a:r>
          <a:r>
            <a:rPr lang="en-US" sz="2800" dirty="0">
              <a:solidFill>
                <a:schemeClr val="bg1"/>
              </a:solidFill>
            </a:rPr>
            <a:t> </a:t>
          </a:r>
          <a:r>
            <a:rPr lang="en-US" sz="2800" dirty="0" err="1">
              <a:solidFill>
                <a:schemeClr val="bg1"/>
              </a:solidFill>
            </a:rPr>
            <a:t>Kiều</a:t>
          </a:r>
          <a:r>
            <a:rPr lang="en-US" sz="2800" dirty="0">
              <a:solidFill>
                <a:schemeClr val="bg1"/>
              </a:solidFill>
            </a:rPr>
            <a:t> </a:t>
          </a:r>
          <a:r>
            <a:rPr lang="en-US" sz="2800" dirty="0" err="1">
              <a:solidFill>
                <a:schemeClr val="bg1"/>
              </a:solidFill>
            </a:rPr>
            <a:t>Công</a:t>
          </a:r>
          <a:r>
            <a:rPr lang="en-US" sz="2800" dirty="0">
              <a:solidFill>
                <a:schemeClr val="bg1"/>
              </a:solidFill>
            </a:rPr>
            <a:t> </a:t>
          </a:r>
          <a:r>
            <a:rPr lang="en-US" sz="2800" dirty="0" err="1">
              <a:solidFill>
                <a:schemeClr val="bg1"/>
              </a:solidFill>
            </a:rPr>
            <a:t>Tiễn</a:t>
          </a:r>
          <a:endParaRPr lang="en-US" sz="2800" dirty="0">
            <a:solidFill>
              <a:schemeClr val="bg1"/>
            </a:solidFill>
          </a:endParaRPr>
        </a:p>
      </dgm:t>
    </dgm:pt>
    <dgm:pt modelId="{FA6A9F5B-200E-4076-A572-2330343E3BFA}" type="parTrans" cxnId="{0431E5FE-631C-4E7A-800E-A67C72E7897E}">
      <dgm:prSet/>
      <dgm:spPr/>
      <dgm:t>
        <a:bodyPr/>
        <a:lstStyle/>
        <a:p>
          <a:endParaRPr lang="en-US"/>
        </a:p>
      </dgm:t>
    </dgm:pt>
    <dgm:pt modelId="{F3157302-BC53-4E37-B96B-AC7FA738B37B}" type="sibTrans" cxnId="{0431E5FE-631C-4E7A-800E-A67C72E7897E}">
      <dgm:prSet/>
      <dgm:spPr/>
      <dgm:t>
        <a:bodyPr/>
        <a:lstStyle/>
        <a:p>
          <a:endParaRPr lang="en-US"/>
        </a:p>
      </dgm:t>
    </dgm:pt>
    <dgm:pt modelId="{6BB9A27C-5CF6-4C8E-A2FD-4DC4110A7085}">
      <dgm:prSet phldrT="[Text]" custT="1"/>
      <dgm:spPr>
        <a:solidFill>
          <a:schemeClr val="accent6">
            <a:lumMod val="50000"/>
            <a:alpha val="90000"/>
          </a:schemeClr>
        </a:solidFill>
      </dgm:spPr>
      <dgm:t>
        <a:bodyPr/>
        <a:lstStyle/>
        <a:p>
          <a:r>
            <a:rPr lang="en-US" sz="2800" dirty="0" err="1">
              <a:solidFill>
                <a:schemeClr val="bg1"/>
              </a:solidFill>
            </a:rPr>
            <a:t>Nền</a:t>
          </a:r>
          <a:r>
            <a:rPr lang="en-US" sz="2800" dirty="0">
              <a:solidFill>
                <a:schemeClr val="bg1"/>
              </a:solidFill>
            </a:rPr>
            <a:t> </a:t>
          </a:r>
          <a:r>
            <a:rPr lang="en-US" sz="2800" dirty="0" err="1">
              <a:solidFill>
                <a:schemeClr val="bg1"/>
              </a:solidFill>
            </a:rPr>
            <a:t>độc</a:t>
          </a:r>
          <a:r>
            <a:rPr lang="en-US" sz="2800" dirty="0">
              <a:solidFill>
                <a:schemeClr val="bg1"/>
              </a:solidFill>
            </a:rPr>
            <a:t> </a:t>
          </a:r>
          <a:r>
            <a:rPr lang="en-US" sz="2800" dirty="0" err="1">
              <a:solidFill>
                <a:schemeClr val="bg1"/>
              </a:solidFill>
            </a:rPr>
            <a:t>lập</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dân</a:t>
          </a:r>
          <a:r>
            <a:rPr lang="en-US" sz="2800" dirty="0">
              <a:solidFill>
                <a:schemeClr val="bg1"/>
              </a:solidFill>
            </a:rPr>
            <a:t> </a:t>
          </a:r>
          <a:r>
            <a:rPr lang="en-US" sz="2800" dirty="0" err="1">
              <a:solidFill>
                <a:schemeClr val="bg1"/>
              </a:solidFill>
            </a:rPr>
            <a:t>tộc</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mới</a:t>
          </a:r>
          <a:r>
            <a:rPr lang="en-US" sz="2800" dirty="0">
              <a:solidFill>
                <a:schemeClr val="bg1"/>
              </a:solidFill>
            </a:rPr>
            <a:t> </a:t>
          </a:r>
          <a:r>
            <a:rPr lang="en-US" sz="2800" dirty="0" err="1">
              <a:solidFill>
                <a:schemeClr val="bg1"/>
              </a:solidFill>
            </a:rPr>
            <a:t>được</a:t>
          </a:r>
          <a:r>
            <a:rPr lang="en-US" sz="2800" dirty="0">
              <a:solidFill>
                <a:schemeClr val="bg1"/>
              </a:solidFill>
            </a:rPr>
            <a:t> </a:t>
          </a:r>
          <a:r>
            <a:rPr lang="en-US" sz="2800" dirty="0" err="1">
              <a:solidFill>
                <a:schemeClr val="bg1"/>
              </a:solidFill>
            </a:rPr>
            <a:t>phục</a:t>
          </a:r>
          <a:r>
            <a:rPr lang="en-US" sz="2800" dirty="0">
              <a:solidFill>
                <a:schemeClr val="bg1"/>
              </a:solidFill>
            </a:rPr>
            <a:t> </a:t>
          </a:r>
          <a:r>
            <a:rPr lang="en-US" sz="2800" dirty="0" err="1">
              <a:solidFill>
                <a:schemeClr val="bg1"/>
              </a:solidFill>
            </a:rPr>
            <a:t>hồi</a:t>
          </a:r>
          <a:r>
            <a:rPr lang="en-US" sz="2800" dirty="0">
              <a:solidFill>
                <a:schemeClr val="bg1"/>
              </a:solidFill>
            </a:rPr>
            <a:t> </a:t>
          </a:r>
          <a:r>
            <a:rPr lang="en-US" sz="2800" dirty="0" err="1">
              <a:solidFill>
                <a:schemeClr val="bg1"/>
              </a:solidFill>
            </a:rPr>
            <a:t>lại</a:t>
          </a:r>
          <a:r>
            <a:rPr lang="en-US" sz="2800" dirty="0">
              <a:solidFill>
                <a:schemeClr val="bg1"/>
              </a:solidFill>
            </a:rPr>
            <a:t> </a:t>
          </a:r>
          <a:r>
            <a:rPr lang="en-US" sz="2800" dirty="0" err="1">
              <a:solidFill>
                <a:schemeClr val="bg1"/>
              </a:solidFill>
            </a:rPr>
            <a:t>bị</a:t>
          </a:r>
          <a:r>
            <a:rPr lang="en-US" sz="2800" dirty="0">
              <a:solidFill>
                <a:schemeClr val="bg1"/>
              </a:solidFill>
            </a:rPr>
            <a:t> </a:t>
          </a:r>
          <a:r>
            <a:rPr lang="en-US" sz="2800" dirty="0" err="1">
              <a:solidFill>
                <a:schemeClr val="bg1"/>
              </a:solidFill>
            </a:rPr>
            <a:t>đe</a:t>
          </a:r>
          <a:r>
            <a:rPr lang="en-US" sz="2800" dirty="0">
              <a:solidFill>
                <a:schemeClr val="bg1"/>
              </a:solidFill>
            </a:rPr>
            <a:t> </a:t>
          </a:r>
          <a:r>
            <a:rPr lang="en-US" sz="2800" dirty="0" err="1">
              <a:solidFill>
                <a:schemeClr val="bg1"/>
              </a:solidFill>
            </a:rPr>
            <a:t>dọa</a:t>
          </a:r>
          <a:r>
            <a:rPr lang="en-US" sz="2800" dirty="0">
              <a:solidFill>
                <a:schemeClr val="bg1"/>
              </a:solidFill>
            </a:rPr>
            <a:t> </a:t>
          </a:r>
          <a:r>
            <a:rPr lang="en-US" sz="2800" dirty="0" err="1">
              <a:solidFill>
                <a:schemeClr val="bg1"/>
              </a:solidFill>
            </a:rPr>
            <a:t>nghiêm</a:t>
          </a:r>
          <a:r>
            <a:rPr lang="en-US" sz="2800" dirty="0">
              <a:solidFill>
                <a:schemeClr val="bg1"/>
              </a:solidFill>
            </a:rPr>
            <a:t> </a:t>
          </a:r>
          <a:r>
            <a:rPr lang="en-US" sz="2800" dirty="0" err="1">
              <a:solidFill>
                <a:schemeClr val="bg1"/>
              </a:solidFill>
            </a:rPr>
            <a:t>trọng</a:t>
          </a:r>
          <a:r>
            <a:rPr lang="en-US" sz="2800" dirty="0">
              <a:solidFill>
                <a:schemeClr val="bg1"/>
              </a:solidFill>
            </a:rPr>
            <a:t> </a:t>
          </a:r>
          <a:r>
            <a:rPr lang="en-US" sz="2800" dirty="0" err="1">
              <a:solidFill>
                <a:schemeClr val="bg1"/>
              </a:solidFill>
            </a:rPr>
            <a:t>cả</a:t>
          </a:r>
          <a:r>
            <a:rPr lang="en-US" sz="2800" dirty="0">
              <a:solidFill>
                <a:schemeClr val="bg1"/>
              </a:solidFill>
            </a:rPr>
            <a:t> </a:t>
          </a:r>
          <a:r>
            <a:rPr lang="en-US" sz="2800" dirty="0" err="1">
              <a:solidFill>
                <a:schemeClr val="bg1"/>
              </a:solidFill>
            </a:rPr>
            <a:t>từ</a:t>
          </a:r>
          <a:r>
            <a:rPr lang="en-US" sz="2800" dirty="0">
              <a:solidFill>
                <a:schemeClr val="bg1"/>
              </a:solidFill>
            </a:rPr>
            <a:t> </a:t>
          </a:r>
          <a:r>
            <a:rPr lang="en-US" sz="2800" dirty="0" err="1">
              <a:solidFill>
                <a:schemeClr val="bg1"/>
              </a:solidFill>
            </a:rPr>
            <a:t>bên</a:t>
          </a:r>
          <a:r>
            <a:rPr lang="en-US" sz="2800" dirty="0">
              <a:solidFill>
                <a:schemeClr val="bg1"/>
              </a:solidFill>
            </a:rPr>
            <a:t> </a:t>
          </a:r>
          <a:r>
            <a:rPr lang="en-US" sz="2800" dirty="0" err="1">
              <a:solidFill>
                <a:schemeClr val="bg1"/>
              </a:solidFill>
            </a:rPr>
            <a:t>ngoài</a:t>
          </a:r>
          <a:r>
            <a:rPr lang="en-US" sz="2800" dirty="0">
              <a:solidFill>
                <a:schemeClr val="bg1"/>
              </a:solidFill>
            </a:rPr>
            <a:t> </a:t>
          </a:r>
          <a:r>
            <a:rPr lang="en-US" sz="2800" dirty="0" err="1">
              <a:solidFill>
                <a:schemeClr val="bg1"/>
              </a:solidFill>
            </a:rPr>
            <a:t>lẫn</a:t>
          </a:r>
          <a:r>
            <a:rPr lang="en-US" sz="2800" dirty="0">
              <a:solidFill>
                <a:schemeClr val="bg1"/>
              </a:solidFill>
            </a:rPr>
            <a:t> </a:t>
          </a:r>
          <a:r>
            <a:rPr lang="en-US" sz="2800" dirty="0" err="1">
              <a:solidFill>
                <a:schemeClr val="bg1"/>
              </a:solidFill>
            </a:rPr>
            <a:t>bên</a:t>
          </a:r>
          <a:r>
            <a:rPr lang="en-US" sz="2800" dirty="0">
              <a:solidFill>
                <a:schemeClr val="bg1"/>
              </a:solidFill>
            </a:rPr>
            <a:t> </a:t>
          </a:r>
          <a:r>
            <a:rPr lang="en-US" sz="2800" dirty="0" err="1">
              <a:solidFill>
                <a:schemeClr val="bg1"/>
              </a:solidFill>
            </a:rPr>
            <a:t>trong</a:t>
          </a:r>
          <a:endParaRPr lang="en-US" sz="2800" dirty="0">
            <a:solidFill>
              <a:schemeClr val="bg1"/>
            </a:solidFill>
          </a:endParaRPr>
        </a:p>
      </dgm:t>
    </dgm:pt>
    <dgm:pt modelId="{C3409063-D80A-4B03-A6A7-5FB99B48DE6B}" type="parTrans" cxnId="{08E9F04E-981A-45E1-A59F-32BB8535EF72}">
      <dgm:prSet/>
      <dgm:spPr/>
      <dgm:t>
        <a:bodyPr/>
        <a:lstStyle/>
        <a:p>
          <a:endParaRPr lang="en-US"/>
        </a:p>
      </dgm:t>
    </dgm:pt>
    <dgm:pt modelId="{0299FA3B-50A2-449D-BFC1-59BAECDC707D}" type="sibTrans" cxnId="{08E9F04E-981A-45E1-A59F-32BB8535EF72}">
      <dgm:prSet/>
      <dgm:spPr/>
      <dgm:t>
        <a:bodyPr/>
        <a:lstStyle/>
        <a:p>
          <a:endParaRPr lang="en-US"/>
        </a:p>
      </dgm:t>
    </dgm:pt>
    <dgm:pt modelId="{0CB09312-66B4-4816-BF49-D2BA3C048C85}">
      <dgm:prSet phldrT="[Text]" custT="1"/>
      <dgm:spPr>
        <a:solidFill>
          <a:schemeClr val="accent6">
            <a:lumMod val="50000"/>
            <a:alpha val="90000"/>
          </a:schemeClr>
        </a:solidFill>
      </dgm:spPr>
      <dgm:t>
        <a:bodyPr/>
        <a:lstStyle/>
        <a:p>
          <a:r>
            <a:rPr lang="en-US" sz="2800" dirty="0" err="1">
              <a:solidFill>
                <a:schemeClr val="bg1"/>
              </a:solidFill>
            </a:rPr>
            <a:t>Năm</a:t>
          </a:r>
          <a:r>
            <a:rPr lang="en-US" sz="2800" dirty="0">
              <a:solidFill>
                <a:schemeClr val="bg1"/>
              </a:solidFill>
            </a:rPr>
            <a:t> 938, </a:t>
          </a:r>
          <a:r>
            <a:rPr lang="en-US" sz="2800" dirty="0" err="1">
              <a:solidFill>
                <a:schemeClr val="bg1"/>
              </a:solidFill>
            </a:rPr>
            <a:t>đoàn</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thuyền</a:t>
          </a:r>
          <a:r>
            <a:rPr lang="en-US" sz="2800" dirty="0">
              <a:solidFill>
                <a:schemeClr val="bg1"/>
              </a:solidFill>
            </a:rPr>
            <a:t> </a:t>
          </a:r>
          <a:r>
            <a:rPr lang="en-US" sz="2800" dirty="0" err="1">
              <a:solidFill>
                <a:schemeClr val="bg1"/>
              </a:solidFill>
            </a:rPr>
            <a:t>của</a:t>
          </a:r>
          <a:r>
            <a:rPr lang="en-US" sz="2800" dirty="0">
              <a:solidFill>
                <a:schemeClr val="bg1"/>
              </a:solidFill>
            </a:rPr>
            <a:t> </a:t>
          </a:r>
          <a:r>
            <a:rPr lang="en-US" sz="2800" dirty="0" err="1">
              <a:solidFill>
                <a:schemeClr val="bg1"/>
              </a:solidFill>
            </a:rPr>
            <a:t>quân</a:t>
          </a:r>
          <a:r>
            <a:rPr lang="en-US" sz="2800" dirty="0">
              <a:solidFill>
                <a:schemeClr val="bg1"/>
              </a:solidFill>
            </a:rPr>
            <a:t> Nam </a:t>
          </a:r>
          <a:r>
            <a:rPr lang="en-US" sz="2800" dirty="0" err="1">
              <a:solidFill>
                <a:schemeClr val="bg1"/>
              </a:solidFill>
            </a:rPr>
            <a:t>Hán</a:t>
          </a:r>
          <a:r>
            <a:rPr lang="en-US" sz="2800" dirty="0">
              <a:solidFill>
                <a:schemeClr val="bg1"/>
              </a:solidFill>
            </a:rPr>
            <a:t> do </a:t>
          </a:r>
          <a:r>
            <a:rPr lang="en-US" sz="2800" dirty="0" err="1">
              <a:solidFill>
                <a:schemeClr val="bg1"/>
              </a:solidFill>
            </a:rPr>
            <a:t>Hoằng</a:t>
          </a:r>
          <a:r>
            <a:rPr lang="en-US" sz="2800" dirty="0">
              <a:solidFill>
                <a:schemeClr val="bg1"/>
              </a:solidFill>
            </a:rPr>
            <a:t> </a:t>
          </a:r>
          <a:r>
            <a:rPr lang="en-US" sz="2800" dirty="0" err="1">
              <a:solidFill>
                <a:schemeClr val="bg1"/>
              </a:solidFill>
            </a:rPr>
            <a:t>Tháo</a:t>
          </a:r>
          <a:r>
            <a:rPr lang="en-US" sz="2800" dirty="0">
              <a:solidFill>
                <a:schemeClr val="bg1"/>
              </a:solidFill>
            </a:rPr>
            <a:t> </a:t>
          </a:r>
          <a:r>
            <a:rPr lang="en-US" sz="2800" dirty="0" err="1">
              <a:solidFill>
                <a:schemeClr val="bg1"/>
              </a:solidFill>
            </a:rPr>
            <a:t>chỉ</a:t>
          </a:r>
          <a:r>
            <a:rPr lang="en-US" sz="2800" dirty="0">
              <a:solidFill>
                <a:schemeClr val="bg1"/>
              </a:solidFill>
            </a:rPr>
            <a:t> </a:t>
          </a:r>
          <a:r>
            <a:rPr lang="en-US" sz="2800" dirty="0" err="1">
              <a:solidFill>
                <a:schemeClr val="bg1"/>
              </a:solidFill>
            </a:rPr>
            <a:t>huy</a:t>
          </a:r>
          <a:r>
            <a:rPr lang="en-US" sz="2800" dirty="0">
              <a:solidFill>
                <a:schemeClr val="bg1"/>
              </a:solidFill>
            </a:rPr>
            <a:t> </a:t>
          </a:r>
          <a:r>
            <a:rPr lang="en-US" sz="2800" dirty="0" err="1">
              <a:solidFill>
                <a:schemeClr val="bg1"/>
              </a:solidFill>
            </a:rPr>
            <a:t>từ</a:t>
          </a:r>
          <a:r>
            <a:rPr lang="en-US" sz="2800" dirty="0">
              <a:solidFill>
                <a:schemeClr val="bg1"/>
              </a:solidFill>
            </a:rPr>
            <a:t> </a:t>
          </a:r>
          <a:r>
            <a:rPr lang="en-US" sz="2800" dirty="0" err="1">
              <a:solidFill>
                <a:schemeClr val="bg1"/>
              </a:solidFill>
            </a:rPr>
            <a:t>Quảng</a:t>
          </a:r>
          <a:r>
            <a:rPr lang="en-US" sz="2800" dirty="0">
              <a:solidFill>
                <a:schemeClr val="bg1"/>
              </a:solidFill>
            </a:rPr>
            <a:t> </a:t>
          </a:r>
          <a:r>
            <a:rPr lang="en-US" sz="2800" dirty="0" err="1">
              <a:solidFill>
                <a:schemeClr val="bg1"/>
              </a:solidFill>
            </a:rPr>
            <a:t>Đông</a:t>
          </a:r>
          <a:r>
            <a:rPr lang="en-US" sz="2800" dirty="0">
              <a:solidFill>
                <a:schemeClr val="bg1"/>
              </a:solidFill>
            </a:rPr>
            <a:t> </a:t>
          </a:r>
          <a:r>
            <a:rPr lang="en-US" sz="2800" dirty="0" err="1">
              <a:solidFill>
                <a:schemeClr val="bg1"/>
              </a:solidFill>
            </a:rPr>
            <a:t>vượt</a:t>
          </a:r>
          <a:r>
            <a:rPr lang="en-US" sz="2800" dirty="0">
              <a:solidFill>
                <a:schemeClr val="bg1"/>
              </a:solidFill>
            </a:rPr>
            <a:t> </a:t>
          </a:r>
          <a:r>
            <a:rPr lang="en-US" sz="2800" dirty="0" err="1">
              <a:solidFill>
                <a:schemeClr val="bg1"/>
              </a:solidFill>
            </a:rPr>
            <a:t>biển</a:t>
          </a:r>
          <a:r>
            <a:rPr lang="en-US" sz="2800" dirty="0">
              <a:solidFill>
                <a:schemeClr val="bg1"/>
              </a:solidFill>
            </a:rPr>
            <a:t> sang </a:t>
          </a:r>
          <a:r>
            <a:rPr lang="en-US" sz="2800" dirty="0" err="1">
              <a:solidFill>
                <a:schemeClr val="bg1"/>
              </a:solidFill>
            </a:rPr>
            <a:t>xâm</a:t>
          </a:r>
          <a:r>
            <a:rPr lang="en-US" sz="2800" dirty="0">
              <a:solidFill>
                <a:schemeClr val="bg1"/>
              </a:solidFill>
            </a:rPr>
            <a:t> </a:t>
          </a:r>
          <a:r>
            <a:rPr lang="en-US" sz="2800" dirty="0" err="1">
              <a:solidFill>
                <a:schemeClr val="bg1"/>
              </a:solidFill>
            </a:rPr>
            <a:t>lược</a:t>
          </a:r>
          <a:r>
            <a:rPr lang="en-US" sz="2800" dirty="0">
              <a:solidFill>
                <a:schemeClr val="bg1"/>
              </a:solidFill>
            </a:rPr>
            <a:t> </a:t>
          </a:r>
          <a:r>
            <a:rPr lang="en-US" sz="2800" dirty="0" err="1">
              <a:solidFill>
                <a:schemeClr val="bg1"/>
              </a:solidFill>
            </a:rPr>
            <a:t>nước</a:t>
          </a:r>
          <a:r>
            <a:rPr lang="en-US" sz="2800" dirty="0">
              <a:solidFill>
                <a:schemeClr val="bg1"/>
              </a:solidFill>
            </a:rPr>
            <a:t> ta</a:t>
          </a:r>
        </a:p>
      </dgm:t>
    </dgm:pt>
    <dgm:pt modelId="{00F4B965-DBA5-4F8C-9D65-7AEFC66ABFD1}" type="parTrans" cxnId="{D0B045A2-1353-428E-A677-F5407EACAB57}">
      <dgm:prSet/>
      <dgm:spPr/>
      <dgm:t>
        <a:bodyPr/>
        <a:lstStyle/>
        <a:p>
          <a:endParaRPr lang="en-US"/>
        </a:p>
      </dgm:t>
    </dgm:pt>
    <dgm:pt modelId="{E9AAE349-EBE1-45E7-AFF3-4C8817953A11}" type="sibTrans" cxnId="{D0B045A2-1353-428E-A677-F5407EACAB57}">
      <dgm:prSet/>
      <dgm:spPr/>
      <dgm:t>
        <a:bodyPr/>
        <a:lstStyle/>
        <a:p>
          <a:endParaRPr lang="en-US"/>
        </a:p>
      </dgm:t>
    </dgm:pt>
    <dgm:pt modelId="{8C3BBFC4-AC8C-48E8-813D-759EC9CDD14F}" type="pres">
      <dgm:prSet presAssocID="{62205790-A312-4D05-9A6D-39567300742A}" presName="compositeShape" presStyleCnt="0">
        <dgm:presLayoutVars>
          <dgm:dir/>
          <dgm:resizeHandles/>
        </dgm:presLayoutVars>
      </dgm:prSet>
      <dgm:spPr/>
    </dgm:pt>
    <dgm:pt modelId="{9B2874FF-A573-4751-BF7E-77AB4492C8F5}" type="pres">
      <dgm:prSet presAssocID="{62205790-A312-4D05-9A6D-39567300742A}" presName="pyramid" presStyleLbl="node1" presStyleIdx="0" presStyleCnt="1"/>
      <dgm:spPr/>
    </dgm:pt>
    <dgm:pt modelId="{A4612873-D728-495D-811B-61FAB9C07215}" type="pres">
      <dgm:prSet presAssocID="{62205790-A312-4D05-9A6D-39567300742A}" presName="theList" presStyleCnt="0"/>
      <dgm:spPr/>
    </dgm:pt>
    <dgm:pt modelId="{02A11D5C-719A-4CF1-8079-0FC6C6B7AA01}" type="pres">
      <dgm:prSet presAssocID="{33661C80-2751-4A04-896A-A79444914FFB}" presName="aNode" presStyleLbl="fgAcc1" presStyleIdx="0" presStyleCnt="3" custScaleX="230769">
        <dgm:presLayoutVars>
          <dgm:bulletEnabled val="1"/>
        </dgm:presLayoutVars>
      </dgm:prSet>
      <dgm:spPr/>
    </dgm:pt>
    <dgm:pt modelId="{0C8D84E6-B11E-43DB-B3C7-609B5DD6B959}" type="pres">
      <dgm:prSet presAssocID="{33661C80-2751-4A04-896A-A79444914FFB}" presName="aSpace" presStyleCnt="0"/>
      <dgm:spPr/>
    </dgm:pt>
    <dgm:pt modelId="{771FC9DB-1D4E-4A50-8923-C8EE543728A3}" type="pres">
      <dgm:prSet presAssocID="{6BB9A27C-5CF6-4C8E-A2FD-4DC4110A7085}" presName="aNode" presStyleLbl="fgAcc1" presStyleIdx="1" presStyleCnt="3" custScaleX="230769">
        <dgm:presLayoutVars>
          <dgm:bulletEnabled val="1"/>
        </dgm:presLayoutVars>
      </dgm:prSet>
      <dgm:spPr/>
    </dgm:pt>
    <dgm:pt modelId="{52D0654C-C8D8-4892-A634-1F0FDCAAB4A3}" type="pres">
      <dgm:prSet presAssocID="{6BB9A27C-5CF6-4C8E-A2FD-4DC4110A7085}" presName="aSpace" presStyleCnt="0"/>
      <dgm:spPr/>
    </dgm:pt>
    <dgm:pt modelId="{37341330-080D-4D5D-BB70-2E98EC6ED7A8}" type="pres">
      <dgm:prSet presAssocID="{0CB09312-66B4-4816-BF49-D2BA3C048C85}" presName="aNode" presStyleLbl="fgAcc1" presStyleIdx="2" presStyleCnt="3" custScaleX="230769">
        <dgm:presLayoutVars>
          <dgm:bulletEnabled val="1"/>
        </dgm:presLayoutVars>
      </dgm:prSet>
      <dgm:spPr/>
    </dgm:pt>
    <dgm:pt modelId="{D8F101E3-23A9-42D2-A34C-0BDE1C9D9599}" type="pres">
      <dgm:prSet presAssocID="{0CB09312-66B4-4816-BF49-D2BA3C048C85}" presName="aSpace" presStyleCnt="0"/>
      <dgm:spPr/>
    </dgm:pt>
  </dgm:ptLst>
  <dgm:cxnLst>
    <dgm:cxn modelId="{10E3A425-31BA-4623-9001-DE72E5955216}" type="presOf" srcId="{0CB09312-66B4-4816-BF49-D2BA3C048C85}" destId="{37341330-080D-4D5D-BB70-2E98EC6ED7A8}" srcOrd="0" destOrd="0" presId="urn:microsoft.com/office/officeart/2005/8/layout/pyramid2"/>
    <dgm:cxn modelId="{08E9F04E-981A-45E1-A59F-32BB8535EF72}" srcId="{62205790-A312-4D05-9A6D-39567300742A}" destId="{6BB9A27C-5CF6-4C8E-A2FD-4DC4110A7085}" srcOrd="1" destOrd="0" parTransId="{C3409063-D80A-4B03-A6A7-5FB99B48DE6B}" sibTransId="{0299FA3B-50A2-449D-BFC1-59BAECDC707D}"/>
    <dgm:cxn modelId="{E6C43274-F63A-4033-A072-85C217C51DC6}" type="presOf" srcId="{33661C80-2751-4A04-896A-A79444914FFB}" destId="{02A11D5C-719A-4CF1-8079-0FC6C6B7AA01}" srcOrd="0" destOrd="0" presId="urn:microsoft.com/office/officeart/2005/8/layout/pyramid2"/>
    <dgm:cxn modelId="{2261BE8B-31CD-46A6-A17A-F41CD1D654F1}" type="presOf" srcId="{6BB9A27C-5CF6-4C8E-A2FD-4DC4110A7085}" destId="{771FC9DB-1D4E-4A50-8923-C8EE543728A3}" srcOrd="0" destOrd="0" presId="urn:microsoft.com/office/officeart/2005/8/layout/pyramid2"/>
    <dgm:cxn modelId="{D0B045A2-1353-428E-A677-F5407EACAB57}" srcId="{62205790-A312-4D05-9A6D-39567300742A}" destId="{0CB09312-66B4-4816-BF49-D2BA3C048C85}" srcOrd="2" destOrd="0" parTransId="{00F4B965-DBA5-4F8C-9D65-7AEFC66ABFD1}" sibTransId="{E9AAE349-EBE1-45E7-AFF3-4C8817953A11}"/>
    <dgm:cxn modelId="{8202A9E9-9372-47FB-8F28-786EBE6C8889}" type="presOf" srcId="{62205790-A312-4D05-9A6D-39567300742A}" destId="{8C3BBFC4-AC8C-48E8-813D-759EC9CDD14F}" srcOrd="0" destOrd="0" presId="urn:microsoft.com/office/officeart/2005/8/layout/pyramid2"/>
    <dgm:cxn modelId="{0431E5FE-631C-4E7A-800E-A67C72E7897E}" srcId="{62205790-A312-4D05-9A6D-39567300742A}" destId="{33661C80-2751-4A04-896A-A79444914FFB}" srcOrd="0" destOrd="0" parTransId="{FA6A9F5B-200E-4076-A572-2330343E3BFA}" sibTransId="{F3157302-BC53-4E37-B96B-AC7FA738B37B}"/>
    <dgm:cxn modelId="{E38BEC3B-92F7-4702-862A-AA5E500987C7}" type="presParOf" srcId="{8C3BBFC4-AC8C-48E8-813D-759EC9CDD14F}" destId="{9B2874FF-A573-4751-BF7E-77AB4492C8F5}" srcOrd="0" destOrd="0" presId="urn:microsoft.com/office/officeart/2005/8/layout/pyramid2"/>
    <dgm:cxn modelId="{50900E02-4782-44BF-B50F-FB0C787AB828}" type="presParOf" srcId="{8C3BBFC4-AC8C-48E8-813D-759EC9CDD14F}" destId="{A4612873-D728-495D-811B-61FAB9C07215}" srcOrd="1" destOrd="0" presId="urn:microsoft.com/office/officeart/2005/8/layout/pyramid2"/>
    <dgm:cxn modelId="{AA04915D-C18F-4585-8324-815021A3E118}" type="presParOf" srcId="{A4612873-D728-495D-811B-61FAB9C07215}" destId="{02A11D5C-719A-4CF1-8079-0FC6C6B7AA01}" srcOrd="0" destOrd="0" presId="urn:microsoft.com/office/officeart/2005/8/layout/pyramid2"/>
    <dgm:cxn modelId="{0F290E6E-C3B0-4404-A6F4-AFA62DE36BD4}" type="presParOf" srcId="{A4612873-D728-495D-811B-61FAB9C07215}" destId="{0C8D84E6-B11E-43DB-B3C7-609B5DD6B959}" srcOrd="1" destOrd="0" presId="urn:microsoft.com/office/officeart/2005/8/layout/pyramid2"/>
    <dgm:cxn modelId="{5F92061E-E17E-4C7F-B6A3-0597A7946859}" type="presParOf" srcId="{A4612873-D728-495D-811B-61FAB9C07215}" destId="{771FC9DB-1D4E-4A50-8923-C8EE543728A3}" srcOrd="2" destOrd="0" presId="urn:microsoft.com/office/officeart/2005/8/layout/pyramid2"/>
    <dgm:cxn modelId="{BB75563B-0350-4BD8-9AA7-07145FE2359D}" type="presParOf" srcId="{A4612873-D728-495D-811B-61FAB9C07215}" destId="{52D0654C-C8D8-4892-A634-1F0FDCAAB4A3}" srcOrd="3" destOrd="0" presId="urn:microsoft.com/office/officeart/2005/8/layout/pyramid2"/>
    <dgm:cxn modelId="{FB860004-0FAF-4763-A073-CB350E1A6B78}" type="presParOf" srcId="{A4612873-D728-495D-811B-61FAB9C07215}" destId="{37341330-080D-4D5D-BB70-2E98EC6ED7A8}" srcOrd="4" destOrd="0" presId="urn:microsoft.com/office/officeart/2005/8/layout/pyramid2"/>
    <dgm:cxn modelId="{1894406E-A0FB-4B54-AA6E-0DDA48C526CB}" type="presParOf" srcId="{A4612873-D728-495D-811B-61FAB9C07215}" destId="{D8F101E3-23A9-42D2-A34C-0BDE1C9D9599}" srcOrd="5" destOrd="0" presId="urn:microsoft.com/office/officeart/2005/8/layout/pyramid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CF6ED2F7-3AA5-4528-A56C-A98A86799CC3}" type="doc">
      <dgm:prSet loTypeId="urn:microsoft.com/office/officeart/2005/8/layout/vList3" loCatId="list" qsTypeId="urn:microsoft.com/office/officeart/2005/8/quickstyle/simple1" qsCatId="simple" csTypeId="urn:microsoft.com/office/officeart/2005/8/colors/accent1_2" csCatId="accent1" phldr="1"/>
      <dgm:spPr/>
    </dgm:pt>
    <dgm:pt modelId="{6AE54670-AD4D-4974-B2C8-E48732E10826}">
      <dgm:prSet phldrT="[Text]"/>
      <dgm:spPr>
        <a:solidFill>
          <a:srgbClr val="0070C0"/>
        </a:solidFill>
      </dgm:spPr>
      <dgm:t>
        <a:bodyPr/>
        <a:lstStyle/>
        <a:p>
          <a:r>
            <a:rPr lang="en-US" dirty="0" err="1">
              <a:solidFill>
                <a:schemeClr val="bg1"/>
              </a:solidFill>
            </a:rPr>
            <a:t>Chiến</a:t>
          </a:r>
          <a:r>
            <a:rPr lang="en-US" dirty="0">
              <a:solidFill>
                <a:schemeClr val="bg1"/>
              </a:solidFill>
            </a:rPr>
            <a:t> </a:t>
          </a:r>
          <a:r>
            <a:rPr lang="en-US" dirty="0" err="1">
              <a:solidFill>
                <a:schemeClr val="bg1"/>
              </a:solidFill>
            </a:rPr>
            <a:t>thắng</a:t>
          </a:r>
          <a:r>
            <a:rPr lang="en-US" dirty="0">
              <a:solidFill>
                <a:schemeClr val="bg1"/>
              </a:solidFill>
            </a:rPr>
            <a:t> </a:t>
          </a:r>
          <a:r>
            <a:rPr lang="en-US" dirty="0" err="1">
              <a:solidFill>
                <a:schemeClr val="bg1"/>
              </a:solidFill>
            </a:rPr>
            <a:t>Bạch</a:t>
          </a:r>
          <a:r>
            <a:rPr lang="en-US" dirty="0">
              <a:solidFill>
                <a:schemeClr val="bg1"/>
              </a:solidFill>
            </a:rPr>
            <a:t> </a:t>
          </a:r>
          <a:r>
            <a:rPr lang="en-US" dirty="0" err="1">
              <a:solidFill>
                <a:schemeClr val="bg1"/>
              </a:solidFill>
            </a:rPr>
            <a:t>Đằng</a:t>
          </a:r>
          <a:r>
            <a:rPr lang="en-US" dirty="0">
              <a:solidFill>
                <a:schemeClr val="bg1"/>
              </a:solidFill>
            </a:rPr>
            <a:t> </a:t>
          </a:r>
          <a:r>
            <a:rPr lang="en-US" dirty="0" err="1">
              <a:solidFill>
                <a:schemeClr val="bg1"/>
              </a:solidFill>
            </a:rPr>
            <a:t>năm</a:t>
          </a:r>
          <a:r>
            <a:rPr lang="en-US" dirty="0">
              <a:solidFill>
                <a:schemeClr val="bg1"/>
              </a:solidFill>
            </a:rPr>
            <a:t> 938 </a:t>
          </a:r>
          <a:r>
            <a:rPr lang="en-US" dirty="0" err="1">
              <a:solidFill>
                <a:schemeClr val="bg1"/>
              </a:solidFill>
            </a:rPr>
            <a:t>là</a:t>
          </a:r>
          <a:r>
            <a:rPr lang="en-US" dirty="0">
              <a:solidFill>
                <a:schemeClr val="bg1"/>
              </a:solidFill>
            </a:rPr>
            <a:t> </a:t>
          </a:r>
          <a:r>
            <a:rPr lang="en-US" dirty="0" err="1">
              <a:solidFill>
                <a:schemeClr val="bg1"/>
              </a:solidFill>
            </a:rPr>
            <a:t>cái</a:t>
          </a:r>
          <a:r>
            <a:rPr lang="en-US" dirty="0">
              <a:solidFill>
                <a:schemeClr val="bg1"/>
              </a:solidFill>
            </a:rPr>
            <a:t> </a:t>
          </a:r>
          <a:r>
            <a:rPr lang="en-US" dirty="0" err="1">
              <a:solidFill>
                <a:schemeClr val="bg1"/>
              </a:solidFill>
            </a:rPr>
            <a:t>mốc</a:t>
          </a:r>
          <a:r>
            <a:rPr lang="en-US" dirty="0">
              <a:solidFill>
                <a:schemeClr val="bg1"/>
              </a:solidFill>
            </a:rPr>
            <a:t> </a:t>
          </a:r>
          <a:r>
            <a:rPr lang="en-US" dirty="0" err="1">
              <a:solidFill>
                <a:schemeClr val="bg1"/>
              </a:solidFill>
            </a:rPr>
            <a:t>bản</a:t>
          </a:r>
          <a:r>
            <a:rPr lang="en-US" dirty="0">
              <a:solidFill>
                <a:schemeClr val="bg1"/>
              </a:solidFill>
            </a:rPr>
            <a:t> </a:t>
          </a:r>
          <a:r>
            <a:rPr lang="en-US" dirty="0" err="1">
              <a:solidFill>
                <a:schemeClr val="bg1"/>
              </a:solidFill>
            </a:rPr>
            <a:t>lề</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lịch</a:t>
          </a:r>
          <a:r>
            <a:rPr lang="en-US" dirty="0">
              <a:solidFill>
                <a:schemeClr val="bg1"/>
              </a:solidFill>
            </a:rPr>
            <a:t> </a:t>
          </a:r>
          <a:r>
            <a:rPr lang="en-US" dirty="0" err="1">
              <a:solidFill>
                <a:schemeClr val="bg1"/>
              </a:solidFill>
            </a:rPr>
            <a:t>sử</a:t>
          </a:r>
          <a:r>
            <a:rPr lang="en-US" dirty="0">
              <a:solidFill>
                <a:schemeClr val="bg1"/>
              </a:solidFill>
            </a:rPr>
            <a:t> </a:t>
          </a:r>
          <a:r>
            <a:rPr lang="en-US" dirty="0" err="1">
              <a:solidFill>
                <a:schemeClr val="bg1"/>
              </a:solidFill>
            </a:rPr>
            <a:t>Việt</a:t>
          </a:r>
          <a:r>
            <a:rPr lang="en-US" dirty="0">
              <a:solidFill>
                <a:schemeClr val="bg1"/>
              </a:solidFill>
            </a:rPr>
            <a:t> Nam. </a:t>
          </a:r>
          <a:r>
            <a:rPr lang="en-US" dirty="0" err="1">
              <a:solidFill>
                <a:schemeClr val="bg1"/>
              </a:solidFill>
            </a:rPr>
            <a:t>Nó</a:t>
          </a:r>
          <a:r>
            <a:rPr lang="en-US" dirty="0">
              <a:solidFill>
                <a:schemeClr val="bg1"/>
              </a:solidFill>
            </a:rPr>
            <a:t> </a:t>
          </a:r>
          <a:r>
            <a:rPr lang="en-US" dirty="0" err="1">
              <a:solidFill>
                <a:schemeClr val="bg1"/>
              </a:solidFill>
            </a:rPr>
            <a:t>chấm</a:t>
          </a:r>
          <a:r>
            <a:rPr lang="en-US" dirty="0">
              <a:solidFill>
                <a:schemeClr val="bg1"/>
              </a:solidFill>
            </a:rPr>
            <a:t> </a:t>
          </a:r>
          <a:r>
            <a:rPr lang="en-US" dirty="0" err="1">
              <a:solidFill>
                <a:schemeClr val="bg1"/>
              </a:solidFill>
            </a:rPr>
            <a:t>dứt</a:t>
          </a:r>
          <a:r>
            <a:rPr lang="en-US" dirty="0">
              <a:solidFill>
                <a:schemeClr val="bg1"/>
              </a:solidFill>
            </a:rPr>
            <a:t> </a:t>
          </a:r>
          <a:r>
            <a:rPr lang="en-US" dirty="0" err="1">
              <a:solidFill>
                <a:schemeClr val="bg1"/>
              </a:solidFill>
            </a:rPr>
            <a:t>vĩnh</a:t>
          </a:r>
          <a:r>
            <a:rPr lang="en-US" dirty="0">
              <a:solidFill>
                <a:schemeClr val="bg1"/>
              </a:solidFill>
            </a:rPr>
            <a:t> </a:t>
          </a:r>
          <a:r>
            <a:rPr lang="en-US" dirty="0" err="1">
              <a:solidFill>
                <a:schemeClr val="bg1"/>
              </a:solidFill>
            </a:rPr>
            <a:t>viễn</a:t>
          </a:r>
          <a:r>
            <a:rPr lang="en-US" dirty="0">
              <a:solidFill>
                <a:schemeClr val="bg1"/>
              </a:solidFill>
            </a:rPr>
            <a:t> </a:t>
          </a:r>
          <a:r>
            <a:rPr lang="en-US" dirty="0" err="1">
              <a:solidFill>
                <a:schemeClr val="bg1"/>
              </a:solidFill>
            </a:rPr>
            <a:t>nền</a:t>
          </a:r>
          <a:r>
            <a:rPr lang="en-US" dirty="0">
              <a:solidFill>
                <a:schemeClr val="bg1"/>
              </a:solidFill>
            </a:rPr>
            <a:t> </a:t>
          </a:r>
          <a:r>
            <a:rPr lang="en-US" dirty="0" err="1">
              <a:solidFill>
                <a:schemeClr val="bg1"/>
              </a:solidFill>
            </a:rPr>
            <a:t>thống</a:t>
          </a:r>
          <a:r>
            <a:rPr lang="en-US" dirty="0">
              <a:solidFill>
                <a:schemeClr val="bg1"/>
              </a:solidFill>
            </a:rPr>
            <a:t> </a:t>
          </a:r>
          <a:r>
            <a:rPr lang="en-US" dirty="0" err="1">
              <a:solidFill>
                <a:schemeClr val="bg1"/>
              </a:solidFill>
            </a:rPr>
            <a:t>trị</a:t>
          </a:r>
          <a:r>
            <a:rPr lang="en-US" dirty="0">
              <a:solidFill>
                <a:schemeClr val="bg1"/>
              </a:solidFill>
            </a:rPr>
            <a:t> </a:t>
          </a:r>
          <a:r>
            <a:rPr lang="en-US" dirty="0" err="1">
              <a:solidFill>
                <a:schemeClr val="bg1"/>
              </a:solidFill>
            </a:rPr>
            <a:t>hơn</a:t>
          </a:r>
          <a:r>
            <a:rPr lang="en-US" dirty="0">
              <a:solidFill>
                <a:schemeClr val="bg1"/>
              </a:solidFill>
            </a:rPr>
            <a:t> 1.000 </a:t>
          </a:r>
          <a:r>
            <a:rPr lang="en-US" dirty="0" err="1">
              <a:solidFill>
                <a:schemeClr val="bg1"/>
              </a:solidFill>
            </a:rPr>
            <a:t>năm</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phong</a:t>
          </a:r>
          <a:r>
            <a:rPr lang="en-US" dirty="0">
              <a:solidFill>
                <a:schemeClr val="bg1"/>
              </a:solidFill>
            </a:rPr>
            <a:t> </a:t>
          </a:r>
          <a:r>
            <a:rPr lang="en-US" dirty="0" err="1">
              <a:solidFill>
                <a:schemeClr val="bg1"/>
              </a:solidFill>
            </a:rPr>
            <a:t>kiến</a:t>
          </a:r>
          <a:r>
            <a:rPr lang="en-US" dirty="0">
              <a:solidFill>
                <a:schemeClr val="bg1"/>
              </a:solidFill>
            </a:rPr>
            <a:t> </a:t>
          </a:r>
          <a:r>
            <a:rPr lang="en-US" dirty="0" err="1">
              <a:solidFill>
                <a:schemeClr val="bg1"/>
              </a:solidFill>
            </a:rPr>
            <a:t>phương</a:t>
          </a:r>
          <a:r>
            <a:rPr lang="en-US" dirty="0">
              <a:solidFill>
                <a:schemeClr val="bg1"/>
              </a:solidFill>
            </a:rPr>
            <a:t> </a:t>
          </a:r>
          <a:r>
            <a:rPr lang="en-US" dirty="0" err="1">
              <a:solidFill>
                <a:schemeClr val="bg1"/>
              </a:solidFill>
            </a:rPr>
            <a:t>Bắc</a:t>
          </a:r>
          <a:endParaRPr lang="en-US" dirty="0">
            <a:solidFill>
              <a:schemeClr val="bg1"/>
            </a:solidFill>
          </a:endParaRPr>
        </a:p>
      </dgm:t>
    </dgm:pt>
    <dgm:pt modelId="{EAA34F7D-ACC1-44FB-BD57-F981B779C9CA}" type="parTrans" cxnId="{6167B7FF-354A-449E-A2B4-36D8C2310B84}">
      <dgm:prSet/>
      <dgm:spPr/>
      <dgm:t>
        <a:bodyPr/>
        <a:lstStyle/>
        <a:p>
          <a:endParaRPr lang="en-US"/>
        </a:p>
      </dgm:t>
    </dgm:pt>
    <dgm:pt modelId="{CBB72843-B412-4BD4-B761-082A708A00BB}" type="sibTrans" cxnId="{6167B7FF-354A-449E-A2B4-36D8C2310B84}">
      <dgm:prSet/>
      <dgm:spPr/>
      <dgm:t>
        <a:bodyPr/>
        <a:lstStyle/>
        <a:p>
          <a:endParaRPr lang="en-US"/>
        </a:p>
      </dgm:t>
    </dgm:pt>
    <dgm:pt modelId="{ED8B787B-C308-4676-80DF-86664D732D55}">
      <dgm:prSet phldrT="[Text]"/>
      <dgm:spPr>
        <a:solidFill>
          <a:srgbClr val="0070C0"/>
        </a:solidFill>
      </dgm:spPr>
      <dgm:t>
        <a:bodyPr/>
        <a:lstStyle/>
        <a:p>
          <a:pPr>
            <a:buFont typeface="Wingdings" panose="05000000000000000000" pitchFamily="2" charset="2"/>
            <a:buChar char="ü"/>
          </a:pPr>
          <a:r>
            <a:rPr lang="en-US" dirty="0" err="1">
              <a:solidFill>
                <a:schemeClr val="bg1"/>
              </a:solidFill>
              <a:ea typeface="Calibri" panose="020F0502020204030204" pitchFamily="34" charset="0"/>
            </a:rPr>
            <a:t>Ngô</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Quyền</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xưng</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vương</a:t>
          </a:r>
          <a:r>
            <a:rPr lang="en-US" dirty="0">
              <a:solidFill>
                <a:schemeClr val="bg1"/>
              </a:solidFill>
              <a:ea typeface="Calibri" panose="020F0502020204030204" pitchFamily="34" charset="0"/>
            </a:rPr>
            <a:t> (939), </a:t>
          </a:r>
          <a:r>
            <a:rPr lang="en-US" dirty="0" err="1">
              <a:solidFill>
                <a:schemeClr val="bg1"/>
              </a:solidFill>
              <a:ea typeface="Calibri" panose="020F0502020204030204" pitchFamily="34" charset="0"/>
            </a:rPr>
            <a:t>đóng</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đô</a:t>
          </a:r>
          <a:r>
            <a:rPr lang="en-US" dirty="0">
              <a:solidFill>
                <a:schemeClr val="bg1"/>
              </a:solidFill>
              <a:ea typeface="Calibri" panose="020F0502020204030204" pitchFamily="34" charset="0"/>
            </a:rPr>
            <a:t> ở </a:t>
          </a:r>
          <a:r>
            <a:rPr lang="en-US" dirty="0" err="1">
              <a:solidFill>
                <a:schemeClr val="bg1"/>
              </a:solidFill>
              <a:ea typeface="Calibri" panose="020F0502020204030204" pitchFamily="34" charset="0"/>
            </a:rPr>
            <a:t>Cổ</a:t>
          </a:r>
          <a:r>
            <a:rPr lang="en-US" dirty="0">
              <a:solidFill>
                <a:schemeClr val="bg1"/>
              </a:solidFill>
              <a:ea typeface="Calibri" panose="020F0502020204030204" pitchFamily="34" charset="0"/>
            </a:rPr>
            <a:t> Loa, </a:t>
          </a:r>
          <a:r>
            <a:rPr lang="en-US" dirty="0" err="1">
              <a:solidFill>
                <a:schemeClr val="bg1"/>
              </a:solidFill>
              <a:ea typeface="Calibri" panose="020F0502020204030204" pitchFamily="34" charset="0"/>
            </a:rPr>
            <a:t>bãi</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bỏ</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chức</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Tiết</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độ</a:t>
          </a:r>
          <a:r>
            <a:rPr lang="en-US" dirty="0">
              <a:solidFill>
                <a:schemeClr val="bg1"/>
              </a:solidFill>
              <a:ea typeface="Calibri" panose="020F0502020204030204" pitchFamily="34" charset="0"/>
            </a:rPr>
            <a:t> </a:t>
          </a:r>
          <a:r>
            <a:rPr lang="en-US" dirty="0" err="1">
              <a:solidFill>
                <a:schemeClr val="bg1"/>
              </a:solidFill>
              <a:ea typeface="Calibri" panose="020F0502020204030204" pitchFamily="34" charset="0"/>
            </a:rPr>
            <a:t>sứ</a:t>
          </a:r>
          <a:endParaRPr lang="en-US" dirty="0">
            <a:solidFill>
              <a:schemeClr val="bg1"/>
            </a:solidFill>
          </a:endParaRPr>
        </a:p>
      </dgm:t>
    </dgm:pt>
    <dgm:pt modelId="{06559FA8-E02F-44B3-9BBA-CCD3C6F60722}" type="parTrans" cxnId="{AF6C7D63-0FD8-436F-B2F5-5FF6A3334EAA}">
      <dgm:prSet/>
      <dgm:spPr/>
      <dgm:t>
        <a:bodyPr/>
        <a:lstStyle/>
        <a:p>
          <a:endParaRPr lang="en-US"/>
        </a:p>
      </dgm:t>
    </dgm:pt>
    <dgm:pt modelId="{80341A9F-7407-4F9D-BD29-53B343770815}" type="sibTrans" cxnId="{AF6C7D63-0FD8-436F-B2F5-5FF6A3334EAA}">
      <dgm:prSet/>
      <dgm:spPr/>
      <dgm:t>
        <a:bodyPr/>
        <a:lstStyle/>
        <a:p>
          <a:endParaRPr lang="en-US"/>
        </a:p>
      </dgm:t>
    </dgm:pt>
    <dgm:pt modelId="{F23BAC70-B4C5-42A8-B39D-8D06E9A6A1A8}">
      <dgm:prSet phldrT="[Text]"/>
      <dgm:spPr>
        <a:solidFill>
          <a:srgbClr val="0070C0"/>
        </a:solidFill>
      </dgm:spPr>
      <dgm:t>
        <a:bodyPr/>
        <a:lstStyle/>
        <a:p>
          <a:r>
            <a:rPr lang="en-US" dirty="0" err="1">
              <a:solidFill>
                <a:schemeClr val="bg1"/>
              </a:solidFill>
              <a:latin typeface="+mn-lt"/>
              <a:cs typeface="Times New Roman" panose="02020603050405020304" pitchFamily="18" charset="0"/>
            </a:rPr>
            <a:t>Ngô</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Quyền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mất</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năm</a:t>
          </a:r>
          <a:r>
            <a:rPr lang="en-US" dirty="0">
              <a:solidFill>
                <a:schemeClr val="bg1"/>
              </a:solidFill>
              <a:latin typeface="+mn-lt"/>
              <a:cs typeface="Times New Roman" panose="02020603050405020304" pitchFamily="18" charset="0"/>
            </a:rPr>
            <a:t> 944, </a:t>
          </a:r>
          <a:r>
            <a:rPr lang="en-US" dirty="0" err="1">
              <a:solidFill>
                <a:schemeClr val="bg1"/>
              </a:solidFill>
              <a:latin typeface="+mn-lt"/>
              <a:cs typeface="Times New Roman" panose="02020603050405020304" pitchFamily="18" charset="0"/>
            </a:rPr>
            <a:t>các</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thổ</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hào</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lãnh</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chúa</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nổi</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lên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và</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cát</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cứ</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đất</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nước</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rơi</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vào</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tình</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trạng</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hỗn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loạn</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Loạn</a:t>
          </a:r>
          <a:r>
            <a:rPr lang="en-US" dirty="0">
              <a:solidFill>
                <a:schemeClr val="bg1"/>
              </a:solidFill>
              <a:latin typeface="+mn-lt"/>
              <a:cs typeface="Times New Roman" panose="02020603050405020304" pitchFamily="18" charset="0"/>
            </a:rPr>
            <a:t> 12 </a:t>
          </a:r>
          <a:r>
            <a:rPr lang="en-US" dirty="0" err="1">
              <a:solidFill>
                <a:schemeClr val="bg1"/>
              </a:solidFill>
              <a:latin typeface="+mn-lt"/>
              <a:cs typeface="Times New Roman" panose="02020603050405020304" pitchFamily="18" charset="0"/>
            </a:rPr>
            <a:t>sứ</a:t>
          </a:r>
          <a:r>
            <a:rPr lang="en-US" dirty="0">
              <a:solidFill>
                <a:schemeClr val="bg1"/>
              </a:solidFill>
              <a:latin typeface="+mn-lt"/>
              <a:cs typeface="Times New Roman" panose="02020603050405020304" pitchFamily="18" charset="0"/>
            </a:rPr>
            <a:t> </a:t>
          </a:r>
          <a:r>
            <a:rPr lang="en-US" dirty="0" err="1">
              <a:solidFill>
                <a:schemeClr val="bg1"/>
              </a:solidFill>
              <a:latin typeface="+mn-lt"/>
              <a:cs typeface="Times New Roman" panose="02020603050405020304" pitchFamily="18" charset="0"/>
            </a:rPr>
            <a:t>quân</a:t>
          </a:r>
          <a:r>
            <a:rPr lang="en-US" dirty="0">
              <a:solidFill>
                <a:schemeClr val="bg1"/>
              </a:solidFill>
              <a:latin typeface="+mn-lt"/>
              <a:cs typeface="Times New Roman" panose="02020603050405020304" pitchFamily="18" charset="0"/>
            </a:rPr>
            <a:t>).</a:t>
          </a:r>
          <a:endParaRPr lang="en-US" dirty="0">
            <a:solidFill>
              <a:schemeClr val="bg1"/>
            </a:solidFill>
          </a:endParaRPr>
        </a:p>
      </dgm:t>
    </dgm:pt>
    <dgm:pt modelId="{2710904D-1D06-4029-A11F-4BDDE0FC060C}" type="parTrans" cxnId="{6EF684B0-84FC-4A5D-823A-A811BD1EA013}">
      <dgm:prSet/>
      <dgm:spPr/>
      <dgm:t>
        <a:bodyPr/>
        <a:lstStyle/>
        <a:p>
          <a:endParaRPr lang="en-US"/>
        </a:p>
      </dgm:t>
    </dgm:pt>
    <dgm:pt modelId="{844264FC-2A82-4413-8FCB-3B9FFF5232EC}" type="sibTrans" cxnId="{6EF684B0-84FC-4A5D-823A-A811BD1EA013}">
      <dgm:prSet/>
      <dgm:spPr/>
      <dgm:t>
        <a:bodyPr/>
        <a:lstStyle/>
        <a:p>
          <a:endParaRPr lang="en-US"/>
        </a:p>
      </dgm:t>
    </dgm:pt>
    <dgm:pt modelId="{BF88F353-A20C-424B-A88D-05C4A8F82716}" type="pres">
      <dgm:prSet presAssocID="{CF6ED2F7-3AA5-4528-A56C-A98A86799CC3}" presName="linearFlow" presStyleCnt="0">
        <dgm:presLayoutVars>
          <dgm:dir/>
          <dgm:resizeHandles val="exact"/>
        </dgm:presLayoutVars>
      </dgm:prSet>
      <dgm:spPr/>
    </dgm:pt>
    <dgm:pt modelId="{FA451C46-EAB3-4462-93FA-062BB335BD49}" type="pres">
      <dgm:prSet presAssocID="{6AE54670-AD4D-4974-B2C8-E48732E10826}" presName="composite" presStyleCnt="0"/>
      <dgm:spPr/>
    </dgm:pt>
    <dgm:pt modelId="{45B9B5AF-7D9B-4BE1-811E-3F534EEADCBA}" type="pres">
      <dgm:prSet presAssocID="{6AE54670-AD4D-4974-B2C8-E48732E10826}" presName="imgShp" presStyleLbl="fgImgPlace1" presStyleIdx="0" presStyleCnt="3"/>
      <dgm:spPr>
        <a:blipFill rotWithShape="1">
          <a:blip xmlns:r="http://schemas.openxmlformats.org/officeDocument/2006/relationships" r:embed="rId1"/>
          <a:srcRect/>
          <a:stretch>
            <a:fillRect l="-21000" r="-21000"/>
          </a:stretch>
        </a:blipFill>
      </dgm:spPr>
    </dgm:pt>
    <dgm:pt modelId="{3B764E09-9363-4A31-96C1-39F712A6D7E5}" type="pres">
      <dgm:prSet presAssocID="{6AE54670-AD4D-4974-B2C8-E48732E10826}" presName="txShp" presStyleLbl="node1" presStyleIdx="0" presStyleCnt="3" custLinFactNeighborX="367">
        <dgm:presLayoutVars>
          <dgm:bulletEnabled val="1"/>
        </dgm:presLayoutVars>
      </dgm:prSet>
      <dgm:spPr/>
    </dgm:pt>
    <dgm:pt modelId="{82FEDC73-1946-4C76-9A4A-3675401223FC}" type="pres">
      <dgm:prSet presAssocID="{CBB72843-B412-4BD4-B761-082A708A00BB}" presName="spacing" presStyleCnt="0"/>
      <dgm:spPr/>
    </dgm:pt>
    <dgm:pt modelId="{436D6600-FD01-47DC-BB5E-74B1C97C2B15}" type="pres">
      <dgm:prSet presAssocID="{ED8B787B-C308-4676-80DF-86664D732D55}" presName="composite" presStyleCnt="0"/>
      <dgm:spPr/>
    </dgm:pt>
    <dgm:pt modelId="{AC103CB2-6EBD-4712-B53D-1CA53D456CC6}" type="pres">
      <dgm:prSet presAssocID="{ED8B787B-C308-4676-80DF-86664D732D55}" presName="imgShp" presStyleLbl="fgImgPlace1" presStyleIdx="1" presStyleCnt="3"/>
      <dgm:spPr>
        <a:blipFill rotWithShape="1">
          <a:blip xmlns:r="http://schemas.openxmlformats.org/officeDocument/2006/relationships" r:embed="rId2"/>
          <a:srcRect/>
          <a:stretch>
            <a:fillRect l="-24000" r="-24000"/>
          </a:stretch>
        </a:blipFill>
      </dgm:spPr>
    </dgm:pt>
    <dgm:pt modelId="{4C0863D7-9960-440F-8AA2-CCB6E7CC42B7}" type="pres">
      <dgm:prSet presAssocID="{ED8B787B-C308-4676-80DF-86664D732D55}" presName="txShp" presStyleLbl="node1" presStyleIdx="1" presStyleCnt="3" custLinFactNeighborX="367">
        <dgm:presLayoutVars>
          <dgm:bulletEnabled val="1"/>
        </dgm:presLayoutVars>
      </dgm:prSet>
      <dgm:spPr/>
    </dgm:pt>
    <dgm:pt modelId="{D983E0DF-7BFF-46FF-A239-676CD2558BF1}" type="pres">
      <dgm:prSet presAssocID="{80341A9F-7407-4F9D-BD29-53B343770815}" presName="spacing" presStyleCnt="0"/>
      <dgm:spPr/>
    </dgm:pt>
    <dgm:pt modelId="{D99AC0E9-0D32-4BD7-8C63-0F6D7B8BBE4A}" type="pres">
      <dgm:prSet presAssocID="{F23BAC70-B4C5-42A8-B39D-8D06E9A6A1A8}" presName="composite" presStyleCnt="0"/>
      <dgm:spPr/>
    </dgm:pt>
    <dgm:pt modelId="{66F32674-43E1-4A68-B13D-DEA386F926A6}" type="pres">
      <dgm:prSet presAssocID="{F23BAC70-B4C5-42A8-B39D-8D06E9A6A1A8}" presName="imgShp" presStyleLbl="fgImgPlace1" presStyleIdx="2" presStyleCnt="3"/>
      <dgm:spPr/>
    </dgm:pt>
    <dgm:pt modelId="{76D325CB-9CBC-4139-994B-D1991E87CB40}" type="pres">
      <dgm:prSet presAssocID="{F23BAC70-B4C5-42A8-B39D-8D06E9A6A1A8}" presName="txShp" presStyleLbl="node1" presStyleIdx="2" presStyleCnt="3">
        <dgm:presLayoutVars>
          <dgm:bulletEnabled val="1"/>
        </dgm:presLayoutVars>
      </dgm:prSet>
      <dgm:spPr/>
    </dgm:pt>
  </dgm:ptLst>
  <dgm:cxnLst>
    <dgm:cxn modelId="{4EB1C60B-A18F-4FB6-9768-F58B00BA1983}" type="presOf" srcId="{ED8B787B-C308-4676-80DF-86664D732D55}" destId="{4C0863D7-9960-440F-8AA2-CCB6E7CC42B7}" srcOrd="0" destOrd="0" presId="urn:microsoft.com/office/officeart/2005/8/layout/vList3"/>
    <dgm:cxn modelId="{219D0431-38A9-41C9-87E3-DFCFBA72476F}" type="presOf" srcId="{6AE54670-AD4D-4974-B2C8-E48732E10826}" destId="{3B764E09-9363-4A31-96C1-39F712A6D7E5}" srcOrd="0" destOrd="0" presId="urn:microsoft.com/office/officeart/2005/8/layout/vList3"/>
    <dgm:cxn modelId="{AF6C7D63-0FD8-436F-B2F5-5FF6A3334EAA}" srcId="{CF6ED2F7-3AA5-4528-A56C-A98A86799CC3}" destId="{ED8B787B-C308-4676-80DF-86664D732D55}" srcOrd="1" destOrd="0" parTransId="{06559FA8-E02F-44B3-9BBA-CCD3C6F60722}" sibTransId="{80341A9F-7407-4F9D-BD29-53B343770815}"/>
    <dgm:cxn modelId="{F69DA763-06DE-4F79-AC03-567A0312ACBB}" type="presOf" srcId="{CF6ED2F7-3AA5-4528-A56C-A98A86799CC3}" destId="{BF88F353-A20C-424B-A88D-05C4A8F82716}" srcOrd="0" destOrd="0" presId="urn:microsoft.com/office/officeart/2005/8/layout/vList3"/>
    <dgm:cxn modelId="{6EF684B0-84FC-4A5D-823A-A811BD1EA013}" srcId="{CF6ED2F7-3AA5-4528-A56C-A98A86799CC3}" destId="{F23BAC70-B4C5-42A8-B39D-8D06E9A6A1A8}" srcOrd="2" destOrd="0" parTransId="{2710904D-1D06-4029-A11F-4BDDE0FC060C}" sibTransId="{844264FC-2A82-4413-8FCB-3B9FFF5232EC}"/>
    <dgm:cxn modelId="{B689D6CB-3352-4959-ABCC-04298D972AC6}" type="presOf" srcId="{F23BAC70-B4C5-42A8-B39D-8D06E9A6A1A8}" destId="{76D325CB-9CBC-4139-994B-D1991E87CB40}" srcOrd="0" destOrd="0" presId="urn:microsoft.com/office/officeart/2005/8/layout/vList3"/>
    <dgm:cxn modelId="{6167B7FF-354A-449E-A2B4-36D8C2310B84}" srcId="{CF6ED2F7-3AA5-4528-A56C-A98A86799CC3}" destId="{6AE54670-AD4D-4974-B2C8-E48732E10826}" srcOrd="0" destOrd="0" parTransId="{EAA34F7D-ACC1-44FB-BD57-F981B779C9CA}" sibTransId="{CBB72843-B412-4BD4-B761-082A708A00BB}"/>
    <dgm:cxn modelId="{6B7A4DC7-ABC4-4A63-AFD2-C433110CFF2E}" type="presParOf" srcId="{BF88F353-A20C-424B-A88D-05C4A8F82716}" destId="{FA451C46-EAB3-4462-93FA-062BB335BD49}" srcOrd="0" destOrd="0" presId="urn:microsoft.com/office/officeart/2005/8/layout/vList3"/>
    <dgm:cxn modelId="{5695F1CA-DF14-43C3-97D4-DA746C3E889B}" type="presParOf" srcId="{FA451C46-EAB3-4462-93FA-062BB335BD49}" destId="{45B9B5AF-7D9B-4BE1-811E-3F534EEADCBA}" srcOrd="0" destOrd="0" presId="urn:microsoft.com/office/officeart/2005/8/layout/vList3"/>
    <dgm:cxn modelId="{50DF6B50-F095-4259-A1E3-E1ACED30E3C9}" type="presParOf" srcId="{FA451C46-EAB3-4462-93FA-062BB335BD49}" destId="{3B764E09-9363-4A31-96C1-39F712A6D7E5}" srcOrd="1" destOrd="0" presId="urn:microsoft.com/office/officeart/2005/8/layout/vList3"/>
    <dgm:cxn modelId="{1C33E6D0-0CCF-4702-B9EF-5D948FE7547C}" type="presParOf" srcId="{BF88F353-A20C-424B-A88D-05C4A8F82716}" destId="{82FEDC73-1946-4C76-9A4A-3675401223FC}" srcOrd="1" destOrd="0" presId="urn:microsoft.com/office/officeart/2005/8/layout/vList3"/>
    <dgm:cxn modelId="{F216418D-2D9A-4C1D-834B-FAA6789C4853}" type="presParOf" srcId="{BF88F353-A20C-424B-A88D-05C4A8F82716}" destId="{436D6600-FD01-47DC-BB5E-74B1C97C2B15}" srcOrd="2" destOrd="0" presId="urn:microsoft.com/office/officeart/2005/8/layout/vList3"/>
    <dgm:cxn modelId="{6CAA11A3-5AC7-48E2-B2A4-B25097D29271}" type="presParOf" srcId="{436D6600-FD01-47DC-BB5E-74B1C97C2B15}" destId="{AC103CB2-6EBD-4712-B53D-1CA53D456CC6}" srcOrd="0" destOrd="0" presId="urn:microsoft.com/office/officeart/2005/8/layout/vList3"/>
    <dgm:cxn modelId="{A9A40903-540E-444E-B0FE-F122834807BA}" type="presParOf" srcId="{436D6600-FD01-47DC-BB5E-74B1C97C2B15}" destId="{4C0863D7-9960-440F-8AA2-CCB6E7CC42B7}" srcOrd="1" destOrd="0" presId="urn:microsoft.com/office/officeart/2005/8/layout/vList3"/>
    <dgm:cxn modelId="{AB98FADC-92DC-4CB7-B815-29C0A5A0F901}" type="presParOf" srcId="{BF88F353-A20C-424B-A88D-05C4A8F82716}" destId="{D983E0DF-7BFF-46FF-A239-676CD2558BF1}" srcOrd="3" destOrd="0" presId="urn:microsoft.com/office/officeart/2005/8/layout/vList3"/>
    <dgm:cxn modelId="{A7016DA7-EA26-4B25-ACF2-5A66A408CB00}" type="presParOf" srcId="{BF88F353-A20C-424B-A88D-05C4A8F82716}" destId="{D99AC0E9-0D32-4BD7-8C63-0F6D7B8BBE4A}" srcOrd="4" destOrd="0" presId="urn:microsoft.com/office/officeart/2005/8/layout/vList3"/>
    <dgm:cxn modelId="{6F553047-615D-491D-B9EE-0466BB92B9EE}" type="presParOf" srcId="{D99AC0E9-0D32-4BD7-8C63-0F6D7B8BBE4A}" destId="{66F32674-43E1-4A68-B13D-DEA386F926A6}" srcOrd="0" destOrd="0" presId="urn:microsoft.com/office/officeart/2005/8/layout/vList3"/>
    <dgm:cxn modelId="{1E3407B5-5683-4828-869A-1EA0D3088F66}" type="presParOf" srcId="{D99AC0E9-0D32-4BD7-8C63-0F6D7B8BBE4A}" destId="{76D325CB-9CBC-4139-994B-D1991E87CB40}"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F93A1F-DEA7-4C84-9B83-182CAB8428C7}"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43F83EC0-9D4D-4782-BE11-43C68BA64186}">
      <dgm:prSet phldrT="[Text]" custT="1"/>
      <dgm:spPr>
        <a:solidFill>
          <a:srgbClr val="7030A0"/>
        </a:solidFill>
      </dgm:spPr>
      <dgm:t>
        <a:bodyPr/>
        <a:lstStyle/>
        <a:p>
          <a:r>
            <a:rPr lang="en-US" sz="3600" dirty="0" err="1"/>
            <a:t>Hình</a:t>
          </a:r>
          <a:r>
            <a:rPr lang="en-US" sz="3600" dirty="0"/>
            <a:t> </a:t>
          </a:r>
          <a:r>
            <a:rPr lang="en-US" sz="3600" dirty="0" err="1"/>
            <a:t>thành</a:t>
          </a:r>
          <a:r>
            <a:rPr lang="en-US" sz="3600" dirty="0"/>
            <a:t> </a:t>
          </a:r>
          <a:r>
            <a:rPr lang="en-US" sz="3600" dirty="0" err="1"/>
            <a:t>truyền</a:t>
          </a:r>
          <a:r>
            <a:rPr lang="en-US" sz="3600" dirty="0"/>
            <a:t> </a:t>
          </a:r>
          <a:r>
            <a:rPr lang="en-US" sz="3600" dirty="0" err="1"/>
            <a:t>thống</a:t>
          </a:r>
          <a:r>
            <a:rPr lang="en-US" sz="3600" dirty="0"/>
            <a:t> </a:t>
          </a:r>
          <a:r>
            <a:rPr lang="en-US" sz="3600" dirty="0" err="1"/>
            <a:t>đấu</a:t>
          </a:r>
          <a:r>
            <a:rPr lang="en-US" sz="3600" dirty="0"/>
            <a:t> </a:t>
          </a:r>
          <a:r>
            <a:rPr lang="en-US" sz="3600" dirty="0" err="1"/>
            <a:t>tranh</a:t>
          </a:r>
          <a:r>
            <a:rPr lang="en-US" sz="3600" dirty="0"/>
            <a:t> </a:t>
          </a:r>
          <a:r>
            <a:rPr lang="en-US" sz="3600" dirty="0" err="1"/>
            <a:t>chống</a:t>
          </a:r>
          <a:r>
            <a:rPr lang="en-US" sz="3600" dirty="0"/>
            <a:t> </a:t>
          </a:r>
          <a:r>
            <a:rPr lang="en-US" sz="3600" dirty="0" err="1"/>
            <a:t>giặc</a:t>
          </a:r>
          <a:r>
            <a:rPr lang="en-US" sz="3600" dirty="0"/>
            <a:t> </a:t>
          </a:r>
          <a:r>
            <a:rPr lang="en-US" sz="3600" dirty="0" err="1"/>
            <a:t>ngoại</a:t>
          </a:r>
          <a:r>
            <a:rPr lang="en-US" sz="3600" dirty="0"/>
            <a:t> </a:t>
          </a:r>
          <a:r>
            <a:rPr lang="en-US" sz="3600" dirty="0" err="1"/>
            <a:t>xâm</a:t>
          </a:r>
          <a:r>
            <a:rPr lang="en-US" sz="3600" dirty="0"/>
            <a:t> </a:t>
          </a:r>
          <a:r>
            <a:rPr lang="en-US" sz="3600" dirty="0" err="1"/>
            <a:t>của</a:t>
          </a:r>
          <a:r>
            <a:rPr lang="en-US" sz="3600" dirty="0"/>
            <a:t> </a:t>
          </a:r>
          <a:r>
            <a:rPr lang="en-US" sz="3600" dirty="0" err="1"/>
            <a:t>dân</a:t>
          </a:r>
          <a:r>
            <a:rPr lang="en-US" sz="3600" dirty="0"/>
            <a:t> </a:t>
          </a:r>
          <a:r>
            <a:rPr lang="en-US" sz="3600" dirty="0" err="1"/>
            <a:t>tộc</a:t>
          </a:r>
          <a:endParaRPr lang="en-US" sz="3600" dirty="0"/>
        </a:p>
      </dgm:t>
    </dgm:pt>
    <dgm:pt modelId="{39A9668E-14D1-4CB7-AF1A-EB4D6A83941B}" type="parTrans" cxnId="{23B00E46-9FDC-4C1D-BCE7-02CC509D120C}">
      <dgm:prSet/>
      <dgm:spPr/>
      <dgm:t>
        <a:bodyPr/>
        <a:lstStyle/>
        <a:p>
          <a:endParaRPr lang="en-US"/>
        </a:p>
      </dgm:t>
    </dgm:pt>
    <dgm:pt modelId="{8E935C13-833F-4F32-BBE4-390B93643A20}" type="sibTrans" cxnId="{23B00E46-9FDC-4C1D-BCE7-02CC509D120C}">
      <dgm:prSet/>
      <dgm:spPr/>
      <dgm:t>
        <a:bodyPr/>
        <a:lstStyle/>
        <a:p>
          <a:endParaRPr lang="en-US"/>
        </a:p>
      </dgm:t>
    </dgm:pt>
    <dgm:pt modelId="{05131780-D94F-46EF-B245-9E6B956F8F68}">
      <dgm:prSet phldrT="[Text]" custT="1"/>
      <dgm:spPr>
        <a:solidFill>
          <a:srgbClr val="7030A0"/>
        </a:solidFill>
      </dgm:spPr>
      <dgm:t>
        <a:bodyPr/>
        <a:lstStyle/>
        <a:p>
          <a:r>
            <a:rPr lang="en-US" sz="3600" dirty="0" err="1"/>
            <a:t>Khẳng</a:t>
          </a:r>
          <a:r>
            <a:rPr lang="en-US" sz="3600" dirty="0"/>
            <a:t> </a:t>
          </a:r>
          <a:r>
            <a:rPr lang="en-US" sz="3600" dirty="0" err="1"/>
            <a:t>định</a:t>
          </a:r>
          <a:r>
            <a:rPr lang="en-US" sz="3600" dirty="0"/>
            <a:t> </a:t>
          </a:r>
          <a:r>
            <a:rPr lang="en-US" sz="3600" dirty="0" err="1"/>
            <a:t>chủ</a:t>
          </a:r>
          <a:r>
            <a:rPr lang="en-US" sz="3600" dirty="0"/>
            <a:t> </a:t>
          </a:r>
          <a:r>
            <a:rPr lang="en-US" sz="3600" dirty="0" err="1"/>
            <a:t>quyền</a:t>
          </a:r>
          <a:r>
            <a:rPr lang="en-US" sz="3600" dirty="0"/>
            <a:t> </a:t>
          </a:r>
          <a:r>
            <a:rPr lang="en-US" sz="3600" dirty="0" err="1"/>
            <a:t>lâu</a:t>
          </a:r>
          <a:r>
            <a:rPr lang="en-US" sz="3600" dirty="0"/>
            <a:t> </a:t>
          </a:r>
          <a:r>
            <a:rPr lang="en-US" sz="3600" dirty="0" err="1"/>
            <a:t>dài</a:t>
          </a:r>
          <a:r>
            <a:rPr lang="en-US" sz="3600" dirty="0"/>
            <a:t> </a:t>
          </a:r>
          <a:r>
            <a:rPr lang="en-US" sz="3600" dirty="0" err="1"/>
            <a:t>trên</a:t>
          </a:r>
          <a:r>
            <a:rPr lang="en-US" sz="3600" dirty="0"/>
            <a:t> </a:t>
          </a:r>
          <a:r>
            <a:rPr lang="en-US" sz="3600" dirty="0" err="1"/>
            <a:t>lãnh</a:t>
          </a:r>
          <a:r>
            <a:rPr lang="en-US" sz="3600" dirty="0"/>
            <a:t> </a:t>
          </a:r>
          <a:r>
            <a:rPr lang="en-US" sz="3600" dirty="0" err="1"/>
            <a:t>thổ</a:t>
          </a:r>
          <a:r>
            <a:rPr lang="en-US" sz="3600" dirty="0"/>
            <a:t> </a:t>
          </a:r>
          <a:r>
            <a:rPr lang="en-US" sz="3600" dirty="0" err="1"/>
            <a:t>Việt</a:t>
          </a:r>
          <a:r>
            <a:rPr lang="en-US" sz="3600" dirty="0"/>
            <a:t> </a:t>
          </a:r>
          <a:r>
            <a:rPr lang="en-US" sz="3600" dirty="0" err="1"/>
            <a:t>nam</a:t>
          </a:r>
          <a:r>
            <a:rPr lang="en-US" sz="3600" dirty="0"/>
            <a:t> </a:t>
          </a:r>
          <a:r>
            <a:rPr lang="en-US" sz="3600" dirty="0" err="1"/>
            <a:t>của</a:t>
          </a:r>
          <a:r>
            <a:rPr lang="en-US" sz="3600" dirty="0"/>
            <a:t> </a:t>
          </a:r>
          <a:r>
            <a:rPr lang="en-US" sz="3600" dirty="0" err="1"/>
            <a:t>người</a:t>
          </a:r>
          <a:r>
            <a:rPr lang="en-US" sz="3600" dirty="0"/>
            <a:t> </a:t>
          </a:r>
          <a:r>
            <a:rPr lang="en-US" sz="3600" dirty="0" err="1"/>
            <a:t>Việt</a:t>
          </a:r>
          <a:r>
            <a:rPr lang="en-US" sz="3600" dirty="0"/>
            <a:t>.</a:t>
          </a:r>
        </a:p>
      </dgm:t>
    </dgm:pt>
    <dgm:pt modelId="{467D436C-C7A2-4CCA-AFB3-2D1ECF265DE6}" type="parTrans" cxnId="{BCEDB3A8-B7ED-438C-B478-02DF6689355C}">
      <dgm:prSet/>
      <dgm:spPr/>
      <dgm:t>
        <a:bodyPr/>
        <a:lstStyle/>
        <a:p>
          <a:endParaRPr lang="en-US"/>
        </a:p>
      </dgm:t>
    </dgm:pt>
    <dgm:pt modelId="{D5A5E5C4-1864-46A9-A6A1-0982C9C9BE63}" type="sibTrans" cxnId="{BCEDB3A8-B7ED-438C-B478-02DF6689355C}">
      <dgm:prSet/>
      <dgm:spPr/>
      <dgm:t>
        <a:bodyPr/>
        <a:lstStyle/>
        <a:p>
          <a:endParaRPr lang="en-US"/>
        </a:p>
      </dgm:t>
    </dgm:pt>
    <dgm:pt modelId="{869D003C-C983-4EFF-B03D-487B4A7103F9}" type="pres">
      <dgm:prSet presAssocID="{89F93A1F-DEA7-4C84-9B83-182CAB8428C7}" presName="linear" presStyleCnt="0">
        <dgm:presLayoutVars>
          <dgm:dir/>
          <dgm:animLvl val="lvl"/>
          <dgm:resizeHandles val="exact"/>
        </dgm:presLayoutVars>
      </dgm:prSet>
      <dgm:spPr/>
    </dgm:pt>
    <dgm:pt modelId="{D890CB33-92BE-4B0C-94F1-58A135817E7D}" type="pres">
      <dgm:prSet presAssocID="{43F83EC0-9D4D-4782-BE11-43C68BA64186}" presName="parentLin" presStyleCnt="0"/>
      <dgm:spPr/>
    </dgm:pt>
    <dgm:pt modelId="{09B388A0-04A5-497E-9AD6-1505C0AC0314}" type="pres">
      <dgm:prSet presAssocID="{43F83EC0-9D4D-4782-BE11-43C68BA64186}" presName="parentLeftMargin" presStyleLbl="node1" presStyleIdx="0" presStyleCnt="2"/>
      <dgm:spPr/>
    </dgm:pt>
    <dgm:pt modelId="{3DF6CE1A-2A33-4790-A117-B9D936E89398}" type="pres">
      <dgm:prSet presAssocID="{43F83EC0-9D4D-4782-BE11-43C68BA64186}" presName="parentText" presStyleLbl="node1" presStyleIdx="0" presStyleCnt="2" custScaleX="142857">
        <dgm:presLayoutVars>
          <dgm:chMax val="0"/>
          <dgm:bulletEnabled val="1"/>
        </dgm:presLayoutVars>
      </dgm:prSet>
      <dgm:spPr/>
    </dgm:pt>
    <dgm:pt modelId="{2F087902-37DC-4E67-9092-D902ED85F1D8}" type="pres">
      <dgm:prSet presAssocID="{43F83EC0-9D4D-4782-BE11-43C68BA64186}" presName="negativeSpace" presStyleCnt="0"/>
      <dgm:spPr/>
    </dgm:pt>
    <dgm:pt modelId="{581B00B0-D663-4DE0-93DD-E104F1C138A9}" type="pres">
      <dgm:prSet presAssocID="{43F83EC0-9D4D-4782-BE11-43C68BA64186}" presName="childText" presStyleLbl="conFgAcc1" presStyleIdx="0" presStyleCnt="2">
        <dgm:presLayoutVars>
          <dgm:bulletEnabled val="1"/>
        </dgm:presLayoutVars>
      </dgm:prSet>
      <dgm:spPr/>
    </dgm:pt>
    <dgm:pt modelId="{C8B58235-BBB0-4094-9E60-358491B99A71}" type="pres">
      <dgm:prSet presAssocID="{8E935C13-833F-4F32-BBE4-390B93643A20}" presName="spaceBetweenRectangles" presStyleCnt="0"/>
      <dgm:spPr/>
    </dgm:pt>
    <dgm:pt modelId="{97AB8E11-0219-461E-A159-55750314905D}" type="pres">
      <dgm:prSet presAssocID="{05131780-D94F-46EF-B245-9E6B956F8F68}" presName="parentLin" presStyleCnt="0"/>
      <dgm:spPr/>
    </dgm:pt>
    <dgm:pt modelId="{46A93555-B148-4256-A697-F26B95020B6F}" type="pres">
      <dgm:prSet presAssocID="{05131780-D94F-46EF-B245-9E6B956F8F68}" presName="parentLeftMargin" presStyleLbl="node1" presStyleIdx="0" presStyleCnt="2"/>
      <dgm:spPr/>
    </dgm:pt>
    <dgm:pt modelId="{13CC712D-C1D9-4303-A9F2-E5ADEC77ADA6}" type="pres">
      <dgm:prSet presAssocID="{05131780-D94F-46EF-B245-9E6B956F8F68}" presName="parentText" presStyleLbl="node1" presStyleIdx="1" presStyleCnt="2" custScaleX="142857">
        <dgm:presLayoutVars>
          <dgm:chMax val="0"/>
          <dgm:bulletEnabled val="1"/>
        </dgm:presLayoutVars>
      </dgm:prSet>
      <dgm:spPr/>
    </dgm:pt>
    <dgm:pt modelId="{C9EC5EB6-08D4-4A76-9D6D-93CBC52A7268}" type="pres">
      <dgm:prSet presAssocID="{05131780-D94F-46EF-B245-9E6B956F8F68}" presName="negativeSpace" presStyleCnt="0"/>
      <dgm:spPr/>
    </dgm:pt>
    <dgm:pt modelId="{10FA1A0A-1B4C-4FE8-B4A7-62EFD609E38F}" type="pres">
      <dgm:prSet presAssocID="{05131780-D94F-46EF-B245-9E6B956F8F68}" presName="childText" presStyleLbl="conFgAcc1" presStyleIdx="1" presStyleCnt="2">
        <dgm:presLayoutVars>
          <dgm:bulletEnabled val="1"/>
        </dgm:presLayoutVars>
      </dgm:prSet>
      <dgm:spPr/>
    </dgm:pt>
  </dgm:ptLst>
  <dgm:cxnLst>
    <dgm:cxn modelId="{FA8D3832-DD94-4E04-A372-BB3CE9B599C6}" type="presOf" srcId="{05131780-D94F-46EF-B245-9E6B956F8F68}" destId="{13CC712D-C1D9-4303-A9F2-E5ADEC77ADA6}" srcOrd="1" destOrd="0" presId="urn:microsoft.com/office/officeart/2005/8/layout/list1"/>
    <dgm:cxn modelId="{23B00E46-9FDC-4C1D-BCE7-02CC509D120C}" srcId="{89F93A1F-DEA7-4C84-9B83-182CAB8428C7}" destId="{43F83EC0-9D4D-4782-BE11-43C68BA64186}" srcOrd="0" destOrd="0" parTransId="{39A9668E-14D1-4CB7-AF1A-EB4D6A83941B}" sibTransId="{8E935C13-833F-4F32-BBE4-390B93643A20}"/>
    <dgm:cxn modelId="{0181B049-2E07-4C9A-AA3C-51F65F81C4BE}" type="presOf" srcId="{89F93A1F-DEA7-4C84-9B83-182CAB8428C7}" destId="{869D003C-C983-4EFF-B03D-487B4A7103F9}" srcOrd="0" destOrd="0" presId="urn:microsoft.com/office/officeart/2005/8/layout/list1"/>
    <dgm:cxn modelId="{A7D0184D-E50F-4362-BFFC-E3D4A7AFE340}" type="presOf" srcId="{43F83EC0-9D4D-4782-BE11-43C68BA64186}" destId="{09B388A0-04A5-497E-9AD6-1505C0AC0314}" srcOrd="0" destOrd="0" presId="urn:microsoft.com/office/officeart/2005/8/layout/list1"/>
    <dgm:cxn modelId="{BCEDB3A8-B7ED-438C-B478-02DF6689355C}" srcId="{89F93A1F-DEA7-4C84-9B83-182CAB8428C7}" destId="{05131780-D94F-46EF-B245-9E6B956F8F68}" srcOrd="1" destOrd="0" parTransId="{467D436C-C7A2-4CCA-AFB3-2D1ECF265DE6}" sibTransId="{D5A5E5C4-1864-46A9-A6A1-0982C9C9BE63}"/>
    <dgm:cxn modelId="{9FD1F0D0-31E4-4F6B-9D08-EB273404810D}" type="presOf" srcId="{43F83EC0-9D4D-4782-BE11-43C68BA64186}" destId="{3DF6CE1A-2A33-4790-A117-B9D936E89398}" srcOrd="1" destOrd="0" presId="urn:microsoft.com/office/officeart/2005/8/layout/list1"/>
    <dgm:cxn modelId="{6E944EFF-7513-4DF6-A6BD-0362881CE0D3}" type="presOf" srcId="{05131780-D94F-46EF-B245-9E6B956F8F68}" destId="{46A93555-B148-4256-A697-F26B95020B6F}" srcOrd="0" destOrd="0" presId="urn:microsoft.com/office/officeart/2005/8/layout/list1"/>
    <dgm:cxn modelId="{71B6A186-8C00-4466-B501-BFF4468F636C}" type="presParOf" srcId="{869D003C-C983-4EFF-B03D-487B4A7103F9}" destId="{D890CB33-92BE-4B0C-94F1-58A135817E7D}" srcOrd="0" destOrd="0" presId="urn:microsoft.com/office/officeart/2005/8/layout/list1"/>
    <dgm:cxn modelId="{67F9D785-A8D4-4D53-8B51-99199EB55016}" type="presParOf" srcId="{D890CB33-92BE-4B0C-94F1-58A135817E7D}" destId="{09B388A0-04A5-497E-9AD6-1505C0AC0314}" srcOrd="0" destOrd="0" presId="urn:microsoft.com/office/officeart/2005/8/layout/list1"/>
    <dgm:cxn modelId="{803B0C3C-4402-4DE1-B7DF-32B6B97AA059}" type="presParOf" srcId="{D890CB33-92BE-4B0C-94F1-58A135817E7D}" destId="{3DF6CE1A-2A33-4790-A117-B9D936E89398}" srcOrd="1" destOrd="0" presId="urn:microsoft.com/office/officeart/2005/8/layout/list1"/>
    <dgm:cxn modelId="{026C2288-87BB-4FA3-9947-21EBA68124C5}" type="presParOf" srcId="{869D003C-C983-4EFF-B03D-487B4A7103F9}" destId="{2F087902-37DC-4E67-9092-D902ED85F1D8}" srcOrd="1" destOrd="0" presId="urn:microsoft.com/office/officeart/2005/8/layout/list1"/>
    <dgm:cxn modelId="{F4E0A3F0-C02A-4E31-A265-095DB8BB306A}" type="presParOf" srcId="{869D003C-C983-4EFF-B03D-487B4A7103F9}" destId="{581B00B0-D663-4DE0-93DD-E104F1C138A9}" srcOrd="2" destOrd="0" presId="urn:microsoft.com/office/officeart/2005/8/layout/list1"/>
    <dgm:cxn modelId="{5AA2ABCC-2D21-4BFC-A68E-0CA24B5940FD}" type="presParOf" srcId="{869D003C-C983-4EFF-B03D-487B4A7103F9}" destId="{C8B58235-BBB0-4094-9E60-358491B99A71}" srcOrd="3" destOrd="0" presId="urn:microsoft.com/office/officeart/2005/8/layout/list1"/>
    <dgm:cxn modelId="{01318D40-AF2C-411C-836F-5D7CCAA2742A}" type="presParOf" srcId="{869D003C-C983-4EFF-B03D-487B4A7103F9}" destId="{97AB8E11-0219-461E-A159-55750314905D}" srcOrd="4" destOrd="0" presId="urn:microsoft.com/office/officeart/2005/8/layout/list1"/>
    <dgm:cxn modelId="{5B54254E-1A10-4E4A-B919-2B8B3FD0E93A}" type="presParOf" srcId="{97AB8E11-0219-461E-A159-55750314905D}" destId="{46A93555-B148-4256-A697-F26B95020B6F}" srcOrd="0" destOrd="0" presId="urn:microsoft.com/office/officeart/2005/8/layout/list1"/>
    <dgm:cxn modelId="{5B250D97-EA36-444D-BDA5-90115102B1FA}" type="presParOf" srcId="{97AB8E11-0219-461E-A159-55750314905D}" destId="{13CC712D-C1D9-4303-A9F2-E5ADEC77ADA6}" srcOrd="1" destOrd="0" presId="urn:microsoft.com/office/officeart/2005/8/layout/list1"/>
    <dgm:cxn modelId="{816D68FC-B026-45C7-A105-F96712E6354F}" type="presParOf" srcId="{869D003C-C983-4EFF-B03D-487B4A7103F9}" destId="{C9EC5EB6-08D4-4A76-9D6D-93CBC52A7268}" srcOrd="5" destOrd="0" presId="urn:microsoft.com/office/officeart/2005/8/layout/list1"/>
    <dgm:cxn modelId="{CE536E1B-D052-4977-91DE-DA63CBE64EB8}" type="presParOf" srcId="{869D003C-C983-4EFF-B03D-487B4A7103F9}" destId="{10FA1A0A-1B4C-4FE8-B4A7-62EFD609E38F}" srcOrd="6"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 </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r>
            <a:rPr lang="en-US" sz="3200" i="1" dirty="0">
              <a:solidFill>
                <a:srgbClr val="FF0000"/>
              </a:solidFill>
            </a:rPr>
            <a:t>1.2. </a:t>
          </a:r>
          <a:r>
            <a:rPr lang="en-US" sz="3200" i="1" dirty="0" err="1">
              <a:solidFill>
                <a:srgbClr val="FF0000"/>
              </a:solidFill>
            </a:rPr>
            <a:t>Loạn</a:t>
          </a:r>
          <a:r>
            <a:rPr lang="en-US" sz="3200" i="1" dirty="0">
              <a:solidFill>
                <a:srgbClr val="FF0000"/>
              </a:solidFill>
            </a:rPr>
            <a:t> </a:t>
          </a:r>
          <a:r>
            <a:rPr lang="en-US" sz="3200" i="1" dirty="0" err="1">
              <a:solidFill>
                <a:srgbClr val="FF0000"/>
              </a:solidFill>
            </a:rPr>
            <a:t>thập</a:t>
          </a:r>
          <a:r>
            <a:rPr lang="en-US" sz="3200" i="1" dirty="0">
              <a:solidFill>
                <a:srgbClr val="FF0000"/>
              </a:solidFill>
            </a:rPr>
            <a:t> </a:t>
          </a:r>
          <a:r>
            <a:rPr lang="en-US" sz="3200" i="1" dirty="0" err="1">
              <a:solidFill>
                <a:srgbClr val="FF0000"/>
              </a:solidFill>
            </a:rPr>
            <a:t>nhị</a:t>
          </a:r>
          <a:r>
            <a:rPr lang="en-US" sz="3200" i="1" dirty="0">
              <a:solidFill>
                <a:srgbClr val="FF0000"/>
              </a:solidFill>
            </a:rPr>
            <a:t> </a:t>
          </a:r>
          <a:r>
            <a:rPr lang="en-US" sz="3200" i="1" dirty="0" err="1">
              <a:solidFill>
                <a:srgbClr val="FF0000"/>
              </a:solidFill>
            </a:rPr>
            <a:t>sứ</a:t>
          </a:r>
          <a:r>
            <a:rPr lang="en-US" sz="3200" i="1" dirty="0">
              <a:solidFill>
                <a:srgbClr val="FF0000"/>
              </a:solidFill>
            </a:rPr>
            <a:t> </a:t>
          </a:r>
          <a:r>
            <a:rPr lang="en-US" sz="3200" i="1" dirty="0" err="1">
              <a:solidFill>
                <a:srgbClr val="FF0000"/>
              </a:solidFill>
            </a:rPr>
            <a:t>quân</a:t>
          </a:r>
          <a:endParaRPr lang="en-US" sz="3200" dirty="0">
            <a:solidFill>
              <a:srgbClr val="FF0000"/>
            </a:solidFill>
          </a:endParaRP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000" custLinFactNeighborY="-3904">
        <dgm:presLayoutVars>
          <dgm:chMax val="0"/>
          <dgm:bulletEnabled val="1"/>
        </dgm:presLayoutVars>
      </dgm:prSet>
      <dgm:spPr/>
    </dgm:pt>
    <dgm:pt modelId="{573ECD42-5195-4F46-A618-C26C1C44C6A8}" type="pres">
      <dgm:prSet presAssocID="{986CA91B-4780-460D-B30A-83B91F001100}" presName="childText" presStyleLbl="revTx" presStyleIdx="0" presStyleCnt="1">
        <dgm:presLayoutVars>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8EC01321-F382-4F46-A8D6-A8B5306C302D}" type="presOf" srcId="{31A3A44D-BF19-4919-B5EA-CAA8486BEDF0}" destId="{573ECD42-5195-4F46-A618-C26C1C44C6A8}"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 modelId="{3A0CB705-3929-42BB-A3F5-739DC36AAE52}" type="presParOf" srcId="{19EC4D2B-BAEE-4DD1-A05D-400B0AA18340}" destId="{573ECD42-5195-4F46-A618-C26C1C44C6A8}"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567A61DE-5EAF-483F-AF98-A7F745523753}"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1C4A6C10-1329-4DD7-8B67-C6FD489888C4}">
      <dgm:prSet phldrT="[Text]"/>
      <dgm:spPr/>
      <dgm:t>
        <a:bodyPr/>
        <a:lstStyle/>
        <a:p>
          <a:pPr algn="ctr"/>
          <a:r>
            <a:rPr lang="en-US" dirty="0" err="1"/>
            <a:t>Năm</a:t>
          </a:r>
          <a:r>
            <a:rPr lang="en-US" dirty="0"/>
            <a:t> 979, </a:t>
          </a:r>
          <a:r>
            <a:rPr lang="en-US" dirty="0" err="1"/>
            <a:t>Đinh</a:t>
          </a:r>
          <a:r>
            <a:rPr lang="en-US" dirty="0"/>
            <a:t> </a:t>
          </a:r>
          <a:r>
            <a:rPr lang="en-US" dirty="0" err="1"/>
            <a:t>Tiên</a:t>
          </a:r>
          <a:r>
            <a:rPr lang="en-US" dirty="0"/>
            <a:t> </a:t>
          </a:r>
          <a:r>
            <a:rPr lang="en-US" dirty="0" err="1"/>
            <a:t>Hoàng</a:t>
          </a:r>
          <a:r>
            <a:rPr lang="en-US" dirty="0"/>
            <a:t> </a:t>
          </a:r>
          <a:r>
            <a:rPr lang="en-US" dirty="0" err="1"/>
            <a:t>và</a:t>
          </a:r>
          <a:r>
            <a:rPr lang="en-US" dirty="0"/>
            <a:t> con </a:t>
          </a:r>
          <a:r>
            <a:rPr lang="en-US" dirty="0" err="1"/>
            <a:t>trưởng</a:t>
          </a:r>
          <a:r>
            <a:rPr lang="en-US" dirty="0"/>
            <a:t> </a:t>
          </a:r>
          <a:r>
            <a:rPr lang="en-US" dirty="0" err="1"/>
            <a:t>Đinh</a:t>
          </a:r>
          <a:r>
            <a:rPr lang="en-US" dirty="0"/>
            <a:t> </a:t>
          </a:r>
          <a:r>
            <a:rPr lang="en-US" dirty="0" err="1"/>
            <a:t>Liễn</a:t>
          </a:r>
          <a:r>
            <a:rPr lang="en-US" dirty="0"/>
            <a:t> </a:t>
          </a:r>
          <a:r>
            <a:rPr lang="en-US" dirty="0" err="1"/>
            <a:t>bị</a:t>
          </a:r>
          <a:r>
            <a:rPr lang="en-US" dirty="0"/>
            <a:t> </a:t>
          </a:r>
          <a:r>
            <a:rPr lang="en-US" dirty="0" err="1"/>
            <a:t>sát</a:t>
          </a:r>
          <a:r>
            <a:rPr lang="en-US" dirty="0"/>
            <a:t> </a:t>
          </a:r>
          <a:r>
            <a:rPr lang="en-US" dirty="0" err="1"/>
            <a:t>hại</a:t>
          </a:r>
          <a:r>
            <a:rPr lang="en-US" dirty="0"/>
            <a:t>, </a:t>
          </a:r>
          <a:r>
            <a:rPr lang="en-US" dirty="0" err="1"/>
            <a:t>Đinh</a:t>
          </a:r>
          <a:r>
            <a:rPr lang="en-US" dirty="0"/>
            <a:t> </a:t>
          </a:r>
          <a:r>
            <a:rPr lang="en-US" dirty="0" err="1"/>
            <a:t>Toàn</a:t>
          </a:r>
          <a:r>
            <a:rPr lang="en-US" dirty="0"/>
            <a:t> 6 </a:t>
          </a:r>
          <a:r>
            <a:rPr lang="en-US" dirty="0" err="1"/>
            <a:t>tuổi</a:t>
          </a:r>
          <a:r>
            <a:rPr lang="en-US" dirty="0"/>
            <a:t> </a:t>
          </a:r>
          <a:r>
            <a:rPr lang="en-US" dirty="0" err="1"/>
            <a:t>lên</a:t>
          </a:r>
          <a:r>
            <a:rPr lang="en-US" dirty="0"/>
            <a:t> </a:t>
          </a:r>
          <a:r>
            <a:rPr lang="en-US" dirty="0" err="1"/>
            <a:t>ngôi</a:t>
          </a:r>
          <a:r>
            <a:rPr lang="en-US" dirty="0"/>
            <a:t>. </a:t>
          </a:r>
          <a:r>
            <a:rPr lang="en-US" dirty="0" err="1"/>
            <a:t>Nhân</a:t>
          </a:r>
          <a:r>
            <a:rPr lang="en-US" dirty="0"/>
            <a:t> </a:t>
          </a:r>
          <a:r>
            <a:rPr lang="en-US" dirty="0" err="1"/>
            <a:t>nội</a:t>
          </a:r>
          <a:r>
            <a:rPr lang="en-US" dirty="0"/>
            <a:t> </a:t>
          </a:r>
          <a:r>
            <a:rPr lang="en-US" dirty="0" err="1"/>
            <a:t>bộ</a:t>
          </a:r>
          <a:r>
            <a:rPr lang="en-US" dirty="0"/>
            <a:t> </a:t>
          </a:r>
          <a:r>
            <a:rPr lang="en-US" dirty="0" err="1"/>
            <a:t>nhà</a:t>
          </a:r>
          <a:r>
            <a:rPr lang="en-US" dirty="0"/>
            <a:t> </a:t>
          </a:r>
          <a:r>
            <a:rPr lang="en-US" dirty="0" err="1"/>
            <a:t>Đinh</a:t>
          </a:r>
          <a:r>
            <a:rPr lang="en-US" dirty="0"/>
            <a:t> </a:t>
          </a:r>
          <a:r>
            <a:rPr lang="en-US" dirty="0" err="1"/>
            <a:t>lục</a:t>
          </a:r>
          <a:r>
            <a:rPr lang="en-US" dirty="0"/>
            <a:t> </a:t>
          </a:r>
          <a:r>
            <a:rPr lang="en-US" dirty="0" err="1"/>
            <a:t>đục</a:t>
          </a:r>
          <a:r>
            <a:rPr lang="en-US" dirty="0"/>
            <a:t> </a:t>
          </a:r>
          <a:r>
            <a:rPr lang="en-US" dirty="0" err="1"/>
            <a:t>và</a:t>
          </a:r>
          <a:r>
            <a:rPr lang="en-US" dirty="0"/>
            <a:t> chia </a:t>
          </a:r>
          <a:r>
            <a:rPr lang="en-US" dirty="0" err="1"/>
            <a:t>rẽ</a:t>
          </a:r>
          <a:r>
            <a:rPr lang="en-US" dirty="0"/>
            <a:t>, </a:t>
          </a:r>
          <a:r>
            <a:rPr lang="en-US" dirty="0" err="1"/>
            <a:t>nhà</a:t>
          </a:r>
          <a:r>
            <a:rPr lang="en-US" dirty="0"/>
            <a:t> </a:t>
          </a:r>
          <a:r>
            <a:rPr lang="en-US" dirty="0" err="1"/>
            <a:t>Tống</a:t>
          </a:r>
          <a:r>
            <a:rPr lang="en-US" dirty="0"/>
            <a:t> </a:t>
          </a:r>
          <a:r>
            <a:rPr lang="en-US" dirty="0" err="1"/>
            <a:t>âm</a:t>
          </a:r>
          <a:r>
            <a:rPr lang="en-US" dirty="0"/>
            <a:t> </a:t>
          </a:r>
          <a:r>
            <a:rPr lang="en-US" dirty="0" err="1"/>
            <a:t>mưu</a:t>
          </a:r>
          <a:r>
            <a:rPr lang="en-US" dirty="0"/>
            <a:t> </a:t>
          </a:r>
          <a:r>
            <a:rPr lang="en-US" dirty="0" err="1"/>
            <a:t>kéo</a:t>
          </a:r>
          <a:r>
            <a:rPr lang="en-US" dirty="0"/>
            <a:t> </a:t>
          </a:r>
          <a:r>
            <a:rPr lang="en-US" dirty="0" err="1"/>
            <a:t>quân</a:t>
          </a:r>
          <a:r>
            <a:rPr lang="en-US" dirty="0"/>
            <a:t> </a:t>
          </a:r>
          <a:r>
            <a:rPr lang="en-US" dirty="0" err="1"/>
            <a:t>vào</a:t>
          </a:r>
          <a:r>
            <a:rPr lang="en-US" dirty="0"/>
            <a:t> </a:t>
          </a:r>
          <a:r>
            <a:rPr lang="en-US" dirty="0" err="1"/>
            <a:t>thôn</a:t>
          </a:r>
          <a:r>
            <a:rPr lang="en-US" dirty="0"/>
            <a:t> </a:t>
          </a:r>
          <a:r>
            <a:rPr lang="en-US" dirty="0" err="1"/>
            <a:t>tính</a:t>
          </a:r>
          <a:r>
            <a:rPr lang="en-US" dirty="0"/>
            <a:t> </a:t>
          </a:r>
          <a:r>
            <a:rPr lang="en-US" dirty="0" err="1"/>
            <a:t>nước</a:t>
          </a:r>
          <a:r>
            <a:rPr lang="en-US" dirty="0"/>
            <a:t> ta. </a:t>
          </a:r>
        </a:p>
      </dgm:t>
    </dgm:pt>
    <dgm:pt modelId="{4FFE1EC9-7CEF-42D8-84A6-1765282CC240}" type="parTrans" cxnId="{D0E1B0E5-391E-489B-A0AD-FB5F61FC16A2}">
      <dgm:prSet/>
      <dgm:spPr/>
      <dgm:t>
        <a:bodyPr/>
        <a:lstStyle/>
        <a:p>
          <a:pPr algn="ctr"/>
          <a:endParaRPr lang="en-US"/>
        </a:p>
      </dgm:t>
    </dgm:pt>
    <dgm:pt modelId="{6C61C24B-9D89-4022-93D6-117F9D61ADCC}" type="sibTrans" cxnId="{D0E1B0E5-391E-489B-A0AD-FB5F61FC16A2}">
      <dgm:prSet/>
      <dgm:spPr/>
      <dgm:t>
        <a:bodyPr/>
        <a:lstStyle/>
        <a:p>
          <a:pPr algn="ctr"/>
          <a:endParaRPr lang="en-US"/>
        </a:p>
      </dgm:t>
    </dgm:pt>
    <dgm:pt modelId="{86A70538-4078-4C98-AD72-C3C12E6364DE}" type="pres">
      <dgm:prSet presAssocID="{567A61DE-5EAF-483F-AF98-A7F745523753}" presName="Name0" presStyleCnt="0">
        <dgm:presLayoutVars>
          <dgm:dir/>
          <dgm:resizeHandles val="exact"/>
        </dgm:presLayoutVars>
      </dgm:prSet>
      <dgm:spPr/>
    </dgm:pt>
    <dgm:pt modelId="{2FBB962E-EB0A-498F-8B7D-3561B1FF8D03}" type="pres">
      <dgm:prSet presAssocID="{1C4A6C10-1329-4DD7-8B67-C6FD489888C4}" presName="composite" presStyleCnt="0"/>
      <dgm:spPr/>
    </dgm:pt>
    <dgm:pt modelId="{2A73FCA1-DBBC-45F6-869E-D61CC233F693}" type="pres">
      <dgm:prSet presAssocID="{1C4A6C10-1329-4DD7-8B67-C6FD489888C4}" presName="rect1" presStyleLbl="trAlignAcc1" presStyleIdx="0" presStyleCnt="1">
        <dgm:presLayoutVars>
          <dgm:bulletEnabled val="1"/>
        </dgm:presLayoutVars>
      </dgm:prSet>
      <dgm:spPr/>
    </dgm:pt>
    <dgm:pt modelId="{772D63B4-930F-4BA0-8937-F40767260EBB}" type="pres">
      <dgm:prSet presAssocID="{1C4A6C10-1329-4DD7-8B67-C6FD489888C4}" presName="rect2" presStyleLbl="fgImgPlace1" presStyleIdx="0" presStyleCnt="1"/>
      <dgm:spPr>
        <a:blipFill rotWithShape="1">
          <a:blip xmlns:r="http://schemas.openxmlformats.org/officeDocument/2006/relationships" r:embed="rId1"/>
          <a:srcRect/>
          <a:stretch>
            <a:fillRect l="-50000" r="-50000"/>
          </a:stretch>
        </a:blipFill>
      </dgm:spPr>
    </dgm:pt>
  </dgm:ptLst>
  <dgm:cxnLst>
    <dgm:cxn modelId="{2CA0FE0A-AD0E-4E9C-8728-A1F1AA9BAA3E}" type="presOf" srcId="{1C4A6C10-1329-4DD7-8B67-C6FD489888C4}" destId="{2A73FCA1-DBBC-45F6-869E-D61CC233F693}" srcOrd="0" destOrd="0" presId="urn:microsoft.com/office/officeart/2008/layout/PictureStrips"/>
    <dgm:cxn modelId="{DE5D49E1-BD9A-44E7-95BC-052BFAA2CD80}" type="presOf" srcId="{567A61DE-5EAF-483F-AF98-A7F745523753}" destId="{86A70538-4078-4C98-AD72-C3C12E6364DE}" srcOrd="0" destOrd="0" presId="urn:microsoft.com/office/officeart/2008/layout/PictureStrips"/>
    <dgm:cxn modelId="{D0E1B0E5-391E-489B-A0AD-FB5F61FC16A2}" srcId="{567A61DE-5EAF-483F-AF98-A7F745523753}" destId="{1C4A6C10-1329-4DD7-8B67-C6FD489888C4}" srcOrd="0" destOrd="0" parTransId="{4FFE1EC9-7CEF-42D8-84A6-1765282CC240}" sibTransId="{6C61C24B-9D89-4022-93D6-117F9D61ADCC}"/>
    <dgm:cxn modelId="{CFE9FFE5-5621-4319-93E4-4F0CF7AEF6A8}" type="presParOf" srcId="{86A70538-4078-4C98-AD72-C3C12E6364DE}" destId="{2FBB962E-EB0A-498F-8B7D-3561B1FF8D03}" srcOrd="0" destOrd="0" presId="urn:microsoft.com/office/officeart/2008/layout/PictureStrips"/>
    <dgm:cxn modelId="{266AA171-7FA3-46DE-817D-9F9E5203540E}" type="presParOf" srcId="{2FBB962E-EB0A-498F-8B7D-3561B1FF8D03}" destId="{2A73FCA1-DBBC-45F6-869E-D61CC233F693}" srcOrd="0" destOrd="0" presId="urn:microsoft.com/office/officeart/2008/layout/PictureStrips"/>
    <dgm:cxn modelId="{564CDCCA-F8D6-42ED-8327-9E00EECD127B}" type="presParOf" srcId="{2FBB962E-EB0A-498F-8B7D-3561B1FF8D03}" destId="{772D63B4-930F-4BA0-8937-F40767260EBB}"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02790171-24FF-4CC3-8F79-7C5541800997}"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986CA91B-4780-460D-B30A-83B91F001100}">
      <dgm:prSet phldrT="[Text]" custT="1"/>
      <dgm:spPr>
        <a:solidFill>
          <a:srgbClr val="7030A0"/>
        </a:solidFill>
      </dgm:spPr>
      <dgm:t>
        <a:bodyPr/>
        <a:lstStyle/>
        <a:p>
          <a:pPr algn="ctr"/>
          <a:r>
            <a:rPr lang="en-US" sz="3200" b="1" dirty="0"/>
            <a:t>1. </a:t>
          </a:r>
          <a:r>
            <a:rPr lang="en-US" sz="3200" b="1" dirty="0" err="1"/>
            <a:t>Giai</a:t>
          </a:r>
          <a:r>
            <a:rPr lang="en-US" sz="3200" b="1" dirty="0"/>
            <a:t> </a:t>
          </a:r>
          <a:r>
            <a:rPr lang="en-US" sz="3200" b="1" dirty="0" err="1"/>
            <a:t>đoạn</a:t>
          </a:r>
          <a:r>
            <a:rPr lang="en-US" sz="3200" b="1" dirty="0"/>
            <a:t> </a:t>
          </a:r>
          <a:r>
            <a:rPr lang="en-US" sz="3200" b="1" dirty="0" err="1"/>
            <a:t>thế</a:t>
          </a:r>
          <a:r>
            <a:rPr lang="en-US" sz="3200" b="1" dirty="0"/>
            <a:t> </a:t>
          </a:r>
          <a:r>
            <a:rPr lang="en-US" sz="3200" b="1" dirty="0" err="1"/>
            <a:t>kỷ</a:t>
          </a:r>
          <a:r>
            <a:rPr lang="en-US" sz="3200" b="1" dirty="0"/>
            <a:t> X </a:t>
          </a:r>
          <a:endParaRPr lang="en-US" sz="3200" dirty="0"/>
        </a:p>
      </dgm:t>
    </dgm:pt>
    <dgm:pt modelId="{C05278D6-8585-4C76-9635-81D0BFF3B55D}" type="parTrans" cxnId="{1AD5755A-C746-44AC-B4C8-BBDC72FF063E}">
      <dgm:prSet/>
      <dgm:spPr/>
      <dgm:t>
        <a:bodyPr/>
        <a:lstStyle/>
        <a:p>
          <a:endParaRPr lang="en-US"/>
        </a:p>
      </dgm:t>
    </dgm:pt>
    <dgm:pt modelId="{E49D632C-C34D-4A4B-8AD7-D60AE1839D6F}" type="sibTrans" cxnId="{1AD5755A-C746-44AC-B4C8-BBDC72FF063E}">
      <dgm:prSet/>
      <dgm:spPr/>
      <dgm:t>
        <a:bodyPr/>
        <a:lstStyle/>
        <a:p>
          <a:endParaRPr lang="en-US"/>
        </a:p>
      </dgm:t>
    </dgm:pt>
    <dgm:pt modelId="{31A3A44D-BF19-4919-B5EA-CAA8486BEDF0}">
      <dgm:prSet phldrT="[Text]" custT="1"/>
      <dgm:spPr/>
      <dgm:t>
        <a:bodyPr/>
        <a:lstStyle/>
        <a:p>
          <a:r>
            <a:rPr lang="en-US" sz="3200" i="1" dirty="0"/>
            <a:t>1.3. </a:t>
          </a:r>
          <a:r>
            <a:rPr lang="en-US" sz="3200" i="1" dirty="0" err="1"/>
            <a:t>Kháng</a:t>
          </a:r>
          <a:r>
            <a:rPr lang="en-US" sz="3200" i="1" dirty="0"/>
            <a:t> </a:t>
          </a:r>
          <a:r>
            <a:rPr lang="en-US" sz="3200" i="1" dirty="0" err="1"/>
            <a:t>chiến</a:t>
          </a:r>
          <a:r>
            <a:rPr lang="en-US" sz="3200" i="1" dirty="0"/>
            <a:t> </a:t>
          </a:r>
          <a:r>
            <a:rPr lang="en-US" sz="3200" i="1" dirty="0" err="1"/>
            <a:t>chống</a:t>
          </a:r>
          <a:r>
            <a:rPr lang="en-US" sz="3200" i="1" dirty="0"/>
            <a:t> </a:t>
          </a:r>
          <a:r>
            <a:rPr lang="en-US" sz="3200" i="1" dirty="0" err="1"/>
            <a:t>Tống</a:t>
          </a:r>
          <a:endParaRPr lang="en-US" sz="3200" dirty="0">
            <a:solidFill>
              <a:srgbClr val="FF0000"/>
            </a:solidFill>
          </a:endParaRPr>
        </a:p>
      </dgm:t>
    </dgm:pt>
    <dgm:pt modelId="{59AF63E8-A8B0-4541-B56B-74E4766AB5EC}" type="parTrans" cxnId="{9FC73145-CF88-4816-97F7-B0D8AF51835D}">
      <dgm:prSet/>
      <dgm:spPr/>
      <dgm:t>
        <a:bodyPr/>
        <a:lstStyle/>
        <a:p>
          <a:endParaRPr lang="en-US"/>
        </a:p>
      </dgm:t>
    </dgm:pt>
    <dgm:pt modelId="{2E32665E-EB17-4498-B8BF-FFEC80F37388}" type="sibTrans" cxnId="{9FC73145-CF88-4816-97F7-B0D8AF51835D}">
      <dgm:prSet/>
      <dgm:spPr/>
      <dgm:t>
        <a:bodyPr/>
        <a:lstStyle/>
        <a:p>
          <a:endParaRPr lang="en-US"/>
        </a:p>
      </dgm:t>
    </dgm:pt>
    <dgm:pt modelId="{19EC4D2B-BAEE-4DD1-A05D-400B0AA18340}" type="pres">
      <dgm:prSet presAssocID="{02790171-24FF-4CC3-8F79-7C5541800997}" presName="linear" presStyleCnt="0">
        <dgm:presLayoutVars>
          <dgm:animLvl val="lvl"/>
          <dgm:resizeHandles val="exact"/>
        </dgm:presLayoutVars>
      </dgm:prSet>
      <dgm:spPr/>
    </dgm:pt>
    <dgm:pt modelId="{D731C7E9-0CC5-4C27-8DA0-9C75AFF8A3E4}" type="pres">
      <dgm:prSet presAssocID="{986CA91B-4780-460D-B30A-83B91F001100}" presName="parentText" presStyleLbl="node1" presStyleIdx="0" presStyleCnt="1" custLinFactNeighborX="-750" custLinFactNeighborY="-16330">
        <dgm:presLayoutVars>
          <dgm:chMax val="0"/>
          <dgm:bulletEnabled val="1"/>
        </dgm:presLayoutVars>
      </dgm:prSet>
      <dgm:spPr/>
    </dgm:pt>
    <dgm:pt modelId="{573ECD42-5195-4F46-A618-C26C1C44C6A8}" type="pres">
      <dgm:prSet presAssocID="{986CA91B-4780-460D-B30A-83B91F001100}" presName="childText" presStyleLbl="revTx" presStyleIdx="0" presStyleCnt="1">
        <dgm:presLayoutVars>
          <dgm:bulletEnabled val="1"/>
        </dgm:presLayoutVars>
      </dgm:prSet>
      <dgm:spPr/>
    </dgm:pt>
  </dgm:ptLst>
  <dgm:cxnLst>
    <dgm:cxn modelId="{B580D609-6B07-471A-9D1E-459288E54E01}" type="presOf" srcId="{986CA91B-4780-460D-B30A-83B91F001100}" destId="{D731C7E9-0CC5-4C27-8DA0-9C75AFF8A3E4}" srcOrd="0" destOrd="0" presId="urn:microsoft.com/office/officeart/2005/8/layout/vList2"/>
    <dgm:cxn modelId="{8EC01321-F382-4F46-A8D6-A8B5306C302D}" type="presOf" srcId="{31A3A44D-BF19-4919-B5EA-CAA8486BEDF0}" destId="{573ECD42-5195-4F46-A618-C26C1C44C6A8}" srcOrd="0" destOrd="0" presId="urn:microsoft.com/office/officeart/2005/8/layout/vList2"/>
    <dgm:cxn modelId="{9FC73145-CF88-4816-97F7-B0D8AF51835D}" srcId="{986CA91B-4780-460D-B30A-83B91F001100}" destId="{31A3A44D-BF19-4919-B5EA-CAA8486BEDF0}" srcOrd="0" destOrd="0" parTransId="{59AF63E8-A8B0-4541-B56B-74E4766AB5EC}" sibTransId="{2E32665E-EB17-4498-B8BF-FFEC80F37388}"/>
    <dgm:cxn modelId="{1AD5755A-C746-44AC-B4C8-BBDC72FF063E}" srcId="{02790171-24FF-4CC3-8F79-7C5541800997}" destId="{986CA91B-4780-460D-B30A-83B91F001100}" srcOrd="0" destOrd="0" parTransId="{C05278D6-8585-4C76-9635-81D0BFF3B55D}" sibTransId="{E49D632C-C34D-4A4B-8AD7-D60AE1839D6F}"/>
    <dgm:cxn modelId="{567636B2-AAB7-41A1-B53C-5AF0A3DE3E05}" type="presOf" srcId="{02790171-24FF-4CC3-8F79-7C5541800997}" destId="{19EC4D2B-BAEE-4DD1-A05D-400B0AA18340}" srcOrd="0" destOrd="0" presId="urn:microsoft.com/office/officeart/2005/8/layout/vList2"/>
    <dgm:cxn modelId="{01D9C417-7E96-4E6C-84FD-2CA41EFA4DE3}" type="presParOf" srcId="{19EC4D2B-BAEE-4DD1-A05D-400B0AA18340}" destId="{D731C7E9-0CC5-4C27-8DA0-9C75AFF8A3E4}" srcOrd="0" destOrd="0" presId="urn:microsoft.com/office/officeart/2005/8/layout/vList2"/>
    <dgm:cxn modelId="{3A0CB705-3929-42BB-A3F5-739DC36AAE52}" type="presParOf" srcId="{19EC4D2B-BAEE-4DD1-A05D-400B0AA18340}" destId="{573ECD42-5195-4F46-A618-C26C1C44C6A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FBAA616E-EE9C-42CF-9259-08EA24809885}" type="doc">
      <dgm:prSet loTypeId="urn:microsoft.com/office/officeart/2005/8/layout/vList3" loCatId="list" qsTypeId="urn:microsoft.com/office/officeart/2005/8/quickstyle/simple1" qsCatId="simple" csTypeId="urn:microsoft.com/office/officeart/2005/8/colors/accent1_2" csCatId="accent1" phldr="1"/>
      <dgm:spPr/>
      <dgm:t>
        <a:bodyPr/>
        <a:lstStyle/>
        <a:p>
          <a:endParaRPr lang="en-US"/>
        </a:p>
      </dgm:t>
    </dgm:pt>
    <dgm:pt modelId="{F64FE725-F03E-4C0A-8DCB-FFC1B83DFCE1}">
      <dgm:prSet phldrT="[Text]"/>
      <dgm:spPr>
        <a:solidFill>
          <a:schemeClr val="accent6">
            <a:lumMod val="50000"/>
          </a:schemeClr>
        </a:solidFill>
      </dgm:spPr>
      <dgm:t>
        <a:bodyPr/>
        <a:lstStyle/>
        <a:p>
          <a:r>
            <a:rPr lang="en-US" dirty="0" err="1"/>
            <a:t>Năm</a:t>
          </a:r>
          <a:r>
            <a:rPr lang="en-US" dirty="0"/>
            <a:t> 981, </a:t>
          </a:r>
          <a:r>
            <a:rPr lang="en-US" dirty="0" err="1"/>
            <a:t>quân</a:t>
          </a:r>
          <a:r>
            <a:rPr lang="en-US" dirty="0"/>
            <a:t> </a:t>
          </a:r>
          <a:r>
            <a:rPr lang="en-US" dirty="0" err="1"/>
            <a:t>Tống</a:t>
          </a:r>
          <a:r>
            <a:rPr lang="en-US" dirty="0"/>
            <a:t> chia </a:t>
          </a:r>
          <a:r>
            <a:rPr lang="en-US" dirty="0" err="1"/>
            <a:t>làm</a:t>
          </a:r>
          <a:r>
            <a:rPr lang="en-US" dirty="0"/>
            <a:t> 2 </a:t>
          </a:r>
          <a:r>
            <a:rPr lang="en-US" dirty="0" err="1"/>
            <a:t>cánh</a:t>
          </a:r>
          <a:r>
            <a:rPr lang="en-US" dirty="0"/>
            <a:t> </a:t>
          </a:r>
          <a:r>
            <a:rPr lang="en-US" dirty="0" err="1"/>
            <a:t>tiến</a:t>
          </a:r>
          <a:r>
            <a:rPr lang="en-US" dirty="0"/>
            <a:t> sang </a:t>
          </a:r>
          <a:r>
            <a:rPr lang="en-US" dirty="0" err="1"/>
            <a:t>xâm</a:t>
          </a:r>
          <a:r>
            <a:rPr lang="en-US" dirty="0"/>
            <a:t> </a:t>
          </a:r>
          <a:r>
            <a:rPr lang="en-US" dirty="0" err="1"/>
            <a:t>lược</a:t>
          </a:r>
          <a:r>
            <a:rPr lang="en-US" dirty="0"/>
            <a:t> </a:t>
          </a:r>
          <a:r>
            <a:rPr lang="en-US" dirty="0" err="1"/>
            <a:t>nước</a:t>
          </a:r>
          <a:r>
            <a:rPr lang="en-US" dirty="0"/>
            <a:t> ta</a:t>
          </a:r>
        </a:p>
      </dgm:t>
    </dgm:pt>
    <dgm:pt modelId="{7B44DBC7-E501-4D43-8114-E3245A388829}" type="parTrans" cxnId="{4B2E4B1F-73D4-407E-A413-9045F67ECCBF}">
      <dgm:prSet/>
      <dgm:spPr/>
      <dgm:t>
        <a:bodyPr/>
        <a:lstStyle/>
        <a:p>
          <a:endParaRPr lang="en-US"/>
        </a:p>
      </dgm:t>
    </dgm:pt>
    <dgm:pt modelId="{CD0EB98E-2839-4962-8B24-F0CDB026F1F7}" type="sibTrans" cxnId="{4B2E4B1F-73D4-407E-A413-9045F67ECCBF}">
      <dgm:prSet/>
      <dgm:spPr/>
      <dgm:t>
        <a:bodyPr/>
        <a:lstStyle/>
        <a:p>
          <a:endParaRPr lang="en-US"/>
        </a:p>
      </dgm:t>
    </dgm:pt>
    <dgm:pt modelId="{A9D21D1E-B3A7-4437-ADCB-40BA6F686DF3}">
      <dgm:prSet phldrT="[Text]"/>
      <dgm:spPr>
        <a:solidFill>
          <a:srgbClr val="002060"/>
        </a:solidFill>
      </dgm:spPr>
      <dgm:t>
        <a:bodyPr/>
        <a:lstStyle/>
        <a:p>
          <a:r>
            <a:rPr lang="en-US" dirty="0"/>
            <a:t>Lê </a:t>
          </a:r>
          <a:r>
            <a:rPr lang="en-US" dirty="0" err="1"/>
            <a:t>Hoàn</a:t>
          </a:r>
          <a:r>
            <a:rPr lang="en-US" dirty="0"/>
            <a:t> </a:t>
          </a:r>
          <a:r>
            <a:rPr lang="en-US" dirty="0" err="1"/>
            <a:t>trực</a:t>
          </a:r>
          <a:r>
            <a:rPr lang="en-US" dirty="0"/>
            <a:t> </a:t>
          </a:r>
          <a:r>
            <a:rPr lang="en-US" dirty="0" err="1"/>
            <a:t>tiếp</a:t>
          </a:r>
          <a:r>
            <a:rPr lang="en-US" dirty="0"/>
            <a:t> </a:t>
          </a:r>
          <a:r>
            <a:rPr lang="en-US" dirty="0" err="1"/>
            <a:t>tổ</a:t>
          </a:r>
          <a:r>
            <a:rPr lang="en-US" dirty="0"/>
            <a:t> </a:t>
          </a:r>
          <a:r>
            <a:rPr lang="en-US" dirty="0" err="1"/>
            <a:t>chức</a:t>
          </a:r>
          <a:r>
            <a:rPr lang="en-US" dirty="0"/>
            <a:t> </a:t>
          </a:r>
          <a:r>
            <a:rPr lang="en-US" dirty="0" err="1"/>
            <a:t>và</a:t>
          </a:r>
          <a:r>
            <a:rPr lang="en-US" dirty="0"/>
            <a:t> </a:t>
          </a:r>
          <a:r>
            <a:rPr lang="en-US" dirty="0" err="1"/>
            <a:t>lãnh</a:t>
          </a:r>
          <a:r>
            <a:rPr lang="en-US" dirty="0"/>
            <a:t> </a:t>
          </a:r>
          <a:r>
            <a:rPr lang="en-US" dirty="0" err="1"/>
            <a:t>đạo</a:t>
          </a:r>
          <a:r>
            <a:rPr lang="en-US" dirty="0"/>
            <a:t> </a:t>
          </a:r>
          <a:r>
            <a:rPr lang="en-US" dirty="0" err="1"/>
            <a:t>cuộc</a:t>
          </a:r>
          <a:r>
            <a:rPr lang="en-US" dirty="0"/>
            <a:t> </a:t>
          </a:r>
          <a:r>
            <a:rPr lang="en-US" dirty="0" err="1"/>
            <a:t>kháng</a:t>
          </a:r>
          <a:r>
            <a:rPr lang="en-US" dirty="0"/>
            <a:t> </a:t>
          </a:r>
          <a:r>
            <a:rPr lang="en-US" dirty="0" err="1"/>
            <a:t>chiến</a:t>
          </a:r>
          <a:r>
            <a:rPr lang="en-US" dirty="0"/>
            <a:t>. </a:t>
          </a:r>
          <a:r>
            <a:rPr lang="en-US" dirty="0" err="1"/>
            <a:t>Ông</a:t>
          </a:r>
          <a:r>
            <a:rPr lang="en-US" dirty="0"/>
            <a:t> </a:t>
          </a:r>
          <a:r>
            <a:rPr lang="en-US" dirty="0" err="1"/>
            <a:t>cho</a:t>
          </a:r>
          <a:r>
            <a:rPr lang="en-US" dirty="0"/>
            <a:t> </a:t>
          </a:r>
          <a:r>
            <a:rPr lang="en-US" dirty="0" err="1"/>
            <a:t>quân</a:t>
          </a:r>
          <a:r>
            <a:rPr lang="en-US" dirty="0"/>
            <a:t> </a:t>
          </a:r>
          <a:r>
            <a:rPr lang="en-US" dirty="0" err="1"/>
            <a:t>đóng</a:t>
          </a:r>
          <a:r>
            <a:rPr lang="en-US" dirty="0"/>
            <a:t> </a:t>
          </a:r>
          <a:r>
            <a:rPr lang="en-US" dirty="0" err="1"/>
            <a:t>cọc</a:t>
          </a:r>
          <a:r>
            <a:rPr lang="en-US" dirty="0"/>
            <a:t> ở </a:t>
          </a:r>
          <a:r>
            <a:rPr lang="en-US" dirty="0" err="1"/>
            <a:t>sông</a:t>
          </a:r>
          <a:r>
            <a:rPr lang="en-US" dirty="0"/>
            <a:t> </a:t>
          </a:r>
          <a:r>
            <a:rPr lang="en-US" dirty="0" err="1"/>
            <a:t>Bạch</a:t>
          </a:r>
          <a:r>
            <a:rPr lang="en-US" dirty="0"/>
            <a:t> </a:t>
          </a:r>
          <a:r>
            <a:rPr lang="en-US" dirty="0" err="1"/>
            <a:t>Đằng</a:t>
          </a:r>
          <a:r>
            <a:rPr lang="en-US" dirty="0"/>
            <a:t> </a:t>
          </a:r>
          <a:r>
            <a:rPr lang="en-US" dirty="0" err="1"/>
            <a:t>để</a:t>
          </a:r>
          <a:r>
            <a:rPr lang="en-US" dirty="0"/>
            <a:t> </a:t>
          </a:r>
          <a:r>
            <a:rPr lang="en-US" dirty="0" err="1"/>
            <a:t>ngăn</a:t>
          </a:r>
          <a:r>
            <a:rPr lang="en-US" dirty="0"/>
            <a:t> </a:t>
          </a:r>
          <a:r>
            <a:rPr lang="en-US" dirty="0" err="1"/>
            <a:t>chặn</a:t>
          </a:r>
          <a:r>
            <a:rPr lang="en-US" dirty="0"/>
            <a:t> </a:t>
          </a:r>
          <a:r>
            <a:rPr lang="en-US" dirty="0" err="1"/>
            <a:t>chiến</a:t>
          </a:r>
          <a:r>
            <a:rPr lang="en-US" dirty="0"/>
            <a:t> </a:t>
          </a:r>
          <a:r>
            <a:rPr lang="en-US" dirty="0" err="1"/>
            <a:t>thuyền</a:t>
          </a:r>
          <a:r>
            <a:rPr lang="en-US" dirty="0"/>
            <a:t> </a:t>
          </a:r>
          <a:r>
            <a:rPr lang="en-US" dirty="0" err="1"/>
            <a:t>địch</a:t>
          </a:r>
          <a:endParaRPr lang="en-US" dirty="0"/>
        </a:p>
      </dgm:t>
    </dgm:pt>
    <dgm:pt modelId="{1AF62C1E-8CF5-46D7-A319-C918CFA888E7}" type="parTrans" cxnId="{36460AF7-9B94-4847-8148-712B22B7693C}">
      <dgm:prSet/>
      <dgm:spPr/>
      <dgm:t>
        <a:bodyPr/>
        <a:lstStyle/>
        <a:p>
          <a:endParaRPr lang="en-US"/>
        </a:p>
      </dgm:t>
    </dgm:pt>
    <dgm:pt modelId="{7BEB1D64-6342-4D4E-BBF7-FBFECE60FAF6}" type="sibTrans" cxnId="{36460AF7-9B94-4847-8148-712B22B7693C}">
      <dgm:prSet/>
      <dgm:spPr/>
      <dgm:t>
        <a:bodyPr/>
        <a:lstStyle/>
        <a:p>
          <a:endParaRPr lang="en-US"/>
        </a:p>
      </dgm:t>
    </dgm:pt>
    <dgm:pt modelId="{88F0D1BA-9339-456F-ACDB-4D12B0604450}">
      <dgm:prSet phldrT="[Text]"/>
      <dgm:spPr>
        <a:solidFill>
          <a:srgbClr val="C00000"/>
        </a:solidFill>
      </dgm:spPr>
      <dgm:t>
        <a:bodyPr/>
        <a:lstStyle/>
        <a:p>
          <a:r>
            <a:rPr lang="en-US" dirty="0" err="1"/>
            <a:t>Cuộc</a:t>
          </a:r>
          <a:r>
            <a:rPr lang="en-US" dirty="0"/>
            <a:t> </a:t>
          </a:r>
          <a:r>
            <a:rPr lang="en-US" dirty="0" err="1"/>
            <a:t>kháng</a:t>
          </a:r>
          <a:r>
            <a:rPr lang="en-US" dirty="0"/>
            <a:t> </a:t>
          </a:r>
          <a:r>
            <a:rPr lang="en-US" dirty="0" err="1"/>
            <a:t>chiến</a:t>
          </a:r>
          <a:r>
            <a:rPr lang="en-US" dirty="0"/>
            <a:t> </a:t>
          </a:r>
          <a:r>
            <a:rPr lang="en-US" dirty="0" err="1"/>
            <a:t>chống</a:t>
          </a:r>
          <a:r>
            <a:rPr lang="en-US" dirty="0"/>
            <a:t> </a:t>
          </a:r>
          <a:r>
            <a:rPr lang="en-US" dirty="0" err="1"/>
            <a:t>Tống</a:t>
          </a:r>
          <a:r>
            <a:rPr lang="en-US" dirty="0"/>
            <a:t> </a:t>
          </a:r>
          <a:r>
            <a:rPr lang="en-US" dirty="0" err="1"/>
            <a:t>thắng</a:t>
          </a:r>
          <a:r>
            <a:rPr lang="en-US" dirty="0"/>
            <a:t> </a:t>
          </a:r>
          <a:r>
            <a:rPr lang="en-US" dirty="0" err="1"/>
            <a:t>lợi</a:t>
          </a:r>
          <a:r>
            <a:rPr lang="en-US" dirty="0"/>
            <a:t>. </a:t>
          </a:r>
          <a:r>
            <a:rPr lang="en-US" dirty="0" err="1"/>
            <a:t>Đây</a:t>
          </a:r>
          <a:r>
            <a:rPr lang="en-US" dirty="0"/>
            <a:t> </a:t>
          </a:r>
          <a:r>
            <a:rPr lang="en-US" dirty="0" err="1"/>
            <a:t>là</a:t>
          </a:r>
          <a:r>
            <a:rPr lang="en-US" dirty="0"/>
            <a:t> </a:t>
          </a:r>
          <a:r>
            <a:rPr lang="en-US" dirty="0" err="1"/>
            <a:t>cuộc</a:t>
          </a:r>
          <a:r>
            <a:rPr lang="en-US" dirty="0"/>
            <a:t> </a:t>
          </a:r>
          <a:r>
            <a:rPr lang="en-US" dirty="0" err="1"/>
            <a:t>kháng</a:t>
          </a:r>
          <a:r>
            <a:rPr lang="en-US" dirty="0"/>
            <a:t> </a:t>
          </a:r>
          <a:r>
            <a:rPr lang="en-US" dirty="0" err="1"/>
            <a:t>chiến</a:t>
          </a:r>
          <a:r>
            <a:rPr lang="en-US" dirty="0"/>
            <a:t> </a:t>
          </a:r>
          <a:r>
            <a:rPr lang="en-US" dirty="0" err="1"/>
            <a:t>chống</a:t>
          </a:r>
          <a:r>
            <a:rPr lang="en-US" dirty="0"/>
            <a:t> </a:t>
          </a:r>
          <a:r>
            <a:rPr lang="en-US" dirty="0" err="1"/>
            <a:t>ngoại</a:t>
          </a:r>
          <a:r>
            <a:rPr lang="en-US" dirty="0"/>
            <a:t> </a:t>
          </a:r>
          <a:r>
            <a:rPr lang="en-US" dirty="0" err="1"/>
            <a:t>xâm</a:t>
          </a:r>
          <a:r>
            <a:rPr lang="en-US" dirty="0"/>
            <a:t> </a:t>
          </a:r>
          <a:r>
            <a:rPr lang="en-US" dirty="0" err="1"/>
            <a:t>của</a:t>
          </a:r>
          <a:r>
            <a:rPr lang="en-US" dirty="0"/>
            <a:t> </a:t>
          </a:r>
          <a:r>
            <a:rPr lang="en-US" dirty="0" err="1"/>
            <a:t>chính</a:t>
          </a:r>
          <a:r>
            <a:rPr lang="en-US" dirty="0"/>
            <a:t> </a:t>
          </a:r>
          <a:r>
            <a:rPr lang="en-US" dirty="0" err="1"/>
            <a:t>quyền</a:t>
          </a:r>
          <a:r>
            <a:rPr lang="en-US" dirty="0"/>
            <a:t> </a:t>
          </a:r>
          <a:r>
            <a:rPr lang="en-US" dirty="0" err="1"/>
            <a:t>độc</a:t>
          </a:r>
          <a:r>
            <a:rPr lang="en-US" dirty="0"/>
            <a:t> </a:t>
          </a:r>
          <a:r>
            <a:rPr lang="en-US" dirty="0" err="1"/>
            <a:t>lập</a:t>
          </a:r>
          <a:r>
            <a:rPr lang="en-US" dirty="0"/>
            <a:t> </a:t>
          </a:r>
          <a:r>
            <a:rPr lang="en-US" dirty="0" err="1"/>
            <a:t>còn</a:t>
          </a:r>
          <a:r>
            <a:rPr lang="en-US" dirty="0"/>
            <a:t> non </a:t>
          </a:r>
          <a:r>
            <a:rPr lang="en-US" dirty="0" err="1"/>
            <a:t>trẻ</a:t>
          </a:r>
          <a:endParaRPr lang="en-US" dirty="0"/>
        </a:p>
      </dgm:t>
    </dgm:pt>
    <dgm:pt modelId="{A166A573-7BA2-4B36-9CD0-190282DA4160}" type="parTrans" cxnId="{D55FCE46-9ED1-45AF-A456-83DBF21ACB5C}">
      <dgm:prSet/>
      <dgm:spPr/>
      <dgm:t>
        <a:bodyPr/>
        <a:lstStyle/>
        <a:p>
          <a:endParaRPr lang="en-US"/>
        </a:p>
      </dgm:t>
    </dgm:pt>
    <dgm:pt modelId="{DD8C2B5F-B65C-4B23-98B8-42618BD565A2}" type="sibTrans" cxnId="{D55FCE46-9ED1-45AF-A456-83DBF21ACB5C}">
      <dgm:prSet/>
      <dgm:spPr/>
      <dgm:t>
        <a:bodyPr/>
        <a:lstStyle/>
        <a:p>
          <a:endParaRPr lang="en-US"/>
        </a:p>
      </dgm:t>
    </dgm:pt>
    <dgm:pt modelId="{F5F64487-CE34-49A1-B93E-20CD91879B11}" type="pres">
      <dgm:prSet presAssocID="{FBAA616E-EE9C-42CF-9259-08EA24809885}" presName="linearFlow" presStyleCnt="0">
        <dgm:presLayoutVars>
          <dgm:dir/>
          <dgm:resizeHandles val="exact"/>
        </dgm:presLayoutVars>
      </dgm:prSet>
      <dgm:spPr/>
    </dgm:pt>
    <dgm:pt modelId="{9CCC1C4C-22BF-419F-A3AA-3DCEEE2EA39C}" type="pres">
      <dgm:prSet presAssocID="{F64FE725-F03E-4C0A-8DCB-FFC1B83DFCE1}" presName="composite" presStyleCnt="0"/>
      <dgm:spPr/>
    </dgm:pt>
    <dgm:pt modelId="{F8B29009-A767-4191-A5E8-11518D423270}" type="pres">
      <dgm:prSet presAssocID="{F64FE725-F03E-4C0A-8DCB-FFC1B83DFCE1}" presName="imgShp" presStyleLbl="fgImgPlace1" presStyleIdx="0" presStyleCnt="3" custLinFactX="-19373" custLinFactNeighborX="-100000" custLinFactNeighborY="-1019"/>
      <dgm:spPr>
        <a:blipFill rotWithShape="1">
          <a:blip xmlns:r="http://schemas.openxmlformats.org/officeDocument/2006/relationships" r:embed="rId1"/>
          <a:srcRect/>
          <a:stretch>
            <a:fillRect l="-11000" r="-11000"/>
          </a:stretch>
        </a:blipFill>
      </dgm:spPr>
    </dgm:pt>
    <dgm:pt modelId="{6B23D7D1-2322-4D12-86D0-6F14B99F3C28}" type="pres">
      <dgm:prSet presAssocID="{F64FE725-F03E-4C0A-8DCB-FFC1B83DFCE1}" presName="txShp" presStyleLbl="node1" presStyleIdx="0" presStyleCnt="3" custScaleX="132648">
        <dgm:presLayoutVars>
          <dgm:bulletEnabled val="1"/>
        </dgm:presLayoutVars>
      </dgm:prSet>
      <dgm:spPr/>
    </dgm:pt>
    <dgm:pt modelId="{691E8E01-D4E0-42EB-B10C-AF8EA8A67920}" type="pres">
      <dgm:prSet presAssocID="{CD0EB98E-2839-4962-8B24-F0CDB026F1F7}" presName="spacing" presStyleCnt="0"/>
      <dgm:spPr/>
    </dgm:pt>
    <dgm:pt modelId="{5DB25C29-7056-415F-8B82-D70928693EC2}" type="pres">
      <dgm:prSet presAssocID="{A9D21D1E-B3A7-4437-ADCB-40BA6F686DF3}" presName="composite" presStyleCnt="0"/>
      <dgm:spPr/>
    </dgm:pt>
    <dgm:pt modelId="{E2A03823-BCB5-4DBD-A8C9-2E3FDDE17C9D}" type="pres">
      <dgm:prSet presAssocID="{A9D21D1E-B3A7-4437-ADCB-40BA6F686DF3}" presName="imgShp" presStyleLbl="fgImgPlace1" presStyleIdx="1" presStyleCnt="3" custLinFactX="-23744" custLinFactNeighborX="-100000" custLinFactNeighborY="3054"/>
      <dgm:spPr/>
    </dgm:pt>
    <dgm:pt modelId="{E91D6977-CAD2-4097-8EAB-61C187449531}" type="pres">
      <dgm:prSet presAssocID="{A9D21D1E-B3A7-4437-ADCB-40BA6F686DF3}" presName="txShp" presStyleLbl="node1" presStyleIdx="1" presStyleCnt="3" custScaleX="132648">
        <dgm:presLayoutVars>
          <dgm:bulletEnabled val="1"/>
        </dgm:presLayoutVars>
      </dgm:prSet>
      <dgm:spPr/>
    </dgm:pt>
    <dgm:pt modelId="{BAF39B6E-75CB-49D2-B330-1769A09D2EBC}" type="pres">
      <dgm:prSet presAssocID="{7BEB1D64-6342-4D4E-BBF7-FBFECE60FAF6}" presName="spacing" presStyleCnt="0"/>
      <dgm:spPr/>
    </dgm:pt>
    <dgm:pt modelId="{7ED800B5-BBEC-486D-B0E9-91B4B40EF6AD}" type="pres">
      <dgm:prSet presAssocID="{88F0D1BA-9339-456F-ACDB-4D12B0604450}" presName="composite" presStyleCnt="0"/>
      <dgm:spPr/>
    </dgm:pt>
    <dgm:pt modelId="{3170134A-F013-4A1B-B67F-93E3ACF20355}" type="pres">
      <dgm:prSet presAssocID="{88F0D1BA-9339-456F-ACDB-4D12B0604450}" presName="imgShp" presStyleLbl="fgImgPlace1" presStyleIdx="2" presStyleCnt="3" custLinFactX="-7663" custLinFactNeighborX="-100000"/>
      <dgm:spPr/>
    </dgm:pt>
    <dgm:pt modelId="{A812DC38-106B-43B1-8EBE-B1E58CE79480}" type="pres">
      <dgm:prSet presAssocID="{88F0D1BA-9339-456F-ACDB-4D12B0604450}" presName="txShp" presStyleLbl="node1" presStyleIdx="2" presStyleCnt="3" custScaleX="132648">
        <dgm:presLayoutVars>
          <dgm:bulletEnabled val="1"/>
        </dgm:presLayoutVars>
      </dgm:prSet>
      <dgm:spPr/>
    </dgm:pt>
  </dgm:ptLst>
  <dgm:cxnLst>
    <dgm:cxn modelId="{4B2E4B1F-73D4-407E-A413-9045F67ECCBF}" srcId="{FBAA616E-EE9C-42CF-9259-08EA24809885}" destId="{F64FE725-F03E-4C0A-8DCB-FFC1B83DFCE1}" srcOrd="0" destOrd="0" parTransId="{7B44DBC7-E501-4D43-8114-E3245A388829}" sibTransId="{CD0EB98E-2839-4962-8B24-F0CDB026F1F7}"/>
    <dgm:cxn modelId="{4555C660-8C9D-45A1-BE7B-3CC91FAD2359}" type="presOf" srcId="{88F0D1BA-9339-456F-ACDB-4D12B0604450}" destId="{A812DC38-106B-43B1-8EBE-B1E58CE79480}" srcOrd="0" destOrd="0" presId="urn:microsoft.com/office/officeart/2005/8/layout/vList3"/>
    <dgm:cxn modelId="{D55FCE46-9ED1-45AF-A456-83DBF21ACB5C}" srcId="{FBAA616E-EE9C-42CF-9259-08EA24809885}" destId="{88F0D1BA-9339-456F-ACDB-4D12B0604450}" srcOrd="2" destOrd="0" parTransId="{A166A573-7BA2-4B36-9CD0-190282DA4160}" sibTransId="{DD8C2B5F-B65C-4B23-98B8-42618BD565A2}"/>
    <dgm:cxn modelId="{12ACD14E-F07E-494A-B892-2B6EF0CF58DE}" type="presOf" srcId="{F64FE725-F03E-4C0A-8DCB-FFC1B83DFCE1}" destId="{6B23D7D1-2322-4D12-86D0-6F14B99F3C28}" srcOrd="0" destOrd="0" presId="urn:microsoft.com/office/officeart/2005/8/layout/vList3"/>
    <dgm:cxn modelId="{6B20CE85-19C0-4749-BBE7-F41DDD2DCC1B}" type="presOf" srcId="{A9D21D1E-B3A7-4437-ADCB-40BA6F686DF3}" destId="{E91D6977-CAD2-4097-8EAB-61C187449531}" srcOrd="0" destOrd="0" presId="urn:microsoft.com/office/officeart/2005/8/layout/vList3"/>
    <dgm:cxn modelId="{149665B5-533A-41BA-A510-DF3E30CEDDEB}" type="presOf" srcId="{FBAA616E-EE9C-42CF-9259-08EA24809885}" destId="{F5F64487-CE34-49A1-B93E-20CD91879B11}" srcOrd="0" destOrd="0" presId="urn:microsoft.com/office/officeart/2005/8/layout/vList3"/>
    <dgm:cxn modelId="{36460AF7-9B94-4847-8148-712B22B7693C}" srcId="{FBAA616E-EE9C-42CF-9259-08EA24809885}" destId="{A9D21D1E-B3A7-4437-ADCB-40BA6F686DF3}" srcOrd="1" destOrd="0" parTransId="{1AF62C1E-8CF5-46D7-A319-C918CFA888E7}" sibTransId="{7BEB1D64-6342-4D4E-BBF7-FBFECE60FAF6}"/>
    <dgm:cxn modelId="{3EA6F8D3-EC3C-4CF5-A827-8D74661D0E40}" type="presParOf" srcId="{F5F64487-CE34-49A1-B93E-20CD91879B11}" destId="{9CCC1C4C-22BF-419F-A3AA-3DCEEE2EA39C}" srcOrd="0" destOrd="0" presId="urn:microsoft.com/office/officeart/2005/8/layout/vList3"/>
    <dgm:cxn modelId="{A4916C0F-82B4-48E6-8318-6773F381780D}" type="presParOf" srcId="{9CCC1C4C-22BF-419F-A3AA-3DCEEE2EA39C}" destId="{F8B29009-A767-4191-A5E8-11518D423270}" srcOrd="0" destOrd="0" presId="urn:microsoft.com/office/officeart/2005/8/layout/vList3"/>
    <dgm:cxn modelId="{E382788A-4ECA-4E7E-99F6-919C66E406A1}" type="presParOf" srcId="{9CCC1C4C-22BF-419F-A3AA-3DCEEE2EA39C}" destId="{6B23D7D1-2322-4D12-86D0-6F14B99F3C28}" srcOrd="1" destOrd="0" presId="urn:microsoft.com/office/officeart/2005/8/layout/vList3"/>
    <dgm:cxn modelId="{A1864740-95AE-423B-9376-DE372FCBB351}" type="presParOf" srcId="{F5F64487-CE34-49A1-B93E-20CD91879B11}" destId="{691E8E01-D4E0-42EB-B10C-AF8EA8A67920}" srcOrd="1" destOrd="0" presId="urn:microsoft.com/office/officeart/2005/8/layout/vList3"/>
    <dgm:cxn modelId="{75E83BD1-A1D1-4534-BE74-273584AEB036}" type="presParOf" srcId="{F5F64487-CE34-49A1-B93E-20CD91879B11}" destId="{5DB25C29-7056-415F-8B82-D70928693EC2}" srcOrd="2" destOrd="0" presId="urn:microsoft.com/office/officeart/2005/8/layout/vList3"/>
    <dgm:cxn modelId="{C7E868F0-3997-42C6-B242-0A0A36418A12}" type="presParOf" srcId="{5DB25C29-7056-415F-8B82-D70928693EC2}" destId="{E2A03823-BCB5-4DBD-A8C9-2E3FDDE17C9D}" srcOrd="0" destOrd="0" presId="urn:microsoft.com/office/officeart/2005/8/layout/vList3"/>
    <dgm:cxn modelId="{E5F79046-D91F-4F16-8E56-F96A32DE37D8}" type="presParOf" srcId="{5DB25C29-7056-415F-8B82-D70928693EC2}" destId="{E91D6977-CAD2-4097-8EAB-61C187449531}" srcOrd="1" destOrd="0" presId="urn:microsoft.com/office/officeart/2005/8/layout/vList3"/>
    <dgm:cxn modelId="{9AE6F3C5-8807-464C-A2A8-C9063942C6A3}" type="presParOf" srcId="{F5F64487-CE34-49A1-B93E-20CD91879B11}" destId="{BAF39B6E-75CB-49D2-B330-1769A09D2EBC}" srcOrd="3" destOrd="0" presId="urn:microsoft.com/office/officeart/2005/8/layout/vList3"/>
    <dgm:cxn modelId="{B7567679-D639-45B9-B103-56000E88EB07}" type="presParOf" srcId="{F5F64487-CE34-49A1-B93E-20CD91879B11}" destId="{7ED800B5-BBEC-486D-B0E9-91B4B40EF6AD}" srcOrd="4" destOrd="0" presId="urn:microsoft.com/office/officeart/2005/8/layout/vList3"/>
    <dgm:cxn modelId="{88F8B040-26AE-44CA-A00E-F164F1C00891}" type="presParOf" srcId="{7ED800B5-BBEC-486D-B0E9-91B4B40EF6AD}" destId="{3170134A-F013-4A1B-B67F-93E3ACF20355}" srcOrd="0" destOrd="0" presId="urn:microsoft.com/office/officeart/2005/8/layout/vList3"/>
    <dgm:cxn modelId="{6952C1EA-5FD8-4675-973B-03AB52A064F0}" type="presParOf" srcId="{7ED800B5-BBEC-486D-B0E9-91B4B40EF6AD}" destId="{A812DC38-106B-43B1-8EBE-B1E58CE79480}" srcOrd="1" destOrd="0" presId="urn:microsoft.com/office/officeart/2005/8/layout/vList3"/>
  </dgm:cxnLst>
  <dgm:bg/>
  <dgm:whole/>
  <dgm:extLst>
    <a:ext uri="http://schemas.microsoft.com/office/drawing/2008/diagram">
      <dsp:dataModelExt xmlns:dsp="http://schemas.microsoft.com/office/drawing/2008/diagram" relId="rId11" minVer="http://schemas.openxmlformats.org/drawingml/2006/diagram"/>
    </a:ext>
  </dgm:extLst>
</dgm:dataModel>
</file>

<file path=ppt/diagrams/data11.xml><?xml version="1.0" encoding="utf-8"?>
<dgm:dataModel xmlns:dgm="http://schemas.openxmlformats.org/drawingml/2006/diagram" xmlns:a="http://schemas.openxmlformats.org/drawingml/2006/main">
  <dgm:ptLst>
    <dgm:pt modelId="{012191E6-880D-415A-8932-3246BA942F67}" type="doc">
      <dgm:prSet loTypeId="urn:microsoft.com/office/officeart/2005/8/layout/hierarchy2" loCatId="hierarchy" qsTypeId="urn:microsoft.com/office/officeart/2005/8/quickstyle/simple1" qsCatId="simple" csTypeId="urn:microsoft.com/office/officeart/2005/8/colors/accent1_2" csCatId="accent1" phldr="1"/>
      <dgm:spPr/>
      <dgm:t>
        <a:bodyPr/>
        <a:lstStyle/>
        <a:p>
          <a:endParaRPr lang="en-US"/>
        </a:p>
      </dgm:t>
    </dgm:pt>
    <dgm:pt modelId="{C3AA6548-492E-485A-9DEC-4739431D1CDE}">
      <dgm:prSet phldrT="[Text]" custT="1"/>
      <dgm:spPr>
        <a:solidFill>
          <a:srgbClr val="0070C0"/>
        </a:solidFill>
      </dgm:spPr>
      <dgm:t>
        <a:bodyPr/>
        <a:lstStyle/>
        <a:p>
          <a:r>
            <a:rPr lang="en-US" sz="2800" b="1" dirty="0">
              <a:solidFill>
                <a:schemeClr val="bg1"/>
              </a:solidFill>
              <a:effectLst/>
              <a:latin typeface="Times New Roman" panose="02020603050405020304" pitchFamily="18" charset="0"/>
              <a:ea typeface="Calibri" panose="020F0502020204030204" pitchFamily="34" charset="0"/>
            </a:rPr>
            <a:t>2. </a:t>
          </a:r>
          <a:r>
            <a:rPr lang="en-US" sz="2800" b="1" dirty="0" err="1">
              <a:solidFill>
                <a:schemeClr val="bg1"/>
              </a:solidFill>
              <a:effectLst/>
              <a:latin typeface="Times New Roman" panose="02020603050405020304" pitchFamily="18" charset="0"/>
              <a:ea typeface="Calibri" panose="020F0502020204030204" pitchFamily="34" charset="0"/>
            </a:rPr>
            <a:t>Giai</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đoạn</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thế</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kỷ</a:t>
          </a:r>
          <a:r>
            <a:rPr lang="en-US" sz="2800" b="1" dirty="0">
              <a:solidFill>
                <a:schemeClr val="bg1"/>
              </a:solidFill>
              <a:effectLst/>
              <a:latin typeface="Times New Roman" panose="02020603050405020304" pitchFamily="18" charset="0"/>
              <a:ea typeface="Calibri" panose="020F0502020204030204" pitchFamily="34" charset="0"/>
            </a:rPr>
            <a:t> XI </a:t>
          </a:r>
          <a:r>
            <a:rPr lang="en-US" sz="2800" b="1" dirty="0" err="1">
              <a:solidFill>
                <a:schemeClr val="bg1"/>
              </a:solidFill>
              <a:effectLst/>
              <a:latin typeface="Times New Roman" panose="02020603050405020304" pitchFamily="18" charset="0"/>
              <a:ea typeface="Calibri" panose="020F0502020204030204" pitchFamily="34" charset="0"/>
            </a:rPr>
            <a:t>đến</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thế</a:t>
          </a:r>
          <a:r>
            <a:rPr lang="en-US" sz="2800" b="1" dirty="0">
              <a:solidFill>
                <a:schemeClr val="bg1"/>
              </a:solidFill>
              <a:effectLst/>
              <a:latin typeface="Times New Roman" panose="02020603050405020304" pitchFamily="18" charset="0"/>
              <a:ea typeface="Calibri" panose="020F0502020204030204" pitchFamily="34" charset="0"/>
            </a:rPr>
            <a:t> </a:t>
          </a:r>
          <a:r>
            <a:rPr lang="en-US" sz="2800" b="1" dirty="0" err="1">
              <a:solidFill>
                <a:schemeClr val="bg1"/>
              </a:solidFill>
              <a:effectLst/>
              <a:latin typeface="Times New Roman" panose="02020603050405020304" pitchFamily="18" charset="0"/>
              <a:ea typeface="Calibri" panose="020F0502020204030204" pitchFamily="34" charset="0"/>
            </a:rPr>
            <a:t>kỷ</a:t>
          </a:r>
          <a:r>
            <a:rPr lang="en-US" sz="2800" b="1" dirty="0">
              <a:solidFill>
                <a:schemeClr val="bg1"/>
              </a:solidFill>
              <a:effectLst/>
              <a:latin typeface="Times New Roman" panose="02020603050405020304" pitchFamily="18" charset="0"/>
              <a:ea typeface="Calibri" panose="020F0502020204030204" pitchFamily="34" charset="0"/>
            </a:rPr>
            <a:t> XV	</a:t>
          </a:r>
          <a:endParaRPr lang="en-US" sz="2800" b="1" u="none" dirty="0">
            <a:solidFill>
              <a:schemeClr val="bg1"/>
            </a:solidFill>
          </a:endParaRPr>
        </a:p>
      </dgm:t>
    </dgm:pt>
    <dgm:pt modelId="{242F8815-0BA6-418C-B6BB-47F93305E3CA}" type="parTrans" cxnId="{96CCCDC2-5774-4539-8DEE-0D2F55FDB42A}">
      <dgm:prSet/>
      <dgm:spPr/>
      <dgm:t>
        <a:bodyPr/>
        <a:lstStyle/>
        <a:p>
          <a:endParaRPr lang="en-US"/>
        </a:p>
      </dgm:t>
    </dgm:pt>
    <dgm:pt modelId="{4AAB13C2-DA84-423A-ABC9-8194D1593535}" type="sibTrans" cxnId="{96CCCDC2-5774-4539-8DEE-0D2F55FDB42A}">
      <dgm:prSet/>
      <dgm:spPr/>
      <dgm:t>
        <a:bodyPr/>
        <a:lstStyle/>
        <a:p>
          <a:endParaRPr lang="en-US"/>
        </a:p>
      </dgm:t>
    </dgm:pt>
    <dgm:pt modelId="{E69AE301-17F8-481E-AB36-D7576EE4AE49}">
      <dgm:prSet phldrT="[Text]" custT="1"/>
      <dgm:spPr>
        <a:solidFill>
          <a:schemeClr val="accent6">
            <a:lumMod val="50000"/>
          </a:schemeClr>
        </a:solidFill>
      </dgm:spPr>
      <dgm:t>
        <a:bodyPr/>
        <a:lstStyle/>
        <a:p>
          <a:pPr algn="l"/>
          <a:r>
            <a:rPr lang="en-US" sz="2400" b="1" dirty="0"/>
            <a:t>2.1.	</a:t>
          </a:r>
          <a:r>
            <a:rPr lang="en-US" sz="2400" b="1" dirty="0" err="1"/>
            <a:t>Công</a:t>
          </a:r>
          <a:r>
            <a:rPr lang="en-US" sz="2400" b="1" dirty="0"/>
            <a:t> </a:t>
          </a:r>
          <a:r>
            <a:rPr lang="en-US" sz="2400" b="1" dirty="0" err="1"/>
            <a:t>cuộc</a:t>
          </a:r>
          <a:r>
            <a:rPr lang="en-US" sz="2400" b="1" dirty="0"/>
            <a:t> </a:t>
          </a:r>
          <a:r>
            <a:rPr lang="en-US" sz="2400" b="1" dirty="0" err="1"/>
            <a:t>củng</a:t>
          </a:r>
          <a:r>
            <a:rPr lang="en-US" sz="2400" b="1" dirty="0"/>
            <a:t> </a:t>
          </a:r>
          <a:r>
            <a:rPr lang="en-US" sz="2400" b="1" dirty="0" err="1"/>
            <a:t>cố</a:t>
          </a:r>
          <a:r>
            <a:rPr lang="en-US" sz="2400" b="1" dirty="0"/>
            <a:t> </a:t>
          </a:r>
          <a:r>
            <a:rPr lang="en-US" sz="2400" b="1" dirty="0" err="1"/>
            <a:t>thống</a:t>
          </a:r>
          <a:r>
            <a:rPr lang="en-US" sz="2400" b="1" dirty="0"/>
            <a:t> </a:t>
          </a:r>
          <a:r>
            <a:rPr lang="en-US" sz="2400" b="1" dirty="0" err="1"/>
            <a:t>nhất</a:t>
          </a:r>
          <a:r>
            <a:rPr lang="en-US" sz="2400" b="1" dirty="0"/>
            <a:t> </a:t>
          </a:r>
          <a:r>
            <a:rPr lang="en-US" sz="2400" b="1" dirty="0" err="1"/>
            <a:t>và</a:t>
          </a:r>
          <a:r>
            <a:rPr lang="en-US" sz="2400" b="1" dirty="0"/>
            <a:t> </a:t>
          </a:r>
          <a:r>
            <a:rPr lang="en-US" sz="2400" b="1" dirty="0" err="1"/>
            <a:t>bảo</a:t>
          </a:r>
          <a:r>
            <a:rPr lang="en-US" sz="2400" b="1" dirty="0"/>
            <a:t> </a:t>
          </a:r>
          <a:r>
            <a:rPr lang="en-US" sz="2400" b="1" dirty="0" err="1"/>
            <a:t>toàn</a:t>
          </a:r>
          <a:r>
            <a:rPr lang="en-US" sz="2400" b="1" dirty="0"/>
            <a:t> </a:t>
          </a:r>
          <a:r>
            <a:rPr lang="en-US" sz="2400" b="1" dirty="0" err="1"/>
            <a:t>lãnh</a:t>
          </a:r>
          <a:r>
            <a:rPr lang="en-US" sz="2400" b="1" dirty="0"/>
            <a:t> </a:t>
          </a:r>
          <a:r>
            <a:rPr lang="en-US" sz="2400" b="1" dirty="0" err="1"/>
            <a:t>thổ</a:t>
          </a:r>
          <a:r>
            <a:rPr lang="en-US" sz="2400" b="1" dirty="0"/>
            <a:t> </a:t>
          </a:r>
          <a:r>
            <a:rPr lang="en-US" sz="2400" b="1" dirty="0" err="1"/>
            <a:t>của</a:t>
          </a:r>
          <a:r>
            <a:rPr lang="en-US" sz="2400" b="1" dirty="0"/>
            <a:t> </a:t>
          </a:r>
          <a:r>
            <a:rPr lang="en-US" sz="2400" b="1" dirty="0" err="1"/>
            <a:t>nhà</a:t>
          </a:r>
          <a:r>
            <a:rPr lang="en-US" sz="2400" b="1" dirty="0"/>
            <a:t> </a:t>
          </a:r>
          <a:r>
            <a:rPr lang="en-US" sz="2400" b="1" dirty="0" err="1"/>
            <a:t>Lý</a:t>
          </a:r>
          <a:r>
            <a:rPr lang="en-US" sz="2400" b="1" dirty="0"/>
            <a:t> – </a:t>
          </a:r>
          <a:r>
            <a:rPr lang="en-US" sz="2400" b="1" dirty="0" err="1"/>
            <a:t>Trần</a:t>
          </a:r>
          <a:r>
            <a:rPr lang="en-US" sz="2400" dirty="0"/>
            <a:t> </a:t>
          </a:r>
          <a:r>
            <a:rPr lang="en-US" sz="2400" b="1" dirty="0"/>
            <a:t>(1010 - 1400)</a:t>
          </a:r>
          <a:endParaRPr lang="en-US" sz="2400" u="none" dirty="0">
            <a:solidFill>
              <a:schemeClr val="bg1"/>
            </a:solidFill>
          </a:endParaRPr>
        </a:p>
      </dgm:t>
    </dgm:pt>
    <dgm:pt modelId="{CC45EC3E-CCE4-44F5-9BA9-7F8D8E1B96E0}" type="parTrans" cxnId="{7F7787D2-3740-4613-9CB3-995D41ADBCA4}">
      <dgm:prSet custT="1"/>
      <dgm:spPr/>
      <dgm:t>
        <a:bodyPr/>
        <a:lstStyle/>
        <a:p>
          <a:endParaRPr lang="en-US" sz="2400" u="none">
            <a:solidFill>
              <a:schemeClr val="bg1"/>
            </a:solidFill>
          </a:endParaRPr>
        </a:p>
      </dgm:t>
    </dgm:pt>
    <dgm:pt modelId="{6589641F-1F80-4AAC-801E-40757C35E7BB}" type="sibTrans" cxnId="{7F7787D2-3740-4613-9CB3-995D41ADBCA4}">
      <dgm:prSet/>
      <dgm:spPr/>
      <dgm:t>
        <a:bodyPr/>
        <a:lstStyle/>
        <a:p>
          <a:endParaRPr lang="en-US"/>
        </a:p>
      </dgm:t>
    </dgm:pt>
    <dgm:pt modelId="{D125F00E-A92D-44A8-A3A7-06889DD4086D}">
      <dgm:prSet phldrT="[Text]" custT="1"/>
      <dgm:spPr>
        <a:solidFill>
          <a:srgbClr val="7030A0"/>
        </a:solidFill>
      </dgm:spPr>
      <dgm:t>
        <a:bodyPr/>
        <a:lstStyle/>
        <a:p>
          <a:pPr algn="l"/>
          <a:r>
            <a:rPr lang="en-US" sz="2400" b="1" dirty="0"/>
            <a:t>2.2. </a:t>
          </a:r>
          <a:r>
            <a:rPr lang="en-US" sz="2400" b="1" dirty="0" err="1"/>
            <a:t>Chiến</a:t>
          </a:r>
          <a:r>
            <a:rPr lang="en-US" sz="2400" b="1" dirty="0"/>
            <a:t> </a:t>
          </a:r>
          <a:r>
            <a:rPr lang="en-US" sz="2400" b="1" dirty="0" err="1"/>
            <a:t>tranh</a:t>
          </a:r>
          <a:r>
            <a:rPr lang="en-US" sz="2400" b="1" dirty="0"/>
            <a:t> </a:t>
          </a:r>
          <a:r>
            <a:rPr lang="en-US" sz="2400" b="1" dirty="0" err="1"/>
            <a:t>với</a:t>
          </a:r>
          <a:r>
            <a:rPr lang="en-US" sz="2400" b="1" dirty="0"/>
            <a:t> </a:t>
          </a:r>
          <a:r>
            <a:rPr lang="en-US" sz="2400" b="1" dirty="0" err="1"/>
            <a:t>Trung</a:t>
          </a:r>
          <a:r>
            <a:rPr lang="en-US" sz="2400" b="1" dirty="0"/>
            <a:t> </a:t>
          </a:r>
          <a:r>
            <a:rPr lang="en-US" sz="2400" b="1" dirty="0" err="1"/>
            <a:t>Quốc</a:t>
          </a:r>
          <a:r>
            <a:rPr lang="en-US" sz="2400" b="1" dirty="0"/>
            <a:t> </a:t>
          </a:r>
          <a:r>
            <a:rPr lang="en-US" sz="2400" b="1" dirty="0" err="1"/>
            <a:t>và</a:t>
          </a:r>
          <a:r>
            <a:rPr lang="en-US" sz="2400" b="1" dirty="0"/>
            <a:t> </a:t>
          </a:r>
          <a:r>
            <a:rPr lang="en-US" sz="2400" b="1" dirty="0" err="1"/>
            <a:t>Chiêm</a:t>
          </a:r>
          <a:r>
            <a:rPr lang="en-US" sz="2400" b="1" dirty="0"/>
            <a:t> </a:t>
          </a:r>
          <a:r>
            <a:rPr lang="en-US" sz="2400" b="1" dirty="0" err="1"/>
            <a:t>Thành</a:t>
          </a:r>
          <a:endParaRPr lang="en-US" sz="2400" u="none" dirty="0">
            <a:solidFill>
              <a:schemeClr val="bg1"/>
            </a:solidFill>
          </a:endParaRPr>
        </a:p>
      </dgm:t>
    </dgm:pt>
    <dgm:pt modelId="{44A574E6-B2EB-4254-AA08-6DB4C4DD470C}" type="parTrans" cxnId="{BB72CA1A-ABAD-4205-B689-9626D999F128}">
      <dgm:prSet custT="1"/>
      <dgm:spPr/>
      <dgm:t>
        <a:bodyPr/>
        <a:lstStyle/>
        <a:p>
          <a:endParaRPr lang="en-US" sz="2400" u="none">
            <a:solidFill>
              <a:schemeClr val="bg1"/>
            </a:solidFill>
          </a:endParaRPr>
        </a:p>
      </dgm:t>
    </dgm:pt>
    <dgm:pt modelId="{A98D48D3-06DD-4DF3-BD06-17663EBB896E}" type="sibTrans" cxnId="{BB72CA1A-ABAD-4205-B689-9626D999F128}">
      <dgm:prSet/>
      <dgm:spPr/>
      <dgm:t>
        <a:bodyPr/>
        <a:lstStyle/>
        <a:p>
          <a:endParaRPr lang="en-US"/>
        </a:p>
      </dgm:t>
    </dgm:pt>
    <dgm:pt modelId="{05327ED0-68FA-4791-A93D-569FDA94E4CD}">
      <dgm:prSet phldrT="[Text]" custT="1"/>
      <dgm:spPr>
        <a:solidFill>
          <a:srgbClr val="00B050"/>
        </a:solidFill>
      </dgm:spPr>
      <dgm:t>
        <a:bodyPr/>
        <a:lstStyle/>
        <a:p>
          <a:pPr algn="l"/>
          <a:r>
            <a:rPr lang="en-US" sz="2400" b="1" dirty="0"/>
            <a:t>2.3. </a:t>
          </a:r>
          <a:r>
            <a:rPr lang="en-US" sz="2400" b="1" dirty="0" err="1"/>
            <a:t>Cuộc</a:t>
          </a:r>
          <a:r>
            <a:rPr lang="en-US" sz="2400" b="1" dirty="0"/>
            <a:t> </a:t>
          </a:r>
          <a:r>
            <a:rPr lang="en-US" sz="2400" b="1" dirty="0" err="1"/>
            <a:t>chiến</a:t>
          </a:r>
          <a:r>
            <a:rPr lang="en-US" sz="2400" b="1" dirty="0"/>
            <a:t> </a:t>
          </a:r>
          <a:r>
            <a:rPr lang="en-US" sz="2400" b="1" dirty="0" err="1"/>
            <a:t>tranh</a:t>
          </a:r>
          <a:r>
            <a:rPr lang="en-US" sz="2400" b="1" dirty="0"/>
            <a:t> </a:t>
          </a:r>
          <a:r>
            <a:rPr lang="en-US" sz="2400" b="1" dirty="0" err="1"/>
            <a:t>chống</a:t>
          </a:r>
          <a:r>
            <a:rPr lang="en-US" sz="2400" b="1" dirty="0"/>
            <a:t> </a:t>
          </a:r>
          <a:r>
            <a:rPr lang="en-US" sz="2400" b="1" dirty="0" err="1"/>
            <a:t>quân</a:t>
          </a:r>
          <a:r>
            <a:rPr lang="en-US" sz="2400" b="1" dirty="0"/>
            <a:t> </a:t>
          </a:r>
          <a:r>
            <a:rPr lang="en-US" sz="2400" b="1" dirty="0" err="1"/>
            <a:t>Mông</a:t>
          </a:r>
          <a:r>
            <a:rPr lang="en-US" sz="2400" b="1" dirty="0"/>
            <a:t> </a:t>
          </a:r>
          <a:r>
            <a:rPr lang="en-US" sz="2400" b="1" dirty="0" err="1"/>
            <a:t>Cổ</a:t>
          </a:r>
          <a:endParaRPr lang="en-US" sz="2400" u="none" dirty="0">
            <a:solidFill>
              <a:schemeClr val="bg1"/>
            </a:solidFill>
          </a:endParaRPr>
        </a:p>
      </dgm:t>
    </dgm:pt>
    <dgm:pt modelId="{76F12140-83D6-4A28-B44A-3DB725B20B22}" type="parTrans" cxnId="{50EBBB00-C25D-41D7-A427-5B7A850485ED}">
      <dgm:prSet custT="1"/>
      <dgm:spPr/>
      <dgm:t>
        <a:bodyPr/>
        <a:lstStyle/>
        <a:p>
          <a:endParaRPr lang="en-US" sz="2400" u="none">
            <a:solidFill>
              <a:schemeClr val="bg1"/>
            </a:solidFill>
          </a:endParaRPr>
        </a:p>
      </dgm:t>
    </dgm:pt>
    <dgm:pt modelId="{AA96F51C-E907-41FB-991B-CABD30218E4E}" type="sibTrans" cxnId="{50EBBB00-C25D-41D7-A427-5B7A850485ED}">
      <dgm:prSet/>
      <dgm:spPr/>
      <dgm:t>
        <a:bodyPr/>
        <a:lstStyle/>
        <a:p>
          <a:endParaRPr lang="en-US"/>
        </a:p>
      </dgm:t>
    </dgm:pt>
    <dgm:pt modelId="{4B90DAF2-2A40-4442-BB88-803801FEB97A}">
      <dgm:prSet phldrT="[Text]" custT="1"/>
      <dgm:spPr>
        <a:solidFill>
          <a:schemeClr val="tx1"/>
        </a:solidFill>
      </dgm:spPr>
      <dgm:t>
        <a:bodyPr/>
        <a:lstStyle/>
        <a:p>
          <a:pPr algn="l"/>
          <a:r>
            <a:rPr lang="en-US" sz="2400" b="1" dirty="0"/>
            <a:t>2.4.	</a:t>
          </a:r>
          <a:r>
            <a:rPr lang="en-US" sz="2400" b="1" dirty="0" err="1"/>
            <a:t>Cuộc</a:t>
          </a:r>
          <a:r>
            <a:rPr lang="en-US" sz="2400" b="1" dirty="0"/>
            <a:t> </a:t>
          </a:r>
          <a:r>
            <a:rPr lang="en-US" sz="2400" b="1" dirty="0" err="1"/>
            <a:t>cải</a:t>
          </a:r>
          <a:r>
            <a:rPr lang="en-US" sz="2400" b="1" dirty="0"/>
            <a:t> </a:t>
          </a:r>
          <a:r>
            <a:rPr lang="en-US" sz="2400" b="1" dirty="0" err="1"/>
            <a:t>cách</a:t>
          </a:r>
          <a:r>
            <a:rPr lang="en-US" sz="2400" b="1" dirty="0"/>
            <a:t> </a:t>
          </a:r>
          <a:r>
            <a:rPr lang="en-US" sz="2400" b="1" dirty="0" err="1"/>
            <a:t>của</a:t>
          </a:r>
          <a:r>
            <a:rPr lang="en-US" sz="2400" b="1" dirty="0"/>
            <a:t> </a:t>
          </a:r>
          <a:r>
            <a:rPr lang="en-US" sz="2400" b="1" dirty="0" err="1"/>
            <a:t>Hồ</a:t>
          </a:r>
          <a:r>
            <a:rPr lang="en-US" sz="2400" b="1" dirty="0"/>
            <a:t> </a:t>
          </a:r>
          <a:r>
            <a:rPr lang="en-US" sz="2400" b="1" dirty="0" err="1"/>
            <a:t>Quý</a:t>
          </a:r>
          <a:r>
            <a:rPr lang="en-US" sz="2400" b="1" dirty="0"/>
            <a:t> Ly (1400 - 1407)</a:t>
          </a:r>
          <a:endParaRPr lang="en-US" sz="2400" u="none" dirty="0">
            <a:solidFill>
              <a:schemeClr val="bg1"/>
            </a:solidFill>
          </a:endParaRPr>
        </a:p>
      </dgm:t>
    </dgm:pt>
    <dgm:pt modelId="{966FB661-FB6E-47A0-B552-99AC5FD138C1}" type="parTrans" cxnId="{CEE58D11-2664-48CA-945F-D65CB33F2B38}">
      <dgm:prSet custT="1"/>
      <dgm:spPr/>
      <dgm:t>
        <a:bodyPr/>
        <a:lstStyle/>
        <a:p>
          <a:endParaRPr lang="en-US" sz="2400" u="none">
            <a:solidFill>
              <a:schemeClr val="bg1"/>
            </a:solidFill>
          </a:endParaRPr>
        </a:p>
      </dgm:t>
    </dgm:pt>
    <dgm:pt modelId="{A55D0F37-0E81-4A3F-AC89-2E949B3404A2}" type="sibTrans" cxnId="{CEE58D11-2664-48CA-945F-D65CB33F2B38}">
      <dgm:prSet/>
      <dgm:spPr/>
      <dgm:t>
        <a:bodyPr/>
        <a:lstStyle/>
        <a:p>
          <a:endParaRPr lang="en-US"/>
        </a:p>
      </dgm:t>
    </dgm:pt>
    <dgm:pt modelId="{AEC7B727-1C1D-4E16-91F8-F7B04E348641}">
      <dgm:prSet phldrT="[Text]" custT="1"/>
      <dgm:spPr>
        <a:solidFill>
          <a:schemeClr val="accent2">
            <a:lumMod val="50000"/>
          </a:schemeClr>
        </a:solidFill>
      </dgm:spPr>
      <dgm:t>
        <a:bodyPr/>
        <a:lstStyle/>
        <a:p>
          <a:pPr algn="l"/>
          <a:r>
            <a:rPr lang="en-US" sz="2400" b="1" dirty="0"/>
            <a:t>2.5. </a:t>
          </a:r>
          <a:r>
            <a:rPr lang="en-US" sz="2400" b="1" dirty="0" err="1"/>
            <a:t>Cuộc</a:t>
          </a:r>
          <a:r>
            <a:rPr lang="en-US" sz="2400" b="1" dirty="0"/>
            <a:t> </a:t>
          </a:r>
          <a:r>
            <a:rPr lang="en-US" sz="2400" b="1" dirty="0" err="1"/>
            <a:t>xâm</a:t>
          </a:r>
          <a:r>
            <a:rPr lang="en-US" sz="2400" b="1" dirty="0"/>
            <a:t> </a:t>
          </a:r>
          <a:r>
            <a:rPr lang="en-US" sz="2400" b="1" dirty="0" err="1"/>
            <a:t>lược</a:t>
          </a:r>
          <a:r>
            <a:rPr lang="en-US" sz="2400" b="1" dirty="0"/>
            <a:t> </a:t>
          </a:r>
          <a:r>
            <a:rPr lang="en-US" sz="2400" b="1" dirty="0" err="1"/>
            <a:t>của</a:t>
          </a:r>
          <a:r>
            <a:rPr lang="en-US" sz="2400" b="1" dirty="0"/>
            <a:t> </a:t>
          </a:r>
          <a:r>
            <a:rPr lang="en-US" sz="2400" b="1" dirty="0" err="1"/>
            <a:t>nhà</a:t>
          </a:r>
          <a:r>
            <a:rPr lang="en-US" sz="2400" b="1" dirty="0"/>
            <a:t> Minh</a:t>
          </a:r>
          <a:endParaRPr lang="en-US" sz="2400" u="none" dirty="0">
            <a:solidFill>
              <a:schemeClr val="bg1"/>
            </a:solidFill>
          </a:endParaRPr>
        </a:p>
      </dgm:t>
    </dgm:pt>
    <dgm:pt modelId="{986DAB79-FFBB-4A5C-AE45-07AE358994B9}" type="parTrans" cxnId="{518A6652-EEC1-419D-9346-2DB0D27CA653}">
      <dgm:prSet/>
      <dgm:spPr/>
      <dgm:t>
        <a:bodyPr/>
        <a:lstStyle/>
        <a:p>
          <a:endParaRPr lang="en-US"/>
        </a:p>
      </dgm:t>
    </dgm:pt>
    <dgm:pt modelId="{D1FE567D-2B8D-47FC-94F4-B6368C5DB305}" type="sibTrans" cxnId="{518A6652-EEC1-419D-9346-2DB0D27CA653}">
      <dgm:prSet/>
      <dgm:spPr/>
      <dgm:t>
        <a:bodyPr/>
        <a:lstStyle/>
        <a:p>
          <a:endParaRPr lang="en-US"/>
        </a:p>
      </dgm:t>
    </dgm:pt>
    <dgm:pt modelId="{4862C15F-25D7-47E4-A81E-2B0916B8B684}">
      <dgm:prSet phldrT="[Text]" custT="1"/>
      <dgm:spPr>
        <a:solidFill>
          <a:schemeClr val="accent5">
            <a:lumMod val="75000"/>
          </a:schemeClr>
        </a:solidFill>
      </dgm:spPr>
      <dgm:t>
        <a:bodyPr/>
        <a:lstStyle/>
        <a:p>
          <a:pPr algn="l"/>
          <a:r>
            <a:rPr lang="en-US" sz="2400" b="1" dirty="0"/>
            <a:t>2.6.	</a:t>
          </a:r>
          <a:r>
            <a:rPr lang="en-US" sz="2400" b="1" dirty="0" err="1"/>
            <a:t>Cuộc</a:t>
          </a:r>
          <a:r>
            <a:rPr lang="en-US" sz="2400" b="1" dirty="0"/>
            <a:t> </a:t>
          </a:r>
          <a:r>
            <a:rPr lang="en-US" sz="2400" b="1" dirty="0" err="1"/>
            <a:t>khởi</a:t>
          </a:r>
          <a:r>
            <a:rPr lang="en-US" sz="2400" b="1" dirty="0"/>
            <a:t> </a:t>
          </a:r>
          <a:r>
            <a:rPr lang="en-US" sz="2400" b="1" dirty="0" err="1"/>
            <a:t>nghĩa</a:t>
          </a:r>
          <a:r>
            <a:rPr lang="en-US" sz="2400" b="1" dirty="0"/>
            <a:t> </a:t>
          </a:r>
          <a:r>
            <a:rPr lang="en-US" sz="2400" b="1" dirty="0" err="1"/>
            <a:t>của</a:t>
          </a:r>
          <a:r>
            <a:rPr lang="en-US" sz="2400" b="1" dirty="0"/>
            <a:t> Lê </a:t>
          </a:r>
          <a:r>
            <a:rPr lang="en-US" sz="2400" b="1" dirty="0" err="1"/>
            <a:t>Lợi</a:t>
          </a:r>
          <a:r>
            <a:rPr lang="en-US" sz="2400" b="1" dirty="0"/>
            <a:t> (</a:t>
          </a:r>
          <a:r>
            <a:rPr lang="en-US" sz="2400" dirty="0"/>
            <a:t>1418 – 1428)</a:t>
          </a:r>
          <a:endParaRPr lang="en-US" sz="2400" u="none" dirty="0">
            <a:solidFill>
              <a:schemeClr val="bg1"/>
            </a:solidFill>
          </a:endParaRPr>
        </a:p>
      </dgm:t>
    </dgm:pt>
    <dgm:pt modelId="{88C94C4E-65EE-4C11-B9F2-272933D7DA55}" type="parTrans" cxnId="{FB373C36-D32A-4D9F-B59B-77B0ED842F0A}">
      <dgm:prSet/>
      <dgm:spPr/>
      <dgm:t>
        <a:bodyPr/>
        <a:lstStyle/>
        <a:p>
          <a:endParaRPr lang="en-US"/>
        </a:p>
      </dgm:t>
    </dgm:pt>
    <dgm:pt modelId="{82F62056-ECDF-407B-BBDA-368743CD36A1}" type="sibTrans" cxnId="{FB373C36-D32A-4D9F-B59B-77B0ED842F0A}">
      <dgm:prSet/>
      <dgm:spPr/>
      <dgm:t>
        <a:bodyPr/>
        <a:lstStyle/>
        <a:p>
          <a:endParaRPr lang="en-US"/>
        </a:p>
      </dgm:t>
    </dgm:pt>
    <dgm:pt modelId="{FD440C0B-E63F-431A-9567-C457C14ACFD6}">
      <dgm:prSet phldrT="[Text]" custT="1"/>
      <dgm:spPr>
        <a:solidFill>
          <a:schemeClr val="accent4">
            <a:lumMod val="50000"/>
          </a:schemeClr>
        </a:solidFill>
      </dgm:spPr>
      <dgm:t>
        <a:bodyPr/>
        <a:lstStyle/>
        <a:p>
          <a:pPr algn="l"/>
          <a:r>
            <a:rPr lang="en-US" sz="2400" b="1" dirty="0"/>
            <a:t>2.7. </a:t>
          </a:r>
          <a:r>
            <a:rPr lang="en-US" sz="2400" b="1" dirty="0" err="1"/>
            <a:t>Nhà</a:t>
          </a:r>
          <a:r>
            <a:rPr lang="en-US" sz="2400" b="1" dirty="0"/>
            <a:t> Lê </a:t>
          </a:r>
          <a:r>
            <a:rPr lang="en-US" sz="2400" b="1" dirty="0" err="1"/>
            <a:t>phát</a:t>
          </a:r>
          <a:r>
            <a:rPr lang="en-US" sz="2400" b="1" dirty="0"/>
            <a:t> </a:t>
          </a:r>
          <a:r>
            <a:rPr lang="en-US" sz="2400" b="1" dirty="0" err="1"/>
            <a:t>triển</a:t>
          </a:r>
          <a:r>
            <a:rPr lang="en-US" sz="2400" b="1" dirty="0"/>
            <a:t> </a:t>
          </a:r>
          <a:r>
            <a:rPr lang="en-US" sz="2400" b="1" dirty="0" err="1"/>
            <a:t>nhà</a:t>
          </a:r>
          <a:r>
            <a:rPr lang="en-US" sz="2400" b="1" dirty="0"/>
            <a:t> </a:t>
          </a:r>
          <a:r>
            <a:rPr lang="en-US" sz="2400" b="1" dirty="0" err="1"/>
            <a:t>nước</a:t>
          </a:r>
          <a:r>
            <a:rPr lang="en-US" sz="2400" b="1" dirty="0"/>
            <a:t> </a:t>
          </a:r>
          <a:r>
            <a:rPr lang="en-US" sz="2400" b="1" dirty="0" err="1"/>
            <a:t>phong</a:t>
          </a:r>
          <a:r>
            <a:rPr lang="en-US" sz="2400" b="1" dirty="0"/>
            <a:t> </a:t>
          </a:r>
          <a:r>
            <a:rPr lang="en-US" sz="2400" b="1" dirty="0" err="1"/>
            <a:t>kiến</a:t>
          </a:r>
          <a:r>
            <a:rPr lang="en-US" sz="2400" b="1" dirty="0"/>
            <a:t> </a:t>
          </a:r>
          <a:r>
            <a:rPr lang="en-US" sz="2400" b="1" dirty="0" err="1"/>
            <a:t>tập</a:t>
          </a:r>
          <a:r>
            <a:rPr lang="en-US" sz="2400" b="1" dirty="0"/>
            <a:t> </a:t>
          </a:r>
          <a:r>
            <a:rPr lang="en-US" sz="2400" b="1" dirty="0" err="1"/>
            <a:t>quyền</a:t>
          </a:r>
          <a:r>
            <a:rPr lang="en-US" sz="2400" b="1" dirty="0"/>
            <a:t>:   </a:t>
          </a:r>
          <a:r>
            <a:rPr lang="en-US" sz="2400" b="1" dirty="0" err="1"/>
            <a:t>Nước</a:t>
          </a:r>
          <a:r>
            <a:rPr lang="en-US" sz="2400" b="1" dirty="0"/>
            <a:t> </a:t>
          </a:r>
          <a:r>
            <a:rPr lang="en-US" sz="2400" b="1" dirty="0" err="1"/>
            <a:t>Đại</a:t>
          </a:r>
          <a:r>
            <a:rPr lang="en-US" sz="2400" b="1" dirty="0"/>
            <a:t> </a:t>
          </a:r>
          <a:r>
            <a:rPr lang="en-US" sz="2400" b="1" dirty="0" err="1"/>
            <a:t>Việt</a:t>
          </a:r>
          <a:r>
            <a:rPr lang="en-US" sz="2400" b="1" dirty="0"/>
            <a:t> </a:t>
          </a:r>
          <a:r>
            <a:rPr lang="en-US" sz="2400" b="1" dirty="0" err="1"/>
            <a:t>thời</a:t>
          </a:r>
          <a:r>
            <a:rPr lang="en-US" sz="2400" b="1" dirty="0"/>
            <a:t> Lê </a:t>
          </a:r>
          <a:r>
            <a:rPr lang="en-US" sz="2400" b="1" dirty="0" err="1"/>
            <a:t>sơ</a:t>
          </a:r>
          <a:r>
            <a:rPr lang="en-US" sz="2400" b="1" dirty="0"/>
            <a:t> (1428 -1527) </a:t>
          </a:r>
          <a:endParaRPr lang="en-US" sz="2400" u="none" dirty="0">
            <a:solidFill>
              <a:schemeClr val="bg1"/>
            </a:solidFill>
          </a:endParaRPr>
        </a:p>
      </dgm:t>
    </dgm:pt>
    <dgm:pt modelId="{4491B329-9DF3-40C4-B797-DC389EDEBD80}" type="parTrans" cxnId="{DBA4C645-C82C-41A8-A2D4-B58E18297F6C}">
      <dgm:prSet/>
      <dgm:spPr/>
      <dgm:t>
        <a:bodyPr/>
        <a:lstStyle/>
        <a:p>
          <a:endParaRPr lang="en-US"/>
        </a:p>
      </dgm:t>
    </dgm:pt>
    <dgm:pt modelId="{9B44B9AF-5BC4-4A91-AAD2-1B2280EE82AE}" type="sibTrans" cxnId="{DBA4C645-C82C-41A8-A2D4-B58E18297F6C}">
      <dgm:prSet/>
      <dgm:spPr/>
      <dgm:t>
        <a:bodyPr/>
        <a:lstStyle/>
        <a:p>
          <a:endParaRPr lang="en-US"/>
        </a:p>
      </dgm:t>
    </dgm:pt>
    <dgm:pt modelId="{25FA3EE0-053F-4CB9-BBD1-6BF7FB5B7D0B}" type="pres">
      <dgm:prSet presAssocID="{012191E6-880D-415A-8932-3246BA942F67}" presName="diagram" presStyleCnt="0">
        <dgm:presLayoutVars>
          <dgm:chPref val="1"/>
          <dgm:dir/>
          <dgm:animOne val="branch"/>
          <dgm:animLvl val="lvl"/>
          <dgm:resizeHandles val="exact"/>
        </dgm:presLayoutVars>
      </dgm:prSet>
      <dgm:spPr/>
    </dgm:pt>
    <dgm:pt modelId="{993726AB-67A5-4A48-991F-82D767932528}" type="pres">
      <dgm:prSet presAssocID="{C3AA6548-492E-485A-9DEC-4739431D1CDE}" presName="root1" presStyleCnt="0"/>
      <dgm:spPr/>
    </dgm:pt>
    <dgm:pt modelId="{92C19231-BA6D-48DC-932D-15480A781C30}" type="pres">
      <dgm:prSet presAssocID="{C3AA6548-492E-485A-9DEC-4739431D1CDE}" presName="LevelOneTextNode" presStyleLbl="node0" presStyleIdx="0" presStyleCnt="1" custScaleY="265425" custLinFactX="-100000" custLinFactNeighborX="-151829" custLinFactNeighborY="-4174">
        <dgm:presLayoutVars>
          <dgm:chPref val="3"/>
        </dgm:presLayoutVars>
      </dgm:prSet>
      <dgm:spPr/>
    </dgm:pt>
    <dgm:pt modelId="{9951F586-B2C5-4DF0-9283-41A963C957A8}" type="pres">
      <dgm:prSet presAssocID="{C3AA6548-492E-485A-9DEC-4739431D1CDE}" presName="level2hierChild" presStyleCnt="0"/>
      <dgm:spPr/>
    </dgm:pt>
    <dgm:pt modelId="{2C231A24-93E6-4FED-A336-4D20CEE8E810}" type="pres">
      <dgm:prSet presAssocID="{CC45EC3E-CCE4-44F5-9BA9-7F8D8E1B96E0}" presName="conn2-1" presStyleLbl="parChTrans1D2" presStyleIdx="0" presStyleCnt="7"/>
      <dgm:spPr/>
    </dgm:pt>
    <dgm:pt modelId="{3D6EC084-7250-4818-B8AF-C06C83F20829}" type="pres">
      <dgm:prSet presAssocID="{CC45EC3E-CCE4-44F5-9BA9-7F8D8E1B96E0}" presName="connTx" presStyleLbl="parChTrans1D2" presStyleIdx="0" presStyleCnt="7"/>
      <dgm:spPr/>
    </dgm:pt>
    <dgm:pt modelId="{96E84621-987B-42C4-B552-AB310F168341}" type="pres">
      <dgm:prSet presAssocID="{E69AE301-17F8-481E-AB36-D7576EE4AE49}" presName="root2" presStyleCnt="0"/>
      <dgm:spPr/>
    </dgm:pt>
    <dgm:pt modelId="{57462D90-B71B-4FCD-AAD3-05CEA3BE62FA}" type="pres">
      <dgm:prSet presAssocID="{E69AE301-17F8-481E-AB36-D7576EE4AE49}" presName="LevelTwoTextNode" presStyleLbl="node2" presStyleIdx="0" presStyleCnt="7" custScaleX="640934">
        <dgm:presLayoutVars>
          <dgm:chPref val="3"/>
        </dgm:presLayoutVars>
      </dgm:prSet>
      <dgm:spPr/>
    </dgm:pt>
    <dgm:pt modelId="{6339A58F-232A-4C42-BE6C-493F5C8956DB}" type="pres">
      <dgm:prSet presAssocID="{E69AE301-17F8-481E-AB36-D7576EE4AE49}" presName="level3hierChild" presStyleCnt="0"/>
      <dgm:spPr/>
    </dgm:pt>
    <dgm:pt modelId="{F520C0FE-1FD8-4753-855C-5C9B9C46914C}" type="pres">
      <dgm:prSet presAssocID="{44A574E6-B2EB-4254-AA08-6DB4C4DD470C}" presName="conn2-1" presStyleLbl="parChTrans1D2" presStyleIdx="1" presStyleCnt="7"/>
      <dgm:spPr/>
    </dgm:pt>
    <dgm:pt modelId="{A13E3746-4FF9-4233-B478-82A73C111E27}" type="pres">
      <dgm:prSet presAssocID="{44A574E6-B2EB-4254-AA08-6DB4C4DD470C}" presName="connTx" presStyleLbl="parChTrans1D2" presStyleIdx="1" presStyleCnt="7"/>
      <dgm:spPr/>
    </dgm:pt>
    <dgm:pt modelId="{C2F14310-1A4F-4C62-9816-AC9B046D24AA}" type="pres">
      <dgm:prSet presAssocID="{D125F00E-A92D-44A8-A3A7-06889DD4086D}" presName="root2" presStyleCnt="0"/>
      <dgm:spPr/>
    </dgm:pt>
    <dgm:pt modelId="{0E7D7259-C6CB-43D4-A0F5-1FBE5192B617}" type="pres">
      <dgm:prSet presAssocID="{D125F00E-A92D-44A8-A3A7-06889DD4086D}" presName="LevelTwoTextNode" presStyleLbl="node2" presStyleIdx="1" presStyleCnt="7" custScaleX="647422">
        <dgm:presLayoutVars>
          <dgm:chPref val="3"/>
        </dgm:presLayoutVars>
      </dgm:prSet>
      <dgm:spPr/>
    </dgm:pt>
    <dgm:pt modelId="{C4322B97-13B1-4840-8AAE-B08F9EEB619A}" type="pres">
      <dgm:prSet presAssocID="{D125F00E-A92D-44A8-A3A7-06889DD4086D}" presName="level3hierChild" presStyleCnt="0"/>
      <dgm:spPr/>
    </dgm:pt>
    <dgm:pt modelId="{285DD70D-71F9-4211-8C8A-9FD70A6E6DE4}" type="pres">
      <dgm:prSet presAssocID="{76F12140-83D6-4A28-B44A-3DB725B20B22}" presName="conn2-1" presStyleLbl="parChTrans1D2" presStyleIdx="2" presStyleCnt="7"/>
      <dgm:spPr/>
    </dgm:pt>
    <dgm:pt modelId="{6DCD7493-0404-4E62-AA4E-444B046C5BF3}" type="pres">
      <dgm:prSet presAssocID="{76F12140-83D6-4A28-B44A-3DB725B20B22}" presName="connTx" presStyleLbl="parChTrans1D2" presStyleIdx="2" presStyleCnt="7"/>
      <dgm:spPr/>
    </dgm:pt>
    <dgm:pt modelId="{A4D41BF6-7C05-43D5-9BE1-A4A94D76B3EE}" type="pres">
      <dgm:prSet presAssocID="{05327ED0-68FA-4791-A93D-569FDA94E4CD}" presName="root2" presStyleCnt="0"/>
      <dgm:spPr/>
    </dgm:pt>
    <dgm:pt modelId="{EDF0DB92-56EF-4393-847E-16E7EA13F0F0}" type="pres">
      <dgm:prSet presAssocID="{05327ED0-68FA-4791-A93D-569FDA94E4CD}" presName="LevelTwoTextNode" presStyleLbl="node2" presStyleIdx="2" presStyleCnt="7" custScaleX="642073">
        <dgm:presLayoutVars>
          <dgm:chPref val="3"/>
        </dgm:presLayoutVars>
      </dgm:prSet>
      <dgm:spPr/>
    </dgm:pt>
    <dgm:pt modelId="{6DDB5E10-E96E-4D0C-9AC7-46612387A936}" type="pres">
      <dgm:prSet presAssocID="{05327ED0-68FA-4791-A93D-569FDA94E4CD}" presName="level3hierChild" presStyleCnt="0"/>
      <dgm:spPr/>
    </dgm:pt>
    <dgm:pt modelId="{D1B0F17D-1704-418F-9ADF-CCA3045E43F5}" type="pres">
      <dgm:prSet presAssocID="{966FB661-FB6E-47A0-B552-99AC5FD138C1}" presName="conn2-1" presStyleLbl="parChTrans1D2" presStyleIdx="3" presStyleCnt="7"/>
      <dgm:spPr/>
    </dgm:pt>
    <dgm:pt modelId="{03619795-3717-4AD5-909E-0EC677CC89FA}" type="pres">
      <dgm:prSet presAssocID="{966FB661-FB6E-47A0-B552-99AC5FD138C1}" presName="connTx" presStyleLbl="parChTrans1D2" presStyleIdx="3" presStyleCnt="7"/>
      <dgm:spPr/>
    </dgm:pt>
    <dgm:pt modelId="{47591BBE-683E-4245-99AD-E3BE4F750269}" type="pres">
      <dgm:prSet presAssocID="{4B90DAF2-2A40-4442-BB88-803801FEB97A}" presName="root2" presStyleCnt="0"/>
      <dgm:spPr/>
    </dgm:pt>
    <dgm:pt modelId="{A685D6EA-1973-4B82-8C03-EEBDC7996623}" type="pres">
      <dgm:prSet presAssocID="{4B90DAF2-2A40-4442-BB88-803801FEB97A}" presName="LevelTwoTextNode" presStyleLbl="node2" presStyleIdx="3" presStyleCnt="7" custScaleX="638291">
        <dgm:presLayoutVars>
          <dgm:chPref val="3"/>
        </dgm:presLayoutVars>
      </dgm:prSet>
      <dgm:spPr/>
    </dgm:pt>
    <dgm:pt modelId="{20DA7B60-7B75-4F6B-AFA6-675DD72715CB}" type="pres">
      <dgm:prSet presAssocID="{4B90DAF2-2A40-4442-BB88-803801FEB97A}" presName="level3hierChild" presStyleCnt="0"/>
      <dgm:spPr/>
    </dgm:pt>
    <dgm:pt modelId="{5A92805F-F3E4-47E6-889A-6E39A04EAB27}" type="pres">
      <dgm:prSet presAssocID="{986DAB79-FFBB-4A5C-AE45-07AE358994B9}" presName="conn2-1" presStyleLbl="parChTrans1D2" presStyleIdx="4" presStyleCnt="7"/>
      <dgm:spPr/>
    </dgm:pt>
    <dgm:pt modelId="{3916BEC7-8CE5-43E6-81B6-E356CA572112}" type="pres">
      <dgm:prSet presAssocID="{986DAB79-FFBB-4A5C-AE45-07AE358994B9}" presName="connTx" presStyleLbl="parChTrans1D2" presStyleIdx="4" presStyleCnt="7"/>
      <dgm:spPr/>
    </dgm:pt>
    <dgm:pt modelId="{30872CA5-C66E-4297-B0FC-838187797524}" type="pres">
      <dgm:prSet presAssocID="{AEC7B727-1C1D-4E16-91F8-F7B04E348641}" presName="root2" presStyleCnt="0"/>
      <dgm:spPr/>
    </dgm:pt>
    <dgm:pt modelId="{B5B9574A-7EB4-423B-9077-D8129A40C01F}" type="pres">
      <dgm:prSet presAssocID="{AEC7B727-1C1D-4E16-91F8-F7B04E348641}" presName="LevelTwoTextNode" presStyleLbl="node2" presStyleIdx="4" presStyleCnt="7" custScaleX="640920">
        <dgm:presLayoutVars>
          <dgm:chPref val="3"/>
        </dgm:presLayoutVars>
      </dgm:prSet>
      <dgm:spPr/>
    </dgm:pt>
    <dgm:pt modelId="{A224522F-2211-4084-9C43-6B9AE045BB46}" type="pres">
      <dgm:prSet presAssocID="{AEC7B727-1C1D-4E16-91F8-F7B04E348641}" presName="level3hierChild" presStyleCnt="0"/>
      <dgm:spPr/>
    </dgm:pt>
    <dgm:pt modelId="{3FF10044-8B80-4D96-92B3-7F0BEE9621E3}" type="pres">
      <dgm:prSet presAssocID="{88C94C4E-65EE-4C11-B9F2-272933D7DA55}" presName="conn2-1" presStyleLbl="parChTrans1D2" presStyleIdx="5" presStyleCnt="7"/>
      <dgm:spPr/>
    </dgm:pt>
    <dgm:pt modelId="{CC553B18-0DF3-48F3-8240-2F72BAFF91A0}" type="pres">
      <dgm:prSet presAssocID="{88C94C4E-65EE-4C11-B9F2-272933D7DA55}" presName="connTx" presStyleLbl="parChTrans1D2" presStyleIdx="5" presStyleCnt="7"/>
      <dgm:spPr/>
    </dgm:pt>
    <dgm:pt modelId="{7812DECB-D336-4BC6-8E25-81C598B96E51}" type="pres">
      <dgm:prSet presAssocID="{4862C15F-25D7-47E4-A81E-2B0916B8B684}" presName="root2" presStyleCnt="0"/>
      <dgm:spPr/>
    </dgm:pt>
    <dgm:pt modelId="{6864FD81-198D-4DEB-96D3-895EE87EC597}" type="pres">
      <dgm:prSet presAssocID="{4862C15F-25D7-47E4-A81E-2B0916B8B684}" presName="LevelTwoTextNode" presStyleLbl="node2" presStyleIdx="5" presStyleCnt="7" custScaleX="640921">
        <dgm:presLayoutVars>
          <dgm:chPref val="3"/>
        </dgm:presLayoutVars>
      </dgm:prSet>
      <dgm:spPr/>
    </dgm:pt>
    <dgm:pt modelId="{AD546EA8-9EA5-4D09-925F-F4DF3EF2531E}" type="pres">
      <dgm:prSet presAssocID="{4862C15F-25D7-47E4-A81E-2B0916B8B684}" presName="level3hierChild" presStyleCnt="0"/>
      <dgm:spPr/>
    </dgm:pt>
    <dgm:pt modelId="{62257D42-240A-4774-AD32-4C464D1F413A}" type="pres">
      <dgm:prSet presAssocID="{4491B329-9DF3-40C4-B797-DC389EDEBD80}" presName="conn2-1" presStyleLbl="parChTrans1D2" presStyleIdx="6" presStyleCnt="7"/>
      <dgm:spPr/>
    </dgm:pt>
    <dgm:pt modelId="{77EF8DD9-00A2-40BC-AE2B-E4301BAD14A0}" type="pres">
      <dgm:prSet presAssocID="{4491B329-9DF3-40C4-B797-DC389EDEBD80}" presName="connTx" presStyleLbl="parChTrans1D2" presStyleIdx="6" presStyleCnt="7"/>
      <dgm:spPr/>
    </dgm:pt>
    <dgm:pt modelId="{34FEF3FD-FEBF-409E-8562-61AEB7EF1226}" type="pres">
      <dgm:prSet presAssocID="{FD440C0B-E63F-431A-9567-C457C14ACFD6}" presName="root2" presStyleCnt="0"/>
      <dgm:spPr/>
    </dgm:pt>
    <dgm:pt modelId="{452E0EE9-91CF-4990-BBC2-17E4BD85904F}" type="pres">
      <dgm:prSet presAssocID="{FD440C0B-E63F-431A-9567-C457C14ACFD6}" presName="LevelTwoTextNode" presStyleLbl="node2" presStyleIdx="6" presStyleCnt="7" custScaleX="644574">
        <dgm:presLayoutVars>
          <dgm:chPref val="3"/>
        </dgm:presLayoutVars>
      </dgm:prSet>
      <dgm:spPr/>
    </dgm:pt>
    <dgm:pt modelId="{A0D2128C-3F01-454F-AE9F-262650E47D7F}" type="pres">
      <dgm:prSet presAssocID="{FD440C0B-E63F-431A-9567-C457C14ACFD6}" presName="level3hierChild" presStyleCnt="0"/>
      <dgm:spPr/>
    </dgm:pt>
  </dgm:ptLst>
  <dgm:cxnLst>
    <dgm:cxn modelId="{50EBBB00-C25D-41D7-A427-5B7A850485ED}" srcId="{C3AA6548-492E-485A-9DEC-4739431D1CDE}" destId="{05327ED0-68FA-4791-A93D-569FDA94E4CD}" srcOrd="2" destOrd="0" parTransId="{76F12140-83D6-4A28-B44A-3DB725B20B22}" sibTransId="{AA96F51C-E907-41FB-991B-CABD30218E4E}"/>
    <dgm:cxn modelId="{CE610B11-88E3-4189-8FAD-FB0B173931BE}" type="presOf" srcId="{AEC7B727-1C1D-4E16-91F8-F7B04E348641}" destId="{B5B9574A-7EB4-423B-9077-D8129A40C01F}" srcOrd="0" destOrd="0" presId="urn:microsoft.com/office/officeart/2005/8/layout/hierarchy2"/>
    <dgm:cxn modelId="{CEE58D11-2664-48CA-945F-D65CB33F2B38}" srcId="{C3AA6548-492E-485A-9DEC-4739431D1CDE}" destId="{4B90DAF2-2A40-4442-BB88-803801FEB97A}" srcOrd="3" destOrd="0" parTransId="{966FB661-FB6E-47A0-B552-99AC5FD138C1}" sibTransId="{A55D0F37-0E81-4A3F-AC89-2E949B3404A2}"/>
    <dgm:cxn modelId="{5677E012-598F-4816-AD1A-14800B88BD4D}" type="presOf" srcId="{986DAB79-FFBB-4A5C-AE45-07AE358994B9}" destId="{5A92805F-F3E4-47E6-889A-6E39A04EAB27}" srcOrd="0" destOrd="0" presId="urn:microsoft.com/office/officeart/2005/8/layout/hierarchy2"/>
    <dgm:cxn modelId="{D8DC7C15-F3D5-42C9-A411-D2B5EEF08C69}" type="presOf" srcId="{4862C15F-25D7-47E4-A81E-2B0916B8B684}" destId="{6864FD81-198D-4DEB-96D3-895EE87EC597}" srcOrd="0" destOrd="0" presId="urn:microsoft.com/office/officeart/2005/8/layout/hierarchy2"/>
    <dgm:cxn modelId="{ED755C19-26D0-4EAE-B2A2-84EEE1E5302F}" type="presOf" srcId="{44A574E6-B2EB-4254-AA08-6DB4C4DD470C}" destId="{A13E3746-4FF9-4233-B478-82A73C111E27}" srcOrd="1" destOrd="0" presId="urn:microsoft.com/office/officeart/2005/8/layout/hierarchy2"/>
    <dgm:cxn modelId="{BB72CA1A-ABAD-4205-B689-9626D999F128}" srcId="{C3AA6548-492E-485A-9DEC-4739431D1CDE}" destId="{D125F00E-A92D-44A8-A3A7-06889DD4086D}" srcOrd="1" destOrd="0" parTransId="{44A574E6-B2EB-4254-AA08-6DB4C4DD470C}" sibTransId="{A98D48D3-06DD-4DF3-BD06-17663EBB896E}"/>
    <dgm:cxn modelId="{FB373C36-D32A-4D9F-B59B-77B0ED842F0A}" srcId="{C3AA6548-492E-485A-9DEC-4739431D1CDE}" destId="{4862C15F-25D7-47E4-A81E-2B0916B8B684}" srcOrd="5" destOrd="0" parTransId="{88C94C4E-65EE-4C11-B9F2-272933D7DA55}" sibTransId="{82F62056-ECDF-407B-BBDA-368743CD36A1}"/>
    <dgm:cxn modelId="{7ECD7236-9309-482C-8B6A-E84AA72F559D}" type="presOf" srcId="{88C94C4E-65EE-4C11-B9F2-272933D7DA55}" destId="{CC553B18-0DF3-48F3-8240-2F72BAFF91A0}" srcOrd="1" destOrd="0" presId="urn:microsoft.com/office/officeart/2005/8/layout/hierarchy2"/>
    <dgm:cxn modelId="{F645C264-FB24-419D-A99A-6D82EC0A164F}" type="presOf" srcId="{CC45EC3E-CCE4-44F5-9BA9-7F8D8E1B96E0}" destId="{3D6EC084-7250-4818-B8AF-C06C83F20829}" srcOrd="1" destOrd="0" presId="urn:microsoft.com/office/officeart/2005/8/layout/hierarchy2"/>
    <dgm:cxn modelId="{DBA4C645-C82C-41A8-A2D4-B58E18297F6C}" srcId="{C3AA6548-492E-485A-9DEC-4739431D1CDE}" destId="{FD440C0B-E63F-431A-9567-C457C14ACFD6}" srcOrd="6" destOrd="0" parTransId="{4491B329-9DF3-40C4-B797-DC389EDEBD80}" sibTransId="{9B44B9AF-5BC4-4A91-AAD2-1B2280EE82AE}"/>
    <dgm:cxn modelId="{518A6652-EEC1-419D-9346-2DB0D27CA653}" srcId="{C3AA6548-492E-485A-9DEC-4739431D1CDE}" destId="{AEC7B727-1C1D-4E16-91F8-F7B04E348641}" srcOrd="4" destOrd="0" parTransId="{986DAB79-FFBB-4A5C-AE45-07AE358994B9}" sibTransId="{D1FE567D-2B8D-47FC-94F4-B6368C5DB305}"/>
    <dgm:cxn modelId="{D7875152-E327-4809-A1AB-4CB67E2C976A}" type="presOf" srcId="{C3AA6548-492E-485A-9DEC-4739431D1CDE}" destId="{92C19231-BA6D-48DC-932D-15480A781C30}" srcOrd="0" destOrd="0" presId="urn:microsoft.com/office/officeart/2005/8/layout/hierarchy2"/>
    <dgm:cxn modelId="{4B1A695A-E313-4C4E-B31D-AD651790D357}" type="presOf" srcId="{88C94C4E-65EE-4C11-B9F2-272933D7DA55}" destId="{3FF10044-8B80-4D96-92B3-7F0BEE9621E3}" srcOrd="0" destOrd="0" presId="urn:microsoft.com/office/officeart/2005/8/layout/hierarchy2"/>
    <dgm:cxn modelId="{7310F17D-50D2-418E-B602-DA61A571F88F}" type="presOf" srcId="{76F12140-83D6-4A28-B44A-3DB725B20B22}" destId="{285DD70D-71F9-4211-8C8A-9FD70A6E6DE4}" srcOrd="0" destOrd="0" presId="urn:microsoft.com/office/officeart/2005/8/layout/hierarchy2"/>
    <dgm:cxn modelId="{2DE01E80-015F-465B-86A5-954B791D4329}" type="presOf" srcId="{CC45EC3E-CCE4-44F5-9BA9-7F8D8E1B96E0}" destId="{2C231A24-93E6-4FED-A336-4D20CEE8E810}" srcOrd="0" destOrd="0" presId="urn:microsoft.com/office/officeart/2005/8/layout/hierarchy2"/>
    <dgm:cxn modelId="{F6A66F80-FFB3-48AD-A41C-D83DA3186B4E}" type="presOf" srcId="{44A574E6-B2EB-4254-AA08-6DB4C4DD470C}" destId="{F520C0FE-1FD8-4753-855C-5C9B9C46914C}" srcOrd="0" destOrd="0" presId="urn:microsoft.com/office/officeart/2005/8/layout/hierarchy2"/>
    <dgm:cxn modelId="{0ED75594-DFD5-4A2C-B0F4-B64992996F4C}" type="presOf" srcId="{966FB661-FB6E-47A0-B552-99AC5FD138C1}" destId="{03619795-3717-4AD5-909E-0EC677CC89FA}" srcOrd="1" destOrd="0" presId="urn:microsoft.com/office/officeart/2005/8/layout/hierarchy2"/>
    <dgm:cxn modelId="{D7A97E9C-C2BE-40B6-8461-CADBF83D31AE}" type="presOf" srcId="{4B90DAF2-2A40-4442-BB88-803801FEB97A}" destId="{A685D6EA-1973-4B82-8C03-EEBDC7996623}" srcOrd="0" destOrd="0" presId="urn:microsoft.com/office/officeart/2005/8/layout/hierarchy2"/>
    <dgm:cxn modelId="{996806B3-74FA-4A6F-AB51-6329CD3552A1}" type="presOf" srcId="{4491B329-9DF3-40C4-B797-DC389EDEBD80}" destId="{62257D42-240A-4774-AD32-4C464D1F413A}" srcOrd="0" destOrd="0" presId="urn:microsoft.com/office/officeart/2005/8/layout/hierarchy2"/>
    <dgm:cxn modelId="{35F540B7-7EA7-4C87-9C88-98407922A2FB}" type="presOf" srcId="{966FB661-FB6E-47A0-B552-99AC5FD138C1}" destId="{D1B0F17D-1704-418F-9ADF-CCA3045E43F5}" srcOrd="0" destOrd="0" presId="urn:microsoft.com/office/officeart/2005/8/layout/hierarchy2"/>
    <dgm:cxn modelId="{BB4C31BB-9462-42E7-9C2E-31C21697D56A}" type="presOf" srcId="{76F12140-83D6-4A28-B44A-3DB725B20B22}" destId="{6DCD7493-0404-4E62-AA4E-444B046C5BF3}" srcOrd="1" destOrd="0" presId="urn:microsoft.com/office/officeart/2005/8/layout/hierarchy2"/>
    <dgm:cxn modelId="{EF029FBD-304A-4C98-A466-E6CB59AB38E5}" type="presOf" srcId="{D125F00E-A92D-44A8-A3A7-06889DD4086D}" destId="{0E7D7259-C6CB-43D4-A0F5-1FBE5192B617}" srcOrd="0" destOrd="0" presId="urn:microsoft.com/office/officeart/2005/8/layout/hierarchy2"/>
    <dgm:cxn modelId="{96CCCDC2-5774-4539-8DEE-0D2F55FDB42A}" srcId="{012191E6-880D-415A-8932-3246BA942F67}" destId="{C3AA6548-492E-485A-9DEC-4739431D1CDE}" srcOrd="0" destOrd="0" parTransId="{242F8815-0BA6-418C-B6BB-47F93305E3CA}" sibTransId="{4AAB13C2-DA84-423A-ABC9-8194D1593535}"/>
    <dgm:cxn modelId="{C11CEAC4-773E-4682-87DE-6B50DBDC1561}" type="presOf" srcId="{E69AE301-17F8-481E-AB36-D7576EE4AE49}" destId="{57462D90-B71B-4FCD-AAD3-05CEA3BE62FA}" srcOrd="0" destOrd="0" presId="urn:microsoft.com/office/officeart/2005/8/layout/hierarchy2"/>
    <dgm:cxn modelId="{F5336DCD-70D2-4721-B60A-ECDDC807FE32}" type="presOf" srcId="{012191E6-880D-415A-8932-3246BA942F67}" destId="{25FA3EE0-053F-4CB9-BBD1-6BF7FB5B7D0B}" srcOrd="0" destOrd="0" presId="urn:microsoft.com/office/officeart/2005/8/layout/hierarchy2"/>
    <dgm:cxn modelId="{2B609CD0-D42B-41F7-A566-C32855350DEB}" type="presOf" srcId="{05327ED0-68FA-4791-A93D-569FDA94E4CD}" destId="{EDF0DB92-56EF-4393-847E-16E7EA13F0F0}" srcOrd="0" destOrd="0" presId="urn:microsoft.com/office/officeart/2005/8/layout/hierarchy2"/>
    <dgm:cxn modelId="{7F7787D2-3740-4613-9CB3-995D41ADBCA4}" srcId="{C3AA6548-492E-485A-9DEC-4739431D1CDE}" destId="{E69AE301-17F8-481E-AB36-D7576EE4AE49}" srcOrd="0" destOrd="0" parTransId="{CC45EC3E-CCE4-44F5-9BA9-7F8D8E1B96E0}" sibTransId="{6589641F-1F80-4AAC-801E-40757C35E7BB}"/>
    <dgm:cxn modelId="{2C79E2E9-326C-4362-80AB-25B2D478B8C3}" type="presOf" srcId="{FD440C0B-E63F-431A-9567-C457C14ACFD6}" destId="{452E0EE9-91CF-4990-BBC2-17E4BD85904F}" srcOrd="0" destOrd="0" presId="urn:microsoft.com/office/officeart/2005/8/layout/hierarchy2"/>
    <dgm:cxn modelId="{429A6EEB-D3CD-4F91-9D43-4C259F281682}" type="presOf" srcId="{4491B329-9DF3-40C4-B797-DC389EDEBD80}" destId="{77EF8DD9-00A2-40BC-AE2B-E4301BAD14A0}" srcOrd="1" destOrd="0" presId="urn:microsoft.com/office/officeart/2005/8/layout/hierarchy2"/>
    <dgm:cxn modelId="{B7F3EEF2-E745-4BCF-A09F-EE0179F36416}" type="presOf" srcId="{986DAB79-FFBB-4A5C-AE45-07AE358994B9}" destId="{3916BEC7-8CE5-43E6-81B6-E356CA572112}" srcOrd="1" destOrd="0" presId="urn:microsoft.com/office/officeart/2005/8/layout/hierarchy2"/>
    <dgm:cxn modelId="{EC9EE80D-6B65-4CC9-9130-5E9980BA97E7}" type="presParOf" srcId="{25FA3EE0-053F-4CB9-BBD1-6BF7FB5B7D0B}" destId="{993726AB-67A5-4A48-991F-82D767932528}" srcOrd="0" destOrd="0" presId="urn:microsoft.com/office/officeart/2005/8/layout/hierarchy2"/>
    <dgm:cxn modelId="{40C8A105-2F46-412F-B01E-FE28659EEAF9}" type="presParOf" srcId="{993726AB-67A5-4A48-991F-82D767932528}" destId="{92C19231-BA6D-48DC-932D-15480A781C30}" srcOrd="0" destOrd="0" presId="urn:microsoft.com/office/officeart/2005/8/layout/hierarchy2"/>
    <dgm:cxn modelId="{63ED24E7-625F-42A0-A836-42907144A61D}" type="presParOf" srcId="{993726AB-67A5-4A48-991F-82D767932528}" destId="{9951F586-B2C5-4DF0-9283-41A963C957A8}" srcOrd="1" destOrd="0" presId="urn:microsoft.com/office/officeart/2005/8/layout/hierarchy2"/>
    <dgm:cxn modelId="{3E00DDE9-1F05-42EC-940A-C389FFCCB92D}" type="presParOf" srcId="{9951F586-B2C5-4DF0-9283-41A963C957A8}" destId="{2C231A24-93E6-4FED-A336-4D20CEE8E810}" srcOrd="0" destOrd="0" presId="urn:microsoft.com/office/officeart/2005/8/layout/hierarchy2"/>
    <dgm:cxn modelId="{E45BB2A3-48AC-4742-BD50-04477D07C7FE}" type="presParOf" srcId="{2C231A24-93E6-4FED-A336-4D20CEE8E810}" destId="{3D6EC084-7250-4818-B8AF-C06C83F20829}" srcOrd="0" destOrd="0" presId="urn:microsoft.com/office/officeart/2005/8/layout/hierarchy2"/>
    <dgm:cxn modelId="{AE14BBCC-C9A9-4F07-8920-615FFBC7EFAD}" type="presParOf" srcId="{9951F586-B2C5-4DF0-9283-41A963C957A8}" destId="{96E84621-987B-42C4-B552-AB310F168341}" srcOrd="1" destOrd="0" presId="urn:microsoft.com/office/officeart/2005/8/layout/hierarchy2"/>
    <dgm:cxn modelId="{AD065923-02FD-44ED-8B14-95AABBCAF00C}" type="presParOf" srcId="{96E84621-987B-42C4-B552-AB310F168341}" destId="{57462D90-B71B-4FCD-AAD3-05CEA3BE62FA}" srcOrd="0" destOrd="0" presId="urn:microsoft.com/office/officeart/2005/8/layout/hierarchy2"/>
    <dgm:cxn modelId="{BAA4B9E7-AF79-46DA-AAB9-5E0C2B2AB4D1}" type="presParOf" srcId="{96E84621-987B-42C4-B552-AB310F168341}" destId="{6339A58F-232A-4C42-BE6C-493F5C8956DB}" srcOrd="1" destOrd="0" presId="urn:microsoft.com/office/officeart/2005/8/layout/hierarchy2"/>
    <dgm:cxn modelId="{03D07B21-040D-4009-9932-30298F09265D}" type="presParOf" srcId="{9951F586-B2C5-4DF0-9283-41A963C957A8}" destId="{F520C0FE-1FD8-4753-855C-5C9B9C46914C}" srcOrd="2" destOrd="0" presId="urn:microsoft.com/office/officeart/2005/8/layout/hierarchy2"/>
    <dgm:cxn modelId="{11FD40F3-60BF-4FB9-B334-18D42105A648}" type="presParOf" srcId="{F520C0FE-1FD8-4753-855C-5C9B9C46914C}" destId="{A13E3746-4FF9-4233-B478-82A73C111E27}" srcOrd="0" destOrd="0" presId="urn:microsoft.com/office/officeart/2005/8/layout/hierarchy2"/>
    <dgm:cxn modelId="{7F45A695-BD86-4DB9-B097-4AB46D852D3B}" type="presParOf" srcId="{9951F586-B2C5-4DF0-9283-41A963C957A8}" destId="{C2F14310-1A4F-4C62-9816-AC9B046D24AA}" srcOrd="3" destOrd="0" presId="urn:microsoft.com/office/officeart/2005/8/layout/hierarchy2"/>
    <dgm:cxn modelId="{57C7430F-C092-4CE5-8045-655831D346FF}" type="presParOf" srcId="{C2F14310-1A4F-4C62-9816-AC9B046D24AA}" destId="{0E7D7259-C6CB-43D4-A0F5-1FBE5192B617}" srcOrd="0" destOrd="0" presId="urn:microsoft.com/office/officeart/2005/8/layout/hierarchy2"/>
    <dgm:cxn modelId="{69C49BFD-5E62-40FE-B16D-080ADE3159C9}" type="presParOf" srcId="{C2F14310-1A4F-4C62-9816-AC9B046D24AA}" destId="{C4322B97-13B1-4840-8AAE-B08F9EEB619A}" srcOrd="1" destOrd="0" presId="urn:microsoft.com/office/officeart/2005/8/layout/hierarchy2"/>
    <dgm:cxn modelId="{F950A81D-EBF1-4D0E-B11B-A0EC9AE96E9D}" type="presParOf" srcId="{9951F586-B2C5-4DF0-9283-41A963C957A8}" destId="{285DD70D-71F9-4211-8C8A-9FD70A6E6DE4}" srcOrd="4" destOrd="0" presId="urn:microsoft.com/office/officeart/2005/8/layout/hierarchy2"/>
    <dgm:cxn modelId="{9E847C61-71E4-4CF5-A251-BB6FA5574C4A}" type="presParOf" srcId="{285DD70D-71F9-4211-8C8A-9FD70A6E6DE4}" destId="{6DCD7493-0404-4E62-AA4E-444B046C5BF3}" srcOrd="0" destOrd="0" presId="urn:microsoft.com/office/officeart/2005/8/layout/hierarchy2"/>
    <dgm:cxn modelId="{C0172DBE-B22A-41E7-8A69-4F2A5EC6EA97}" type="presParOf" srcId="{9951F586-B2C5-4DF0-9283-41A963C957A8}" destId="{A4D41BF6-7C05-43D5-9BE1-A4A94D76B3EE}" srcOrd="5" destOrd="0" presId="urn:microsoft.com/office/officeart/2005/8/layout/hierarchy2"/>
    <dgm:cxn modelId="{8DCC7A36-6737-478B-874C-3946FD66B04B}" type="presParOf" srcId="{A4D41BF6-7C05-43D5-9BE1-A4A94D76B3EE}" destId="{EDF0DB92-56EF-4393-847E-16E7EA13F0F0}" srcOrd="0" destOrd="0" presId="urn:microsoft.com/office/officeart/2005/8/layout/hierarchy2"/>
    <dgm:cxn modelId="{C641CE22-6EBF-4647-881B-E8F0BAE12CEB}" type="presParOf" srcId="{A4D41BF6-7C05-43D5-9BE1-A4A94D76B3EE}" destId="{6DDB5E10-E96E-4D0C-9AC7-46612387A936}" srcOrd="1" destOrd="0" presId="urn:microsoft.com/office/officeart/2005/8/layout/hierarchy2"/>
    <dgm:cxn modelId="{B842F376-6AAF-4810-A2E6-39842208CC91}" type="presParOf" srcId="{9951F586-B2C5-4DF0-9283-41A963C957A8}" destId="{D1B0F17D-1704-418F-9ADF-CCA3045E43F5}" srcOrd="6" destOrd="0" presId="urn:microsoft.com/office/officeart/2005/8/layout/hierarchy2"/>
    <dgm:cxn modelId="{E02C24AA-F8BF-4147-B618-90718CB30317}" type="presParOf" srcId="{D1B0F17D-1704-418F-9ADF-CCA3045E43F5}" destId="{03619795-3717-4AD5-909E-0EC677CC89FA}" srcOrd="0" destOrd="0" presId="urn:microsoft.com/office/officeart/2005/8/layout/hierarchy2"/>
    <dgm:cxn modelId="{3ABB913A-EEA4-4A24-BF26-4AC3CD1CA5E9}" type="presParOf" srcId="{9951F586-B2C5-4DF0-9283-41A963C957A8}" destId="{47591BBE-683E-4245-99AD-E3BE4F750269}" srcOrd="7" destOrd="0" presId="urn:microsoft.com/office/officeart/2005/8/layout/hierarchy2"/>
    <dgm:cxn modelId="{0DD81BB3-BD6E-4A35-A0D5-FE758D5C8BDE}" type="presParOf" srcId="{47591BBE-683E-4245-99AD-E3BE4F750269}" destId="{A685D6EA-1973-4B82-8C03-EEBDC7996623}" srcOrd="0" destOrd="0" presId="urn:microsoft.com/office/officeart/2005/8/layout/hierarchy2"/>
    <dgm:cxn modelId="{8A1D6FB4-9F21-4111-8E75-E7AE00CE665A}" type="presParOf" srcId="{47591BBE-683E-4245-99AD-E3BE4F750269}" destId="{20DA7B60-7B75-4F6B-AFA6-675DD72715CB}" srcOrd="1" destOrd="0" presId="urn:microsoft.com/office/officeart/2005/8/layout/hierarchy2"/>
    <dgm:cxn modelId="{D5F5CC07-44A9-4E19-B347-A6A8D5599FC7}" type="presParOf" srcId="{9951F586-B2C5-4DF0-9283-41A963C957A8}" destId="{5A92805F-F3E4-47E6-889A-6E39A04EAB27}" srcOrd="8" destOrd="0" presId="urn:microsoft.com/office/officeart/2005/8/layout/hierarchy2"/>
    <dgm:cxn modelId="{B36E18C6-9667-44FE-ACD7-0D3DC6073AF1}" type="presParOf" srcId="{5A92805F-F3E4-47E6-889A-6E39A04EAB27}" destId="{3916BEC7-8CE5-43E6-81B6-E356CA572112}" srcOrd="0" destOrd="0" presId="urn:microsoft.com/office/officeart/2005/8/layout/hierarchy2"/>
    <dgm:cxn modelId="{0FBBB335-AFCE-46AE-877E-470F7E3C2F6B}" type="presParOf" srcId="{9951F586-B2C5-4DF0-9283-41A963C957A8}" destId="{30872CA5-C66E-4297-B0FC-838187797524}" srcOrd="9" destOrd="0" presId="urn:microsoft.com/office/officeart/2005/8/layout/hierarchy2"/>
    <dgm:cxn modelId="{2F1040E1-7383-4F5E-8D3C-006B18FDDF9D}" type="presParOf" srcId="{30872CA5-C66E-4297-B0FC-838187797524}" destId="{B5B9574A-7EB4-423B-9077-D8129A40C01F}" srcOrd="0" destOrd="0" presId="urn:microsoft.com/office/officeart/2005/8/layout/hierarchy2"/>
    <dgm:cxn modelId="{CEC4AA5E-9CE5-4CF5-B42D-A1D404FEF17F}" type="presParOf" srcId="{30872CA5-C66E-4297-B0FC-838187797524}" destId="{A224522F-2211-4084-9C43-6B9AE045BB46}" srcOrd="1" destOrd="0" presId="urn:microsoft.com/office/officeart/2005/8/layout/hierarchy2"/>
    <dgm:cxn modelId="{26906C28-3991-4328-86BB-ED42CCC8A603}" type="presParOf" srcId="{9951F586-B2C5-4DF0-9283-41A963C957A8}" destId="{3FF10044-8B80-4D96-92B3-7F0BEE9621E3}" srcOrd="10" destOrd="0" presId="urn:microsoft.com/office/officeart/2005/8/layout/hierarchy2"/>
    <dgm:cxn modelId="{FB3583B1-CC31-4932-A3F1-66CEA250F57A}" type="presParOf" srcId="{3FF10044-8B80-4D96-92B3-7F0BEE9621E3}" destId="{CC553B18-0DF3-48F3-8240-2F72BAFF91A0}" srcOrd="0" destOrd="0" presId="urn:microsoft.com/office/officeart/2005/8/layout/hierarchy2"/>
    <dgm:cxn modelId="{53781241-F756-4AEC-8CBF-0019B1216498}" type="presParOf" srcId="{9951F586-B2C5-4DF0-9283-41A963C957A8}" destId="{7812DECB-D336-4BC6-8E25-81C598B96E51}" srcOrd="11" destOrd="0" presId="urn:microsoft.com/office/officeart/2005/8/layout/hierarchy2"/>
    <dgm:cxn modelId="{0C13C3DE-ABAB-4D88-856A-9547EA444AF1}" type="presParOf" srcId="{7812DECB-D336-4BC6-8E25-81C598B96E51}" destId="{6864FD81-198D-4DEB-96D3-895EE87EC597}" srcOrd="0" destOrd="0" presId="urn:microsoft.com/office/officeart/2005/8/layout/hierarchy2"/>
    <dgm:cxn modelId="{C783D27B-EBED-4B7D-B900-9EE6A9BAB815}" type="presParOf" srcId="{7812DECB-D336-4BC6-8E25-81C598B96E51}" destId="{AD546EA8-9EA5-4D09-925F-F4DF3EF2531E}" srcOrd="1" destOrd="0" presId="urn:microsoft.com/office/officeart/2005/8/layout/hierarchy2"/>
    <dgm:cxn modelId="{45667C4B-42D5-454A-8A4E-ADD9C1FA5962}" type="presParOf" srcId="{9951F586-B2C5-4DF0-9283-41A963C957A8}" destId="{62257D42-240A-4774-AD32-4C464D1F413A}" srcOrd="12" destOrd="0" presId="urn:microsoft.com/office/officeart/2005/8/layout/hierarchy2"/>
    <dgm:cxn modelId="{A162A94A-3705-47AE-A0A6-E4D65C2C5405}" type="presParOf" srcId="{62257D42-240A-4774-AD32-4C464D1F413A}" destId="{77EF8DD9-00A2-40BC-AE2B-E4301BAD14A0}" srcOrd="0" destOrd="0" presId="urn:microsoft.com/office/officeart/2005/8/layout/hierarchy2"/>
    <dgm:cxn modelId="{C93E4B21-1283-4EF8-91A3-E80086B11312}" type="presParOf" srcId="{9951F586-B2C5-4DF0-9283-41A963C957A8}" destId="{34FEF3FD-FEBF-409E-8562-61AEB7EF1226}" srcOrd="13" destOrd="0" presId="urn:microsoft.com/office/officeart/2005/8/layout/hierarchy2"/>
    <dgm:cxn modelId="{701657F5-3312-4AD4-A88B-74D01832145D}" type="presParOf" srcId="{34FEF3FD-FEBF-409E-8562-61AEB7EF1226}" destId="{452E0EE9-91CF-4990-BBC2-17E4BD85904F}" srcOrd="0" destOrd="0" presId="urn:microsoft.com/office/officeart/2005/8/layout/hierarchy2"/>
    <dgm:cxn modelId="{09F5F000-1747-42DA-A414-44170F8F4071}" type="presParOf" srcId="{34FEF3FD-FEBF-409E-8562-61AEB7EF1226}" destId="{A0D2128C-3F01-454F-AE9F-262650E47D7F}" srcOrd="1" destOrd="0" presId="urn:microsoft.com/office/officeart/2005/8/layout/hierarchy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2.xml><?xml version="1.0" encoding="utf-8"?>
<dgm:dataModel xmlns:dgm="http://schemas.openxmlformats.org/drawingml/2006/diagram" xmlns:a="http://schemas.openxmlformats.org/drawingml/2006/main">
  <dgm:ptLst>
    <dgm:pt modelId="{EEF3596E-ECD8-4C1F-AA78-B2F584C7299F}" type="doc">
      <dgm:prSet loTypeId="urn:microsoft.com/office/officeart/2005/8/layout/process1" loCatId="process" qsTypeId="urn:microsoft.com/office/officeart/2005/8/quickstyle/simple1" qsCatId="simple" csTypeId="urn:microsoft.com/office/officeart/2005/8/colors/accent1_2" csCatId="accent1" phldr="1"/>
      <dgm:spPr/>
    </dgm:pt>
    <dgm:pt modelId="{FD45789B-AFB0-41A0-989F-BE994E9F06AB}">
      <dgm:prSet phldrT="[Text]" custT="1"/>
      <dgm:spPr>
        <a:solidFill>
          <a:srgbClr val="00B050"/>
        </a:solidFill>
      </dgm:spPr>
      <dgm:t>
        <a:bodyPr/>
        <a:lstStyle/>
        <a:p>
          <a:r>
            <a:rPr lang="en-US" sz="2800" b="1" dirty="0" err="1">
              <a:solidFill>
                <a:schemeClr val="bg1"/>
              </a:solidFill>
              <a:latin typeface="Times New Roman" panose="02020603050405020304" pitchFamily="18" charset="0"/>
              <a:cs typeface="Times New Roman" panose="02020603050405020304" pitchFamily="18" charset="0"/>
            </a:rPr>
            <a:t>Nhà</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err="1">
              <a:solidFill>
                <a:schemeClr val="bg1"/>
              </a:solidFill>
              <a:latin typeface="Times New Roman" panose="02020603050405020304" pitchFamily="18" charset="0"/>
              <a:cs typeface="Times New Roman" panose="02020603050405020304" pitchFamily="18" charset="0"/>
            </a:rPr>
            <a:t>Lý</a:t>
          </a:r>
          <a:r>
            <a:rPr lang="en-US" sz="2800" b="1" dirty="0">
              <a:solidFill>
                <a:schemeClr val="bg1"/>
              </a:solidFill>
              <a:latin typeface="Times New Roman" panose="02020603050405020304" pitchFamily="18" charset="0"/>
              <a:cs typeface="Times New Roman" panose="02020603050405020304" pitchFamily="18" charset="0"/>
            </a:rPr>
            <a:t> (1009 – 1225)</a:t>
          </a:r>
          <a:endParaRPr lang="en-US" sz="2800" dirty="0">
            <a:solidFill>
              <a:schemeClr val="bg1"/>
            </a:solidFill>
          </a:endParaRPr>
        </a:p>
      </dgm:t>
    </dgm:pt>
    <dgm:pt modelId="{07D92A60-D327-44B8-8E20-0DBFF2EE9676}" type="parTrans" cxnId="{0EC5E189-8519-442B-AAA8-159FA2C60078}">
      <dgm:prSet/>
      <dgm:spPr/>
      <dgm:t>
        <a:bodyPr/>
        <a:lstStyle/>
        <a:p>
          <a:endParaRPr lang="en-US" sz="2800">
            <a:solidFill>
              <a:schemeClr val="bg1"/>
            </a:solidFill>
          </a:endParaRPr>
        </a:p>
      </dgm:t>
    </dgm:pt>
    <dgm:pt modelId="{34B240DD-397C-4146-89E9-908659009402}" type="sibTrans" cxnId="{0EC5E189-8519-442B-AAA8-159FA2C60078}">
      <dgm:prSet custT="1"/>
      <dgm:spPr>
        <a:solidFill>
          <a:srgbClr val="FF0000"/>
        </a:solidFill>
      </dgm:spPr>
      <dgm:t>
        <a:bodyPr/>
        <a:lstStyle/>
        <a:p>
          <a:endParaRPr lang="en-US" sz="2800">
            <a:solidFill>
              <a:schemeClr val="bg1"/>
            </a:solidFill>
          </a:endParaRPr>
        </a:p>
      </dgm:t>
    </dgm:pt>
    <dgm:pt modelId="{89D2C8AD-A60D-4299-8604-F73C0314F5F0}">
      <dgm:prSet phldrT="[Text]" custT="1"/>
      <dgm:spPr>
        <a:solidFill>
          <a:srgbClr val="00B050"/>
        </a:solidFill>
      </dgm:spPr>
      <dgm:t>
        <a:bodyPr/>
        <a:lstStyle/>
        <a:p>
          <a:r>
            <a:rPr lang="en-US" sz="2800" b="1" dirty="0" err="1">
              <a:solidFill>
                <a:schemeClr val="bg1"/>
              </a:solidFill>
              <a:latin typeface="Times New Roman" panose="02020603050405020304" pitchFamily="18" charset="0"/>
              <a:cs typeface="Times New Roman" panose="02020603050405020304" pitchFamily="18" charset="0"/>
            </a:rPr>
            <a:t>Nhà</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err="1">
              <a:solidFill>
                <a:schemeClr val="bg1"/>
              </a:solidFill>
              <a:latin typeface="Times New Roman" panose="02020603050405020304" pitchFamily="18" charset="0"/>
              <a:cs typeface="Times New Roman" panose="02020603050405020304" pitchFamily="18" charset="0"/>
            </a:rPr>
            <a:t>Trần</a:t>
          </a:r>
          <a:r>
            <a:rPr lang="en-US" sz="2800" b="1" dirty="0">
              <a:solidFill>
                <a:schemeClr val="bg1"/>
              </a:solidFill>
              <a:latin typeface="Times New Roman" panose="02020603050405020304" pitchFamily="18" charset="0"/>
              <a:cs typeface="Times New Roman" panose="02020603050405020304" pitchFamily="18" charset="0"/>
            </a:rPr>
            <a:t> (1225 - 1400)</a:t>
          </a:r>
          <a:endParaRPr lang="en-US" sz="2800" dirty="0">
            <a:solidFill>
              <a:schemeClr val="bg1"/>
            </a:solidFill>
          </a:endParaRPr>
        </a:p>
      </dgm:t>
    </dgm:pt>
    <dgm:pt modelId="{9488128F-5316-4E8A-8FE0-9889E97965AD}" type="parTrans" cxnId="{3F33944A-7FDD-4F8B-853A-2965F6D70186}">
      <dgm:prSet/>
      <dgm:spPr/>
      <dgm:t>
        <a:bodyPr/>
        <a:lstStyle/>
        <a:p>
          <a:endParaRPr lang="en-US" sz="2800">
            <a:solidFill>
              <a:schemeClr val="bg1"/>
            </a:solidFill>
          </a:endParaRPr>
        </a:p>
      </dgm:t>
    </dgm:pt>
    <dgm:pt modelId="{A3CC962B-2C46-4BD7-858B-8BE426BBDDE5}" type="sibTrans" cxnId="{3F33944A-7FDD-4F8B-853A-2965F6D70186}">
      <dgm:prSet custT="1"/>
      <dgm:spPr>
        <a:solidFill>
          <a:srgbClr val="FF0000"/>
        </a:solidFill>
      </dgm:spPr>
      <dgm:t>
        <a:bodyPr/>
        <a:lstStyle/>
        <a:p>
          <a:endParaRPr lang="en-US" sz="2800">
            <a:solidFill>
              <a:schemeClr val="bg1"/>
            </a:solidFill>
          </a:endParaRPr>
        </a:p>
      </dgm:t>
    </dgm:pt>
    <dgm:pt modelId="{2A1CAE69-BC5F-40C4-A792-99DAE9A787F7}">
      <dgm:prSet phldrT="[Text]" custT="1"/>
      <dgm:spPr>
        <a:solidFill>
          <a:srgbClr val="00B050"/>
        </a:solidFill>
      </dgm:spPr>
      <dgm:t>
        <a:bodyPr/>
        <a:lstStyle/>
        <a:p>
          <a:r>
            <a:rPr lang="en-US" sz="2800" b="1" dirty="0" err="1">
              <a:solidFill>
                <a:schemeClr val="bg1"/>
              </a:solidFill>
              <a:latin typeface="Times New Roman" panose="02020603050405020304" pitchFamily="18" charset="0"/>
              <a:cs typeface="Times New Roman" panose="02020603050405020304" pitchFamily="18" charset="0"/>
            </a:rPr>
            <a:t>Nhà</a:t>
          </a:r>
          <a:r>
            <a:rPr lang="en-US" sz="2800" b="1" dirty="0">
              <a:solidFill>
                <a:schemeClr val="bg1"/>
              </a:solidFill>
              <a:latin typeface="Times New Roman" panose="02020603050405020304" pitchFamily="18" charset="0"/>
              <a:cs typeface="Times New Roman" panose="02020603050405020304" pitchFamily="18" charset="0"/>
            </a:rPr>
            <a:t> </a:t>
          </a:r>
          <a:r>
            <a:rPr lang="en-US" sz="2800" b="1" dirty="0" err="1">
              <a:solidFill>
                <a:schemeClr val="bg1"/>
              </a:solidFill>
              <a:latin typeface="Times New Roman" panose="02020603050405020304" pitchFamily="18" charset="0"/>
              <a:cs typeface="Times New Roman" panose="02020603050405020304" pitchFamily="18" charset="0"/>
            </a:rPr>
            <a:t>Hồ</a:t>
          </a:r>
          <a:r>
            <a:rPr lang="en-US" sz="2800" b="1" dirty="0">
              <a:solidFill>
                <a:schemeClr val="bg1"/>
              </a:solidFill>
              <a:latin typeface="Times New Roman" panose="02020603050405020304" pitchFamily="18" charset="0"/>
              <a:cs typeface="Times New Roman" panose="02020603050405020304" pitchFamily="18" charset="0"/>
            </a:rPr>
            <a:t>  (1400 - 1407)</a:t>
          </a:r>
          <a:endParaRPr lang="en-US" sz="2800" dirty="0">
            <a:solidFill>
              <a:schemeClr val="bg1"/>
            </a:solidFill>
          </a:endParaRPr>
        </a:p>
      </dgm:t>
    </dgm:pt>
    <dgm:pt modelId="{7F5CDF2C-27B9-4AD7-8450-FCD2B325032B}" type="parTrans" cxnId="{E6E195F0-90EE-4367-8D19-C94E082088AA}">
      <dgm:prSet/>
      <dgm:spPr/>
      <dgm:t>
        <a:bodyPr/>
        <a:lstStyle/>
        <a:p>
          <a:endParaRPr lang="en-US" sz="2800">
            <a:solidFill>
              <a:schemeClr val="bg1"/>
            </a:solidFill>
          </a:endParaRPr>
        </a:p>
      </dgm:t>
    </dgm:pt>
    <dgm:pt modelId="{6CCCBC0E-C1A5-449B-A815-CA3F6C6E534F}" type="sibTrans" cxnId="{E6E195F0-90EE-4367-8D19-C94E082088AA}">
      <dgm:prSet/>
      <dgm:spPr/>
      <dgm:t>
        <a:bodyPr/>
        <a:lstStyle/>
        <a:p>
          <a:endParaRPr lang="en-US" sz="2800">
            <a:solidFill>
              <a:schemeClr val="bg1"/>
            </a:solidFill>
          </a:endParaRPr>
        </a:p>
      </dgm:t>
    </dgm:pt>
    <dgm:pt modelId="{207EC329-4E01-4BE2-B542-F5783932B1D5}" type="pres">
      <dgm:prSet presAssocID="{EEF3596E-ECD8-4C1F-AA78-B2F584C7299F}" presName="Name0" presStyleCnt="0">
        <dgm:presLayoutVars>
          <dgm:dir/>
          <dgm:resizeHandles val="exact"/>
        </dgm:presLayoutVars>
      </dgm:prSet>
      <dgm:spPr/>
    </dgm:pt>
    <dgm:pt modelId="{426B2F9E-7A43-4585-AEC4-C2C4F644D155}" type="pres">
      <dgm:prSet presAssocID="{FD45789B-AFB0-41A0-989F-BE994E9F06AB}" presName="node" presStyleLbl="node1" presStyleIdx="0" presStyleCnt="3">
        <dgm:presLayoutVars>
          <dgm:bulletEnabled val="1"/>
        </dgm:presLayoutVars>
      </dgm:prSet>
      <dgm:spPr/>
    </dgm:pt>
    <dgm:pt modelId="{38993981-EA33-48B3-9D15-A644F9A3BE96}" type="pres">
      <dgm:prSet presAssocID="{34B240DD-397C-4146-89E9-908659009402}" presName="sibTrans" presStyleLbl="sibTrans2D1" presStyleIdx="0" presStyleCnt="2"/>
      <dgm:spPr/>
    </dgm:pt>
    <dgm:pt modelId="{2717FE1D-473D-492C-A343-315726A784C8}" type="pres">
      <dgm:prSet presAssocID="{34B240DD-397C-4146-89E9-908659009402}" presName="connectorText" presStyleLbl="sibTrans2D1" presStyleIdx="0" presStyleCnt="2"/>
      <dgm:spPr/>
    </dgm:pt>
    <dgm:pt modelId="{BE17D744-7E6F-4CC3-B4E1-CC7561EB2DB4}" type="pres">
      <dgm:prSet presAssocID="{89D2C8AD-A60D-4299-8604-F73C0314F5F0}" presName="node" presStyleLbl="node1" presStyleIdx="1" presStyleCnt="3">
        <dgm:presLayoutVars>
          <dgm:bulletEnabled val="1"/>
        </dgm:presLayoutVars>
      </dgm:prSet>
      <dgm:spPr/>
    </dgm:pt>
    <dgm:pt modelId="{3FDE774C-DC0F-4489-824E-EA44C1D4ADBC}" type="pres">
      <dgm:prSet presAssocID="{A3CC962B-2C46-4BD7-858B-8BE426BBDDE5}" presName="sibTrans" presStyleLbl="sibTrans2D1" presStyleIdx="1" presStyleCnt="2"/>
      <dgm:spPr/>
    </dgm:pt>
    <dgm:pt modelId="{90018992-89D3-4C47-8C5E-3136C844077B}" type="pres">
      <dgm:prSet presAssocID="{A3CC962B-2C46-4BD7-858B-8BE426BBDDE5}" presName="connectorText" presStyleLbl="sibTrans2D1" presStyleIdx="1" presStyleCnt="2"/>
      <dgm:spPr/>
    </dgm:pt>
    <dgm:pt modelId="{2DC0DB32-D3A9-4868-9F3B-AC0DD7F4437D}" type="pres">
      <dgm:prSet presAssocID="{2A1CAE69-BC5F-40C4-A792-99DAE9A787F7}" presName="node" presStyleLbl="node1" presStyleIdx="2" presStyleCnt="3">
        <dgm:presLayoutVars>
          <dgm:bulletEnabled val="1"/>
        </dgm:presLayoutVars>
      </dgm:prSet>
      <dgm:spPr/>
    </dgm:pt>
  </dgm:ptLst>
  <dgm:cxnLst>
    <dgm:cxn modelId="{37AAE312-6762-44E6-9505-D2623188FD9F}" type="presOf" srcId="{89D2C8AD-A60D-4299-8604-F73C0314F5F0}" destId="{BE17D744-7E6F-4CC3-B4E1-CC7561EB2DB4}" srcOrd="0" destOrd="0" presId="urn:microsoft.com/office/officeart/2005/8/layout/process1"/>
    <dgm:cxn modelId="{9064D13E-EE50-4CF8-A078-EAA9C844BD65}" type="presOf" srcId="{A3CC962B-2C46-4BD7-858B-8BE426BBDDE5}" destId="{3FDE774C-DC0F-4489-824E-EA44C1D4ADBC}" srcOrd="0" destOrd="0" presId="urn:microsoft.com/office/officeart/2005/8/layout/process1"/>
    <dgm:cxn modelId="{3F33944A-7FDD-4F8B-853A-2965F6D70186}" srcId="{EEF3596E-ECD8-4C1F-AA78-B2F584C7299F}" destId="{89D2C8AD-A60D-4299-8604-F73C0314F5F0}" srcOrd="1" destOrd="0" parTransId="{9488128F-5316-4E8A-8FE0-9889E97965AD}" sibTransId="{A3CC962B-2C46-4BD7-858B-8BE426BBDDE5}"/>
    <dgm:cxn modelId="{FCCF7C72-993A-4C9D-B4F2-B3797E972AAB}" type="presOf" srcId="{34B240DD-397C-4146-89E9-908659009402}" destId="{2717FE1D-473D-492C-A343-315726A784C8}" srcOrd="1" destOrd="0" presId="urn:microsoft.com/office/officeart/2005/8/layout/process1"/>
    <dgm:cxn modelId="{1BE88D57-A67F-41D3-AE5B-C4828E336E46}" type="presOf" srcId="{34B240DD-397C-4146-89E9-908659009402}" destId="{38993981-EA33-48B3-9D15-A644F9A3BE96}" srcOrd="0" destOrd="0" presId="urn:microsoft.com/office/officeart/2005/8/layout/process1"/>
    <dgm:cxn modelId="{0EC5E189-8519-442B-AAA8-159FA2C60078}" srcId="{EEF3596E-ECD8-4C1F-AA78-B2F584C7299F}" destId="{FD45789B-AFB0-41A0-989F-BE994E9F06AB}" srcOrd="0" destOrd="0" parTransId="{07D92A60-D327-44B8-8E20-0DBFF2EE9676}" sibTransId="{34B240DD-397C-4146-89E9-908659009402}"/>
    <dgm:cxn modelId="{AB3F1C9D-C68A-4278-A26F-D6FC43BA14D0}" type="presOf" srcId="{FD45789B-AFB0-41A0-989F-BE994E9F06AB}" destId="{426B2F9E-7A43-4585-AEC4-C2C4F644D155}" srcOrd="0" destOrd="0" presId="urn:microsoft.com/office/officeart/2005/8/layout/process1"/>
    <dgm:cxn modelId="{59462D9E-DF74-4AC3-847E-B9DDB17FD796}" type="presOf" srcId="{A3CC962B-2C46-4BD7-858B-8BE426BBDDE5}" destId="{90018992-89D3-4C47-8C5E-3136C844077B}" srcOrd="1" destOrd="0" presId="urn:microsoft.com/office/officeart/2005/8/layout/process1"/>
    <dgm:cxn modelId="{37C74BE2-F217-43EA-826D-7A0E892787CA}" type="presOf" srcId="{EEF3596E-ECD8-4C1F-AA78-B2F584C7299F}" destId="{207EC329-4E01-4BE2-B542-F5783932B1D5}" srcOrd="0" destOrd="0" presId="urn:microsoft.com/office/officeart/2005/8/layout/process1"/>
    <dgm:cxn modelId="{7516E1E2-EEF3-45CE-B682-CF587F95ECEA}" type="presOf" srcId="{2A1CAE69-BC5F-40C4-A792-99DAE9A787F7}" destId="{2DC0DB32-D3A9-4868-9F3B-AC0DD7F4437D}" srcOrd="0" destOrd="0" presId="urn:microsoft.com/office/officeart/2005/8/layout/process1"/>
    <dgm:cxn modelId="{E6E195F0-90EE-4367-8D19-C94E082088AA}" srcId="{EEF3596E-ECD8-4C1F-AA78-B2F584C7299F}" destId="{2A1CAE69-BC5F-40C4-A792-99DAE9A787F7}" srcOrd="2" destOrd="0" parTransId="{7F5CDF2C-27B9-4AD7-8450-FCD2B325032B}" sibTransId="{6CCCBC0E-C1A5-449B-A815-CA3F6C6E534F}"/>
    <dgm:cxn modelId="{D70F749A-2331-435D-8901-7EC833C89C33}" type="presParOf" srcId="{207EC329-4E01-4BE2-B542-F5783932B1D5}" destId="{426B2F9E-7A43-4585-AEC4-C2C4F644D155}" srcOrd="0" destOrd="0" presId="urn:microsoft.com/office/officeart/2005/8/layout/process1"/>
    <dgm:cxn modelId="{919D7007-5D8F-47EA-ACB6-6EA3425CBA4B}" type="presParOf" srcId="{207EC329-4E01-4BE2-B542-F5783932B1D5}" destId="{38993981-EA33-48B3-9D15-A644F9A3BE96}" srcOrd="1" destOrd="0" presId="urn:microsoft.com/office/officeart/2005/8/layout/process1"/>
    <dgm:cxn modelId="{1A233FB8-03A0-40E6-911A-8F7489438E46}" type="presParOf" srcId="{38993981-EA33-48B3-9D15-A644F9A3BE96}" destId="{2717FE1D-473D-492C-A343-315726A784C8}" srcOrd="0" destOrd="0" presId="urn:microsoft.com/office/officeart/2005/8/layout/process1"/>
    <dgm:cxn modelId="{89704239-8E3B-4DA9-9BA8-748A2F44B52C}" type="presParOf" srcId="{207EC329-4E01-4BE2-B542-F5783932B1D5}" destId="{BE17D744-7E6F-4CC3-B4E1-CC7561EB2DB4}" srcOrd="2" destOrd="0" presId="urn:microsoft.com/office/officeart/2005/8/layout/process1"/>
    <dgm:cxn modelId="{905A2533-0C05-4E35-91D0-15593E8D20F3}" type="presParOf" srcId="{207EC329-4E01-4BE2-B542-F5783932B1D5}" destId="{3FDE774C-DC0F-4489-824E-EA44C1D4ADBC}" srcOrd="3" destOrd="0" presId="urn:microsoft.com/office/officeart/2005/8/layout/process1"/>
    <dgm:cxn modelId="{5FA99975-E402-46A1-80E8-880A02677F59}" type="presParOf" srcId="{3FDE774C-DC0F-4489-824E-EA44C1D4ADBC}" destId="{90018992-89D3-4C47-8C5E-3136C844077B}" srcOrd="0" destOrd="0" presId="urn:microsoft.com/office/officeart/2005/8/layout/process1"/>
    <dgm:cxn modelId="{EF5E24AF-A41D-4979-9127-F3B178FF2D8D}" type="presParOf" srcId="{207EC329-4E01-4BE2-B542-F5783932B1D5}" destId="{2DC0DB32-D3A9-4868-9F3B-AC0DD7F4437D}" srcOrd="4" destOrd="0" presId="urn:microsoft.com/office/officeart/2005/8/layout/process1"/>
  </dgm:cxnLst>
  <dgm:bg>
    <a:solidFill>
      <a:schemeClr val="bg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13.xml><?xml version="1.0" encoding="utf-8"?>
<dgm:dataModel xmlns:dgm="http://schemas.openxmlformats.org/drawingml/2006/diagram" xmlns:a="http://schemas.openxmlformats.org/drawingml/2006/main">
  <dgm:ptLst>
    <dgm:pt modelId="{222A8C87-A1F2-46AC-B3BA-1A0B6403F350}" type="doc">
      <dgm:prSet loTypeId="urn:microsoft.com/office/officeart/2005/8/layout/chevron2" loCatId="list" qsTypeId="urn:microsoft.com/office/officeart/2005/8/quickstyle/simple1" qsCatId="simple" csTypeId="urn:microsoft.com/office/officeart/2005/8/colors/accent1_2" csCatId="accent1" phldr="1"/>
      <dgm:spPr/>
      <dgm:t>
        <a:bodyPr/>
        <a:lstStyle/>
        <a:p>
          <a:endParaRPr lang="en-US"/>
        </a:p>
      </dgm:t>
    </dgm:pt>
    <dgm:pt modelId="{6FD3DF96-F556-4537-9403-3630AA7F8F3C}">
      <dgm:prSet phldrT="[Text]"/>
      <dgm:spPr>
        <a:solidFill>
          <a:schemeClr val="tx1"/>
        </a:solidFill>
      </dgm:spPr>
      <dgm:t>
        <a:bodyPr/>
        <a:lstStyle/>
        <a:p>
          <a:r>
            <a:rPr lang="en-US" dirty="0" err="1"/>
            <a:t>Luật</a:t>
          </a:r>
          <a:r>
            <a:rPr lang="en-US" dirty="0"/>
            <a:t> </a:t>
          </a:r>
          <a:r>
            <a:rPr lang="en-US" dirty="0" err="1"/>
            <a:t>pháp</a:t>
          </a:r>
          <a:endParaRPr lang="en-US" dirty="0"/>
        </a:p>
      </dgm:t>
    </dgm:pt>
    <dgm:pt modelId="{2CE16627-FD1F-42FD-9FEA-00C5F2362C08}" type="parTrans" cxnId="{67CAB908-E258-46B0-92CC-B7B413FF00E9}">
      <dgm:prSet/>
      <dgm:spPr/>
      <dgm:t>
        <a:bodyPr/>
        <a:lstStyle/>
        <a:p>
          <a:endParaRPr lang="en-US"/>
        </a:p>
      </dgm:t>
    </dgm:pt>
    <dgm:pt modelId="{5353116E-2691-4CDE-B395-F608C8D3BA57}" type="sibTrans" cxnId="{67CAB908-E258-46B0-92CC-B7B413FF00E9}">
      <dgm:prSet/>
      <dgm:spPr/>
      <dgm:t>
        <a:bodyPr/>
        <a:lstStyle/>
        <a:p>
          <a:endParaRPr lang="en-US"/>
        </a:p>
      </dgm:t>
    </dgm:pt>
    <dgm:pt modelId="{5935DDD5-C30E-4094-B463-57AAA8C96F6D}">
      <dgm:prSet phldrT="[Text]"/>
      <dgm:spPr/>
      <dgm:t>
        <a:bodyPr/>
        <a:lstStyle/>
        <a:p>
          <a:r>
            <a:rPr lang="en-US" dirty="0" err="1"/>
            <a:t>Năm</a:t>
          </a:r>
          <a:r>
            <a:rPr lang="en-US" dirty="0"/>
            <a:t> 1042, </a:t>
          </a:r>
          <a:r>
            <a:rPr lang="en-US" dirty="0" err="1"/>
            <a:t>nhà</a:t>
          </a:r>
          <a:r>
            <a:rPr lang="en-US" dirty="0"/>
            <a:t> </a:t>
          </a:r>
          <a:r>
            <a:rPr lang="en-US" dirty="0" err="1"/>
            <a:t>Lý</a:t>
          </a:r>
          <a:r>
            <a:rPr lang="en-US" dirty="0"/>
            <a:t> </a:t>
          </a:r>
          <a:r>
            <a:rPr lang="en-US" dirty="0" err="1"/>
            <a:t>biên</a:t>
          </a:r>
          <a:r>
            <a:rPr lang="en-US" dirty="0"/>
            <a:t> </a:t>
          </a:r>
          <a:r>
            <a:rPr lang="en-US" dirty="0" err="1"/>
            <a:t>soạn</a:t>
          </a:r>
          <a:r>
            <a:rPr lang="en-US" dirty="0"/>
            <a:t> </a:t>
          </a:r>
          <a:r>
            <a:rPr lang="en-US" dirty="0" err="1"/>
            <a:t>và</a:t>
          </a:r>
          <a:r>
            <a:rPr lang="en-US" dirty="0"/>
            <a:t> </a:t>
          </a:r>
          <a:r>
            <a:rPr lang="en-US" dirty="0" err="1"/>
            <a:t>cho</a:t>
          </a:r>
          <a:r>
            <a:rPr lang="en-US" dirty="0"/>
            <a:t> ban </a:t>
          </a:r>
          <a:r>
            <a:rPr lang="en-US" dirty="0" err="1"/>
            <a:t>hành</a:t>
          </a:r>
          <a:r>
            <a:rPr lang="en-US" dirty="0"/>
            <a:t> </a:t>
          </a:r>
          <a:r>
            <a:rPr lang="en-US" dirty="0" err="1"/>
            <a:t>bộ</a:t>
          </a:r>
          <a:r>
            <a:rPr lang="en-US" dirty="0"/>
            <a:t> </a:t>
          </a:r>
          <a:r>
            <a:rPr lang="en-US" dirty="0" err="1"/>
            <a:t>luật</a:t>
          </a:r>
          <a:r>
            <a:rPr lang="en-US" dirty="0"/>
            <a:t> </a:t>
          </a:r>
          <a:r>
            <a:rPr lang="en-US" dirty="0" err="1"/>
            <a:t>Hình</a:t>
          </a:r>
          <a:r>
            <a:rPr lang="en-US" dirty="0"/>
            <a:t> </a:t>
          </a:r>
          <a:r>
            <a:rPr lang="en-US" dirty="0" err="1"/>
            <a:t>thư</a:t>
          </a:r>
          <a:r>
            <a:rPr lang="en-US" dirty="0"/>
            <a:t>. </a:t>
          </a:r>
          <a:r>
            <a:rPr lang="en-US" dirty="0" err="1"/>
            <a:t>Đây</a:t>
          </a:r>
          <a:r>
            <a:rPr lang="en-US" dirty="0"/>
            <a:t> </a:t>
          </a:r>
          <a:r>
            <a:rPr lang="en-US" dirty="0" err="1"/>
            <a:t>là</a:t>
          </a:r>
          <a:r>
            <a:rPr lang="en-US" dirty="0"/>
            <a:t> </a:t>
          </a:r>
          <a:r>
            <a:rPr lang="en-US" dirty="0" err="1"/>
            <a:t>bộ</a:t>
          </a:r>
          <a:r>
            <a:rPr lang="en-US" dirty="0"/>
            <a:t> </a:t>
          </a:r>
          <a:r>
            <a:rPr lang="en-US" dirty="0" err="1"/>
            <a:t>luật</a:t>
          </a:r>
          <a:r>
            <a:rPr lang="en-US" dirty="0"/>
            <a:t> </a:t>
          </a:r>
          <a:r>
            <a:rPr lang="en-US" dirty="0" err="1"/>
            <a:t>thành</a:t>
          </a:r>
          <a:r>
            <a:rPr lang="en-US" dirty="0"/>
            <a:t> </a:t>
          </a:r>
          <a:r>
            <a:rPr lang="en-US" dirty="0" err="1"/>
            <a:t>văn</a:t>
          </a:r>
          <a:r>
            <a:rPr lang="en-US" dirty="0"/>
            <a:t> </a:t>
          </a:r>
          <a:r>
            <a:rPr lang="en-US" dirty="0" err="1"/>
            <a:t>đầu</a:t>
          </a:r>
          <a:r>
            <a:rPr lang="en-US" dirty="0"/>
            <a:t> </a:t>
          </a:r>
          <a:r>
            <a:rPr lang="en-US" dirty="0" err="1"/>
            <a:t>tiên</a:t>
          </a:r>
          <a:r>
            <a:rPr lang="en-US" dirty="0"/>
            <a:t> </a:t>
          </a:r>
          <a:r>
            <a:rPr lang="en-US" dirty="0" err="1"/>
            <a:t>của</a:t>
          </a:r>
          <a:r>
            <a:rPr lang="en-US" dirty="0"/>
            <a:t> </a:t>
          </a:r>
          <a:r>
            <a:rPr lang="en-US" dirty="0" err="1"/>
            <a:t>chế</a:t>
          </a:r>
          <a:r>
            <a:rPr lang="en-US" dirty="0"/>
            <a:t> </a:t>
          </a:r>
          <a:r>
            <a:rPr lang="en-US" dirty="0" err="1"/>
            <a:t>độ</a:t>
          </a:r>
          <a:r>
            <a:rPr lang="en-US" dirty="0"/>
            <a:t> </a:t>
          </a:r>
          <a:r>
            <a:rPr lang="en-US" dirty="0" err="1"/>
            <a:t>phong</a:t>
          </a:r>
          <a:r>
            <a:rPr lang="en-US" dirty="0"/>
            <a:t> </a:t>
          </a:r>
          <a:r>
            <a:rPr lang="en-US" dirty="0" err="1"/>
            <a:t>kiến</a:t>
          </a:r>
          <a:r>
            <a:rPr lang="en-US" dirty="0"/>
            <a:t> </a:t>
          </a:r>
          <a:r>
            <a:rPr lang="en-US" dirty="0" err="1"/>
            <a:t>Việt</a:t>
          </a:r>
          <a:r>
            <a:rPr lang="en-US" dirty="0"/>
            <a:t> Nam</a:t>
          </a:r>
        </a:p>
      </dgm:t>
    </dgm:pt>
    <dgm:pt modelId="{BC982DBB-5F8B-4E82-A8DD-1F482E593139}" type="parTrans" cxnId="{476BBC2A-5958-4BEA-9FFF-2F66745B4E03}">
      <dgm:prSet/>
      <dgm:spPr/>
      <dgm:t>
        <a:bodyPr/>
        <a:lstStyle/>
        <a:p>
          <a:endParaRPr lang="en-US"/>
        </a:p>
      </dgm:t>
    </dgm:pt>
    <dgm:pt modelId="{E4D746A1-9ADB-4F48-AB6D-72E30E2246A6}" type="sibTrans" cxnId="{476BBC2A-5958-4BEA-9FFF-2F66745B4E03}">
      <dgm:prSet/>
      <dgm:spPr/>
      <dgm:t>
        <a:bodyPr/>
        <a:lstStyle/>
        <a:p>
          <a:endParaRPr lang="en-US"/>
        </a:p>
      </dgm:t>
    </dgm:pt>
    <dgm:pt modelId="{AAED7DC4-6857-4CA5-B298-8F9D0A6AAE98}">
      <dgm:prSet phldrT="[Text]"/>
      <dgm:spPr>
        <a:solidFill>
          <a:srgbClr val="002060"/>
        </a:solidFill>
      </dgm:spPr>
      <dgm:t>
        <a:bodyPr/>
        <a:lstStyle/>
        <a:p>
          <a:r>
            <a:rPr lang="en-US" dirty="0" err="1"/>
            <a:t>Ngoại</a:t>
          </a:r>
          <a:r>
            <a:rPr lang="en-US" dirty="0"/>
            <a:t> </a:t>
          </a:r>
          <a:r>
            <a:rPr lang="en-US" dirty="0" err="1"/>
            <a:t>giao</a:t>
          </a:r>
          <a:r>
            <a:rPr lang="en-US" dirty="0"/>
            <a:t>:</a:t>
          </a:r>
        </a:p>
      </dgm:t>
    </dgm:pt>
    <dgm:pt modelId="{875EFACA-A2CA-48A3-AFFC-8FBBD51FB25F}" type="parTrans" cxnId="{D946E558-2559-47BF-B784-3AED3C17ABCE}">
      <dgm:prSet/>
      <dgm:spPr/>
      <dgm:t>
        <a:bodyPr/>
        <a:lstStyle/>
        <a:p>
          <a:endParaRPr lang="en-US"/>
        </a:p>
      </dgm:t>
    </dgm:pt>
    <dgm:pt modelId="{9A609586-F04E-4E5C-93FD-67978D8D73F5}" type="sibTrans" cxnId="{D946E558-2559-47BF-B784-3AED3C17ABCE}">
      <dgm:prSet/>
      <dgm:spPr/>
      <dgm:t>
        <a:bodyPr/>
        <a:lstStyle/>
        <a:p>
          <a:endParaRPr lang="en-US"/>
        </a:p>
      </dgm:t>
    </dgm:pt>
    <dgm:pt modelId="{B2C0AECF-C4EC-4258-8579-4C50A91CA10C}">
      <dgm:prSet phldrT="[Text]"/>
      <dgm:spPr/>
      <dgm:t>
        <a:bodyPr/>
        <a:lstStyle/>
        <a:p>
          <a:r>
            <a:rPr lang="en-US" dirty="0" err="1"/>
            <a:t>Tiếp</a:t>
          </a:r>
          <a:r>
            <a:rPr lang="en-US" dirty="0"/>
            <a:t> </a:t>
          </a:r>
          <a:r>
            <a:rPr lang="en-US" dirty="0" err="1"/>
            <a:t>tục</a:t>
          </a:r>
          <a:r>
            <a:rPr lang="en-US" dirty="0"/>
            <a:t> </a:t>
          </a:r>
          <a:r>
            <a:rPr lang="en-US" dirty="0" err="1"/>
            <a:t>thực</a:t>
          </a:r>
          <a:r>
            <a:rPr lang="en-US" dirty="0"/>
            <a:t> </a:t>
          </a:r>
          <a:r>
            <a:rPr lang="en-US" dirty="0" err="1"/>
            <a:t>hiện</a:t>
          </a:r>
          <a:r>
            <a:rPr lang="en-US" dirty="0"/>
            <a:t> </a:t>
          </a:r>
          <a:r>
            <a:rPr lang="en-US" dirty="0" err="1"/>
            <a:t>chính</a:t>
          </a:r>
          <a:r>
            <a:rPr lang="en-US" dirty="0"/>
            <a:t> </a:t>
          </a:r>
          <a:r>
            <a:rPr lang="en-US" dirty="0" err="1"/>
            <a:t>sách</a:t>
          </a:r>
          <a:r>
            <a:rPr lang="en-US" dirty="0"/>
            <a:t> </a:t>
          </a:r>
          <a:r>
            <a:rPr lang="en-US" dirty="0" err="1"/>
            <a:t>ngoại</a:t>
          </a:r>
          <a:r>
            <a:rPr lang="en-US" dirty="0"/>
            <a:t> </a:t>
          </a:r>
          <a:r>
            <a:rPr lang="en-US" dirty="0" err="1"/>
            <a:t>giao</a:t>
          </a:r>
          <a:r>
            <a:rPr lang="en-US" dirty="0"/>
            <a:t> </a:t>
          </a:r>
          <a:r>
            <a:rPr lang="en-US" dirty="0" err="1"/>
            <a:t>tích</a:t>
          </a:r>
          <a:r>
            <a:rPr lang="en-US" dirty="0"/>
            <a:t> </a:t>
          </a:r>
          <a:r>
            <a:rPr lang="en-US" dirty="0" err="1"/>
            <a:t>cực</a:t>
          </a:r>
          <a:r>
            <a:rPr lang="en-US" dirty="0"/>
            <a:t>, </a:t>
          </a:r>
          <a:r>
            <a:rPr lang="en-US" dirty="0" err="1"/>
            <a:t>chủ</a:t>
          </a:r>
          <a:r>
            <a:rPr lang="en-US" dirty="0"/>
            <a:t> </a:t>
          </a:r>
          <a:r>
            <a:rPr lang="en-US" dirty="0" err="1"/>
            <a:t>trương</a:t>
          </a:r>
          <a:r>
            <a:rPr lang="en-US" dirty="0"/>
            <a:t> </a:t>
          </a:r>
          <a:r>
            <a:rPr lang="en-US" dirty="0" err="1"/>
            <a:t>giao</a:t>
          </a:r>
          <a:r>
            <a:rPr lang="en-US" dirty="0"/>
            <a:t> </a:t>
          </a:r>
          <a:r>
            <a:rPr lang="en-US" dirty="0" err="1"/>
            <a:t>hảo</a:t>
          </a:r>
          <a:r>
            <a:rPr lang="en-US" dirty="0"/>
            <a:t> </a:t>
          </a:r>
          <a:r>
            <a:rPr lang="en-US" dirty="0" err="1"/>
            <a:t>với</a:t>
          </a:r>
          <a:r>
            <a:rPr lang="en-US" dirty="0"/>
            <a:t> </a:t>
          </a:r>
          <a:r>
            <a:rPr lang="en-US" dirty="0" err="1"/>
            <a:t>các</a:t>
          </a:r>
          <a:r>
            <a:rPr lang="en-US" dirty="0"/>
            <a:t> </a:t>
          </a:r>
          <a:r>
            <a:rPr lang="en-US" dirty="0" err="1"/>
            <a:t>nước</a:t>
          </a:r>
          <a:r>
            <a:rPr lang="en-US" dirty="0"/>
            <a:t> </a:t>
          </a:r>
          <a:r>
            <a:rPr lang="en-US" dirty="0" err="1"/>
            <a:t>xung</a:t>
          </a:r>
          <a:r>
            <a:rPr lang="en-US" dirty="0"/>
            <a:t> </a:t>
          </a:r>
          <a:r>
            <a:rPr lang="en-US" dirty="0" err="1"/>
            <a:t>quanh</a:t>
          </a:r>
          <a:endParaRPr lang="en-US" dirty="0"/>
        </a:p>
      </dgm:t>
    </dgm:pt>
    <dgm:pt modelId="{CC04BAC3-E4C5-468E-A4DF-B763437C621B}" type="parTrans" cxnId="{B19FB094-E102-49B5-83D2-C42C71B71292}">
      <dgm:prSet/>
      <dgm:spPr/>
      <dgm:t>
        <a:bodyPr/>
        <a:lstStyle/>
        <a:p>
          <a:endParaRPr lang="en-US"/>
        </a:p>
      </dgm:t>
    </dgm:pt>
    <dgm:pt modelId="{7E60961E-8779-48A2-9DAF-FF25A76BF78C}" type="sibTrans" cxnId="{B19FB094-E102-49B5-83D2-C42C71B71292}">
      <dgm:prSet/>
      <dgm:spPr/>
      <dgm:t>
        <a:bodyPr/>
        <a:lstStyle/>
        <a:p>
          <a:endParaRPr lang="en-US"/>
        </a:p>
      </dgm:t>
    </dgm:pt>
    <dgm:pt modelId="{77331F71-5E3F-4387-98AA-297B2C56C173}">
      <dgm:prSet phldrT="[Text]"/>
      <dgm:spPr>
        <a:solidFill>
          <a:srgbClr val="00B050"/>
        </a:solidFill>
      </dgm:spPr>
      <dgm:t>
        <a:bodyPr/>
        <a:lstStyle/>
        <a:p>
          <a:r>
            <a:rPr lang="en-US" dirty="0" err="1"/>
            <a:t>Xã</a:t>
          </a:r>
          <a:r>
            <a:rPr lang="en-US" dirty="0"/>
            <a:t> </a:t>
          </a:r>
          <a:r>
            <a:rPr lang="en-US" dirty="0" err="1"/>
            <a:t>hội</a:t>
          </a:r>
          <a:endParaRPr lang="en-US" dirty="0"/>
        </a:p>
      </dgm:t>
    </dgm:pt>
    <dgm:pt modelId="{8A055493-2928-4D2D-B518-5D29F98C4639}" type="parTrans" cxnId="{4C23B7ED-4694-45D0-BEC1-7A9CF59C2ED3}">
      <dgm:prSet/>
      <dgm:spPr/>
      <dgm:t>
        <a:bodyPr/>
        <a:lstStyle/>
        <a:p>
          <a:endParaRPr lang="en-US"/>
        </a:p>
      </dgm:t>
    </dgm:pt>
    <dgm:pt modelId="{CDBD27C2-7A37-4664-AEB1-9592D6AD01CC}" type="sibTrans" cxnId="{4C23B7ED-4694-45D0-BEC1-7A9CF59C2ED3}">
      <dgm:prSet/>
      <dgm:spPr/>
      <dgm:t>
        <a:bodyPr/>
        <a:lstStyle/>
        <a:p>
          <a:endParaRPr lang="en-US"/>
        </a:p>
      </dgm:t>
    </dgm:pt>
    <dgm:pt modelId="{85198A74-2DED-402F-BEDC-CC9B90C6B537}">
      <dgm:prSet phldrT="[Text]"/>
      <dgm:spPr/>
      <dgm:t>
        <a:bodyPr/>
        <a:lstStyle/>
        <a:p>
          <a:r>
            <a:rPr lang="en-US" dirty="0" err="1"/>
            <a:t>Thời</a:t>
          </a:r>
          <a:r>
            <a:rPr lang="en-US" dirty="0"/>
            <a:t> </a:t>
          </a:r>
          <a:r>
            <a:rPr lang="en-US" dirty="0" err="1"/>
            <a:t>Lý</a:t>
          </a:r>
          <a:r>
            <a:rPr lang="en-US" dirty="0"/>
            <a:t> - </a:t>
          </a:r>
          <a:r>
            <a:rPr lang="en-US" dirty="0" err="1"/>
            <a:t>Trần</a:t>
          </a:r>
          <a:r>
            <a:rPr lang="en-US" dirty="0"/>
            <a:t> </a:t>
          </a:r>
          <a:r>
            <a:rPr lang="en-US" dirty="0" err="1"/>
            <a:t>chế</a:t>
          </a:r>
          <a:r>
            <a:rPr lang="en-US" dirty="0"/>
            <a:t> </a:t>
          </a:r>
          <a:r>
            <a:rPr lang="en-US" dirty="0" err="1"/>
            <a:t>độ</a:t>
          </a:r>
          <a:r>
            <a:rPr lang="en-US" dirty="0"/>
            <a:t> </a:t>
          </a:r>
          <a:r>
            <a:rPr lang="en-US" dirty="0" err="1"/>
            <a:t>đẳng</a:t>
          </a:r>
          <a:r>
            <a:rPr lang="en-US" dirty="0"/>
            <a:t> </a:t>
          </a:r>
          <a:r>
            <a:rPr lang="en-US" dirty="0" err="1"/>
            <a:t>cấp</a:t>
          </a:r>
          <a:r>
            <a:rPr lang="en-US" dirty="0"/>
            <a:t> </a:t>
          </a:r>
          <a:r>
            <a:rPr lang="en-US" dirty="0" err="1"/>
            <a:t>đóng</a:t>
          </a:r>
          <a:r>
            <a:rPr lang="en-US" dirty="0"/>
            <a:t> </a:t>
          </a:r>
          <a:r>
            <a:rPr lang="en-US" dirty="0" err="1"/>
            <a:t>vai</a:t>
          </a:r>
          <a:r>
            <a:rPr lang="en-US" dirty="0"/>
            <a:t> </a:t>
          </a:r>
          <a:r>
            <a:rPr lang="en-US" dirty="0" err="1"/>
            <a:t>trò</a:t>
          </a:r>
          <a:r>
            <a:rPr lang="en-US" dirty="0"/>
            <a:t> </a:t>
          </a:r>
          <a:r>
            <a:rPr lang="en-US" dirty="0" err="1"/>
            <a:t>quan</a:t>
          </a:r>
          <a:r>
            <a:rPr lang="en-US" dirty="0"/>
            <a:t> </a:t>
          </a:r>
          <a:r>
            <a:rPr lang="en-US" dirty="0" err="1"/>
            <a:t>trọng</a:t>
          </a:r>
          <a:r>
            <a:rPr lang="en-US" dirty="0"/>
            <a:t>, </a:t>
          </a:r>
          <a:r>
            <a:rPr lang="en-US" dirty="0" err="1"/>
            <a:t>xã</a:t>
          </a:r>
          <a:r>
            <a:rPr lang="en-US" dirty="0"/>
            <a:t> </a:t>
          </a:r>
          <a:r>
            <a:rPr lang="en-US" dirty="0" err="1"/>
            <a:t>hội</a:t>
          </a:r>
          <a:r>
            <a:rPr lang="en-US" dirty="0"/>
            <a:t> chia </a:t>
          </a:r>
          <a:r>
            <a:rPr lang="en-US" dirty="0" err="1"/>
            <a:t>thành</a:t>
          </a:r>
          <a:r>
            <a:rPr lang="en-US" dirty="0"/>
            <a:t> 3 </a:t>
          </a:r>
          <a:r>
            <a:rPr lang="en-US" dirty="0" err="1"/>
            <a:t>đẳng</a:t>
          </a:r>
          <a:r>
            <a:rPr lang="en-US" dirty="0"/>
            <a:t> </a:t>
          </a:r>
          <a:r>
            <a:rPr lang="en-US" dirty="0" err="1"/>
            <a:t>cấp</a:t>
          </a:r>
          <a:r>
            <a:rPr lang="en-US" dirty="0"/>
            <a:t>:</a:t>
          </a:r>
        </a:p>
      </dgm:t>
    </dgm:pt>
    <dgm:pt modelId="{FA58B6D9-6269-4823-A4F7-44971D26861D}" type="parTrans" cxnId="{46F0391A-B03F-445B-B8B0-AF50CE7778F5}">
      <dgm:prSet/>
      <dgm:spPr/>
      <dgm:t>
        <a:bodyPr/>
        <a:lstStyle/>
        <a:p>
          <a:endParaRPr lang="en-US"/>
        </a:p>
      </dgm:t>
    </dgm:pt>
    <dgm:pt modelId="{540235AB-6488-4491-917F-320968A3B299}" type="sibTrans" cxnId="{46F0391A-B03F-445B-B8B0-AF50CE7778F5}">
      <dgm:prSet/>
      <dgm:spPr/>
      <dgm:t>
        <a:bodyPr/>
        <a:lstStyle/>
        <a:p>
          <a:endParaRPr lang="en-US"/>
        </a:p>
      </dgm:t>
    </dgm:pt>
    <dgm:pt modelId="{36974863-160A-486C-94DD-1BEFCA798AC1}" type="pres">
      <dgm:prSet presAssocID="{222A8C87-A1F2-46AC-B3BA-1A0B6403F350}" presName="linearFlow" presStyleCnt="0">
        <dgm:presLayoutVars>
          <dgm:dir/>
          <dgm:animLvl val="lvl"/>
          <dgm:resizeHandles val="exact"/>
        </dgm:presLayoutVars>
      </dgm:prSet>
      <dgm:spPr/>
    </dgm:pt>
    <dgm:pt modelId="{AA0E17FC-6FEF-496B-9CB6-E6DF23DC018C}" type="pres">
      <dgm:prSet presAssocID="{6FD3DF96-F556-4537-9403-3630AA7F8F3C}" presName="composite" presStyleCnt="0"/>
      <dgm:spPr/>
    </dgm:pt>
    <dgm:pt modelId="{28922EAD-B0BC-4AFD-BCA1-3AE11EF5331D}" type="pres">
      <dgm:prSet presAssocID="{6FD3DF96-F556-4537-9403-3630AA7F8F3C}" presName="parentText" presStyleLbl="alignNode1" presStyleIdx="0" presStyleCnt="3">
        <dgm:presLayoutVars>
          <dgm:chMax val="1"/>
          <dgm:bulletEnabled val="1"/>
        </dgm:presLayoutVars>
      </dgm:prSet>
      <dgm:spPr/>
    </dgm:pt>
    <dgm:pt modelId="{19C45C42-2AF5-4816-9260-BCF366391D60}" type="pres">
      <dgm:prSet presAssocID="{6FD3DF96-F556-4537-9403-3630AA7F8F3C}" presName="descendantText" presStyleLbl="alignAcc1" presStyleIdx="0" presStyleCnt="3">
        <dgm:presLayoutVars>
          <dgm:bulletEnabled val="1"/>
        </dgm:presLayoutVars>
      </dgm:prSet>
      <dgm:spPr/>
    </dgm:pt>
    <dgm:pt modelId="{C44FEF23-CB18-461B-877E-124215F21328}" type="pres">
      <dgm:prSet presAssocID="{5353116E-2691-4CDE-B395-F608C8D3BA57}" presName="sp" presStyleCnt="0"/>
      <dgm:spPr/>
    </dgm:pt>
    <dgm:pt modelId="{7A0D1DBF-AA37-4F7D-9DBE-961ACF07CA33}" type="pres">
      <dgm:prSet presAssocID="{AAED7DC4-6857-4CA5-B298-8F9D0A6AAE98}" presName="composite" presStyleCnt="0"/>
      <dgm:spPr/>
    </dgm:pt>
    <dgm:pt modelId="{93CABC34-7CB1-49BF-B70F-C0C7CCA6538D}" type="pres">
      <dgm:prSet presAssocID="{AAED7DC4-6857-4CA5-B298-8F9D0A6AAE98}" presName="parentText" presStyleLbl="alignNode1" presStyleIdx="1" presStyleCnt="3">
        <dgm:presLayoutVars>
          <dgm:chMax val="1"/>
          <dgm:bulletEnabled val="1"/>
        </dgm:presLayoutVars>
      </dgm:prSet>
      <dgm:spPr/>
    </dgm:pt>
    <dgm:pt modelId="{1B02995F-8748-4F85-BDCD-20971AE79DB9}" type="pres">
      <dgm:prSet presAssocID="{AAED7DC4-6857-4CA5-B298-8F9D0A6AAE98}" presName="descendantText" presStyleLbl="alignAcc1" presStyleIdx="1" presStyleCnt="3">
        <dgm:presLayoutVars>
          <dgm:bulletEnabled val="1"/>
        </dgm:presLayoutVars>
      </dgm:prSet>
      <dgm:spPr/>
    </dgm:pt>
    <dgm:pt modelId="{6AE857B0-B4A0-4B60-A82D-03F56B739B23}" type="pres">
      <dgm:prSet presAssocID="{9A609586-F04E-4E5C-93FD-67978D8D73F5}" presName="sp" presStyleCnt="0"/>
      <dgm:spPr/>
    </dgm:pt>
    <dgm:pt modelId="{8590559B-962A-443E-A95A-68B15228991C}" type="pres">
      <dgm:prSet presAssocID="{77331F71-5E3F-4387-98AA-297B2C56C173}" presName="composite" presStyleCnt="0"/>
      <dgm:spPr/>
    </dgm:pt>
    <dgm:pt modelId="{C0D69162-23C1-401A-B08E-F2627EDD3912}" type="pres">
      <dgm:prSet presAssocID="{77331F71-5E3F-4387-98AA-297B2C56C173}" presName="parentText" presStyleLbl="alignNode1" presStyleIdx="2" presStyleCnt="3">
        <dgm:presLayoutVars>
          <dgm:chMax val="1"/>
          <dgm:bulletEnabled val="1"/>
        </dgm:presLayoutVars>
      </dgm:prSet>
      <dgm:spPr/>
    </dgm:pt>
    <dgm:pt modelId="{C04B32C6-01AD-4E97-90A5-AE508EB207D5}" type="pres">
      <dgm:prSet presAssocID="{77331F71-5E3F-4387-98AA-297B2C56C173}" presName="descendantText" presStyleLbl="alignAcc1" presStyleIdx="2" presStyleCnt="3">
        <dgm:presLayoutVars>
          <dgm:bulletEnabled val="1"/>
        </dgm:presLayoutVars>
      </dgm:prSet>
      <dgm:spPr/>
    </dgm:pt>
  </dgm:ptLst>
  <dgm:cxnLst>
    <dgm:cxn modelId="{D1475A00-CCA7-4C81-AB0C-650F29050ACE}" type="presOf" srcId="{85198A74-2DED-402F-BEDC-CC9B90C6B537}" destId="{C04B32C6-01AD-4E97-90A5-AE508EB207D5}" srcOrd="0" destOrd="0" presId="urn:microsoft.com/office/officeart/2005/8/layout/chevron2"/>
    <dgm:cxn modelId="{67CAB908-E258-46B0-92CC-B7B413FF00E9}" srcId="{222A8C87-A1F2-46AC-B3BA-1A0B6403F350}" destId="{6FD3DF96-F556-4537-9403-3630AA7F8F3C}" srcOrd="0" destOrd="0" parTransId="{2CE16627-FD1F-42FD-9FEA-00C5F2362C08}" sibTransId="{5353116E-2691-4CDE-B395-F608C8D3BA57}"/>
    <dgm:cxn modelId="{46F0391A-B03F-445B-B8B0-AF50CE7778F5}" srcId="{77331F71-5E3F-4387-98AA-297B2C56C173}" destId="{85198A74-2DED-402F-BEDC-CC9B90C6B537}" srcOrd="0" destOrd="0" parTransId="{FA58B6D9-6269-4823-A4F7-44971D26861D}" sibTransId="{540235AB-6488-4491-917F-320968A3B299}"/>
    <dgm:cxn modelId="{476BBC2A-5958-4BEA-9FFF-2F66745B4E03}" srcId="{6FD3DF96-F556-4537-9403-3630AA7F8F3C}" destId="{5935DDD5-C30E-4094-B463-57AAA8C96F6D}" srcOrd="0" destOrd="0" parTransId="{BC982DBB-5F8B-4E82-A8DD-1F482E593139}" sibTransId="{E4D746A1-9ADB-4F48-AB6D-72E30E2246A6}"/>
    <dgm:cxn modelId="{D5ADCA2F-7E83-4716-BE0A-12F805096759}" type="presOf" srcId="{B2C0AECF-C4EC-4258-8579-4C50A91CA10C}" destId="{1B02995F-8748-4F85-BDCD-20971AE79DB9}" srcOrd="0" destOrd="0" presId="urn:microsoft.com/office/officeart/2005/8/layout/chevron2"/>
    <dgm:cxn modelId="{FEE98B34-2C90-462D-8072-5E63C5AAF393}" type="presOf" srcId="{77331F71-5E3F-4387-98AA-297B2C56C173}" destId="{C0D69162-23C1-401A-B08E-F2627EDD3912}" srcOrd="0" destOrd="0" presId="urn:microsoft.com/office/officeart/2005/8/layout/chevron2"/>
    <dgm:cxn modelId="{2D3CB057-9EFA-41A1-A3E2-39A7F50B86B8}" type="presOf" srcId="{AAED7DC4-6857-4CA5-B298-8F9D0A6AAE98}" destId="{93CABC34-7CB1-49BF-B70F-C0C7CCA6538D}" srcOrd="0" destOrd="0" presId="urn:microsoft.com/office/officeart/2005/8/layout/chevron2"/>
    <dgm:cxn modelId="{D946E558-2559-47BF-B784-3AED3C17ABCE}" srcId="{222A8C87-A1F2-46AC-B3BA-1A0B6403F350}" destId="{AAED7DC4-6857-4CA5-B298-8F9D0A6AAE98}" srcOrd="1" destOrd="0" parTransId="{875EFACA-A2CA-48A3-AFFC-8FBBD51FB25F}" sibTransId="{9A609586-F04E-4E5C-93FD-67978D8D73F5}"/>
    <dgm:cxn modelId="{6DC10F81-4838-4062-8D75-65F62D57D315}" type="presOf" srcId="{6FD3DF96-F556-4537-9403-3630AA7F8F3C}" destId="{28922EAD-B0BC-4AFD-BCA1-3AE11EF5331D}" srcOrd="0" destOrd="0" presId="urn:microsoft.com/office/officeart/2005/8/layout/chevron2"/>
    <dgm:cxn modelId="{B19FB094-E102-49B5-83D2-C42C71B71292}" srcId="{AAED7DC4-6857-4CA5-B298-8F9D0A6AAE98}" destId="{B2C0AECF-C4EC-4258-8579-4C50A91CA10C}" srcOrd="0" destOrd="0" parTransId="{CC04BAC3-E4C5-468E-A4DF-B763437C621B}" sibTransId="{7E60961E-8779-48A2-9DAF-FF25A76BF78C}"/>
    <dgm:cxn modelId="{7964CB99-D3E8-4F1B-AAD5-18A92211EDF8}" type="presOf" srcId="{5935DDD5-C30E-4094-B463-57AAA8C96F6D}" destId="{19C45C42-2AF5-4816-9260-BCF366391D60}" srcOrd="0" destOrd="0" presId="urn:microsoft.com/office/officeart/2005/8/layout/chevron2"/>
    <dgm:cxn modelId="{728D62D9-04AB-40C0-87EF-87C843CB9BFA}" type="presOf" srcId="{222A8C87-A1F2-46AC-B3BA-1A0B6403F350}" destId="{36974863-160A-486C-94DD-1BEFCA798AC1}" srcOrd="0" destOrd="0" presId="urn:microsoft.com/office/officeart/2005/8/layout/chevron2"/>
    <dgm:cxn modelId="{4C23B7ED-4694-45D0-BEC1-7A9CF59C2ED3}" srcId="{222A8C87-A1F2-46AC-B3BA-1A0B6403F350}" destId="{77331F71-5E3F-4387-98AA-297B2C56C173}" srcOrd="2" destOrd="0" parTransId="{8A055493-2928-4D2D-B518-5D29F98C4639}" sibTransId="{CDBD27C2-7A37-4664-AEB1-9592D6AD01CC}"/>
    <dgm:cxn modelId="{3A618DE1-BFA7-4617-8D8C-41E2B6603CC4}" type="presParOf" srcId="{36974863-160A-486C-94DD-1BEFCA798AC1}" destId="{AA0E17FC-6FEF-496B-9CB6-E6DF23DC018C}" srcOrd="0" destOrd="0" presId="urn:microsoft.com/office/officeart/2005/8/layout/chevron2"/>
    <dgm:cxn modelId="{EB75E96B-F213-4D32-9683-38DFD0E9215F}" type="presParOf" srcId="{AA0E17FC-6FEF-496B-9CB6-E6DF23DC018C}" destId="{28922EAD-B0BC-4AFD-BCA1-3AE11EF5331D}" srcOrd="0" destOrd="0" presId="urn:microsoft.com/office/officeart/2005/8/layout/chevron2"/>
    <dgm:cxn modelId="{327FF628-50BD-45AD-8978-520A344220B6}" type="presParOf" srcId="{AA0E17FC-6FEF-496B-9CB6-E6DF23DC018C}" destId="{19C45C42-2AF5-4816-9260-BCF366391D60}" srcOrd="1" destOrd="0" presId="urn:microsoft.com/office/officeart/2005/8/layout/chevron2"/>
    <dgm:cxn modelId="{43471CE8-6A23-4DEB-B729-2D5B297A8D01}" type="presParOf" srcId="{36974863-160A-486C-94DD-1BEFCA798AC1}" destId="{C44FEF23-CB18-461B-877E-124215F21328}" srcOrd="1" destOrd="0" presId="urn:microsoft.com/office/officeart/2005/8/layout/chevron2"/>
    <dgm:cxn modelId="{C9BF1D5F-8B23-48B2-A8E4-21BD5DCB431A}" type="presParOf" srcId="{36974863-160A-486C-94DD-1BEFCA798AC1}" destId="{7A0D1DBF-AA37-4F7D-9DBE-961ACF07CA33}" srcOrd="2" destOrd="0" presId="urn:microsoft.com/office/officeart/2005/8/layout/chevron2"/>
    <dgm:cxn modelId="{489BBE68-48F4-488A-B42D-F39AF72F796C}" type="presParOf" srcId="{7A0D1DBF-AA37-4F7D-9DBE-961ACF07CA33}" destId="{93CABC34-7CB1-49BF-B70F-C0C7CCA6538D}" srcOrd="0" destOrd="0" presId="urn:microsoft.com/office/officeart/2005/8/layout/chevron2"/>
    <dgm:cxn modelId="{FA0AD404-6FB6-41FB-A922-6C38137E4C9E}" type="presParOf" srcId="{7A0D1DBF-AA37-4F7D-9DBE-961ACF07CA33}" destId="{1B02995F-8748-4F85-BDCD-20971AE79DB9}" srcOrd="1" destOrd="0" presId="urn:microsoft.com/office/officeart/2005/8/layout/chevron2"/>
    <dgm:cxn modelId="{20F22B72-EAD6-40C7-BB5E-44F6957B186A}" type="presParOf" srcId="{36974863-160A-486C-94DD-1BEFCA798AC1}" destId="{6AE857B0-B4A0-4B60-A82D-03F56B739B23}" srcOrd="3" destOrd="0" presId="urn:microsoft.com/office/officeart/2005/8/layout/chevron2"/>
    <dgm:cxn modelId="{80B4DE01-0A50-4155-A0AB-7E144ABA1434}" type="presParOf" srcId="{36974863-160A-486C-94DD-1BEFCA798AC1}" destId="{8590559B-962A-443E-A95A-68B15228991C}" srcOrd="4" destOrd="0" presId="urn:microsoft.com/office/officeart/2005/8/layout/chevron2"/>
    <dgm:cxn modelId="{927AD65B-297E-4735-9D08-22A73683478A}" type="presParOf" srcId="{8590559B-962A-443E-A95A-68B15228991C}" destId="{C0D69162-23C1-401A-B08E-F2627EDD3912}" srcOrd="0" destOrd="0" presId="urn:microsoft.com/office/officeart/2005/8/layout/chevron2"/>
    <dgm:cxn modelId="{ADC378CD-34E2-4F4E-96A6-E87CBEDD9A79}" type="presParOf" srcId="{8590559B-962A-443E-A95A-68B15228991C}" destId="{C04B32C6-01AD-4E97-90A5-AE508EB207D5}" srcOrd="1" destOrd="0" presId="urn:microsoft.com/office/officeart/2005/8/layout/chevron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4.xml><?xml version="1.0" encoding="utf-8"?>
<dgm:dataModel xmlns:dgm="http://schemas.openxmlformats.org/drawingml/2006/diagram" xmlns:a="http://schemas.openxmlformats.org/drawingml/2006/main">
  <dgm:ptLst>
    <dgm:pt modelId="{1C96CA78-2543-43B7-9CBE-F26466668673}" type="doc">
      <dgm:prSet loTypeId="urn:microsoft.com/office/officeart/2005/8/layout/hierarchy3" loCatId="list" qsTypeId="urn:microsoft.com/office/officeart/2005/8/quickstyle/simple1" qsCatId="simple" csTypeId="urn:microsoft.com/office/officeart/2005/8/colors/accent1_2" csCatId="accent1" phldr="1"/>
      <dgm:spPr/>
      <dgm:t>
        <a:bodyPr/>
        <a:lstStyle/>
        <a:p>
          <a:endParaRPr lang="en-US"/>
        </a:p>
      </dgm:t>
    </dgm:pt>
    <dgm:pt modelId="{F25088DB-A848-46B4-B755-4C068E3585F6}">
      <dgm:prSet phldrT="[Text]"/>
      <dgm:spPr>
        <a:solidFill>
          <a:srgbClr val="002060"/>
        </a:solidFill>
      </dgm:spPr>
      <dgm:t>
        <a:bodyPr/>
        <a:lstStyle/>
        <a:p>
          <a:pPr algn="just"/>
          <a:r>
            <a:rPr lang="en-US" b="1" dirty="0">
              <a:effectLst/>
              <a:latin typeface="Times New Roman" panose="02020603050405020304" pitchFamily="18" charset="0"/>
              <a:ea typeface="Calibri" panose="020F0502020204030204" pitchFamily="34" charset="0"/>
              <a:cs typeface="Times New Roman" panose="02020603050405020304" pitchFamily="18" charset="0"/>
            </a:rPr>
            <a:t>2.2.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Chiến</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tranh</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Trung</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Quốc</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Chiêm</a:t>
          </a:r>
          <a:r>
            <a:rPr lang="en-US" b="1" dirty="0">
              <a:effectLst/>
              <a:latin typeface="Times New Roman" panose="02020603050405020304" pitchFamily="18" charset="0"/>
              <a:ea typeface="Calibri" panose="020F0502020204030204" pitchFamily="34" charset="0"/>
              <a:cs typeface="Times New Roman" panose="02020603050405020304" pitchFamily="18" charset="0"/>
            </a:rPr>
            <a:t> </a:t>
          </a:r>
          <a:r>
            <a:rPr lang="en-US" b="1" dirty="0" err="1">
              <a:effectLst/>
              <a:latin typeface="Times New Roman" panose="02020603050405020304" pitchFamily="18" charset="0"/>
              <a:ea typeface="Calibri" panose="020F0502020204030204" pitchFamily="34" charset="0"/>
              <a:cs typeface="Times New Roman" panose="02020603050405020304" pitchFamily="18" charset="0"/>
            </a:rPr>
            <a:t>Thành</a:t>
          </a:r>
          <a:endParaRPr lang="en-US" u="none" dirty="0">
            <a:solidFill>
              <a:schemeClr val="bg1"/>
            </a:solidFill>
          </a:endParaRPr>
        </a:p>
      </dgm:t>
    </dgm:pt>
    <dgm:pt modelId="{486CB8D1-A3D7-4177-A6B2-EE1E062ACDCC}" type="parTrans" cxnId="{C1ABC549-7111-4BF3-9975-64B401F5ECCB}">
      <dgm:prSet/>
      <dgm:spPr/>
      <dgm:t>
        <a:bodyPr/>
        <a:lstStyle/>
        <a:p>
          <a:pPr algn="just"/>
          <a:endParaRPr lang="en-US"/>
        </a:p>
      </dgm:t>
    </dgm:pt>
    <dgm:pt modelId="{978E22B0-A692-4570-85B0-A5FBC79BA2E5}" type="sibTrans" cxnId="{C1ABC549-7111-4BF3-9975-64B401F5ECCB}">
      <dgm:prSet/>
      <dgm:spPr/>
      <dgm:t>
        <a:bodyPr/>
        <a:lstStyle/>
        <a:p>
          <a:pPr algn="just"/>
          <a:endParaRPr lang="en-US"/>
        </a:p>
      </dgm:t>
    </dgm:pt>
    <dgm:pt modelId="{53642D6B-BBB7-49BA-B150-5EF63508F00E}">
      <dgm:prSet phldrT="[Text]"/>
      <dgm:spPr>
        <a:ln>
          <a:solidFill>
            <a:srgbClr val="FF0000"/>
          </a:solidFill>
        </a:ln>
      </dgm:spPr>
      <dgm:t>
        <a:bodyPr/>
        <a:lstStyle/>
        <a:p>
          <a:pPr algn="just"/>
          <a:r>
            <a:rPr lang="en-US" b="1" u="none" dirty="0" err="1">
              <a:solidFill>
                <a:srgbClr val="7030A0"/>
              </a:solidFill>
              <a:latin typeface="+mn-lt"/>
              <a:cs typeface="Times New Roman" panose="02020603050405020304" pitchFamily="18" charset="0"/>
            </a:rPr>
            <a:t>Chống</a:t>
          </a:r>
          <a:r>
            <a:rPr lang="en-US" b="1" u="none" dirty="0">
              <a:solidFill>
                <a:srgbClr val="7030A0"/>
              </a:solidFill>
              <a:latin typeface="+mn-lt"/>
              <a:cs typeface="Times New Roman" panose="02020603050405020304" pitchFamily="18" charset="0"/>
            </a:rPr>
            <a:t> </a:t>
          </a:r>
          <a:r>
            <a:rPr lang="en-US" b="1" u="none" dirty="0" err="1">
              <a:solidFill>
                <a:srgbClr val="7030A0"/>
              </a:solidFill>
              <a:latin typeface="+mn-lt"/>
              <a:cs typeface="Times New Roman" panose="02020603050405020304" pitchFamily="18" charset="0"/>
            </a:rPr>
            <a:t>quân</a:t>
          </a:r>
          <a:r>
            <a:rPr lang="en-US" b="1" u="none" dirty="0">
              <a:solidFill>
                <a:srgbClr val="7030A0"/>
              </a:solidFill>
              <a:latin typeface="+mn-lt"/>
              <a:cs typeface="Times New Roman" panose="02020603050405020304" pitchFamily="18" charset="0"/>
            </a:rPr>
            <a:t> </a:t>
          </a:r>
          <a:r>
            <a:rPr lang="en-US" b="1" u="none" dirty="0" err="1">
              <a:solidFill>
                <a:srgbClr val="7030A0"/>
              </a:solidFill>
              <a:latin typeface="+mn-lt"/>
              <a:cs typeface="Times New Roman" panose="02020603050405020304" pitchFamily="18" charset="0"/>
            </a:rPr>
            <a:t>Tống</a:t>
          </a:r>
          <a:r>
            <a:rPr lang="en-US" b="1" u="none" dirty="0">
              <a:solidFill>
                <a:srgbClr val="7030A0"/>
              </a:solidFill>
              <a:latin typeface="+mn-lt"/>
              <a:cs typeface="Times New Roman" panose="02020603050405020304" pitchFamily="18" charset="0"/>
            </a:rPr>
            <a:t> </a:t>
          </a:r>
          <a:r>
            <a:rPr lang="en-US" b="1" u="none" dirty="0" err="1">
              <a:solidFill>
                <a:srgbClr val="7030A0"/>
              </a:solidFill>
              <a:latin typeface="+mn-lt"/>
              <a:cs typeface="Times New Roman" panose="02020603050405020304" pitchFamily="18" charset="0"/>
            </a:rPr>
            <a:t>xâm</a:t>
          </a:r>
          <a:r>
            <a:rPr lang="en-US" b="1" u="none" dirty="0">
              <a:solidFill>
                <a:srgbClr val="7030A0"/>
              </a:solidFill>
              <a:latin typeface="+mn-lt"/>
              <a:cs typeface="Times New Roman" panose="02020603050405020304" pitchFamily="18" charset="0"/>
            </a:rPr>
            <a:t> l</a:t>
          </a:r>
          <a:r>
            <a:rPr lang="vi-VN" b="1" u="none" dirty="0">
              <a:solidFill>
                <a:srgbClr val="7030A0"/>
              </a:solidFill>
              <a:latin typeface="+mn-lt"/>
              <a:cs typeface="Times New Roman" panose="02020603050405020304" pitchFamily="18" charset="0"/>
            </a:rPr>
            <a:t>ược</a:t>
          </a:r>
          <a:r>
            <a:rPr lang="en-US" b="1" u="none" dirty="0">
              <a:solidFill>
                <a:srgbClr val="7030A0"/>
              </a:solidFill>
              <a:latin typeface="+mn-lt"/>
              <a:cs typeface="Times New Roman" panose="02020603050405020304" pitchFamily="18" charset="0"/>
            </a:rPr>
            <a:t> 1075</a:t>
          </a:r>
          <a:endParaRPr lang="en-US" u="none" dirty="0">
            <a:solidFill>
              <a:srgbClr val="7030A0"/>
            </a:solidFill>
            <a:latin typeface="+mn-lt"/>
          </a:endParaRPr>
        </a:p>
      </dgm:t>
    </dgm:pt>
    <dgm:pt modelId="{A1A4CC1A-05EF-4615-B95B-B3F441DD750D}" type="parTrans" cxnId="{E991111B-9880-4832-929B-E1DD1A00C146}">
      <dgm:prSet/>
      <dgm:spPr/>
      <dgm:t>
        <a:bodyPr/>
        <a:lstStyle/>
        <a:p>
          <a:pPr algn="just"/>
          <a:endParaRPr lang="en-US"/>
        </a:p>
      </dgm:t>
    </dgm:pt>
    <dgm:pt modelId="{13C7DD10-9E82-4866-9344-80491EB6F149}" type="sibTrans" cxnId="{E991111B-9880-4832-929B-E1DD1A00C146}">
      <dgm:prSet/>
      <dgm:spPr/>
      <dgm:t>
        <a:bodyPr/>
        <a:lstStyle/>
        <a:p>
          <a:pPr algn="just"/>
          <a:endParaRPr lang="en-US"/>
        </a:p>
      </dgm:t>
    </dgm:pt>
    <dgm:pt modelId="{20BEA179-6C8F-4341-A722-5DA6E079088F}">
      <dgm:prSet phldrT="[Text]"/>
      <dgm:spPr/>
      <dgm:t>
        <a:bodyPr/>
        <a:lstStyle/>
        <a:p>
          <a:pPr algn="just"/>
          <a:r>
            <a:rPr lang="en-US" b="1" u="none" dirty="0">
              <a:solidFill>
                <a:srgbClr val="006600"/>
              </a:solidFill>
              <a:latin typeface="+mn-lt"/>
              <a:cs typeface="Times New Roman" panose="02020603050405020304" pitchFamily="18" charset="0"/>
            </a:rPr>
            <a:t>Ba </a:t>
          </a:r>
          <a:r>
            <a:rPr lang="en-US" b="1" u="none" dirty="0" err="1">
              <a:solidFill>
                <a:srgbClr val="006600"/>
              </a:solidFill>
              <a:latin typeface="+mn-lt"/>
              <a:cs typeface="Times New Roman" panose="02020603050405020304" pitchFamily="18" charset="0"/>
            </a:rPr>
            <a:t>lần</a:t>
          </a:r>
          <a:r>
            <a:rPr lang="en-US" b="1" u="none" dirty="0">
              <a:solidFill>
                <a:srgbClr val="006600"/>
              </a:solidFill>
              <a:latin typeface="+mn-lt"/>
              <a:cs typeface="Times New Roman" panose="02020603050405020304" pitchFamily="18" charset="0"/>
            </a:rPr>
            <a:t> </a:t>
          </a:r>
          <a:r>
            <a:rPr lang="en-US" b="1" u="none" dirty="0" err="1">
              <a:solidFill>
                <a:srgbClr val="006600"/>
              </a:solidFill>
              <a:latin typeface="+mn-lt"/>
              <a:cs typeface="Times New Roman" panose="02020603050405020304" pitchFamily="18" charset="0"/>
            </a:rPr>
            <a:t>chống</a:t>
          </a:r>
          <a:r>
            <a:rPr lang="en-US" b="1" u="none" dirty="0">
              <a:solidFill>
                <a:srgbClr val="006600"/>
              </a:solidFill>
              <a:latin typeface="+mn-lt"/>
              <a:cs typeface="Times New Roman" panose="02020603050405020304" pitchFamily="18" charset="0"/>
            </a:rPr>
            <a:t> </a:t>
          </a:r>
          <a:r>
            <a:rPr lang="en-US" b="1" u="none" dirty="0" err="1">
              <a:solidFill>
                <a:srgbClr val="006600"/>
              </a:solidFill>
              <a:latin typeface="+mn-lt"/>
              <a:cs typeface="Times New Roman" panose="02020603050405020304" pitchFamily="18" charset="0"/>
            </a:rPr>
            <a:t>quân</a:t>
          </a:r>
          <a:r>
            <a:rPr lang="en-US" b="1" u="none" dirty="0">
              <a:solidFill>
                <a:srgbClr val="006600"/>
              </a:solidFill>
              <a:latin typeface="+mn-lt"/>
              <a:cs typeface="Times New Roman" panose="02020603050405020304" pitchFamily="18" charset="0"/>
            </a:rPr>
            <a:t> </a:t>
          </a:r>
          <a:r>
            <a:rPr lang="en-US" b="1" u="none" dirty="0" err="1">
              <a:solidFill>
                <a:srgbClr val="006600"/>
              </a:solidFill>
              <a:latin typeface="+mn-lt"/>
              <a:cs typeface="Times New Roman" panose="02020603050405020304" pitchFamily="18" charset="0"/>
            </a:rPr>
            <a:t>Mông</a:t>
          </a:r>
          <a:r>
            <a:rPr lang="en-US" b="1" u="none" dirty="0">
              <a:solidFill>
                <a:srgbClr val="006600"/>
              </a:solidFill>
              <a:latin typeface="+mn-lt"/>
              <a:cs typeface="Times New Roman" panose="02020603050405020304" pitchFamily="18" charset="0"/>
            </a:rPr>
            <a:t> – </a:t>
          </a:r>
          <a:r>
            <a:rPr lang="en-US" b="1" u="none" dirty="0" err="1">
              <a:solidFill>
                <a:srgbClr val="006600"/>
              </a:solidFill>
              <a:latin typeface="+mn-lt"/>
              <a:cs typeface="Times New Roman" panose="02020603050405020304" pitchFamily="18" charset="0"/>
            </a:rPr>
            <a:t>Nguyên</a:t>
          </a:r>
          <a:endParaRPr lang="en-US" u="none" dirty="0">
            <a:latin typeface="+mn-lt"/>
          </a:endParaRPr>
        </a:p>
      </dgm:t>
    </dgm:pt>
    <dgm:pt modelId="{B3748DAE-6C76-463E-AF4B-A160BE1C263F}" type="parTrans" cxnId="{ABCC6A5A-AC27-4CBF-A609-7E9E08F7829D}">
      <dgm:prSet/>
      <dgm:spPr/>
      <dgm:t>
        <a:bodyPr/>
        <a:lstStyle/>
        <a:p>
          <a:pPr algn="just"/>
          <a:endParaRPr lang="en-US"/>
        </a:p>
      </dgm:t>
    </dgm:pt>
    <dgm:pt modelId="{A38CE385-0DD6-40BC-8103-E7539543A454}" type="sibTrans" cxnId="{ABCC6A5A-AC27-4CBF-A609-7E9E08F7829D}">
      <dgm:prSet/>
      <dgm:spPr/>
      <dgm:t>
        <a:bodyPr/>
        <a:lstStyle/>
        <a:p>
          <a:pPr algn="just"/>
          <a:endParaRPr lang="en-US"/>
        </a:p>
      </dgm:t>
    </dgm:pt>
    <dgm:pt modelId="{B6699ACE-CBA3-4FF7-AA71-CE8FD4A56481}">
      <dgm:prSet phldrT="[Text]"/>
      <dgm:spPr/>
      <dgm:t>
        <a:bodyPr/>
        <a:lstStyle/>
        <a:p>
          <a:pPr algn="just"/>
          <a:r>
            <a:rPr lang="en-US" b="1" u="none" dirty="0" err="1">
              <a:solidFill>
                <a:srgbClr val="FF0000"/>
              </a:solidFill>
              <a:latin typeface="+mn-lt"/>
              <a:cs typeface="Times New Roman" panose="02020603050405020304" pitchFamily="18" charset="0"/>
            </a:rPr>
            <a:t>Chống</a:t>
          </a:r>
          <a:r>
            <a:rPr lang="en-US" b="1" u="none" dirty="0">
              <a:solidFill>
                <a:srgbClr val="FF0000"/>
              </a:solidFill>
              <a:latin typeface="+mn-lt"/>
              <a:cs typeface="Times New Roman" panose="02020603050405020304" pitchFamily="18" charset="0"/>
            </a:rPr>
            <a:t> </a:t>
          </a:r>
          <a:r>
            <a:rPr lang="en-US" b="1" u="none" dirty="0" err="1">
              <a:solidFill>
                <a:srgbClr val="FF0000"/>
              </a:solidFill>
              <a:latin typeface="+mn-lt"/>
              <a:cs typeface="Times New Roman" panose="02020603050405020304" pitchFamily="18" charset="0"/>
            </a:rPr>
            <a:t>quân</a:t>
          </a:r>
          <a:r>
            <a:rPr lang="en-US" b="1" u="none" dirty="0">
              <a:solidFill>
                <a:srgbClr val="FF0000"/>
              </a:solidFill>
              <a:latin typeface="+mn-lt"/>
              <a:cs typeface="Times New Roman" panose="02020603050405020304" pitchFamily="18" charset="0"/>
            </a:rPr>
            <a:t> Minh </a:t>
          </a:r>
          <a:r>
            <a:rPr lang="en-US" b="1" u="none" dirty="0" err="1">
              <a:solidFill>
                <a:srgbClr val="FF0000"/>
              </a:solidFill>
              <a:latin typeface="+mn-lt"/>
              <a:cs typeface="Times New Roman" panose="02020603050405020304" pitchFamily="18" charset="0"/>
            </a:rPr>
            <a:t>xâm</a:t>
          </a:r>
          <a:r>
            <a:rPr lang="en-US" b="1" u="none" dirty="0">
              <a:solidFill>
                <a:srgbClr val="FF0000"/>
              </a:solidFill>
              <a:latin typeface="+mn-lt"/>
              <a:cs typeface="Times New Roman" panose="02020603050405020304" pitchFamily="18" charset="0"/>
            </a:rPr>
            <a:t> </a:t>
          </a:r>
          <a:r>
            <a:rPr lang="en-US" b="1" u="none" dirty="0" err="1">
              <a:solidFill>
                <a:srgbClr val="FF0000"/>
              </a:solidFill>
              <a:latin typeface="+mn-lt"/>
              <a:cs typeface="Times New Roman" panose="02020603050405020304" pitchFamily="18" charset="0"/>
            </a:rPr>
            <a:t>lược</a:t>
          </a:r>
          <a:r>
            <a:rPr lang="en-US" b="1" u="none" dirty="0">
              <a:solidFill>
                <a:srgbClr val="FF0000"/>
              </a:solidFill>
              <a:latin typeface="+mn-lt"/>
              <a:cs typeface="Times New Roman" panose="02020603050405020304" pitchFamily="18" charset="0"/>
            </a:rPr>
            <a:t> (1407)</a:t>
          </a:r>
        </a:p>
      </dgm:t>
    </dgm:pt>
    <dgm:pt modelId="{61A90CFC-C600-49E0-9397-98EA89F6F60F}" type="parTrans" cxnId="{3534F3DF-0916-4F54-90C8-1E0728570D8A}">
      <dgm:prSet/>
      <dgm:spPr/>
      <dgm:t>
        <a:bodyPr/>
        <a:lstStyle/>
        <a:p>
          <a:pPr algn="just"/>
          <a:endParaRPr lang="en-US"/>
        </a:p>
      </dgm:t>
    </dgm:pt>
    <dgm:pt modelId="{6DF56995-A4DF-4EE2-BD0D-60E46C9474F7}" type="sibTrans" cxnId="{3534F3DF-0916-4F54-90C8-1E0728570D8A}">
      <dgm:prSet/>
      <dgm:spPr/>
      <dgm:t>
        <a:bodyPr/>
        <a:lstStyle/>
        <a:p>
          <a:pPr algn="just"/>
          <a:endParaRPr lang="en-US"/>
        </a:p>
      </dgm:t>
    </dgm:pt>
    <dgm:pt modelId="{DDD4A2C2-55BC-41E9-8058-C80779415199}">
      <dgm:prSet phldrT="[Text]"/>
      <dgm:spPr/>
      <dgm:t>
        <a:bodyPr/>
        <a:lstStyle/>
        <a:p>
          <a:pPr algn="just">
            <a:buNone/>
          </a:pPr>
          <a:r>
            <a:rPr lang="en-US">
              <a:effectLst/>
              <a:latin typeface="+mn-lt"/>
              <a:ea typeface="Calibri" panose="020F0502020204030204" pitchFamily="34" charset="0"/>
            </a:rPr>
            <a:t>Chiến tranh Việt-Champa</a:t>
          </a:r>
          <a:endParaRPr lang="en-US" b="1" u="sng" dirty="0">
            <a:solidFill>
              <a:srgbClr val="FF0000"/>
            </a:solidFill>
            <a:latin typeface="+mn-lt"/>
            <a:cs typeface="Times New Roman" panose="02020603050405020304" pitchFamily="18" charset="0"/>
          </a:endParaRPr>
        </a:p>
      </dgm:t>
    </dgm:pt>
    <dgm:pt modelId="{6C8AAB1C-B57B-4D0A-804C-D670016D0900}" type="parTrans" cxnId="{84FE3B62-3B07-49C5-8AEF-5AF9027AF6F7}">
      <dgm:prSet/>
      <dgm:spPr/>
      <dgm:t>
        <a:bodyPr/>
        <a:lstStyle/>
        <a:p>
          <a:endParaRPr lang="en-US"/>
        </a:p>
      </dgm:t>
    </dgm:pt>
    <dgm:pt modelId="{BF1A76AC-8861-4EF7-8CF2-471FAE403100}" type="sibTrans" cxnId="{84FE3B62-3B07-49C5-8AEF-5AF9027AF6F7}">
      <dgm:prSet/>
      <dgm:spPr/>
      <dgm:t>
        <a:bodyPr/>
        <a:lstStyle/>
        <a:p>
          <a:endParaRPr lang="en-US"/>
        </a:p>
      </dgm:t>
    </dgm:pt>
    <dgm:pt modelId="{C24D2F7D-E769-48CA-AF74-84C99AA0EE43}" type="pres">
      <dgm:prSet presAssocID="{1C96CA78-2543-43B7-9CBE-F26466668673}" presName="diagram" presStyleCnt="0">
        <dgm:presLayoutVars>
          <dgm:chPref val="1"/>
          <dgm:dir/>
          <dgm:animOne val="branch"/>
          <dgm:animLvl val="lvl"/>
          <dgm:resizeHandles/>
        </dgm:presLayoutVars>
      </dgm:prSet>
      <dgm:spPr/>
    </dgm:pt>
    <dgm:pt modelId="{88685868-3F3C-48AA-A78C-3CD7F1B6EB52}" type="pres">
      <dgm:prSet presAssocID="{F25088DB-A848-46B4-B755-4C068E3585F6}" presName="root" presStyleCnt="0"/>
      <dgm:spPr/>
    </dgm:pt>
    <dgm:pt modelId="{50A89691-C5BB-4650-9E39-CD44996781A0}" type="pres">
      <dgm:prSet presAssocID="{F25088DB-A848-46B4-B755-4C068E3585F6}" presName="rootComposite" presStyleCnt="0"/>
      <dgm:spPr/>
    </dgm:pt>
    <dgm:pt modelId="{273F9A8D-F8F6-4CC6-B016-E4080AFE829F}" type="pres">
      <dgm:prSet presAssocID="{F25088DB-A848-46B4-B755-4C068E3585F6}" presName="rootText" presStyleLbl="node1" presStyleIdx="0" presStyleCnt="1" custScaleX="626300"/>
      <dgm:spPr/>
    </dgm:pt>
    <dgm:pt modelId="{CD38FDB2-E996-4307-B66F-3D567D6B07FE}" type="pres">
      <dgm:prSet presAssocID="{F25088DB-A848-46B4-B755-4C068E3585F6}" presName="rootConnector" presStyleLbl="node1" presStyleIdx="0" presStyleCnt="1"/>
      <dgm:spPr/>
    </dgm:pt>
    <dgm:pt modelId="{2C6EFAD1-DC0E-439B-A021-613EF30E4F6D}" type="pres">
      <dgm:prSet presAssocID="{F25088DB-A848-46B4-B755-4C068E3585F6}" presName="childShape" presStyleCnt="0"/>
      <dgm:spPr/>
    </dgm:pt>
    <dgm:pt modelId="{4DF7E78E-FA81-440B-93CF-C86732D016CD}" type="pres">
      <dgm:prSet presAssocID="{A1A4CC1A-05EF-4615-B95B-B3F441DD750D}" presName="Name13" presStyleLbl="parChTrans1D2" presStyleIdx="0" presStyleCnt="4"/>
      <dgm:spPr/>
    </dgm:pt>
    <dgm:pt modelId="{FB582799-E5E0-4761-BC46-6E9DCDDC0A81}" type="pres">
      <dgm:prSet presAssocID="{53642D6B-BBB7-49BA-B150-5EF63508F00E}" presName="childText" presStyleLbl="bgAcc1" presStyleIdx="0" presStyleCnt="4" custScaleX="486354" custLinFactNeighborX="-9918" custLinFactNeighborY="-10022">
        <dgm:presLayoutVars>
          <dgm:bulletEnabled val="1"/>
        </dgm:presLayoutVars>
      </dgm:prSet>
      <dgm:spPr/>
    </dgm:pt>
    <dgm:pt modelId="{8908BB11-47CA-49BD-803F-9214FD02A8ED}" type="pres">
      <dgm:prSet presAssocID="{B3748DAE-6C76-463E-AF4B-A160BE1C263F}" presName="Name13" presStyleLbl="parChTrans1D2" presStyleIdx="1" presStyleCnt="4"/>
      <dgm:spPr/>
    </dgm:pt>
    <dgm:pt modelId="{EED867B5-4873-43FE-A841-741C27F238CE}" type="pres">
      <dgm:prSet presAssocID="{20BEA179-6C8F-4341-A722-5DA6E079088F}" presName="childText" presStyleLbl="bgAcc1" presStyleIdx="1" presStyleCnt="4" custScaleX="567493" custLinFactNeighborX="-1857" custLinFactNeighborY="-23591">
        <dgm:presLayoutVars>
          <dgm:bulletEnabled val="1"/>
        </dgm:presLayoutVars>
      </dgm:prSet>
      <dgm:spPr/>
    </dgm:pt>
    <dgm:pt modelId="{0FD61B73-7CD4-4B0A-9D32-EA94EB71E35D}" type="pres">
      <dgm:prSet presAssocID="{61A90CFC-C600-49E0-9397-98EA89F6F60F}" presName="Name13" presStyleLbl="parChTrans1D2" presStyleIdx="2" presStyleCnt="4"/>
      <dgm:spPr/>
    </dgm:pt>
    <dgm:pt modelId="{60EB736B-3CD1-43F5-8E9C-5D81C6BD656F}" type="pres">
      <dgm:prSet presAssocID="{B6699ACE-CBA3-4FF7-AA71-CE8FD4A56481}" presName="childText" presStyleLbl="bgAcc1" presStyleIdx="2" presStyleCnt="4" custScaleX="613588">
        <dgm:presLayoutVars>
          <dgm:bulletEnabled val="1"/>
        </dgm:presLayoutVars>
      </dgm:prSet>
      <dgm:spPr/>
    </dgm:pt>
    <dgm:pt modelId="{6B325B0C-8B13-4D12-8323-95134482EF50}" type="pres">
      <dgm:prSet presAssocID="{6C8AAB1C-B57B-4D0A-804C-D670016D0900}" presName="Name13" presStyleLbl="parChTrans1D2" presStyleIdx="3" presStyleCnt="4"/>
      <dgm:spPr/>
    </dgm:pt>
    <dgm:pt modelId="{A11CC42C-34FF-4180-B0E7-3B8D3C61BD75}" type="pres">
      <dgm:prSet presAssocID="{DDD4A2C2-55BC-41E9-8058-C80779415199}" presName="childText" presStyleLbl="bgAcc1" presStyleIdx="3" presStyleCnt="4" custScaleX="692828">
        <dgm:presLayoutVars>
          <dgm:bulletEnabled val="1"/>
        </dgm:presLayoutVars>
      </dgm:prSet>
      <dgm:spPr/>
    </dgm:pt>
  </dgm:ptLst>
  <dgm:cxnLst>
    <dgm:cxn modelId="{E991111B-9880-4832-929B-E1DD1A00C146}" srcId="{F25088DB-A848-46B4-B755-4C068E3585F6}" destId="{53642D6B-BBB7-49BA-B150-5EF63508F00E}" srcOrd="0" destOrd="0" parTransId="{A1A4CC1A-05EF-4615-B95B-B3F441DD750D}" sibTransId="{13C7DD10-9E82-4866-9344-80491EB6F149}"/>
    <dgm:cxn modelId="{0CBAD92C-D0C6-4A92-BAE1-480A2952401D}" type="presOf" srcId="{6C8AAB1C-B57B-4D0A-804C-D670016D0900}" destId="{6B325B0C-8B13-4D12-8323-95134482EF50}" srcOrd="0" destOrd="0" presId="urn:microsoft.com/office/officeart/2005/8/layout/hierarchy3"/>
    <dgm:cxn modelId="{EAE8D930-169B-4560-9F35-D5784B8F9AD4}" type="presOf" srcId="{20BEA179-6C8F-4341-A722-5DA6E079088F}" destId="{EED867B5-4873-43FE-A841-741C27F238CE}" srcOrd="0" destOrd="0" presId="urn:microsoft.com/office/officeart/2005/8/layout/hierarchy3"/>
    <dgm:cxn modelId="{84FE3B62-3B07-49C5-8AEF-5AF9027AF6F7}" srcId="{F25088DB-A848-46B4-B755-4C068E3585F6}" destId="{DDD4A2C2-55BC-41E9-8058-C80779415199}" srcOrd="3" destOrd="0" parTransId="{6C8AAB1C-B57B-4D0A-804C-D670016D0900}" sibTransId="{BF1A76AC-8861-4EF7-8CF2-471FAE403100}"/>
    <dgm:cxn modelId="{C1ABC549-7111-4BF3-9975-64B401F5ECCB}" srcId="{1C96CA78-2543-43B7-9CBE-F26466668673}" destId="{F25088DB-A848-46B4-B755-4C068E3585F6}" srcOrd="0" destOrd="0" parTransId="{486CB8D1-A3D7-4177-A6B2-EE1E062ACDCC}" sibTransId="{978E22B0-A692-4570-85B0-A5FBC79BA2E5}"/>
    <dgm:cxn modelId="{15DFEC4C-35F0-473A-B020-ACC1AE78969E}" type="presOf" srcId="{F25088DB-A848-46B4-B755-4C068E3585F6}" destId="{273F9A8D-F8F6-4CC6-B016-E4080AFE829F}" srcOrd="0" destOrd="0" presId="urn:microsoft.com/office/officeart/2005/8/layout/hierarchy3"/>
    <dgm:cxn modelId="{EE5E996D-0708-4C07-B7B9-9677604E9BB2}" type="presOf" srcId="{1C96CA78-2543-43B7-9CBE-F26466668673}" destId="{C24D2F7D-E769-48CA-AF74-84C99AA0EE43}" srcOrd="0" destOrd="0" presId="urn:microsoft.com/office/officeart/2005/8/layout/hierarchy3"/>
    <dgm:cxn modelId="{D048DA4F-8FE2-4F8C-B114-940F69214199}" type="presOf" srcId="{61A90CFC-C600-49E0-9397-98EA89F6F60F}" destId="{0FD61B73-7CD4-4B0A-9D32-EA94EB71E35D}" srcOrd="0" destOrd="0" presId="urn:microsoft.com/office/officeart/2005/8/layout/hierarchy3"/>
    <dgm:cxn modelId="{ABCC6A5A-AC27-4CBF-A609-7E9E08F7829D}" srcId="{F25088DB-A848-46B4-B755-4C068E3585F6}" destId="{20BEA179-6C8F-4341-A722-5DA6E079088F}" srcOrd="1" destOrd="0" parTransId="{B3748DAE-6C76-463E-AF4B-A160BE1C263F}" sibTransId="{A38CE385-0DD6-40BC-8103-E7539543A454}"/>
    <dgm:cxn modelId="{F1BF528A-A737-46D2-861D-3AF65B5BCA46}" type="presOf" srcId="{A1A4CC1A-05EF-4615-B95B-B3F441DD750D}" destId="{4DF7E78E-FA81-440B-93CF-C86732D016CD}" srcOrd="0" destOrd="0" presId="urn:microsoft.com/office/officeart/2005/8/layout/hierarchy3"/>
    <dgm:cxn modelId="{4D7674AD-8C48-4C2B-B864-9EBE6EA19949}" type="presOf" srcId="{DDD4A2C2-55BC-41E9-8058-C80779415199}" destId="{A11CC42C-34FF-4180-B0E7-3B8D3C61BD75}" srcOrd="0" destOrd="0" presId="urn:microsoft.com/office/officeart/2005/8/layout/hierarchy3"/>
    <dgm:cxn modelId="{3E0087AD-B831-4946-9E98-B4D02FB901CA}" type="presOf" srcId="{53642D6B-BBB7-49BA-B150-5EF63508F00E}" destId="{FB582799-E5E0-4761-BC46-6E9DCDDC0A81}" srcOrd="0" destOrd="0" presId="urn:microsoft.com/office/officeart/2005/8/layout/hierarchy3"/>
    <dgm:cxn modelId="{778DF1B5-AFAC-4399-B5FF-6A999D50B69F}" type="presOf" srcId="{B6699ACE-CBA3-4FF7-AA71-CE8FD4A56481}" destId="{60EB736B-3CD1-43F5-8E9C-5D81C6BD656F}" srcOrd="0" destOrd="0" presId="urn:microsoft.com/office/officeart/2005/8/layout/hierarchy3"/>
    <dgm:cxn modelId="{88992BDF-5D9A-41C3-89BF-CBAB1856334C}" type="presOf" srcId="{B3748DAE-6C76-463E-AF4B-A160BE1C263F}" destId="{8908BB11-47CA-49BD-803F-9214FD02A8ED}" srcOrd="0" destOrd="0" presId="urn:microsoft.com/office/officeart/2005/8/layout/hierarchy3"/>
    <dgm:cxn modelId="{3534F3DF-0916-4F54-90C8-1E0728570D8A}" srcId="{F25088DB-A848-46B4-B755-4C068E3585F6}" destId="{B6699ACE-CBA3-4FF7-AA71-CE8FD4A56481}" srcOrd="2" destOrd="0" parTransId="{61A90CFC-C600-49E0-9397-98EA89F6F60F}" sibTransId="{6DF56995-A4DF-4EE2-BD0D-60E46C9474F7}"/>
    <dgm:cxn modelId="{1F40EBE4-7611-432E-BA39-20569725AF18}" type="presOf" srcId="{F25088DB-A848-46B4-B755-4C068E3585F6}" destId="{CD38FDB2-E996-4307-B66F-3D567D6B07FE}" srcOrd="1" destOrd="0" presId="urn:microsoft.com/office/officeart/2005/8/layout/hierarchy3"/>
    <dgm:cxn modelId="{B93C5FFE-099B-4EB7-BE92-B2BB851D0C15}" type="presParOf" srcId="{C24D2F7D-E769-48CA-AF74-84C99AA0EE43}" destId="{88685868-3F3C-48AA-A78C-3CD7F1B6EB52}" srcOrd="0" destOrd="0" presId="urn:microsoft.com/office/officeart/2005/8/layout/hierarchy3"/>
    <dgm:cxn modelId="{2A47050D-F0DA-4A53-8EBA-ADB86C1954E5}" type="presParOf" srcId="{88685868-3F3C-48AA-A78C-3CD7F1B6EB52}" destId="{50A89691-C5BB-4650-9E39-CD44996781A0}" srcOrd="0" destOrd="0" presId="urn:microsoft.com/office/officeart/2005/8/layout/hierarchy3"/>
    <dgm:cxn modelId="{9B05C663-2A9C-4A63-AD4D-BF332C29DBC8}" type="presParOf" srcId="{50A89691-C5BB-4650-9E39-CD44996781A0}" destId="{273F9A8D-F8F6-4CC6-B016-E4080AFE829F}" srcOrd="0" destOrd="0" presId="urn:microsoft.com/office/officeart/2005/8/layout/hierarchy3"/>
    <dgm:cxn modelId="{D21B8241-2524-4CF3-8F59-3038AE68FF8B}" type="presParOf" srcId="{50A89691-C5BB-4650-9E39-CD44996781A0}" destId="{CD38FDB2-E996-4307-B66F-3D567D6B07FE}" srcOrd="1" destOrd="0" presId="urn:microsoft.com/office/officeart/2005/8/layout/hierarchy3"/>
    <dgm:cxn modelId="{1AF71A33-0B32-4397-ACA8-D0B55F4B4A3D}" type="presParOf" srcId="{88685868-3F3C-48AA-A78C-3CD7F1B6EB52}" destId="{2C6EFAD1-DC0E-439B-A021-613EF30E4F6D}" srcOrd="1" destOrd="0" presId="urn:microsoft.com/office/officeart/2005/8/layout/hierarchy3"/>
    <dgm:cxn modelId="{544C573D-88C8-49D3-8111-D35316C645C8}" type="presParOf" srcId="{2C6EFAD1-DC0E-439B-A021-613EF30E4F6D}" destId="{4DF7E78E-FA81-440B-93CF-C86732D016CD}" srcOrd="0" destOrd="0" presId="urn:microsoft.com/office/officeart/2005/8/layout/hierarchy3"/>
    <dgm:cxn modelId="{4B32D8DB-2DC4-4BA4-B643-8CECAF251A7E}" type="presParOf" srcId="{2C6EFAD1-DC0E-439B-A021-613EF30E4F6D}" destId="{FB582799-E5E0-4761-BC46-6E9DCDDC0A81}" srcOrd="1" destOrd="0" presId="urn:microsoft.com/office/officeart/2005/8/layout/hierarchy3"/>
    <dgm:cxn modelId="{A080B283-4CE7-4663-936C-4E8498466604}" type="presParOf" srcId="{2C6EFAD1-DC0E-439B-A021-613EF30E4F6D}" destId="{8908BB11-47CA-49BD-803F-9214FD02A8ED}" srcOrd="2" destOrd="0" presId="urn:microsoft.com/office/officeart/2005/8/layout/hierarchy3"/>
    <dgm:cxn modelId="{43C5A829-B8E3-402A-91B1-19F13890DDE3}" type="presParOf" srcId="{2C6EFAD1-DC0E-439B-A021-613EF30E4F6D}" destId="{EED867B5-4873-43FE-A841-741C27F238CE}" srcOrd="3" destOrd="0" presId="urn:microsoft.com/office/officeart/2005/8/layout/hierarchy3"/>
    <dgm:cxn modelId="{00817126-C44F-440E-A7D2-431B0C844BDA}" type="presParOf" srcId="{2C6EFAD1-DC0E-439B-A021-613EF30E4F6D}" destId="{0FD61B73-7CD4-4B0A-9D32-EA94EB71E35D}" srcOrd="4" destOrd="0" presId="urn:microsoft.com/office/officeart/2005/8/layout/hierarchy3"/>
    <dgm:cxn modelId="{673C0098-0CE3-4CEC-B1D9-FC17D0F580D1}" type="presParOf" srcId="{2C6EFAD1-DC0E-439B-A021-613EF30E4F6D}" destId="{60EB736B-3CD1-43F5-8E9C-5D81C6BD656F}" srcOrd="5" destOrd="0" presId="urn:microsoft.com/office/officeart/2005/8/layout/hierarchy3"/>
    <dgm:cxn modelId="{B49C91B3-CB37-4F4A-B18C-7FCCF5903F46}" type="presParOf" srcId="{2C6EFAD1-DC0E-439B-A021-613EF30E4F6D}" destId="{6B325B0C-8B13-4D12-8323-95134482EF50}" srcOrd="6" destOrd="0" presId="urn:microsoft.com/office/officeart/2005/8/layout/hierarchy3"/>
    <dgm:cxn modelId="{FA6F4E20-1DA5-4440-90E8-C0C0C9191DA1}" type="presParOf" srcId="{2C6EFAD1-DC0E-439B-A021-613EF30E4F6D}" destId="{A11CC42C-34FF-4180-B0E7-3B8D3C61BD75}" srcOrd="7" destOrd="0" presId="urn:microsoft.com/office/officeart/2005/8/layout/hierarchy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5.xml><?xml version="1.0" encoding="utf-8"?>
<dgm:dataModel xmlns:dgm="http://schemas.openxmlformats.org/drawingml/2006/diagram" xmlns:a="http://schemas.openxmlformats.org/drawingml/2006/main">
  <dgm:ptLst>
    <dgm:pt modelId="{9E4D0BBA-BD53-440F-82F1-4DBFF6E24F43}"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A41D7B61-CF98-4F99-8FF3-FA904410CE77}">
      <dgm:prSet phldrT="[Text]" custT="1"/>
      <dgm:spPr/>
      <dgm:t>
        <a:bodyPr/>
        <a:lstStyle/>
        <a:p>
          <a:pPr algn="just"/>
          <a:r>
            <a:rPr lang="en-US" sz="2800" dirty="0" err="1"/>
            <a:t>Nhà</a:t>
          </a:r>
          <a:r>
            <a:rPr lang="en-US" sz="2800" dirty="0"/>
            <a:t> </a:t>
          </a:r>
          <a:r>
            <a:rPr lang="en-US" sz="2800" dirty="0" err="1"/>
            <a:t>Lý</a:t>
          </a:r>
          <a:r>
            <a:rPr lang="en-US" sz="2800" dirty="0"/>
            <a:t> </a:t>
          </a:r>
          <a:r>
            <a:rPr lang="en-US" sz="2800" dirty="0" err="1"/>
            <a:t>đã</a:t>
          </a:r>
          <a:r>
            <a:rPr lang="en-US" sz="2800" dirty="0"/>
            <a:t> </a:t>
          </a:r>
          <a:r>
            <a:rPr lang="en-US" sz="2800" dirty="0" err="1"/>
            <a:t>chủ</a:t>
          </a:r>
          <a:r>
            <a:rPr lang="en-US" sz="2800" dirty="0"/>
            <a:t> </a:t>
          </a:r>
          <a:r>
            <a:rPr lang="en-US" sz="2800" dirty="0" err="1"/>
            <a:t>động</a:t>
          </a:r>
          <a:r>
            <a:rPr lang="en-US" sz="2800" dirty="0"/>
            <a:t> </a:t>
          </a:r>
          <a:r>
            <a:rPr lang="en-US" sz="2800" dirty="0" err="1"/>
            <a:t>đối</a:t>
          </a:r>
          <a:r>
            <a:rPr lang="en-US" sz="2800" dirty="0"/>
            <a:t> </a:t>
          </a:r>
          <a:r>
            <a:rPr lang="en-US" sz="2800" dirty="0" err="1"/>
            <a:t>phó</a:t>
          </a:r>
          <a:r>
            <a:rPr lang="en-US" sz="2800" dirty="0"/>
            <a:t> </a:t>
          </a:r>
          <a:r>
            <a:rPr lang="en-US" sz="2800" dirty="0" err="1"/>
            <a:t>với</a:t>
          </a:r>
          <a:r>
            <a:rPr lang="en-US" sz="2800" dirty="0"/>
            <a:t> </a:t>
          </a:r>
          <a:r>
            <a:rPr lang="en-US" sz="2800" dirty="0" err="1"/>
            <a:t>âm</a:t>
          </a:r>
          <a:r>
            <a:rPr lang="en-US" sz="2800" dirty="0"/>
            <a:t> </a:t>
          </a:r>
          <a:r>
            <a:rPr lang="en-US" sz="2800" dirty="0" err="1"/>
            <a:t>mưu</a:t>
          </a:r>
          <a:r>
            <a:rPr lang="en-US" sz="2800" dirty="0"/>
            <a:t> </a:t>
          </a:r>
          <a:r>
            <a:rPr lang="en-US" sz="2800" dirty="0" err="1"/>
            <a:t>xâm</a:t>
          </a:r>
          <a:r>
            <a:rPr lang="en-US" sz="2800" dirty="0"/>
            <a:t> </a:t>
          </a:r>
          <a:r>
            <a:rPr lang="en-US" sz="2800" dirty="0" err="1"/>
            <a:t>lược</a:t>
          </a:r>
          <a:r>
            <a:rPr lang="en-US" sz="2800" dirty="0"/>
            <a:t> </a:t>
          </a:r>
          <a:r>
            <a:rPr lang="en-US" sz="2800" dirty="0" err="1"/>
            <a:t>của</a:t>
          </a:r>
          <a:r>
            <a:rPr lang="en-US" sz="2800" dirty="0"/>
            <a:t> </a:t>
          </a:r>
          <a:r>
            <a:rPr lang="en-US" sz="2800" dirty="0" err="1"/>
            <a:t>nhà</a:t>
          </a:r>
          <a:r>
            <a:rPr lang="en-US" sz="2800" dirty="0"/>
            <a:t> </a:t>
          </a:r>
          <a:r>
            <a:rPr lang="en-US" sz="2800" dirty="0" err="1"/>
            <a:t>Tống</a:t>
          </a:r>
          <a:r>
            <a:rPr lang="en-US" sz="2800" dirty="0"/>
            <a:t> </a:t>
          </a:r>
          <a:r>
            <a:rPr lang="en-US" sz="2800" dirty="0" err="1"/>
            <a:t>bằng</a:t>
          </a:r>
          <a:r>
            <a:rPr lang="en-US" sz="2800" dirty="0"/>
            <a:t> </a:t>
          </a:r>
          <a:r>
            <a:rPr lang="en-US" sz="2800" dirty="0" err="1"/>
            <a:t>biện</a:t>
          </a:r>
          <a:r>
            <a:rPr lang="en-US" sz="2800" dirty="0"/>
            <a:t> </a:t>
          </a:r>
          <a:r>
            <a:rPr lang="en-US" sz="2800" dirty="0" err="1"/>
            <a:t>pháp</a:t>
          </a:r>
          <a:r>
            <a:rPr lang="en-US" sz="2800" dirty="0"/>
            <a:t>: “</a:t>
          </a:r>
          <a:r>
            <a:rPr lang="en-US" sz="2800" dirty="0" err="1"/>
            <a:t>Ngồi</a:t>
          </a:r>
          <a:r>
            <a:rPr lang="en-US" sz="2800" dirty="0"/>
            <a:t> </a:t>
          </a:r>
          <a:r>
            <a:rPr lang="en-US" sz="2800" dirty="0" err="1"/>
            <a:t>im</a:t>
          </a:r>
          <a:r>
            <a:rPr lang="en-US" sz="2800" dirty="0"/>
            <a:t> </a:t>
          </a:r>
          <a:r>
            <a:rPr lang="en-US" sz="2800" dirty="0" err="1"/>
            <a:t>đợi</a:t>
          </a:r>
          <a:r>
            <a:rPr lang="en-US" sz="2800" dirty="0"/>
            <a:t> </a:t>
          </a:r>
          <a:r>
            <a:rPr lang="en-US" sz="2800" dirty="0" err="1"/>
            <a:t>giặc</a:t>
          </a:r>
          <a:r>
            <a:rPr lang="en-US" sz="2800" dirty="0"/>
            <a:t> </a:t>
          </a:r>
          <a:r>
            <a:rPr lang="en-US" sz="2800" dirty="0" err="1"/>
            <a:t>không</a:t>
          </a:r>
          <a:r>
            <a:rPr lang="en-US" sz="2800" dirty="0"/>
            <a:t> </a:t>
          </a:r>
          <a:r>
            <a:rPr lang="en-US" sz="2800" dirty="0" err="1"/>
            <a:t>bằng</a:t>
          </a:r>
          <a:r>
            <a:rPr lang="en-US" sz="2800" dirty="0"/>
            <a:t> </a:t>
          </a:r>
          <a:r>
            <a:rPr lang="en-US" sz="2800" dirty="0" err="1"/>
            <a:t>đem</a:t>
          </a:r>
          <a:r>
            <a:rPr lang="en-US" sz="2800" dirty="0"/>
            <a:t> </a:t>
          </a:r>
          <a:r>
            <a:rPr lang="en-US" sz="2800" dirty="0" err="1"/>
            <a:t>quân</a:t>
          </a:r>
          <a:r>
            <a:rPr lang="en-US" sz="2800" dirty="0"/>
            <a:t> ra </a:t>
          </a:r>
          <a:r>
            <a:rPr lang="en-US" sz="2800" dirty="0" err="1"/>
            <a:t>đánh</a:t>
          </a:r>
          <a:r>
            <a:rPr lang="en-US" sz="2800" dirty="0"/>
            <a:t> </a:t>
          </a:r>
          <a:r>
            <a:rPr lang="en-US" sz="2800" dirty="0" err="1"/>
            <a:t>trước</a:t>
          </a:r>
          <a:r>
            <a:rPr lang="en-US" sz="2800" dirty="0"/>
            <a:t> </a:t>
          </a:r>
          <a:r>
            <a:rPr lang="en-US" sz="2800" dirty="0" err="1"/>
            <a:t>chặn</a:t>
          </a:r>
          <a:r>
            <a:rPr lang="en-US" sz="2800" dirty="0"/>
            <a:t> </a:t>
          </a:r>
          <a:r>
            <a:rPr lang="en-US" sz="2800" dirty="0" err="1"/>
            <a:t>thế</a:t>
          </a:r>
          <a:r>
            <a:rPr lang="en-US" sz="2800" dirty="0"/>
            <a:t> </a:t>
          </a:r>
          <a:r>
            <a:rPr lang="en-US" sz="2800" dirty="0" err="1"/>
            <a:t>mạnh</a:t>
          </a:r>
          <a:r>
            <a:rPr lang="en-US" sz="2800" dirty="0"/>
            <a:t> </a:t>
          </a:r>
          <a:r>
            <a:rPr lang="en-US" sz="2800" dirty="0" err="1"/>
            <a:t>của</a:t>
          </a:r>
          <a:r>
            <a:rPr lang="en-US" sz="2800" dirty="0"/>
            <a:t> </a:t>
          </a:r>
          <a:r>
            <a:rPr lang="en-US" sz="2800" dirty="0" err="1"/>
            <a:t>giặc</a:t>
          </a:r>
          <a:r>
            <a:rPr lang="en-US" sz="2800" dirty="0"/>
            <a:t>”</a:t>
          </a:r>
        </a:p>
      </dgm:t>
    </dgm:pt>
    <dgm:pt modelId="{49EC2FBB-4649-4284-9F0B-695E355DB5C3}" type="parTrans" cxnId="{BF9C74FF-C2C2-40F9-B6D5-E27BDC77719B}">
      <dgm:prSet/>
      <dgm:spPr/>
      <dgm:t>
        <a:bodyPr/>
        <a:lstStyle/>
        <a:p>
          <a:endParaRPr lang="en-US"/>
        </a:p>
      </dgm:t>
    </dgm:pt>
    <dgm:pt modelId="{AB19FA86-81E2-4204-9EBA-B168ACC1D54F}" type="sibTrans" cxnId="{BF9C74FF-C2C2-40F9-B6D5-E27BDC77719B}">
      <dgm:prSet/>
      <dgm:spPr/>
      <dgm:t>
        <a:bodyPr/>
        <a:lstStyle/>
        <a:p>
          <a:endParaRPr lang="en-US"/>
        </a:p>
      </dgm:t>
    </dgm:pt>
    <dgm:pt modelId="{3B8C0DDF-7A35-483E-8E1F-883EB5C0BD02}">
      <dgm:prSet phldrT="[Text]" custT="1"/>
      <dgm:spPr/>
      <dgm:t>
        <a:bodyPr/>
        <a:lstStyle/>
        <a:p>
          <a:pPr algn="just"/>
          <a:r>
            <a:rPr lang="en-US" sz="2800" dirty="0" err="1"/>
            <a:t>Năm</a:t>
          </a:r>
          <a:r>
            <a:rPr lang="en-US" sz="2800" dirty="0"/>
            <a:t> 1075 </a:t>
          </a:r>
          <a:r>
            <a:rPr lang="en-US" sz="2800" dirty="0" err="1"/>
            <a:t>đến</a:t>
          </a:r>
          <a:r>
            <a:rPr lang="en-US" sz="2800" dirty="0"/>
            <a:t> 1077 </a:t>
          </a:r>
          <a:r>
            <a:rPr lang="en-US" sz="2800" dirty="0" err="1"/>
            <a:t>dưới</a:t>
          </a:r>
          <a:r>
            <a:rPr lang="en-US" sz="2800" dirty="0"/>
            <a:t> </a:t>
          </a:r>
          <a:r>
            <a:rPr lang="en-US" sz="2800" dirty="0" err="1"/>
            <a:t>chỉ</a:t>
          </a:r>
          <a:r>
            <a:rPr lang="en-US" sz="2800" dirty="0"/>
            <a:t> </a:t>
          </a:r>
          <a:r>
            <a:rPr lang="en-US" sz="2800" dirty="0" err="1"/>
            <a:t>huy</a:t>
          </a:r>
          <a:r>
            <a:rPr lang="en-US" sz="2800" dirty="0"/>
            <a:t> </a:t>
          </a:r>
          <a:r>
            <a:rPr lang="en-US" sz="2800" dirty="0" err="1"/>
            <a:t>của</a:t>
          </a:r>
          <a:r>
            <a:rPr lang="en-US" sz="2800" dirty="0"/>
            <a:t> </a:t>
          </a:r>
          <a:r>
            <a:rPr lang="en-US" sz="2800" dirty="0" err="1"/>
            <a:t>Lý</a:t>
          </a:r>
          <a:r>
            <a:rPr lang="en-US" sz="2800" dirty="0"/>
            <a:t> </a:t>
          </a:r>
          <a:r>
            <a:rPr lang="en-US" sz="2800" dirty="0" err="1"/>
            <a:t>Thường</a:t>
          </a:r>
          <a:r>
            <a:rPr lang="en-US" sz="2800" dirty="0"/>
            <a:t> </a:t>
          </a:r>
          <a:r>
            <a:rPr lang="en-US" sz="2800" dirty="0" err="1"/>
            <a:t>Kiệt</a:t>
          </a:r>
          <a:r>
            <a:rPr lang="en-US" sz="2800" dirty="0"/>
            <a:t>, </a:t>
          </a:r>
          <a:r>
            <a:rPr lang="en-US" sz="2800" dirty="0" err="1"/>
            <a:t>quân</a:t>
          </a:r>
          <a:r>
            <a:rPr lang="en-US" sz="2800" dirty="0"/>
            <a:t> </a:t>
          </a:r>
          <a:r>
            <a:rPr lang="en-US" sz="2800" dirty="0" err="1"/>
            <a:t>tống</a:t>
          </a:r>
          <a:r>
            <a:rPr lang="en-US" sz="2800" dirty="0"/>
            <a:t> </a:t>
          </a:r>
          <a:r>
            <a:rPr lang="en-US" sz="2800" dirty="0" err="1"/>
            <a:t>thua</a:t>
          </a:r>
          <a:r>
            <a:rPr lang="en-US" sz="2800" dirty="0"/>
            <a:t> to, </a:t>
          </a:r>
          <a:r>
            <a:rPr lang="en-US" sz="2800" dirty="0" err="1"/>
            <a:t>bị</a:t>
          </a:r>
          <a:r>
            <a:rPr lang="en-US" sz="2800" dirty="0"/>
            <a:t> </a:t>
          </a:r>
          <a:r>
            <a:rPr lang="en-US" sz="2800" dirty="0" err="1"/>
            <a:t>chết</a:t>
          </a:r>
          <a:r>
            <a:rPr lang="en-US" sz="2800" dirty="0"/>
            <a:t> </a:t>
          </a:r>
          <a:r>
            <a:rPr lang="en-US" sz="2800" dirty="0" err="1"/>
            <a:t>quá</a:t>
          </a:r>
          <a:r>
            <a:rPr lang="en-US" sz="2800" dirty="0"/>
            <a:t> </a:t>
          </a:r>
          <a:r>
            <a:rPr lang="en-US" sz="2800" dirty="0" err="1"/>
            <a:t>nửa</a:t>
          </a:r>
          <a:r>
            <a:rPr lang="en-US" sz="2800" dirty="0"/>
            <a:t>.</a:t>
          </a:r>
        </a:p>
      </dgm:t>
    </dgm:pt>
    <dgm:pt modelId="{38BA8B43-4711-46B4-B1D7-C3256B80B8E2}" type="parTrans" cxnId="{E90E1D24-C98E-4D50-A3CA-82E685BA6150}">
      <dgm:prSet/>
      <dgm:spPr/>
      <dgm:t>
        <a:bodyPr/>
        <a:lstStyle/>
        <a:p>
          <a:endParaRPr lang="en-US"/>
        </a:p>
      </dgm:t>
    </dgm:pt>
    <dgm:pt modelId="{ACE1E9CD-A601-4D9E-A31F-F552005BC37B}" type="sibTrans" cxnId="{E90E1D24-C98E-4D50-A3CA-82E685BA6150}">
      <dgm:prSet/>
      <dgm:spPr/>
      <dgm:t>
        <a:bodyPr/>
        <a:lstStyle/>
        <a:p>
          <a:endParaRPr lang="en-US"/>
        </a:p>
      </dgm:t>
    </dgm:pt>
    <dgm:pt modelId="{8AD2B1EB-F4F6-4519-94B7-C8FC0C35C516}">
      <dgm:prSet phldrT="[Text]" custT="1"/>
      <dgm:spPr/>
      <dgm:t>
        <a:bodyPr/>
        <a:lstStyle/>
        <a:p>
          <a:pPr algn="just"/>
          <a:r>
            <a:rPr lang="en-US" sz="2800" dirty="0" err="1"/>
            <a:t>Lý</a:t>
          </a:r>
          <a:r>
            <a:rPr lang="en-US" sz="2800" dirty="0"/>
            <a:t> </a:t>
          </a:r>
          <a:r>
            <a:rPr lang="en-US" sz="2800" dirty="0" err="1"/>
            <a:t>Thường</a:t>
          </a:r>
          <a:r>
            <a:rPr lang="en-US" sz="2800" dirty="0"/>
            <a:t> </a:t>
          </a:r>
          <a:r>
            <a:rPr lang="en-US" sz="2800" dirty="0" err="1"/>
            <a:t>Kiệt</a:t>
          </a:r>
          <a:r>
            <a:rPr lang="en-US" sz="2800" dirty="0"/>
            <a:t> </a:t>
          </a:r>
          <a:r>
            <a:rPr lang="en-US" sz="2800" dirty="0" err="1"/>
            <a:t>chủ</a:t>
          </a:r>
          <a:r>
            <a:rPr lang="en-US" sz="2800" dirty="0"/>
            <a:t> </a:t>
          </a:r>
          <a:r>
            <a:rPr lang="en-US" sz="2800" dirty="0" err="1"/>
            <a:t>động</a:t>
          </a:r>
          <a:r>
            <a:rPr lang="en-US" sz="2800" dirty="0"/>
            <a:t> </a:t>
          </a:r>
          <a:r>
            <a:rPr lang="en-US" sz="2800" dirty="0" err="1"/>
            <a:t>kết</a:t>
          </a:r>
          <a:r>
            <a:rPr lang="en-US" sz="2800" dirty="0"/>
            <a:t> </a:t>
          </a:r>
          <a:r>
            <a:rPr lang="en-US" sz="2800" dirty="0" err="1"/>
            <a:t>thúc</a:t>
          </a:r>
          <a:r>
            <a:rPr lang="en-US" sz="2800" dirty="0"/>
            <a:t> </a:t>
          </a:r>
          <a:r>
            <a:rPr lang="en-US" sz="2800" dirty="0" err="1"/>
            <a:t>chiến</a:t>
          </a:r>
          <a:r>
            <a:rPr lang="en-US" sz="2800" dirty="0"/>
            <a:t> </a:t>
          </a:r>
          <a:r>
            <a:rPr lang="en-US" sz="2800" dirty="0" err="1"/>
            <a:t>tranh</a:t>
          </a:r>
          <a:r>
            <a:rPr lang="en-US" sz="2800" dirty="0"/>
            <a:t> </a:t>
          </a:r>
          <a:r>
            <a:rPr lang="en-US" sz="2800" dirty="0" err="1"/>
            <a:t>bằng</a:t>
          </a:r>
          <a:r>
            <a:rPr lang="en-US" sz="2800" dirty="0"/>
            <a:t> </a:t>
          </a:r>
          <a:r>
            <a:rPr lang="en-US" sz="2800" dirty="0" err="1"/>
            <a:t>biện</a:t>
          </a:r>
          <a:r>
            <a:rPr lang="en-US" sz="2800" dirty="0"/>
            <a:t> </a:t>
          </a:r>
          <a:r>
            <a:rPr lang="en-US" sz="2800" dirty="0" err="1"/>
            <a:t>pháp</a:t>
          </a:r>
          <a:r>
            <a:rPr lang="en-US" sz="2800" dirty="0"/>
            <a:t> </a:t>
          </a:r>
          <a:r>
            <a:rPr lang="en-US" sz="2800" dirty="0" err="1"/>
            <a:t>chính</a:t>
          </a:r>
          <a:r>
            <a:rPr lang="en-US" sz="2800" dirty="0"/>
            <a:t> </a:t>
          </a:r>
          <a:r>
            <a:rPr lang="en-US" sz="2800" dirty="0" err="1"/>
            <a:t>trị</a:t>
          </a:r>
          <a:r>
            <a:rPr lang="en-US" sz="2800" dirty="0"/>
            <a:t> </a:t>
          </a:r>
          <a:r>
            <a:rPr lang="en-US" sz="2800" dirty="0" err="1"/>
            <a:t>mềm</a:t>
          </a:r>
          <a:r>
            <a:rPr lang="en-US" sz="2800" dirty="0"/>
            <a:t> </a:t>
          </a:r>
          <a:r>
            <a:rPr lang="en-US" sz="2800" dirty="0" err="1"/>
            <a:t>dẻo</a:t>
          </a:r>
          <a:r>
            <a:rPr lang="en-US" sz="2800" dirty="0"/>
            <a:t>, </a:t>
          </a:r>
          <a:r>
            <a:rPr lang="en-US" sz="2800" dirty="0" err="1"/>
            <a:t>đề</a:t>
          </a:r>
          <a:r>
            <a:rPr lang="en-US" sz="2800" dirty="0"/>
            <a:t> </a:t>
          </a:r>
          <a:r>
            <a:rPr lang="en-US" sz="2800" dirty="0" err="1"/>
            <a:t>nghị</a:t>
          </a:r>
          <a:r>
            <a:rPr lang="en-US" sz="2800" dirty="0"/>
            <a:t> </a:t>
          </a:r>
          <a:r>
            <a:rPr lang="en-US" sz="2800" dirty="0" err="1"/>
            <a:t>giảng</a:t>
          </a:r>
          <a:r>
            <a:rPr lang="en-US" sz="2800" dirty="0"/>
            <a:t> </a:t>
          </a:r>
          <a:r>
            <a:rPr lang="en-US" sz="2800" dirty="0" err="1"/>
            <a:t>hòa</a:t>
          </a:r>
          <a:r>
            <a:rPr lang="en-US" sz="2800" dirty="0"/>
            <a:t>. </a:t>
          </a:r>
        </a:p>
      </dgm:t>
    </dgm:pt>
    <dgm:pt modelId="{CE1F8CFC-1B8F-44D5-8F76-14AA66BCA201}" type="parTrans" cxnId="{5A948E03-5CA2-4DED-B516-C0B4782B15C0}">
      <dgm:prSet/>
      <dgm:spPr/>
      <dgm:t>
        <a:bodyPr/>
        <a:lstStyle/>
        <a:p>
          <a:endParaRPr lang="en-US"/>
        </a:p>
      </dgm:t>
    </dgm:pt>
    <dgm:pt modelId="{0D655BE1-8994-4903-BCB1-896172F1ECDE}" type="sibTrans" cxnId="{5A948E03-5CA2-4DED-B516-C0B4782B15C0}">
      <dgm:prSet/>
      <dgm:spPr/>
      <dgm:t>
        <a:bodyPr/>
        <a:lstStyle/>
        <a:p>
          <a:endParaRPr lang="en-US"/>
        </a:p>
      </dgm:t>
    </dgm:pt>
    <dgm:pt modelId="{3887D069-ABAA-4CA1-B171-803CCF6F07AD}" type="pres">
      <dgm:prSet presAssocID="{9E4D0BBA-BD53-440F-82F1-4DBFF6E24F43}" presName="Name0" presStyleCnt="0">
        <dgm:presLayoutVars>
          <dgm:dir/>
          <dgm:resizeHandles val="exact"/>
        </dgm:presLayoutVars>
      </dgm:prSet>
      <dgm:spPr/>
    </dgm:pt>
    <dgm:pt modelId="{6913D345-98B8-4103-BE2F-ACDC82C5A0DB}" type="pres">
      <dgm:prSet presAssocID="{A41D7B61-CF98-4F99-8FF3-FA904410CE77}" presName="composite" presStyleCnt="0"/>
      <dgm:spPr/>
    </dgm:pt>
    <dgm:pt modelId="{FCF2EB79-608E-4002-AD26-52CE8949D78F}" type="pres">
      <dgm:prSet presAssocID="{A41D7B61-CF98-4F99-8FF3-FA904410CE77}" presName="rect1" presStyleLbl="trAlignAcc1" presStyleIdx="0" presStyleCnt="3" custScaleX="169323">
        <dgm:presLayoutVars>
          <dgm:bulletEnabled val="1"/>
        </dgm:presLayoutVars>
      </dgm:prSet>
      <dgm:spPr/>
    </dgm:pt>
    <dgm:pt modelId="{0910CFC7-4494-479D-A6A6-9179A0772793}" type="pres">
      <dgm:prSet presAssocID="{A41D7B61-CF98-4F99-8FF3-FA904410CE77}" presName="rect2" presStyleLbl="fgImgPlace1" presStyleIdx="0" presStyleCnt="3" custLinFactX="-100000" custLinFactNeighborX="-114975" custLinFactNeighborY="7543"/>
      <dgm:spPr>
        <a:blipFill rotWithShape="1">
          <a:blip xmlns:r="http://schemas.openxmlformats.org/officeDocument/2006/relationships" r:embed="rId1"/>
          <a:srcRect/>
          <a:stretch>
            <a:fillRect l="-71000" r="-71000"/>
          </a:stretch>
        </a:blipFill>
      </dgm:spPr>
    </dgm:pt>
    <dgm:pt modelId="{A0E50EA8-3C84-4CAD-A0E5-170B1D8CADC7}" type="pres">
      <dgm:prSet presAssocID="{AB19FA86-81E2-4204-9EBA-B168ACC1D54F}" presName="sibTrans" presStyleCnt="0"/>
      <dgm:spPr/>
    </dgm:pt>
    <dgm:pt modelId="{FED23A68-F386-4B42-BA31-083202A1333E}" type="pres">
      <dgm:prSet presAssocID="{3B8C0DDF-7A35-483E-8E1F-883EB5C0BD02}" presName="composite" presStyleCnt="0"/>
      <dgm:spPr/>
    </dgm:pt>
    <dgm:pt modelId="{34858854-46B5-4FC9-9E43-01ACE18FB2F4}" type="pres">
      <dgm:prSet presAssocID="{3B8C0DDF-7A35-483E-8E1F-883EB5C0BD02}" presName="rect1" presStyleLbl="trAlignAcc1" presStyleIdx="1" presStyleCnt="3" custScaleX="169323">
        <dgm:presLayoutVars>
          <dgm:bulletEnabled val="1"/>
        </dgm:presLayoutVars>
      </dgm:prSet>
      <dgm:spPr/>
    </dgm:pt>
    <dgm:pt modelId="{7BF0F02E-C968-4ADA-AB08-E1C2A5DAFA8D}" type="pres">
      <dgm:prSet presAssocID="{3B8C0DDF-7A35-483E-8E1F-883EB5C0BD02}" presName="rect2" presStyleLbl="fgImgPlace1" presStyleIdx="1" presStyleCnt="3" custLinFactX="-100000" custLinFactNeighborX="-114975" custLinFactNeighborY="7543"/>
      <dgm:spPr>
        <a:blipFill rotWithShape="1">
          <a:blip xmlns:r="http://schemas.openxmlformats.org/officeDocument/2006/relationships" r:embed="rId2"/>
          <a:srcRect/>
          <a:stretch>
            <a:fillRect l="-71000" r="-71000"/>
          </a:stretch>
        </a:blipFill>
      </dgm:spPr>
    </dgm:pt>
    <dgm:pt modelId="{36327517-0A15-446A-811B-742E25390DDF}" type="pres">
      <dgm:prSet presAssocID="{ACE1E9CD-A601-4D9E-A31F-F552005BC37B}" presName="sibTrans" presStyleCnt="0"/>
      <dgm:spPr/>
    </dgm:pt>
    <dgm:pt modelId="{B797ECE4-9212-4205-9993-E8675E17359A}" type="pres">
      <dgm:prSet presAssocID="{8AD2B1EB-F4F6-4519-94B7-C8FC0C35C516}" presName="composite" presStyleCnt="0"/>
      <dgm:spPr/>
    </dgm:pt>
    <dgm:pt modelId="{84F51DF8-785B-4D8E-A49F-A3A577E625B4}" type="pres">
      <dgm:prSet presAssocID="{8AD2B1EB-F4F6-4519-94B7-C8FC0C35C516}" presName="rect1" presStyleLbl="trAlignAcc1" presStyleIdx="2" presStyleCnt="3" custScaleX="169323">
        <dgm:presLayoutVars>
          <dgm:bulletEnabled val="1"/>
        </dgm:presLayoutVars>
      </dgm:prSet>
      <dgm:spPr/>
    </dgm:pt>
    <dgm:pt modelId="{4EDB0DF3-A6E6-43F3-AAF4-4551AEA9D89C}" type="pres">
      <dgm:prSet presAssocID="{8AD2B1EB-F4F6-4519-94B7-C8FC0C35C516}" presName="rect2" presStyleLbl="fgImgPlace1" presStyleIdx="2" presStyleCnt="3" custLinFactX="-100000" custLinFactNeighborX="-114975" custLinFactNeighborY="7543"/>
      <dgm:spPr>
        <a:blipFill rotWithShape="1">
          <a:blip xmlns:r="http://schemas.openxmlformats.org/officeDocument/2006/relationships" r:embed="rId3"/>
          <a:srcRect/>
          <a:stretch>
            <a:fillRect l="-27000" r="-27000"/>
          </a:stretch>
        </a:blipFill>
      </dgm:spPr>
    </dgm:pt>
  </dgm:ptLst>
  <dgm:cxnLst>
    <dgm:cxn modelId="{5A948E03-5CA2-4DED-B516-C0B4782B15C0}" srcId="{9E4D0BBA-BD53-440F-82F1-4DBFF6E24F43}" destId="{8AD2B1EB-F4F6-4519-94B7-C8FC0C35C516}" srcOrd="2" destOrd="0" parTransId="{CE1F8CFC-1B8F-44D5-8F76-14AA66BCA201}" sibTransId="{0D655BE1-8994-4903-BCB1-896172F1ECDE}"/>
    <dgm:cxn modelId="{0A32A111-D518-459D-AC25-31F435E906C0}" type="presOf" srcId="{3B8C0DDF-7A35-483E-8E1F-883EB5C0BD02}" destId="{34858854-46B5-4FC9-9E43-01ACE18FB2F4}" srcOrd="0" destOrd="0" presId="urn:microsoft.com/office/officeart/2008/layout/PictureStrips"/>
    <dgm:cxn modelId="{E90E1D24-C98E-4D50-A3CA-82E685BA6150}" srcId="{9E4D0BBA-BD53-440F-82F1-4DBFF6E24F43}" destId="{3B8C0DDF-7A35-483E-8E1F-883EB5C0BD02}" srcOrd="1" destOrd="0" parTransId="{38BA8B43-4711-46B4-B1D7-C3256B80B8E2}" sibTransId="{ACE1E9CD-A601-4D9E-A31F-F552005BC37B}"/>
    <dgm:cxn modelId="{87BF6F2A-4134-4AC2-B384-77432EB5FC3D}" type="presOf" srcId="{A41D7B61-CF98-4F99-8FF3-FA904410CE77}" destId="{FCF2EB79-608E-4002-AD26-52CE8949D78F}" srcOrd="0" destOrd="0" presId="urn:microsoft.com/office/officeart/2008/layout/PictureStrips"/>
    <dgm:cxn modelId="{3858A76C-F1A5-447C-B965-FDBCA07F6FCB}" type="presOf" srcId="{8AD2B1EB-F4F6-4519-94B7-C8FC0C35C516}" destId="{84F51DF8-785B-4D8E-A49F-A3A577E625B4}" srcOrd="0" destOrd="0" presId="urn:microsoft.com/office/officeart/2008/layout/PictureStrips"/>
    <dgm:cxn modelId="{27827188-F747-4C6C-913A-2A7AB4D7BA07}" type="presOf" srcId="{9E4D0BBA-BD53-440F-82F1-4DBFF6E24F43}" destId="{3887D069-ABAA-4CA1-B171-803CCF6F07AD}" srcOrd="0" destOrd="0" presId="urn:microsoft.com/office/officeart/2008/layout/PictureStrips"/>
    <dgm:cxn modelId="{BF9C74FF-C2C2-40F9-B6D5-E27BDC77719B}" srcId="{9E4D0BBA-BD53-440F-82F1-4DBFF6E24F43}" destId="{A41D7B61-CF98-4F99-8FF3-FA904410CE77}" srcOrd="0" destOrd="0" parTransId="{49EC2FBB-4649-4284-9F0B-695E355DB5C3}" sibTransId="{AB19FA86-81E2-4204-9EBA-B168ACC1D54F}"/>
    <dgm:cxn modelId="{4D031194-0449-4814-BA71-EBC278047FCC}" type="presParOf" srcId="{3887D069-ABAA-4CA1-B171-803CCF6F07AD}" destId="{6913D345-98B8-4103-BE2F-ACDC82C5A0DB}" srcOrd="0" destOrd="0" presId="urn:microsoft.com/office/officeart/2008/layout/PictureStrips"/>
    <dgm:cxn modelId="{9A48516F-DC3E-4512-B376-DCF83F1DC48F}" type="presParOf" srcId="{6913D345-98B8-4103-BE2F-ACDC82C5A0DB}" destId="{FCF2EB79-608E-4002-AD26-52CE8949D78F}" srcOrd="0" destOrd="0" presId="urn:microsoft.com/office/officeart/2008/layout/PictureStrips"/>
    <dgm:cxn modelId="{E5D87121-C93D-44A7-BB84-6C73C1C1FA2C}" type="presParOf" srcId="{6913D345-98B8-4103-BE2F-ACDC82C5A0DB}" destId="{0910CFC7-4494-479D-A6A6-9179A0772793}" srcOrd="1" destOrd="0" presId="urn:microsoft.com/office/officeart/2008/layout/PictureStrips"/>
    <dgm:cxn modelId="{20D4885D-5528-4C12-9AE9-CA2031EC7048}" type="presParOf" srcId="{3887D069-ABAA-4CA1-B171-803CCF6F07AD}" destId="{A0E50EA8-3C84-4CAD-A0E5-170B1D8CADC7}" srcOrd="1" destOrd="0" presId="urn:microsoft.com/office/officeart/2008/layout/PictureStrips"/>
    <dgm:cxn modelId="{5001E547-F75C-41ED-840C-BEAC1B9F73B6}" type="presParOf" srcId="{3887D069-ABAA-4CA1-B171-803CCF6F07AD}" destId="{FED23A68-F386-4B42-BA31-083202A1333E}" srcOrd="2" destOrd="0" presId="urn:microsoft.com/office/officeart/2008/layout/PictureStrips"/>
    <dgm:cxn modelId="{DEB96AA4-CB84-4E6E-8B95-88403C55FFB5}" type="presParOf" srcId="{FED23A68-F386-4B42-BA31-083202A1333E}" destId="{34858854-46B5-4FC9-9E43-01ACE18FB2F4}" srcOrd="0" destOrd="0" presId="urn:microsoft.com/office/officeart/2008/layout/PictureStrips"/>
    <dgm:cxn modelId="{3FF86C39-4651-49B7-AD0E-6FFB5390B68E}" type="presParOf" srcId="{FED23A68-F386-4B42-BA31-083202A1333E}" destId="{7BF0F02E-C968-4ADA-AB08-E1C2A5DAFA8D}" srcOrd="1" destOrd="0" presId="urn:microsoft.com/office/officeart/2008/layout/PictureStrips"/>
    <dgm:cxn modelId="{A0871676-6C09-44A9-BFF0-3A9C50552E7F}" type="presParOf" srcId="{3887D069-ABAA-4CA1-B171-803CCF6F07AD}" destId="{36327517-0A15-446A-811B-742E25390DDF}" srcOrd="3" destOrd="0" presId="urn:microsoft.com/office/officeart/2008/layout/PictureStrips"/>
    <dgm:cxn modelId="{EE66CAE0-10D7-4A79-AC0C-466FE74FD9C1}" type="presParOf" srcId="{3887D069-ABAA-4CA1-B171-803CCF6F07AD}" destId="{B797ECE4-9212-4205-9993-E8675E17359A}" srcOrd="4" destOrd="0" presId="urn:microsoft.com/office/officeart/2008/layout/PictureStrips"/>
    <dgm:cxn modelId="{A562C847-D233-48D4-A78E-2EE50D8CB176}" type="presParOf" srcId="{B797ECE4-9212-4205-9993-E8675E17359A}" destId="{84F51DF8-785B-4D8E-A49F-A3A577E625B4}" srcOrd="0" destOrd="0" presId="urn:microsoft.com/office/officeart/2008/layout/PictureStrips"/>
    <dgm:cxn modelId="{A542C22F-F79E-430B-97C5-31A3749E4D8A}" type="presParOf" srcId="{B797ECE4-9212-4205-9993-E8675E17359A}" destId="{4EDB0DF3-A6E6-43F3-AAF4-4551AEA9D89C}"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6.xml><?xml version="1.0" encoding="utf-8"?>
<dgm:dataModel xmlns:dgm="http://schemas.openxmlformats.org/drawingml/2006/diagram" xmlns:a="http://schemas.openxmlformats.org/drawingml/2006/main">
  <dgm:ptLst>
    <dgm:pt modelId="{6769D106-1A7B-4AEA-A396-BE7A8C4F09A5}" type="doc">
      <dgm:prSet loTypeId="urn:microsoft.com/office/officeart/2005/8/layout/hList1" loCatId="list" qsTypeId="urn:microsoft.com/office/officeart/2005/8/quickstyle/simple1" qsCatId="simple" csTypeId="urn:microsoft.com/office/officeart/2005/8/colors/accent1_2" csCatId="accent1" phldr="1"/>
      <dgm:spPr/>
      <dgm:t>
        <a:bodyPr/>
        <a:lstStyle/>
        <a:p>
          <a:endParaRPr lang="en-US"/>
        </a:p>
      </dgm:t>
    </dgm:pt>
    <dgm:pt modelId="{45D898E7-7B9E-4E83-85FA-8E1678B71A7C}">
      <dgm:prSet phldrT="[Text]"/>
      <dgm:spPr/>
      <dgm:t>
        <a:bodyPr/>
        <a:lstStyle/>
        <a:p>
          <a:r>
            <a:rPr lang="en-US" i="1" dirty="0"/>
            <a:t> </a:t>
          </a:r>
          <a:r>
            <a:rPr lang="en-US" i="1" dirty="0" err="1"/>
            <a:t>Chiến</a:t>
          </a:r>
          <a:r>
            <a:rPr lang="en-US" i="1" dirty="0"/>
            <a:t> </a:t>
          </a:r>
          <a:r>
            <a:rPr lang="en-US" i="1" dirty="0" err="1"/>
            <a:t>tranh</a:t>
          </a:r>
          <a:r>
            <a:rPr lang="en-US" i="1" dirty="0"/>
            <a:t> </a:t>
          </a:r>
          <a:r>
            <a:rPr lang="en-US" i="1" dirty="0" err="1"/>
            <a:t>Việt-Champa</a:t>
          </a:r>
          <a:endParaRPr lang="en-US" dirty="0"/>
        </a:p>
      </dgm:t>
    </dgm:pt>
    <dgm:pt modelId="{A1C7B86F-AE72-48DD-A67B-77C13CACFDAF}" type="parTrans" cxnId="{EFF89A2D-FEC7-4548-8348-DA7737A4DFC0}">
      <dgm:prSet/>
      <dgm:spPr/>
      <dgm:t>
        <a:bodyPr/>
        <a:lstStyle/>
        <a:p>
          <a:endParaRPr lang="en-US"/>
        </a:p>
      </dgm:t>
    </dgm:pt>
    <dgm:pt modelId="{57304565-B06E-4F8B-B9AE-1CFDB3E9D295}" type="sibTrans" cxnId="{EFF89A2D-FEC7-4548-8348-DA7737A4DFC0}">
      <dgm:prSet/>
      <dgm:spPr/>
      <dgm:t>
        <a:bodyPr/>
        <a:lstStyle/>
        <a:p>
          <a:endParaRPr lang="en-US"/>
        </a:p>
      </dgm:t>
    </dgm:pt>
    <dgm:pt modelId="{53BF5F61-3793-4110-B9EA-1ED3A43AFA16}">
      <dgm:prSet phldrT="[Text]"/>
      <dgm:spPr/>
      <dgm:t>
        <a:bodyPr/>
        <a:lstStyle/>
        <a:p>
          <a:r>
            <a:rPr lang="en-US" dirty="0" err="1"/>
            <a:t>Thời</a:t>
          </a:r>
          <a:r>
            <a:rPr lang="en-US" dirty="0"/>
            <a:t> </a:t>
          </a:r>
          <a:r>
            <a:rPr lang="en-US" dirty="0" err="1"/>
            <a:t>Lý</a:t>
          </a:r>
          <a:r>
            <a:rPr lang="en-US" dirty="0"/>
            <a:t> </a:t>
          </a:r>
          <a:r>
            <a:rPr lang="en-US" dirty="0" err="1"/>
            <a:t>Thái</a:t>
          </a:r>
          <a:r>
            <a:rPr lang="en-US" dirty="0"/>
            <a:t> </a:t>
          </a:r>
          <a:r>
            <a:rPr lang="en-US" dirty="0" err="1"/>
            <a:t>Tông</a:t>
          </a:r>
          <a:r>
            <a:rPr lang="en-US" dirty="0"/>
            <a:t>, </a:t>
          </a:r>
          <a:r>
            <a:rPr lang="en-US" dirty="0" err="1"/>
            <a:t>Champa</a:t>
          </a:r>
          <a:r>
            <a:rPr lang="en-US" dirty="0"/>
            <a:t> </a:t>
          </a:r>
          <a:r>
            <a:rPr lang="en-US" dirty="0" err="1"/>
            <a:t>bại</a:t>
          </a:r>
          <a:r>
            <a:rPr lang="en-US" dirty="0"/>
            <a:t> </a:t>
          </a:r>
          <a:r>
            <a:rPr lang="en-US" dirty="0" err="1"/>
            <a:t>bỏ</a:t>
          </a:r>
          <a:r>
            <a:rPr lang="en-US" dirty="0"/>
            <a:t> </a:t>
          </a:r>
          <a:r>
            <a:rPr lang="en-US" dirty="0" err="1"/>
            <a:t>triều</a:t>
          </a:r>
          <a:r>
            <a:rPr lang="en-US" dirty="0"/>
            <a:t> </a:t>
          </a:r>
          <a:r>
            <a:rPr lang="en-US" dirty="0" err="1"/>
            <a:t>cống</a:t>
          </a:r>
          <a:r>
            <a:rPr lang="en-US" dirty="0"/>
            <a:t> </a:t>
          </a:r>
          <a:r>
            <a:rPr lang="en-US" dirty="0" err="1"/>
            <a:t>và</a:t>
          </a:r>
          <a:r>
            <a:rPr lang="en-US" dirty="0"/>
            <a:t> hay </a:t>
          </a:r>
          <a:r>
            <a:rPr lang="en-US" dirty="0" err="1"/>
            <a:t>cho</a:t>
          </a:r>
          <a:r>
            <a:rPr lang="en-US" dirty="0"/>
            <a:t> </a:t>
          </a:r>
          <a:r>
            <a:rPr lang="en-US" dirty="0" err="1"/>
            <a:t>quân</a:t>
          </a:r>
          <a:r>
            <a:rPr lang="en-US" dirty="0"/>
            <a:t> ra </a:t>
          </a:r>
          <a:r>
            <a:rPr lang="en-US" dirty="0" err="1"/>
            <a:t>quấy</a:t>
          </a:r>
          <a:r>
            <a:rPr lang="en-US" dirty="0"/>
            <a:t> </a:t>
          </a:r>
          <a:r>
            <a:rPr lang="en-US" dirty="0" err="1"/>
            <a:t>nhiễu</a:t>
          </a:r>
          <a:r>
            <a:rPr lang="en-US" dirty="0"/>
            <a:t> </a:t>
          </a:r>
          <a:r>
            <a:rPr lang="en-US" dirty="0" err="1"/>
            <a:t>biên</a:t>
          </a:r>
          <a:r>
            <a:rPr lang="en-US" dirty="0"/>
            <a:t> </a:t>
          </a:r>
          <a:r>
            <a:rPr lang="en-US" dirty="0" err="1"/>
            <a:t>giới</a:t>
          </a:r>
          <a:endParaRPr lang="en-US" dirty="0"/>
        </a:p>
      </dgm:t>
    </dgm:pt>
    <dgm:pt modelId="{92182913-672A-4B86-9DCC-3BB54AF948A6}" type="parTrans" cxnId="{139F6E1F-F63D-44BE-8DC3-D88413D1A810}">
      <dgm:prSet/>
      <dgm:spPr/>
      <dgm:t>
        <a:bodyPr/>
        <a:lstStyle/>
        <a:p>
          <a:endParaRPr lang="en-US"/>
        </a:p>
      </dgm:t>
    </dgm:pt>
    <dgm:pt modelId="{8261B770-5067-4462-8A48-FFCAA6384415}" type="sibTrans" cxnId="{139F6E1F-F63D-44BE-8DC3-D88413D1A810}">
      <dgm:prSet/>
      <dgm:spPr/>
      <dgm:t>
        <a:bodyPr/>
        <a:lstStyle/>
        <a:p>
          <a:endParaRPr lang="en-US"/>
        </a:p>
      </dgm:t>
    </dgm:pt>
    <dgm:pt modelId="{99BCC6AB-2D65-4168-9244-D0A8EC87BAE7}">
      <dgm:prSet phldrT="[Text]"/>
      <dgm:spPr/>
      <dgm:t>
        <a:bodyPr/>
        <a:lstStyle/>
        <a:p>
          <a:r>
            <a:rPr lang="en-US" dirty="0" err="1"/>
            <a:t>Năm</a:t>
          </a:r>
          <a:r>
            <a:rPr lang="en-US" dirty="0"/>
            <a:t> 1044, </a:t>
          </a:r>
          <a:r>
            <a:rPr lang="en-US" dirty="0" err="1"/>
            <a:t>Vua</a:t>
          </a:r>
          <a:r>
            <a:rPr lang="en-US" dirty="0"/>
            <a:t> </a:t>
          </a:r>
          <a:r>
            <a:rPr lang="en-US" dirty="0" err="1"/>
            <a:t>thân</a:t>
          </a:r>
          <a:r>
            <a:rPr lang="en-US" dirty="0"/>
            <a:t> </a:t>
          </a:r>
          <a:r>
            <a:rPr lang="en-US" dirty="0" err="1"/>
            <a:t>chinh</a:t>
          </a:r>
          <a:r>
            <a:rPr lang="en-US" dirty="0"/>
            <a:t> </a:t>
          </a:r>
          <a:r>
            <a:rPr lang="en-US" dirty="0" err="1"/>
            <a:t>cầm</a:t>
          </a:r>
          <a:r>
            <a:rPr lang="en-US" dirty="0"/>
            <a:t> </a:t>
          </a:r>
          <a:r>
            <a:rPr lang="en-US" dirty="0" err="1"/>
            <a:t>quân</a:t>
          </a:r>
          <a:r>
            <a:rPr lang="en-US" dirty="0"/>
            <a:t> </a:t>
          </a:r>
          <a:r>
            <a:rPr lang="en-US" dirty="0" err="1"/>
            <a:t>đánh</a:t>
          </a:r>
          <a:r>
            <a:rPr lang="en-US" dirty="0"/>
            <a:t> </a:t>
          </a:r>
          <a:r>
            <a:rPr lang="en-US" dirty="0" err="1"/>
            <a:t>Champa</a:t>
          </a:r>
          <a:r>
            <a:rPr lang="en-US" dirty="0"/>
            <a:t> </a:t>
          </a:r>
          <a:r>
            <a:rPr lang="en-US" dirty="0" err="1"/>
            <a:t>theo</a:t>
          </a:r>
          <a:r>
            <a:rPr lang="en-US" dirty="0"/>
            <a:t> </a:t>
          </a:r>
          <a:r>
            <a:rPr lang="en-US" dirty="0" err="1"/>
            <a:t>đường</a:t>
          </a:r>
          <a:r>
            <a:rPr lang="en-US" dirty="0"/>
            <a:t> </a:t>
          </a:r>
          <a:r>
            <a:rPr lang="en-US" dirty="0" err="1"/>
            <a:t>thuỷ</a:t>
          </a:r>
          <a:r>
            <a:rPr lang="en-US" dirty="0"/>
            <a:t> </a:t>
          </a:r>
          <a:r>
            <a:rPr lang="en-US" dirty="0" err="1"/>
            <a:t>tiến</a:t>
          </a:r>
          <a:r>
            <a:rPr lang="en-US" dirty="0"/>
            <a:t> </a:t>
          </a:r>
          <a:r>
            <a:rPr lang="en-US" dirty="0" err="1"/>
            <a:t>vào</a:t>
          </a:r>
          <a:r>
            <a:rPr lang="en-US" dirty="0"/>
            <a:t> </a:t>
          </a:r>
          <a:r>
            <a:rPr lang="en-US" dirty="0" err="1"/>
            <a:t>cửa</a:t>
          </a:r>
          <a:r>
            <a:rPr lang="en-US" dirty="0"/>
            <a:t> </a:t>
          </a:r>
          <a:r>
            <a:rPr lang="en-US" dirty="0" err="1"/>
            <a:t>biển</a:t>
          </a:r>
          <a:r>
            <a:rPr lang="en-US" dirty="0"/>
            <a:t> Ô – Long  (nay </a:t>
          </a:r>
          <a:r>
            <a:rPr lang="en-US" dirty="0" err="1"/>
            <a:t>là</a:t>
          </a:r>
          <a:r>
            <a:rPr lang="en-US" dirty="0"/>
            <a:t> </a:t>
          </a:r>
          <a:r>
            <a:rPr lang="en-US" dirty="0" err="1"/>
            <a:t>Tư</a:t>
          </a:r>
          <a:r>
            <a:rPr lang="en-US" dirty="0"/>
            <a:t> </a:t>
          </a:r>
          <a:r>
            <a:rPr lang="en-US" dirty="0" err="1"/>
            <a:t>Hiền</a:t>
          </a:r>
          <a:r>
            <a:rPr lang="en-US" dirty="0"/>
            <a:t>, </a:t>
          </a:r>
          <a:r>
            <a:rPr lang="en-US" dirty="0" err="1"/>
            <a:t>Thừa</a:t>
          </a:r>
          <a:r>
            <a:rPr lang="en-US" dirty="0"/>
            <a:t> </a:t>
          </a:r>
          <a:r>
            <a:rPr lang="en-US" dirty="0" err="1"/>
            <a:t>Thiên</a:t>
          </a:r>
          <a:r>
            <a:rPr lang="en-US" dirty="0"/>
            <a:t> </a:t>
          </a:r>
          <a:r>
            <a:rPr lang="en-US" dirty="0" err="1"/>
            <a:t>Huế</a:t>
          </a:r>
          <a:r>
            <a:rPr lang="en-US" dirty="0"/>
            <a:t>)</a:t>
          </a:r>
        </a:p>
      </dgm:t>
    </dgm:pt>
    <dgm:pt modelId="{1907B63E-65BD-4AF8-8CC7-1FB410979545}" type="parTrans" cxnId="{4347A145-E717-4C4A-8CE7-2370B9D424E0}">
      <dgm:prSet/>
      <dgm:spPr/>
      <dgm:t>
        <a:bodyPr/>
        <a:lstStyle/>
        <a:p>
          <a:endParaRPr lang="en-US"/>
        </a:p>
      </dgm:t>
    </dgm:pt>
    <dgm:pt modelId="{4DDA35EC-EF6B-4F11-99A0-4536A0C56DB9}" type="sibTrans" cxnId="{4347A145-E717-4C4A-8CE7-2370B9D424E0}">
      <dgm:prSet/>
      <dgm:spPr/>
      <dgm:t>
        <a:bodyPr/>
        <a:lstStyle/>
        <a:p>
          <a:endParaRPr lang="en-US"/>
        </a:p>
      </dgm:t>
    </dgm:pt>
    <dgm:pt modelId="{613D1E0C-EBA7-4D62-AD99-1B2CCBA82B5A}">
      <dgm:prSet phldrT="[Text]"/>
      <dgm:spPr/>
      <dgm:t>
        <a:bodyPr/>
        <a:lstStyle/>
        <a:p>
          <a:r>
            <a:rPr lang="en-US"/>
            <a:t>Dưới thời Trần, sau khi Chế Mân dâng hai châu Ô và châu Lý cho nhà Trần làm sính lễ thì người Việt đã di cư vào hai vùng đất này để khai phá. </a:t>
          </a:r>
          <a:endParaRPr lang="en-US" dirty="0"/>
        </a:p>
      </dgm:t>
    </dgm:pt>
    <dgm:pt modelId="{11436B1A-60C6-4230-B5A1-B41AC8D645CB}" type="parTrans" cxnId="{9F4ABF75-591F-49AF-9289-977A3DD80918}">
      <dgm:prSet/>
      <dgm:spPr/>
      <dgm:t>
        <a:bodyPr/>
        <a:lstStyle/>
        <a:p>
          <a:endParaRPr lang="en-US"/>
        </a:p>
      </dgm:t>
    </dgm:pt>
    <dgm:pt modelId="{E403FDDD-253C-427F-97B5-67752EB652EB}" type="sibTrans" cxnId="{9F4ABF75-591F-49AF-9289-977A3DD80918}">
      <dgm:prSet/>
      <dgm:spPr/>
      <dgm:t>
        <a:bodyPr/>
        <a:lstStyle/>
        <a:p>
          <a:endParaRPr lang="en-US"/>
        </a:p>
      </dgm:t>
    </dgm:pt>
    <dgm:pt modelId="{7398C8F2-64AA-4583-88FA-DAC24E6BA1F8}">
      <dgm:prSet phldrT="[Text]"/>
      <dgm:spPr/>
      <dgm:t>
        <a:bodyPr/>
        <a:lstStyle/>
        <a:p>
          <a:r>
            <a:rPr lang="en-US" dirty="0"/>
            <a:t> </a:t>
          </a:r>
          <a:r>
            <a:rPr lang="en-US" dirty="0" err="1"/>
            <a:t>Dưới</a:t>
          </a:r>
          <a:r>
            <a:rPr lang="en-US" dirty="0"/>
            <a:t> </a:t>
          </a:r>
          <a:r>
            <a:rPr lang="en-US" dirty="0" err="1"/>
            <a:t>thời</a:t>
          </a:r>
          <a:r>
            <a:rPr lang="en-US" dirty="0"/>
            <a:t> </a:t>
          </a:r>
          <a:r>
            <a:rPr lang="en-US" dirty="0" err="1"/>
            <a:t>Hồ</a:t>
          </a:r>
          <a:r>
            <a:rPr lang="en-US" dirty="0"/>
            <a:t>, </a:t>
          </a:r>
          <a:r>
            <a:rPr lang="en-US" dirty="0" err="1"/>
            <a:t>để</a:t>
          </a:r>
          <a:r>
            <a:rPr lang="en-US" dirty="0"/>
            <a:t> </a:t>
          </a:r>
          <a:r>
            <a:rPr lang="en-US" dirty="0" err="1"/>
            <a:t>ổn</a:t>
          </a:r>
          <a:r>
            <a:rPr lang="en-US" dirty="0"/>
            <a:t> </a:t>
          </a:r>
          <a:r>
            <a:rPr lang="en-US" dirty="0" err="1"/>
            <a:t>định</a:t>
          </a:r>
          <a:r>
            <a:rPr lang="en-US" dirty="0"/>
            <a:t> </a:t>
          </a:r>
          <a:r>
            <a:rPr lang="en-US" dirty="0" err="1"/>
            <a:t>biên</a:t>
          </a:r>
          <a:r>
            <a:rPr lang="en-US" dirty="0"/>
            <a:t> </a:t>
          </a:r>
          <a:r>
            <a:rPr lang="en-US" dirty="0" err="1"/>
            <a:t>giới</a:t>
          </a:r>
          <a:r>
            <a:rPr lang="en-US" dirty="0"/>
            <a:t> </a:t>
          </a:r>
          <a:r>
            <a:rPr lang="en-US" dirty="0" err="1"/>
            <a:t>phía</a:t>
          </a:r>
          <a:r>
            <a:rPr lang="en-US" dirty="0"/>
            <a:t> Nam. </a:t>
          </a:r>
          <a:r>
            <a:rPr lang="en-US" dirty="0" err="1"/>
            <a:t>Vì</a:t>
          </a:r>
          <a:r>
            <a:rPr lang="en-US" dirty="0"/>
            <a:t> </a:t>
          </a:r>
          <a:r>
            <a:rPr lang="en-US" dirty="0" err="1"/>
            <a:t>vậy</a:t>
          </a:r>
          <a:r>
            <a:rPr lang="en-US" dirty="0"/>
            <a:t> </a:t>
          </a:r>
          <a:r>
            <a:rPr lang="en-US" dirty="0" err="1"/>
            <a:t>năm</a:t>
          </a:r>
          <a:r>
            <a:rPr lang="en-US" dirty="0"/>
            <a:t> 1402, </a:t>
          </a:r>
          <a:r>
            <a:rPr lang="en-US" dirty="0" err="1"/>
            <a:t>nhà</a:t>
          </a:r>
          <a:r>
            <a:rPr lang="en-US" dirty="0"/>
            <a:t> </a:t>
          </a:r>
          <a:r>
            <a:rPr lang="en-US" dirty="0" err="1"/>
            <a:t>Hồ</a:t>
          </a:r>
          <a:r>
            <a:rPr lang="en-US" dirty="0"/>
            <a:t> </a:t>
          </a:r>
          <a:r>
            <a:rPr lang="en-US" dirty="0" err="1"/>
            <a:t>cho</a:t>
          </a:r>
          <a:r>
            <a:rPr lang="en-US" dirty="0"/>
            <a:t> </a:t>
          </a:r>
          <a:r>
            <a:rPr lang="en-US" dirty="0" err="1"/>
            <a:t>xây</a:t>
          </a:r>
          <a:r>
            <a:rPr lang="en-US" dirty="0"/>
            <a:t> </a:t>
          </a:r>
          <a:r>
            <a:rPr lang="en-US" dirty="0" err="1"/>
            <a:t>dựng</a:t>
          </a:r>
          <a:r>
            <a:rPr lang="en-US" dirty="0"/>
            <a:t> con </a:t>
          </a:r>
          <a:r>
            <a:rPr lang="en-US" dirty="0" err="1"/>
            <a:t>đường</a:t>
          </a:r>
          <a:r>
            <a:rPr lang="en-US" dirty="0"/>
            <a:t> </a:t>
          </a:r>
          <a:r>
            <a:rPr lang="en-US" dirty="0" err="1"/>
            <a:t>Thiên</a:t>
          </a:r>
          <a:r>
            <a:rPr lang="en-US" dirty="0"/>
            <a:t> </a:t>
          </a:r>
          <a:r>
            <a:rPr lang="en-US" dirty="0" err="1"/>
            <a:t>lý</a:t>
          </a:r>
          <a:r>
            <a:rPr lang="en-US" dirty="0"/>
            <a:t> </a:t>
          </a:r>
          <a:r>
            <a:rPr lang="en-US" dirty="0" err="1"/>
            <a:t>từ</a:t>
          </a:r>
          <a:r>
            <a:rPr lang="en-US" dirty="0"/>
            <a:t> </a:t>
          </a:r>
          <a:r>
            <a:rPr lang="en-US" dirty="0" err="1"/>
            <a:t>thành</a:t>
          </a:r>
          <a:r>
            <a:rPr lang="en-US" dirty="0"/>
            <a:t> </a:t>
          </a:r>
          <a:r>
            <a:rPr lang="en-US" dirty="0" err="1"/>
            <a:t>Tây</a:t>
          </a:r>
          <a:r>
            <a:rPr lang="en-US" dirty="0"/>
            <a:t> </a:t>
          </a:r>
          <a:r>
            <a:rPr lang="en-US" dirty="0" err="1"/>
            <a:t>Đô</a:t>
          </a:r>
          <a:r>
            <a:rPr lang="en-US" dirty="0"/>
            <a:t> </a:t>
          </a:r>
          <a:r>
            <a:rPr lang="en-US" dirty="0" err="1"/>
            <a:t>đến</a:t>
          </a:r>
          <a:r>
            <a:rPr lang="en-US" dirty="0"/>
            <a:t> </a:t>
          </a:r>
          <a:r>
            <a:rPr lang="en-US" dirty="0" err="1"/>
            <a:t>Hoá</a:t>
          </a:r>
          <a:r>
            <a:rPr lang="en-US" dirty="0"/>
            <a:t> </a:t>
          </a:r>
          <a:r>
            <a:rPr lang="en-US" dirty="0" err="1"/>
            <a:t>Châu</a:t>
          </a:r>
          <a:r>
            <a:rPr lang="en-US" dirty="0"/>
            <a:t>.</a:t>
          </a:r>
        </a:p>
      </dgm:t>
    </dgm:pt>
    <dgm:pt modelId="{95478669-EE9A-4FD9-A326-1384595CF1B1}" type="parTrans" cxnId="{36A47DCE-EE63-45B3-85D1-8497DD02935A}">
      <dgm:prSet/>
      <dgm:spPr/>
      <dgm:t>
        <a:bodyPr/>
        <a:lstStyle/>
        <a:p>
          <a:endParaRPr lang="en-US"/>
        </a:p>
      </dgm:t>
    </dgm:pt>
    <dgm:pt modelId="{7639BFF5-D056-4001-9872-34897224AED3}" type="sibTrans" cxnId="{36A47DCE-EE63-45B3-85D1-8497DD02935A}">
      <dgm:prSet/>
      <dgm:spPr/>
      <dgm:t>
        <a:bodyPr/>
        <a:lstStyle/>
        <a:p>
          <a:endParaRPr lang="en-US"/>
        </a:p>
      </dgm:t>
    </dgm:pt>
    <dgm:pt modelId="{2EE2461C-7F02-445F-94E4-1DAD0E770F59}" type="pres">
      <dgm:prSet presAssocID="{6769D106-1A7B-4AEA-A396-BE7A8C4F09A5}" presName="Name0" presStyleCnt="0">
        <dgm:presLayoutVars>
          <dgm:dir/>
          <dgm:animLvl val="lvl"/>
          <dgm:resizeHandles val="exact"/>
        </dgm:presLayoutVars>
      </dgm:prSet>
      <dgm:spPr/>
    </dgm:pt>
    <dgm:pt modelId="{6907AAB9-3DFB-4244-98CD-C0AB71193ADB}" type="pres">
      <dgm:prSet presAssocID="{45D898E7-7B9E-4E83-85FA-8E1678B71A7C}" presName="composite" presStyleCnt="0"/>
      <dgm:spPr/>
    </dgm:pt>
    <dgm:pt modelId="{18E577F0-70B9-45D0-B13C-BCEAF4F56CFC}" type="pres">
      <dgm:prSet presAssocID="{45D898E7-7B9E-4E83-85FA-8E1678B71A7C}" presName="parTx" presStyleLbl="alignNode1" presStyleIdx="0" presStyleCnt="1">
        <dgm:presLayoutVars>
          <dgm:chMax val="0"/>
          <dgm:chPref val="0"/>
          <dgm:bulletEnabled val="1"/>
        </dgm:presLayoutVars>
      </dgm:prSet>
      <dgm:spPr/>
    </dgm:pt>
    <dgm:pt modelId="{C7FEDC51-03B8-4393-BC83-D934F3ADAD77}" type="pres">
      <dgm:prSet presAssocID="{45D898E7-7B9E-4E83-85FA-8E1678B71A7C}" presName="desTx" presStyleLbl="alignAccFollowNode1" presStyleIdx="0" presStyleCnt="1">
        <dgm:presLayoutVars>
          <dgm:bulletEnabled val="1"/>
        </dgm:presLayoutVars>
      </dgm:prSet>
      <dgm:spPr/>
    </dgm:pt>
  </dgm:ptLst>
  <dgm:cxnLst>
    <dgm:cxn modelId="{139F6E1F-F63D-44BE-8DC3-D88413D1A810}" srcId="{45D898E7-7B9E-4E83-85FA-8E1678B71A7C}" destId="{53BF5F61-3793-4110-B9EA-1ED3A43AFA16}" srcOrd="0" destOrd="0" parTransId="{92182913-672A-4B86-9DCC-3BB54AF948A6}" sibTransId="{8261B770-5067-4462-8A48-FFCAA6384415}"/>
    <dgm:cxn modelId="{EFF89A2D-FEC7-4548-8348-DA7737A4DFC0}" srcId="{6769D106-1A7B-4AEA-A396-BE7A8C4F09A5}" destId="{45D898E7-7B9E-4E83-85FA-8E1678B71A7C}" srcOrd="0" destOrd="0" parTransId="{A1C7B86F-AE72-48DD-A67B-77C13CACFDAF}" sibTransId="{57304565-B06E-4F8B-B9AE-1CFDB3E9D295}"/>
    <dgm:cxn modelId="{86184B34-DADC-4B92-8BAB-D5A9CA21C9B8}" type="presOf" srcId="{45D898E7-7B9E-4E83-85FA-8E1678B71A7C}" destId="{18E577F0-70B9-45D0-B13C-BCEAF4F56CFC}" srcOrd="0" destOrd="0" presId="urn:microsoft.com/office/officeart/2005/8/layout/hList1"/>
    <dgm:cxn modelId="{4347A145-E717-4C4A-8CE7-2370B9D424E0}" srcId="{45D898E7-7B9E-4E83-85FA-8E1678B71A7C}" destId="{99BCC6AB-2D65-4168-9244-D0A8EC87BAE7}" srcOrd="1" destOrd="0" parTransId="{1907B63E-65BD-4AF8-8CC7-1FB410979545}" sibTransId="{4DDA35EC-EF6B-4F11-99A0-4536A0C56DB9}"/>
    <dgm:cxn modelId="{61F0724A-BCC6-4599-917F-B768C41C3248}" type="presOf" srcId="{99BCC6AB-2D65-4168-9244-D0A8EC87BAE7}" destId="{C7FEDC51-03B8-4393-BC83-D934F3ADAD77}" srcOrd="0" destOrd="1" presId="urn:microsoft.com/office/officeart/2005/8/layout/hList1"/>
    <dgm:cxn modelId="{9F4ABF75-591F-49AF-9289-977A3DD80918}" srcId="{45D898E7-7B9E-4E83-85FA-8E1678B71A7C}" destId="{613D1E0C-EBA7-4D62-AD99-1B2CCBA82B5A}" srcOrd="2" destOrd="0" parTransId="{11436B1A-60C6-4230-B5A1-B41AC8D645CB}" sibTransId="{E403FDDD-253C-427F-97B5-67752EB652EB}"/>
    <dgm:cxn modelId="{56CBEE8F-AA32-4041-AA4C-64D1E8BF4E1A}" type="presOf" srcId="{6769D106-1A7B-4AEA-A396-BE7A8C4F09A5}" destId="{2EE2461C-7F02-445F-94E4-1DAD0E770F59}" srcOrd="0" destOrd="0" presId="urn:microsoft.com/office/officeart/2005/8/layout/hList1"/>
    <dgm:cxn modelId="{4BFF4493-C7E4-4287-AACD-D2FCE5C8804D}" type="presOf" srcId="{7398C8F2-64AA-4583-88FA-DAC24E6BA1F8}" destId="{C7FEDC51-03B8-4393-BC83-D934F3ADAD77}" srcOrd="0" destOrd="3" presId="urn:microsoft.com/office/officeart/2005/8/layout/hList1"/>
    <dgm:cxn modelId="{36A47DCE-EE63-45B3-85D1-8497DD02935A}" srcId="{45D898E7-7B9E-4E83-85FA-8E1678B71A7C}" destId="{7398C8F2-64AA-4583-88FA-DAC24E6BA1F8}" srcOrd="3" destOrd="0" parTransId="{95478669-EE9A-4FD9-A326-1384595CF1B1}" sibTransId="{7639BFF5-D056-4001-9872-34897224AED3}"/>
    <dgm:cxn modelId="{E465B1E5-DE0F-4885-A43E-D8BA8F5BF28F}" type="presOf" srcId="{613D1E0C-EBA7-4D62-AD99-1B2CCBA82B5A}" destId="{C7FEDC51-03B8-4393-BC83-D934F3ADAD77}" srcOrd="0" destOrd="2" presId="urn:microsoft.com/office/officeart/2005/8/layout/hList1"/>
    <dgm:cxn modelId="{110948F8-02C4-4DEE-8B31-A56AC0EB16D1}" type="presOf" srcId="{53BF5F61-3793-4110-B9EA-1ED3A43AFA16}" destId="{C7FEDC51-03B8-4393-BC83-D934F3ADAD77}" srcOrd="0" destOrd="0" presId="urn:microsoft.com/office/officeart/2005/8/layout/hList1"/>
    <dgm:cxn modelId="{B64DED17-D77D-4AF4-8BDA-789A842DB91E}" type="presParOf" srcId="{2EE2461C-7F02-445F-94E4-1DAD0E770F59}" destId="{6907AAB9-3DFB-4244-98CD-C0AB71193ADB}" srcOrd="0" destOrd="0" presId="urn:microsoft.com/office/officeart/2005/8/layout/hList1"/>
    <dgm:cxn modelId="{7FA2A998-7C9D-4980-B018-EDCBA3305FB7}" type="presParOf" srcId="{6907AAB9-3DFB-4244-98CD-C0AB71193ADB}" destId="{18E577F0-70B9-45D0-B13C-BCEAF4F56CFC}" srcOrd="0" destOrd="0" presId="urn:microsoft.com/office/officeart/2005/8/layout/hList1"/>
    <dgm:cxn modelId="{C679361A-17D6-4534-91C5-F7E70B247307}" type="presParOf" srcId="{6907AAB9-3DFB-4244-98CD-C0AB71193ADB}" destId="{C7FEDC51-03B8-4393-BC83-D934F3ADAD77}" srcOrd="1" destOrd="0" presId="urn:microsoft.com/office/officeart/2005/8/layout/h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7.xml><?xml version="1.0" encoding="utf-8"?>
<dgm:dataModel xmlns:dgm="http://schemas.openxmlformats.org/drawingml/2006/diagram" xmlns:a="http://schemas.openxmlformats.org/drawingml/2006/main">
  <dgm:ptLst>
    <dgm:pt modelId="{81E8147D-09B7-4188-9EA9-344D5E1F3913}"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E484515C-A01E-4AEC-BC1B-314EAFA9370F}">
      <dgm:prSet phldrT="[Text]" custT="1"/>
      <dgm:spPr>
        <a:solidFill>
          <a:srgbClr val="002060"/>
        </a:solidFill>
      </dgm:spPr>
      <dgm:t>
        <a:bodyPr/>
        <a:lstStyle/>
        <a:p>
          <a:r>
            <a:rPr lang="en-US" sz="3200" b="1" dirty="0"/>
            <a:t>2.3. </a:t>
          </a:r>
          <a:r>
            <a:rPr lang="en-US" sz="3200" b="1" dirty="0" err="1"/>
            <a:t>Cuộc</a:t>
          </a:r>
          <a:r>
            <a:rPr lang="en-US" sz="3200" b="1" dirty="0"/>
            <a:t> </a:t>
          </a:r>
          <a:r>
            <a:rPr lang="en-US" sz="3200" b="1" dirty="0" err="1"/>
            <a:t>chiến</a:t>
          </a:r>
          <a:r>
            <a:rPr lang="en-US" sz="3200" b="1" dirty="0"/>
            <a:t> </a:t>
          </a:r>
          <a:r>
            <a:rPr lang="en-US" sz="3200" b="1" dirty="0" err="1"/>
            <a:t>tranh</a:t>
          </a:r>
          <a:r>
            <a:rPr lang="en-US" sz="3200" b="1" dirty="0"/>
            <a:t> </a:t>
          </a:r>
          <a:r>
            <a:rPr lang="en-US" sz="3200" b="1" dirty="0" err="1"/>
            <a:t>chống</a:t>
          </a:r>
          <a:r>
            <a:rPr lang="en-US" sz="3200" b="1" dirty="0"/>
            <a:t> </a:t>
          </a:r>
          <a:r>
            <a:rPr lang="en-US" sz="3200" b="1" dirty="0" err="1"/>
            <a:t>quân</a:t>
          </a:r>
          <a:r>
            <a:rPr lang="en-US" sz="3200" b="1" dirty="0"/>
            <a:t> </a:t>
          </a:r>
          <a:r>
            <a:rPr lang="en-US" sz="3200" b="1" dirty="0" err="1"/>
            <a:t>Mông</a:t>
          </a:r>
          <a:r>
            <a:rPr lang="en-US" sz="3200" b="1" dirty="0"/>
            <a:t> </a:t>
          </a:r>
          <a:r>
            <a:rPr lang="en-US" sz="3200" b="1" dirty="0" err="1"/>
            <a:t>Cổ</a:t>
          </a:r>
          <a:endParaRPr lang="en-US" sz="3200" dirty="0"/>
        </a:p>
      </dgm:t>
    </dgm:pt>
    <dgm:pt modelId="{EEF0DDC7-A9AB-4248-82EC-C71BCE501AFD}" type="parTrans" cxnId="{7E380761-006D-41D1-9FCC-A7BA599FA9A5}">
      <dgm:prSet/>
      <dgm:spPr/>
      <dgm:t>
        <a:bodyPr/>
        <a:lstStyle/>
        <a:p>
          <a:endParaRPr lang="en-US" sz="3200"/>
        </a:p>
      </dgm:t>
    </dgm:pt>
    <dgm:pt modelId="{4285C810-6A7A-400B-8D1E-BA87C1B26FAB}" type="sibTrans" cxnId="{7E380761-006D-41D1-9FCC-A7BA599FA9A5}">
      <dgm:prSet/>
      <dgm:spPr/>
      <dgm:t>
        <a:bodyPr/>
        <a:lstStyle/>
        <a:p>
          <a:endParaRPr lang="en-US" sz="3200"/>
        </a:p>
      </dgm:t>
    </dgm:pt>
    <dgm:pt modelId="{ACEB8F85-1442-40F8-A5F9-F92E8A61080B}">
      <dgm:prSet phldrT="[Text]" custT="1"/>
      <dgm:spPr/>
      <dgm:t>
        <a:bodyPr/>
        <a:lstStyle/>
        <a:p>
          <a:pPr>
            <a:buFont typeface="Wingdings" panose="05000000000000000000" pitchFamily="2" charset="2"/>
            <a:buChar char=""/>
          </a:pPr>
          <a:r>
            <a:rPr lang="en-US" sz="3200" i="1" dirty="0" err="1"/>
            <a:t>Cuộc</a:t>
          </a:r>
          <a:r>
            <a:rPr lang="en-US" sz="3200" i="1" dirty="0"/>
            <a:t> </a:t>
          </a:r>
          <a:r>
            <a:rPr lang="en-US" sz="3200" i="1" dirty="0" err="1"/>
            <a:t>kháng</a:t>
          </a:r>
          <a:r>
            <a:rPr lang="en-US" sz="3200" i="1" dirty="0"/>
            <a:t> </a:t>
          </a:r>
          <a:r>
            <a:rPr lang="en-US" sz="3200" i="1" dirty="0" err="1"/>
            <a:t>chiến</a:t>
          </a:r>
          <a:r>
            <a:rPr lang="en-US" sz="3200" i="1" dirty="0"/>
            <a:t> </a:t>
          </a:r>
          <a:r>
            <a:rPr lang="en-US" sz="3200" i="1" dirty="0" err="1"/>
            <a:t>lần</a:t>
          </a:r>
          <a:r>
            <a:rPr lang="en-US" sz="3200" i="1" dirty="0"/>
            <a:t> 1 (1258)</a:t>
          </a:r>
          <a:endParaRPr lang="en-US" sz="3200" dirty="0"/>
        </a:p>
      </dgm:t>
    </dgm:pt>
    <dgm:pt modelId="{D7F3C40B-AAD4-41D8-BC85-CCCFE713B455}" type="parTrans" cxnId="{1A018708-4512-493A-BDEB-D6881AC92B05}">
      <dgm:prSet/>
      <dgm:spPr/>
      <dgm:t>
        <a:bodyPr/>
        <a:lstStyle/>
        <a:p>
          <a:endParaRPr lang="en-US" sz="3200"/>
        </a:p>
      </dgm:t>
    </dgm:pt>
    <dgm:pt modelId="{89CED90C-A196-4D50-854A-5F0D32C7EC28}" type="sibTrans" cxnId="{1A018708-4512-493A-BDEB-D6881AC92B05}">
      <dgm:prSet/>
      <dgm:spPr/>
      <dgm:t>
        <a:bodyPr/>
        <a:lstStyle/>
        <a:p>
          <a:endParaRPr lang="en-US" sz="3200"/>
        </a:p>
      </dgm:t>
    </dgm:pt>
    <dgm:pt modelId="{00F06218-8AA5-4EEC-AB4E-19B8C02F3DC6}">
      <dgm:prSet phldrT="[Text]" custT="1"/>
      <dgm:spPr/>
      <dgm:t>
        <a:bodyPr/>
        <a:lstStyle/>
        <a:p>
          <a:pPr>
            <a:buFont typeface="Wingdings" panose="05000000000000000000" pitchFamily="2" charset="2"/>
            <a:buChar char=""/>
          </a:pPr>
          <a:r>
            <a:rPr lang="en-US" sz="3200" i="1" dirty="0" err="1"/>
            <a:t>Cuộc</a:t>
          </a:r>
          <a:r>
            <a:rPr lang="en-US" sz="3200" i="1" dirty="0"/>
            <a:t> </a:t>
          </a:r>
          <a:r>
            <a:rPr lang="en-US" sz="3200" i="1" dirty="0" err="1"/>
            <a:t>kháng</a:t>
          </a:r>
          <a:r>
            <a:rPr lang="en-US" sz="3200" i="1" dirty="0"/>
            <a:t> </a:t>
          </a:r>
          <a:r>
            <a:rPr lang="en-US" sz="3200" i="1" dirty="0" err="1"/>
            <a:t>chiến</a:t>
          </a:r>
          <a:r>
            <a:rPr lang="en-US" sz="3200" i="1" dirty="0"/>
            <a:t> </a:t>
          </a:r>
          <a:r>
            <a:rPr lang="en-US" sz="3200" i="1" dirty="0" err="1"/>
            <a:t>lần</a:t>
          </a:r>
          <a:r>
            <a:rPr lang="en-US" sz="3200" i="1" dirty="0"/>
            <a:t> 2 (1285)</a:t>
          </a:r>
          <a:endParaRPr lang="en-US" sz="3200" dirty="0"/>
        </a:p>
      </dgm:t>
    </dgm:pt>
    <dgm:pt modelId="{E84E5103-167F-41A4-B6E8-13D906FABEE3}" type="parTrans" cxnId="{AE7F1E34-058B-4475-B54A-9F62F4769557}">
      <dgm:prSet/>
      <dgm:spPr/>
      <dgm:t>
        <a:bodyPr/>
        <a:lstStyle/>
        <a:p>
          <a:endParaRPr lang="en-US" sz="3200"/>
        </a:p>
      </dgm:t>
    </dgm:pt>
    <dgm:pt modelId="{BE404F8D-AAE5-4F6E-9BA5-34925F763D91}" type="sibTrans" cxnId="{AE7F1E34-058B-4475-B54A-9F62F4769557}">
      <dgm:prSet/>
      <dgm:spPr/>
      <dgm:t>
        <a:bodyPr/>
        <a:lstStyle/>
        <a:p>
          <a:endParaRPr lang="en-US" sz="3200"/>
        </a:p>
      </dgm:t>
    </dgm:pt>
    <dgm:pt modelId="{D7B91D9B-3B36-4713-9CD3-0FC9A57F34A6}">
      <dgm:prSet phldrT="[Text]" custT="1"/>
      <dgm:spPr/>
      <dgm:t>
        <a:bodyPr/>
        <a:lstStyle/>
        <a:p>
          <a:pPr>
            <a:buFont typeface="Wingdings" panose="05000000000000000000" pitchFamily="2" charset="2"/>
            <a:buChar char=""/>
          </a:pPr>
          <a:r>
            <a:rPr lang="en-US" sz="3200" i="1"/>
            <a:t>Cuộc kháng chiến lần 3 (1287 - 1288)</a:t>
          </a:r>
          <a:endParaRPr lang="en-US" sz="3200" dirty="0"/>
        </a:p>
      </dgm:t>
    </dgm:pt>
    <dgm:pt modelId="{DB7E6C84-690F-4A3D-98F5-E3D3D8604738}" type="parTrans" cxnId="{E36DF5F6-4711-4979-8D84-8B1D23D833F4}">
      <dgm:prSet/>
      <dgm:spPr/>
      <dgm:t>
        <a:bodyPr/>
        <a:lstStyle/>
        <a:p>
          <a:endParaRPr lang="en-US" sz="3200"/>
        </a:p>
      </dgm:t>
    </dgm:pt>
    <dgm:pt modelId="{1955D7F1-1F98-4539-AA25-E7A753BF6CA6}" type="sibTrans" cxnId="{E36DF5F6-4711-4979-8D84-8B1D23D833F4}">
      <dgm:prSet/>
      <dgm:spPr/>
      <dgm:t>
        <a:bodyPr/>
        <a:lstStyle/>
        <a:p>
          <a:endParaRPr lang="en-US" sz="3200"/>
        </a:p>
      </dgm:t>
    </dgm:pt>
    <dgm:pt modelId="{7F75849B-EA01-443E-AC53-66B6C35A7CB6}" type="pres">
      <dgm:prSet presAssocID="{81E8147D-09B7-4188-9EA9-344D5E1F3913}" presName="linear" presStyleCnt="0">
        <dgm:presLayoutVars>
          <dgm:animLvl val="lvl"/>
          <dgm:resizeHandles val="exact"/>
        </dgm:presLayoutVars>
      </dgm:prSet>
      <dgm:spPr/>
    </dgm:pt>
    <dgm:pt modelId="{00A40E9D-297E-4F9E-8A81-0081A2F2C9BA}" type="pres">
      <dgm:prSet presAssocID="{E484515C-A01E-4AEC-BC1B-314EAFA9370F}" presName="parentText" presStyleLbl="node1" presStyleIdx="0" presStyleCnt="1" custLinFactNeighborX="2026" custLinFactNeighborY="-45649">
        <dgm:presLayoutVars>
          <dgm:chMax val="0"/>
          <dgm:bulletEnabled val="1"/>
        </dgm:presLayoutVars>
      </dgm:prSet>
      <dgm:spPr/>
    </dgm:pt>
    <dgm:pt modelId="{6DCF24CC-7213-4B78-9F32-CF53CE2E9468}" type="pres">
      <dgm:prSet presAssocID="{E484515C-A01E-4AEC-BC1B-314EAFA9370F}" presName="childText" presStyleLbl="revTx" presStyleIdx="0" presStyleCnt="1" custLinFactNeighborX="2128" custLinFactNeighborY="-58709">
        <dgm:presLayoutVars>
          <dgm:bulletEnabled val="1"/>
        </dgm:presLayoutVars>
      </dgm:prSet>
      <dgm:spPr/>
    </dgm:pt>
  </dgm:ptLst>
  <dgm:cxnLst>
    <dgm:cxn modelId="{1A018708-4512-493A-BDEB-D6881AC92B05}" srcId="{E484515C-A01E-4AEC-BC1B-314EAFA9370F}" destId="{ACEB8F85-1442-40F8-A5F9-F92E8A61080B}" srcOrd="0" destOrd="0" parTransId="{D7F3C40B-AAD4-41D8-BC85-CCCFE713B455}" sibTransId="{89CED90C-A196-4D50-854A-5F0D32C7EC28}"/>
    <dgm:cxn modelId="{F0BC6B16-22C6-4587-8D4D-DDDEF002C8C5}" type="presOf" srcId="{ACEB8F85-1442-40F8-A5F9-F92E8A61080B}" destId="{6DCF24CC-7213-4B78-9F32-CF53CE2E9468}" srcOrd="0" destOrd="0" presId="urn:microsoft.com/office/officeart/2005/8/layout/vList2"/>
    <dgm:cxn modelId="{AE7F1E34-058B-4475-B54A-9F62F4769557}" srcId="{E484515C-A01E-4AEC-BC1B-314EAFA9370F}" destId="{00F06218-8AA5-4EEC-AB4E-19B8C02F3DC6}" srcOrd="1" destOrd="0" parTransId="{E84E5103-167F-41A4-B6E8-13D906FABEE3}" sibTransId="{BE404F8D-AAE5-4F6E-9BA5-34925F763D91}"/>
    <dgm:cxn modelId="{7E380761-006D-41D1-9FCC-A7BA599FA9A5}" srcId="{81E8147D-09B7-4188-9EA9-344D5E1F3913}" destId="{E484515C-A01E-4AEC-BC1B-314EAFA9370F}" srcOrd="0" destOrd="0" parTransId="{EEF0DDC7-A9AB-4248-82EC-C71BCE501AFD}" sibTransId="{4285C810-6A7A-400B-8D1E-BA87C1B26FAB}"/>
    <dgm:cxn modelId="{D383EE58-2D96-4AFD-8C3D-6FABD17002D2}" type="presOf" srcId="{D7B91D9B-3B36-4713-9CD3-0FC9A57F34A6}" destId="{6DCF24CC-7213-4B78-9F32-CF53CE2E9468}" srcOrd="0" destOrd="2" presId="urn:microsoft.com/office/officeart/2005/8/layout/vList2"/>
    <dgm:cxn modelId="{9A7322AA-95E2-4B36-9862-E98B9D3D2963}" type="presOf" srcId="{81E8147D-09B7-4188-9EA9-344D5E1F3913}" destId="{7F75849B-EA01-443E-AC53-66B6C35A7CB6}" srcOrd="0" destOrd="0" presId="urn:microsoft.com/office/officeart/2005/8/layout/vList2"/>
    <dgm:cxn modelId="{4447E9C4-CEA8-445B-9C84-20B403056D21}" type="presOf" srcId="{00F06218-8AA5-4EEC-AB4E-19B8C02F3DC6}" destId="{6DCF24CC-7213-4B78-9F32-CF53CE2E9468}" srcOrd="0" destOrd="1" presId="urn:microsoft.com/office/officeart/2005/8/layout/vList2"/>
    <dgm:cxn modelId="{CBC554CA-ECA0-485D-B023-F7975FAA4AF2}" type="presOf" srcId="{E484515C-A01E-4AEC-BC1B-314EAFA9370F}" destId="{00A40E9D-297E-4F9E-8A81-0081A2F2C9BA}" srcOrd="0" destOrd="0" presId="urn:microsoft.com/office/officeart/2005/8/layout/vList2"/>
    <dgm:cxn modelId="{E36DF5F6-4711-4979-8D84-8B1D23D833F4}" srcId="{E484515C-A01E-4AEC-BC1B-314EAFA9370F}" destId="{D7B91D9B-3B36-4713-9CD3-0FC9A57F34A6}" srcOrd="2" destOrd="0" parTransId="{DB7E6C84-690F-4A3D-98F5-E3D3D8604738}" sibTransId="{1955D7F1-1F98-4539-AA25-E7A753BF6CA6}"/>
    <dgm:cxn modelId="{AA8FCF2C-42FA-4645-866C-701E5CD1F944}" type="presParOf" srcId="{7F75849B-EA01-443E-AC53-66B6C35A7CB6}" destId="{00A40E9D-297E-4F9E-8A81-0081A2F2C9BA}" srcOrd="0" destOrd="0" presId="urn:microsoft.com/office/officeart/2005/8/layout/vList2"/>
    <dgm:cxn modelId="{35E0F08B-49DE-4D67-AD20-D4A751855001}" type="presParOf" srcId="{7F75849B-EA01-443E-AC53-66B6C35A7CB6}" destId="{6DCF24CC-7213-4B78-9F32-CF53CE2E9468}"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8.xml><?xml version="1.0" encoding="utf-8"?>
<dgm:dataModel xmlns:dgm="http://schemas.openxmlformats.org/drawingml/2006/diagram" xmlns:a="http://schemas.openxmlformats.org/drawingml/2006/main">
  <dgm:ptLst>
    <dgm:pt modelId="{25F3EED0-D661-45BE-9385-0EF4914EBB12}"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1B871FD8-3105-4773-B517-69594BEE5683}">
      <dgm:prSet phldrT="[Text]" custT="1"/>
      <dgm:spPr>
        <a:solidFill>
          <a:srgbClr val="00B050"/>
        </a:solidFill>
      </dgm:spPr>
      <dgm:t>
        <a:bodyPr/>
        <a:lstStyle/>
        <a:p>
          <a:r>
            <a:rPr lang="en-US" sz="3600" b="1" dirty="0"/>
            <a:t>2.4. </a:t>
          </a:r>
          <a:r>
            <a:rPr lang="en-US" sz="3600" b="1" dirty="0" err="1"/>
            <a:t>Cuộc</a:t>
          </a:r>
          <a:r>
            <a:rPr lang="en-US" sz="3600" b="1" dirty="0"/>
            <a:t> </a:t>
          </a:r>
          <a:r>
            <a:rPr lang="en-US" sz="3600" b="1" dirty="0" err="1"/>
            <a:t>cải</a:t>
          </a:r>
          <a:r>
            <a:rPr lang="en-US" sz="3600" b="1" dirty="0"/>
            <a:t> </a:t>
          </a:r>
          <a:r>
            <a:rPr lang="en-US" sz="3600" b="1" dirty="0" err="1"/>
            <a:t>cách</a:t>
          </a:r>
          <a:r>
            <a:rPr lang="en-US" sz="3600" b="1" dirty="0"/>
            <a:t> </a:t>
          </a:r>
          <a:r>
            <a:rPr lang="en-US" sz="3600" b="1" dirty="0" err="1"/>
            <a:t>của</a:t>
          </a:r>
          <a:r>
            <a:rPr lang="en-US" sz="3600" b="1" dirty="0"/>
            <a:t> </a:t>
          </a:r>
          <a:r>
            <a:rPr lang="en-US" sz="3600" b="1" dirty="0" err="1"/>
            <a:t>Hồ</a:t>
          </a:r>
          <a:r>
            <a:rPr lang="en-US" sz="3600" b="1" dirty="0"/>
            <a:t> </a:t>
          </a:r>
          <a:r>
            <a:rPr lang="en-US" sz="3600" b="1" dirty="0" err="1"/>
            <a:t>Quý</a:t>
          </a:r>
          <a:r>
            <a:rPr lang="en-US" sz="3600" b="1" dirty="0"/>
            <a:t> Ly (1400 - 1407)</a:t>
          </a:r>
          <a:endParaRPr lang="en-US" sz="3600" dirty="0"/>
        </a:p>
      </dgm:t>
    </dgm:pt>
    <dgm:pt modelId="{E5C0AD37-8425-444B-BDE0-86F3C3280871}" type="parTrans" cxnId="{002FDC77-FA07-485B-A357-AF2EBD8B3B21}">
      <dgm:prSet/>
      <dgm:spPr/>
      <dgm:t>
        <a:bodyPr/>
        <a:lstStyle/>
        <a:p>
          <a:endParaRPr lang="en-US" sz="3600"/>
        </a:p>
      </dgm:t>
    </dgm:pt>
    <dgm:pt modelId="{0BFFB823-7292-4C21-9FD6-BDA88632BB38}" type="sibTrans" cxnId="{002FDC77-FA07-485B-A357-AF2EBD8B3B21}">
      <dgm:prSet/>
      <dgm:spPr/>
      <dgm:t>
        <a:bodyPr/>
        <a:lstStyle/>
        <a:p>
          <a:endParaRPr lang="en-US" sz="3600"/>
        </a:p>
      </dgm:t>
    </dgm:pt>
    <dgm:pt modelId="{595B1D4C-EE6F-473B-88BE-9902FEEF863F}">
      <dgm:prSet phldrT="[Text]" custT="1"/>
      <dgm:spPr/>
      <dgm:t>
        <a:bodyPr/>
        <a:lstStyle/>
        <a:p>
          <a:r>
            <a:rPr lang="en-US" sz="3600" dirty="0" err="1"/>
            <a:t>Hành</a:t>
          </a:r>
          <a:r>
            <a:rPr lang="en-US" sz="3600" dirty="0"/>
            <a:t> </a:t>
          </a:r>
          <a:r>
            <a:rPr lang="en-US" sz="3600" dirty="0" err="1"/>
            <a:t>chính</a:t>
          </a:r>
          <a:r>
            <a:rPr lang="en-US" sz="3600" dirty="0"/>
            <a:t> </a:t>
          </a:r>
          <a:r>
            <a:rPr lang="en-US" sz="3600" dirty="0" err="1"/>
            <a:t>và</a:t>
          </a:r>
          <a:r>
            <a:rPr lang="en-US" sz="3600" dirty="0"/>
            <a:t> </a:t>
          </a:r>
          <a:r>
            <a:rPr lang="en-US" sz="3600" dirty="0" err="1"/>
            <a:t>quân</a:t>
          </a:r>
          <a:r>
            <a:rPr lang="en-US" sz="3600" dirty="0"/>
            <a:t> </a:t>
          </a:r>
          <a:r>
            <a:rPr lang="en-US" sz="3600" dirty="0" err="1"/>
            <a:t>sự</a:t>
          </a:r>
          <a:endParaRPr lang="en-US" sz="3600" dirty="0"/>
        </a:p>
      </dgm:t>
    </dgm:pt>
    <dgm:pt modelId="{FABA0116-B0DC-4F54-A693-DA28E50A30A9}" type="parTrans" cxnId="{478E434F-AA82-4E52-8BEC-658FE7C7D9FF}">
      <dgm:prSet/>
      <dgm:spPr/>
      <dgm:t>
        <a:bodyPr/>
        <a:lstStyle/>
        <a:p>
          <a:endParaRPr lang="en-US" sz="3600"/>
        </a:p>
      </dgm:t>
    </dgm:pt>
    <dgm:pt modelId="{32798474-E54B-4056-BB82-11FA20D1BAA8}" type="sibTrans" cxnId="{478E434F-AA82-4E52-8BEC-658FE7C7D9FF}">
      <dgm:prSet/>
      <dgm:spPr/>
      <dgm:t>
        <a:bodyPr/>
        <a:lstStyle/>
        <a:p>
          <a:endParaRPr lang="en-US" sz="3600"/>
        </a:p>
      </dgm:t>
    </dgm:pt>
    <dgm:pt modelId="{79CC61CF-4B21-4351-9EA1-26924641AB9C}">
      <dgm:prSet phldrT="[Text]" custT="1"/>
      <dgm:spPr/>
      <dgm:t>
        <a:bodyPr/>
        <a:lstStyle/>
        <a:p>
          <a:pPr>
            <a:buClr>
              <a:srgbClr val="333333"/>
            </a:buClr>
            <a:buSzPts val="1350"/>
            <a:buFont typeface="Helvetica" panose="020B0604020202020204" pitchFamily="34" charset="0"/>
            <a:buChar char="-"/>
          </a:pPr>
          <a:r>
            <a:rPr lang="en-US" sz="3600"/>
            <a:t>Kinh tế - tài chính</a:t>
          </a:r>
          <a:endParaRPr lang="en-US" sz="3600" dirty="0"/>
        </a:p>
      </dgm:t>
    </dgm:pt>
    <dgm:pt modelId="{2334738C-3C75-4AEE-A51E-F8F2DABBD9F3}" type="parTrans" cxnId="{3ADFD822-29B5-4B9A-892F-F299B4142E3B}">
      <dgm:prSet/>
      <dgm:spPr/>
      <dgm:t>
        <a:bodyPr/>
        <a:lstStyle/>
        <a:p>
          <a:endParaRPr lang="en-US" sz="3600"/>
        </a:p>
      </dgm:t>
    </dgm:pt>
    <dgm:pt modelId="{756BB749-4F41-44E0-B3E7-8F6AC88B51A1}" type="sibTrans" cxnId="{3ADFD822-29B5-4B9A-892F-F299B4142E3B}">
      <dgm:prSet/>
      <dgm:spPr/>
      <dgm:t>
        <a:bodyPr/>
        <a:lstStyle/>
        <a:p>
          <a:endParaRPr lang="en-US" sz="3600"/>
        </a:p>
      </dgm:t>
    </dgm:pt>
    <dgm:pt modelId="{5D0C397B-732A-4D6D-8DED-4AAF4DE6CCFE}">
      <dgm:prSet phldrT="[Text]" custT="1"/>
      <dgm:spPr/>
      <dgm:t>
        <a:bodyPr/>
        <a:lstStyle/>
        <a:p>
          <a:r>
            <a:rPr lang="en-US" sz="3600"/>
            <a:t>Văn hóa giáo dục</a:t>
          </a:r>
          <a:endParaRPr lang="en-US" sz="3600" dirty="0"/>
        </a:p>
      </dgm:t>
    </dgm:pt>
    <dgm:pt modelId="{412B77B2-3893-47F1-8869-10F654B57788}" type="parTrans" cxnId="{261AC821-A864-40EF-B266-51902833E26D}">
      <dgm:prSet/>
      <dgm:spPr/>
      <dgm:t>
        <a:bodyPr/>
        <a:lstStyle/>
        <a:p>
          <a:endParaRPr lang="en-US" sz="3600"/>
        </a:p>
      </dgm:t>
    </dgm:pt>
    <dgm:pt modelId="{B64AA48A-7CA5-4568-9801-C849CE234131}" type="sibTrans" cxnId="{261AC821-A864-40EF-B266-51902833E26D}">
      <dgm:prSet/>
      <dgm:spPr/>
      <dgm:t>
        <a:bodyPr/>
        <a:lstStyle/>
        <a:p>
          <a:endParaRPr lang="en-US" sz="3600"/>
        </a:p>
      </dgm:t>
    </dgm:pt>
    <dgm:pt modelId="{1E5694C3-EF4D-409D-9593-F684EC702DD8}" type="pres">
      <dgm:prSet presAssocID="{25F3EED0-D661-45BE-9385-0EF4914EBB12}" presName="linear" presStyleCnt="0">
        <dgm:presLayoutVars>
          <dgm:animLvl val="lvl"/>
          <dgm:resizeHandles val="exact"/>
        </dgm:presLayoutVars>
      </dgm:prSet>
      <dgm:spPr/>
    </dgm:pt>
    <dgm:pt modelId="{4D41C8B1-AE9C-4825-9E33-CECFFE6929B1}" type="pres">
      <dgm:prSet presAssocID="{1B871FD8-3105-4773-B517-69594BEE5683}" presName="parentText" presStyleLbl="node1" presStyleIdx="0" presStyleCnt="1" custLinFactNeighborX="368" custLinFactNeighborY="-58178">
        <dgm:presLayoutVars>
          <dgm:chMax val="0"/>
          <dgm:bulletEnabled val="1"/>
        </dgm:presLayoutVars>
      </dgm:prSet>
      <dgm:spPr/>
    </dgm:pt>
    <dgm:pt modelId="{59DC4E1C-E0D3-4731-96AC-04EB0273012A}" type="pres">
      <dgm:prSet presAssocID="{1B871FD8-3105-4773-B517-69594BEE5683}" presName="childText" presStyleLbl="revTx" presStyleIdx="0" presStyleCnt="1" custLinFactNeighborX="460" custLinFactNeighborY="-71009">
        <dgm:presLayoutVars>
          <dgm:bulletEnabled val="1"/>
        </dgm:presLayoutVars>
      </dgm:prSet>
      <dgm:spPr/>
    </dgm:pt>
  </dgm:ptLst>
  <dgm:cxnLst>
    <dgm:cxn modelId="{6548701A-0D47-4A3C-A598-FDEE7EDCCD1B}" type="presOf" srcId="{1B871FD8-3105-4773-B517-69594BEE5683}" destId="{4D41C8B1-AE9C-4825-9E33-CECFFE6929B1}" srcOrd="0" destOrd="0" presId="urn:microsoft.com/office/officeart/2005/8/layout/vList2"/>
    <dgm:cxn modelId="{261AC821-A864-40EF-B266-51902833E26D}" srcId="{1B871FD8-3105-4773-B517-69594BEE5683}" destId="{5D0C397B-732A-4D6D-8DED-4AAF4DE6CCFE}" srcOrd="2" destOrd="0" parTransId="{412B77B2-3893-47F1-8869-10F654B57788}" sibTransId="{B64AA48A-7CA5-4568-9801-C849CE234131}"/>
    <dgm:cxn modelId="{3ADFD822-29B5-4B9A-892F-F299B4142E3B}" srcId="{1B871FD8-3105-4773-B517-69594BEE5683}" destId="{79CC61CF-4B21-4351-9EA1-26924641AB9C}" srcOrd="1" destOrd="0" parTransId="{2334738C-3C75-4AEE-A51E-F8F2DABBD9F3}" sibTransId="{756BB749-4F41-44E0-B3E7-8F6AC88B51A1}"/>
    <dgm:cxn modelId="{9FEDFE24-6EA3-4E68-8600-0B86048F41C3}" type="presOf" srcId="{595B1D4C-EE6F-473B-88BE-9902FEEF863F}" destId="{59DC4E1C-E0D3-4731-96AC-04EB0273012A}" srcOrd="0" destOrd="0" presId="urn:microsoft.com/office/officeart/2005/8/layout/vList2"/>
    <dgm:cxn modelId="{46053066-B5ED-4BA8-AE0A-81EE1162BE3A}" type="presOf" srcId="{25F3EED0-D661-45BE-9385-0EF4914EBB12}" destId="{1E5694C3-EF4D-409D-9593-F684EC702DD8}" srcOrd="0" destOrd="0" presId="urn:microsoft.com/office/officeart/2005/8/layout/vList2"/>
    <dgm:cxn modelId="{478E434F-AA82-4E52-8BEC-658FE7C7D9FF}" srcId="{1B871FD8-3105-4773-B517-69594BEE5683}" destId="{595B1D4C-EE6F-473B-88BE-9902FEEF863F}" srcOrd="0" destOrd="0" parTransId="{FABA0116-B0DC-4F54-A693-DA28E50A30A9}" sibTransId="{32798474-E54B-4056-BB82-11FA20D1BAA8}"/>
    <dgm:cxn modelId="{002FDC77-FA07-485B-A357-AF2EBD8B3B21}" srcId="{25F3EED0-D661-45BE-9385-0EF4914EBB12}" destId="{1B871FD8-3105-4773-B517-69594BEE5683}" srcOrd="0" destOrd="0" parTransId="{E5C0AD37-8425-444B-BDE0-86F3C3280871}" sibTransId="{0BFFB823-7292-4C21-9FD6-BDA88632BB38}"/>
    <dgm:cxn modelId="{8BBD65A8-6982-48BF-8CAA-A92FA9E3C1A0}" type="presOf" srcId="{5D0C397B-732A-4D6D-8DED-4AAF4DE6CCFE}" destId="{59DC4E1C-E0D3-4731-96AC-04EB0273012A}" srcOrd="0" destOrd="2" presId="urn:microsoft.com/office/officeart/2005/8/layout/vList2"/>
    <dgm:cxn modelId="{31AD0AEB-77E1-4053-98E5-78F4EABB5F2A}" type="presOf" srcId="{79CC61CF-4B21-4351-9EA1-26924641AB9C}" destId="{59DC4E1C-E0D3-4731-96AC-04EB0273012A}" srcOrd="0" destOrd="1" presId="urn:microsoft.com/office/officeart/2005/8/layout/vList2"/>
    <dgm:cxn modelId="{4D33DD6B-090C-41D8-B50E-9B6EA0F95D48}" type="presParOf" srcId="{1E5694C3-EF4D-409D-9593-F684EC702DD8}" destId="{4D41C8B1-AE9C-4825-9E33-CECFFE6929B1}" srcOrd="0" destOrd="0" presId="urn:microsoft.com/office/officeart/2005/8/layout/vList2"/>
    <dgm:cxn modelId="{A64B4780-BAE6-4888-A02F-D5C0F6578801}" type="presParOf" srcId="{1E5694C3-EF4D-409D-9593-F684EC702DD8}" destId="{59DC4E1C-E0D3-4731-96AC-04EB0273012A}"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9.xml><?xml version="1.0" encoding="utf-8"?>
<dgm:dataModel xmlns:dgm="http://schemas.openxmlformats.org/drawingml/2006/diagram" xmlns:a="http://schemas.openxmlformats.org/drawingml/2006/main">
  <dgm:ptLst>
    <dgm:pt modelId="{64BECC4C-EFE4-44A9-91CD-F3E125AB2B1E}"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1E776047-1E24-4993-83EC-6047EC5ED951}">
      <dgm:prSet phldrT="[Text]"/>
      <dgm:spPr>
        <a:solidFill>
          <a:srgbClr val="0070C0"/>
        </a:solidFill>
      </dgm:spPr>
      <dgm:t>
        <a:bodyPr/>
        <a:lstStyle/>
        <a:p>
          <a:r>
            <a:rPr lang="en-US" dirty="0" err="1"/>
            <a:t>Hành</a:t>
          </a:r>
          <a:r>
            <a:rPr lang="en-US" dirty="0"/>
            <a:t> </a:t>
          </a:r>
          <a:r>
            <a:rPr lang="en-US" dirty="0" err="1"/>
            <a:t>chính</a:t>
          </a:r>
          <a:r>
            <a:rPr lang="en-US" dirty="0"/>
            <a:t> </a:t>
          </a:r>
          <a:r>
            <a:rPr lang="en-US" dirty="0" err="1"/>
            <a:t>và</a:t>
          </a:r>
          <a:r>
            <a:rPr lang="en-US" dirty="0"/>
            <a:t> </a:t>
          </a:r>
          <a:r>
            <a:rPr lang="en-US" dirty="0" err="1"/>
            <a:t>quân</a:t>
          </a:r>
          <a:r>
            <a:rPr lang="en-US" dirty="0"/>
            <a:t> </a:t>
          </a:r>
          <a:r>
            <a:rPr lang="en-US" dirty="0" err="1"/>
            <a:t>sự</a:t>
          </a:r>
          <a:endParaRPr lang="en-US" dirty="0"/>
        </a:p>
      </dgm:t>
    </dgm:pt>
    <dgm:pt modelId="{56B868AF-3B95-45A3-9CF5-47D2BCBA64B1}" type="parTrans" cxnId="{A8C179F7-473A-401B-802A-227CCF9E7E03}">
      <dgm:prSet/>
      <dgm:spPr/>
      <dgm:t>
        <a:bodyPr/>
        <a:lstStyle/>
        <a:p>
          <a:endParaRPr lang="en-US"/>
        </a:p>
      </dgm:t>
    </dgm:pt>
    <dgm:pt modelId="{90895A01-C4BC-4C9C-B7D2-3234E3C5392C}" type="sibTrans" cxnId="{A8C179F7-473A-401B-802A-227CCF9E7E03}">
      <dgm:prSet/>
      <dgm:spPr/>
      <dgm:t>
        <a:bodyPr/>
        <a:lstStyle/>
        <a:p>
          <a:endParaRPr lang="en-US"/>
        </a:p>
      </dgm:t>
    </dgm:pt>
    <dgm:pt modelId="{A4E7E287-5778-4178-A638-DC1CA9A1A5A0}">
      <dgm:prSet phldrT="[Text]"/>
      <dgm:spPr/>
      <dgm:t>
        <a:bodyPr/>
        <a:lstStyle/>
        <a:p>
          <a:r>
            <a:rPr lang="en-US" dirty="0" err="1"/>
            <a:t>Xóa</a:t>
          </a:r>
          <a:r>
            <a:rPr lang="en-US" dirty="0"/>
            <a:t> </a:t>
          </a:r>
          <a:r>
            <a:rPr lang="en-US" dirty="0" err="1"/>
            <a:t>bỏ</a:t>
          </a:r>
          <a:r>
            <a:rPr lang="en-US" dirty="0"/>
            <a:t> </a:t>
          </a:r>
          <a:r>
            <a:rPr lang="en-US" dirty="0" err="1"/>
            <a:t>chế</a:t>
          </a:r>
          <a:r>
            <a:rPr lang="en-US" dirty="0"/>
            <a:t> </a:t>
          </a:r>
          <a:r>
            <a:rPr lang="en-US" dirty="0" err="1"/>
            <a:t>độ</a:t>
          </a:r>
          <a:r>
            <a:rPr lang="en-US" dirty="0"/>
            <a:t> </a:t>
          </a:r>
          <a:r>
            <a:rPr lang="en-US" dirty="0" err="1"/>
            <a:t>lấy</a:t>
          </a:r>
          <a:r>
            <a:rPr lang="en-US" dirty="0"/>
            <a:t> </a:t>
          </a:r>
          <a:r>
            <a:rPr lang="en-US" dirty="0" err="1"/>
            <a:t>người</a:t>
          </a:r>
          <a:r>
            <a:rPr lang="en-US" dirty="0"/>
            <a:t> </a:t>
          </a:r>
          <a:r>
            <a:rPr lang="en-US" dirty="0" err="1"/>
            <a:t>trong</a:t>
          </a:r>
          <a:r>
            <a:rPr lang="en-US" dirty="0"/>
            <a:t> </a:t>
          </a:r>
          <a:r>
            <a:rPr lang="en-US" dirty="0" err="1"/>
            <a:t>tôn</a:t>
          </a:r>
          <a:r>
            <a:rPr lang="en-US" dirty="0"/>
            <a:t> </a:t>
          </a:r>
          <a:r>
            <a:rPr lang="en-US" dirty="0" err="1"/>
            <a:t>thất</a:t>
          </a:r>
          <a:r>
            <a:rPr lang="en-US" dirty="0"/>
            <a:t> </a:t>
          </a:r>
          <a:r>
            <a:rPr lang="en-US" dirty="0" err="1"/>
            <a:t>nhà</a:t>
          </a:r>
          <a:r>
            <a:rPr lang="en-US" dirty="0"/>
            <a:t> </a:t>
          </a:r>
          <a:r>
            <a:rPr lang="en-US" dirty="0" err="1"/>
            <a:t>Trần</a:t>
          </a:r>
          <a:r>
            <a:rPr lang="en-US" dirty="0"/>
            <a:t> </a:t>
          </a:r>
          <a:r>
            <a:rPr lang="en-US" dirty="0" err="1"/>
            <a:t>nắm</a:t>
          </a:r>
          <a:r>
            <a:rPr lang="en-US" dirty="0"/>
            <a:t> </a:t>
          </a:r>
          <a:r>
            <a:rPr lang="en-US" dirty="0" err="1"/>
            <a:t>giữ</a:t>
          </a:r>
          <a:r>
            <a:rPr lang="en-US" dirty="0"/>
            <a:t> </a:t>
          </a:r>
          <a:r>
            <a:rPr lang="en-US" dirty="0" err="1"/>
            <a:t>các</a:t>
          </a:r>
          <a:r>
            <a:rPr lang="en-US" dirty="0"/>
            <a:t> </a:t>
          </a:r>
          <a:r>
            <a:rPr lang="en-US" dirty="0" err="1"/>
            <a:t>chức</a:t>
          </a:r>
          <a:r>
            <a:rPr lang="en-US" dirty="0"/>
            <a:t> </a:t>
          </a:r>
          <a:r>
            <a:rPr lang="en-US" dirty="0" err="1"/>
            <a:t>vụ</a:t>
          </a:r>
          <a:r>
            <a:rPr lang="en-US" dirty="0"/>
            <a:t> </a:t>
          </a:r>
          <a:r>
            <a:rPr lang="en-US" dirty="0" err="1"/>
            <a:t>quan</a:t>
          </a:r>
          <a:r>
            <a:rPr lang="en-US" dirty="0"/>
            <a:t> </a:t>
          </a:r>
          <a:r>
            <a:rPr lang="en-US" dirty="0" err="1"/>
            <a:t>trọng</a:t>
          </a:r>
          <a:r>
            <a:rPr lang="en-US" dirty="0"/>
            <a:t> </a:t>
          </a:r>
          <a:r>
            <a:rPr lang="en-US" dirty="0" err="1"/>
            <a:t>trong</a:t>
          </a:r>
          <a:r>
            <a:rPr lang="en-US" dirty="0"/>
            <a:t> </a:t>
          </a:r>
          <a:r>
            <a:rPr lang="en-US" dirty="0" err="1"/>
            <a:t>triều</a:t>
          </a:r>
          <a:r>
            <a:rPr lang="en-US" dirty="0"/>
            <a:t> </a:t>
          </a:r>
          <a:r>
            <a:rPr lang="en-US" dirty="0" err="1"/>
            <a:t>và</a:t>
          </a:r>
          <a:r>
            <a:rPr lang="en-US" dirty="0"/>
            <a:t> </a:t>
          </a:r>
          <a:r>
            <a:rPr lang="en-US" dirty="0" err="1"/>
            <a:t>thay</a:t>
          </a:r>
          <a:r>
            <a:rPr lang="en-US" dirty="0"/>
            <a:t> </a:t>
          </a:r>
          <a:r>
            <a:rPr lang="en-US" dirty="0" err="1"/>
            <a:t>thế</a:t>
          </a:r>
          <a:r>
            <a:rPr lang="en-US" dirty="0"/>
            <a:t> </a:t>
          </a:r>
          <a:r>
            <a:rPr lang="en-US" dirty="0" err="1"/>
            <a:t>bằng</a:t>
          </a:r>
          <a:r>
            <a:rPr lang="en-US" dirty="0"/>
            <a:t> </a:t>
          </a:r>
          <a:r>
            <a:rPr lang="en-US" dirty="0" err="1"/>
            <a:t>tầng</a:t>
          </a:r>
          <a:r>
            <a:rPr lang="en-US" dirty="0"/>
            <a:t> </a:t>
          </a:r>
          <a:r>
            <a:rPr lang="en-US" dirty="0" err="1"/>
            <a:t>lớp</a:t>
          </a:r>
          <a:r>
            <a:rPr lang="en-US" dirty="0"/>
            <a:t> </a:t>
          </a:r>
          <a:r>
            <a:rPr lang="en-US" dirty="0" err="1"/>
            <a:t>quan</a:t>
          </a:r>
          <a:r>
            <a:rPr lang="en-US" dirty="0"/>
            <a:t> </a:t>
          </a:r>
          <a:r>
            <a:rPr lang="en-US" dirty="0" err="1"/>
            <a:t>lại</a:t>
          </a:r>
          <a:r>
            <a:rPr lang="en-US" dirty="0"/>
            <a:t>, </a:t>
          </a:r>
          <a:r>
            <a:rPr lang="en-US" dirty="0" err="1"/>
            <a:t>nho</a:t>
          </a:r>
          <a:r>
            <a:rPr lang="en-US" dirty="0"/>
            <a:t> </a:t>
          </a:r>
          <a:r>
            <a:rPr lang="en-US" dirty="0" err="1"/>
            <a:t>sĩ</a:t>
          </a:r>
          <a:r>
            <a:rPr lang="en-US" dirty="0"/>
            <a:t> </a:t>
          </a:r>
          <a:r>
            <a:rPr lang="en-US" dirty="0" err="1"/>
            <a:t>có</a:t>
          </a:r>
          <a:r>
            <a:rPr lang="en-US" dirty="0"/>
            <a:t> </a:t>
          </a:r>
          <a:r>
            <a:rPr lang="en-US" dirty="0" err="1"/>
            <a:t>tư</a:t>
          </a:r>
          <a:r>
            <a:rPr lang="en-US" dirty="0"/>
            <a:t> </a:t>
          </a:r>
          <a:r>
            <a:rPr lang="en-US" dirty="0" err="1"/>
            <a:t>tưởng</a:t>
          </a:r>
          <a:r>
            <a:rPr lang="en-US" dirty="0"/>
            <a:t> </a:t>
          </a:r>
          <a:r>
            <a:rPr lang="en-US" dirty="0" err="1"/>
            <a:t>cải</a:t>
          </a:r>
          <a:r>
            <a:rPr lang="en-US" dirty="0"/>
            <a:t> </a:t>
          </a:r>
          <a:r>
            <a:rPr lang="en-US" dirty="0" err="1"/>
            <a:t>cách</a:t>
          </a:r>
          <a:endParaRPr lang="en-US" dirty="0"/>
        </a:p>
      </dgm:t>
    </dgm:pt>
    <dgm:pt modelId="{7335C036-A7DB-410B-AAA0-4B59767A293A}" type="parTrans" cxnId="{B2BA3523-7FD1-4050-AEA7-03AA6D5CE115}">
      <dgm:prSet/>
      <dgm:spPr/>
      <dgm:t>
        <a:bodyPr/>
        <a:lstStyle/>
        <a:p>
          <a:endParaRPr lang="en-US"/>
        </a:p>
      </dgm:t>
    </dgm:pt>
    <dgm:pt modelId="{135BFCD8-B34C-483D-ACB0-298D23E3452F}" type="sibTrans" cxnId="{B2BA3523-7FD1-4050-AEA7-03AA6D5CE115}">
      <dgm:prSet/>
      <dgm:spPr/>
      <dgm:t>
        <a:bodyPr/>
        <a:lstStyle/>
        <a:p>
          <a:endParaRPr lang="en-US"/>
        </a:p>
      </dgm:t>
    </dgm:pt>
    <dgm:pt modelId="{098A2DFE-3940-422E-A2BB-C59943D44F5D}">
      <dgm:prSet phldrT="[Text]"/>
      <dgm:spPr/>
      <dgm:t>
        <a:bodyPr/>
        <a:lstStyle/>
        <a:p>
          <a:r>
            <a:rPr lang="en-US" dirty="0" err="1"/>
            <a:t>Xóa</a:t>
          </a:r>
          <a:r>
            <a:rPr lang="en-US" dirty="0"/>
            <a:t> </a:t>
          </a:r>
          <a:r>
            <a:rPr lang="en-US" dirty="0" err="1"/>
            <a:t>bỏ</a:t>
          </a:r>
          <a:r>
            <a:rPr lang="en-US" dirty="0"/>
            <a:t> </a:t>
          </a:r>
          <a:r>
            <a:rPr lang="en-US" dirty="0" err="1"/>
            <a:t>chế</a:t>
          </a:r>
          <a:r>
            <a:rPr lang="en-US" dirty="0"/>
            <a:t> </a:t>
          </a:r>
          <a:r>
            <a:rPr lang="en-US" dirty="0" err="1"/>
            <a:t>độ</a:t>
          </a:r>
          <a:r>
            <a:rPr lang="en-US" dirty="0"/>
            <a:t> </a:t>
          </a:r>
          <a:r>
            <a:rPr lang="en-US" dirty="0" err="1"/>
            <a:t>lấy</a:t>
          </a:r>
          <a:r>
            <a:rPr lang="en-US" dirty="0"/>
            <a:t> </a:t>
          </a:r>
          <a:r>
            <a:rPr lang="en-US" dirty="0" err="1"/>
            <a:t>người</a:t>
          </a:r>
          <a:r>
            <a:rPr lang="en-US" dirty="0"/>
            <a:t> </a:t>
          </a:r>
          <a:r>
            <a:rPr lang="en-US" dirty="0" err="1"/>
            <a:t>trong</a:t>
          </a:r>
          <a:r>
            <a:rPr lang="en-US" dirty="0"/>
            <a:t> </a:t>
          </a:r>
          <a:r>
            <a:rPr lang="en-US" dirty="0" err="1"/>
            <a:t>tôn</a:t>
          </a:r>
          <a:r>
            <a:rPr lang="en-US" dirty="0"/>
            <a:t> </a:t>
          </a:r>
          <a:r>
            <a:rPr lang="en-US" dirty="0" err="1"/>
            <a:t>thất</a:t>
          </a:r>
          <a:r>
            <a:rPr lang="en-US" dirty="0"/>
            <a:t> </a:t>
          </a:r>
          <a:r>
            <a:rPr lang="en-US" dirty="0" err="1"/>
            <a:t>làm</a:t>
          </a:r>
          <a:r>
            <a:rPr lang="en-US" dirty="0"/>
            <a:t> </a:t>
          </a:r>
          <a:r>
            <a:rPr lang="en-US" dirty="0" err="1"/>
            <a:t>các</a:t>
          </a:r>
          <a:r>
            <a:rPr lang="en-US" dirty="0"/>
            <a:t> </a:t>
          </a:r>
          <a:r>
            <a:rPr lang="en-US" dirty="0" err="1"/>
            <a:t>chức</a:t>
          </a:r>
          <a:r>
            <a:rPr lang="en-US" dirty="0"/>
            <a:t> </a:t>
          </a:r>
          <a:r>
            <a:rPr lang="en-US" dirty="0" err="1"/>
            <a:t>chỉ</a:t>
          </a:r>
          <a:r>
            <a:rPr lang="en-US" dirty="0"/>
            <a:t> </a:t>
          </a:r>
          <a:r>
            <a:rPr lang="en-US" dirty="0" err="1"/>
            <a:t>huy</a:t>
          </a:r>
          <a:r>
            <a:rPr lang="en-US" dirty="0"/>
            <a:t> </a:t>
          </a:r>
          <a:r>
            <a:rPr lang="en-US" dirty="0" err="1"/>
            <a:t>quân</a:t>
          </a:r>
          <a:r>
            <a:rPr lang="en-US" dirty="0"/>
            <a:t> </a:t>
          </a:r>
          <a:r>
            <a:rPr lang="en-US" dirty="0" err="1"/>
            <a:t>sự</a:t>
          </a:r>
          <a:r>
            <a:rPr lang="en-US" dirty="0"/>
            <a:t> </a:t>
          </a:r>
          <a:r>
            <a:rPr lang="en-US" dirty="0" err="1"/>
            <a:t>cao</a:t>
          </a:r>
          <a:r>
            <a:rPr lang="en-US" dirty="0"/>
            <a:t> </a:t>
          </a:r>
          <a:r>
            <a:rPr lang="en-US" dirty="0" err="1"/>
            <a:t>cấp</a:t>
          </a:r>
          <a:r>
            <a:rPr lang="en-US" dirty="0"/>
            <a:t>, </a:t>
          </a:r>
          <a:r>
            <a:rPr lang="en-US" dirty="0" err="1"/>
            <a:t>định</a:t>
          </a:r>
          <a:r>
            <a:rPr lang="en-US" dirty="0"/>
            <a:t> </a:t>
          </a:r>
          <a:r>
            <a:rPr lang="en-US" dirty="0" err="1"/>
            <a:t>lại</a:t>
          </a:r>
          <a:r>
            <a:rPr lang="en-US" dirty="0"/>
            <a:t> </a:t>
          </a:r>
          <a:r>
            <a:rPr lang="en-US" dirty="0" err="1"/>
            <a:t>binh</a:t>
          </a:r>
          <a:r>
            <a:rPr lang="en-US" dirty="0"/>
            <a:t> </a:t>
          </a:r>
          <a:r>
            <a:rPr lang="en-US" dirty="0" err="1"/>
            <a:t>chế</a:t>
          </a:r>
          <a:r>
            <a:rPr lang="en-US" dirty="0"/>
            <a:t>, </a:t>
          </a:r>
          <a:r>
            <a:rPr lang="en-US" dirty="0" err="1"/>
            <a:t>chỉnh</a:t>
          </a:r>
          <a:r>
            <a:rPr lang="en-US" dirty="0"/>
            <a:t> </a:t>
          </a:r>
          <a:r>
            <a:rPr lang="en-US" dirty="0" err="1"/>
            <a:t>đốn</a:t>
          </a:r>
          <a:r>
            <a:rPr lang="en-US" dirty="0"/>
            <a:t> </a:t>
          </a:r>
          <a:r>
            <a:rPr lang="en-US" dirty="0" err="1"/>
            <a:t>quân</a:t>
          </a:r>
          <a:r>
            <a:rPr lang="en-US" dirty="0"/>
            <a:t> </a:t>
          </a:r>
          <a:r>
            <a:rPr lang="en-US" dirty="0" err="1"/>
            <a:t>đội</a:t>
          </a:r>
          <a:r>
            <a:rPr lang="en-US" dirty="0"/>
            <a:t>, </a:t>
          </a:r>
          <a:r>
            <a:rPr lang="en-US" dirty="0" err="1"/>
            <a:t>tăng</a:t>
          </a:r>
          <a:r>
            <a:rPr lang="en-US" dirty="0"/>
            <a:t> </a:t>
          </a:r>
          <a:r>
            <a:rPr lang="en-US" dirty="0" err="1"/>
            <a:t>cường</a:t>
          </a:r>
          <a:r>
            <a:rPr lang="en-US" dirty="0"/>
            <a:t> </a:t>
          </a:r>
          <a:r>
            <a:rPr lang="en-US" dirty="0" err="1"/>
            <a:t>kỷ</a:t>
          </a:r>
          <a:r>
            <a:rPr lang="en-US" dirty="0"/>
            <a:t> </a:t>
          </a:r>
          <a:r>
            <a:rPr lang="en-US" dirty="0" err="1"/>
            <a:t>luật</a:t>
          </a:r>
          <a:r>
            <a:rPr lang="en-US" dirty="0"/>
            <a:t>, </a:t>
          </a:r>
          <a:r>
            <a:rPr lang="en-US" dirty="0" err="1"/>
            <a:t>thải</a:t>
          </a:r>
          <a:r>
            <a:rPr lang="en-US" dirty="0"/>
            <a:t> </a:t>
          </a:r>
          <a:r>
            <a:rPr lang="en-US" dirty="0" err="1"/>
            <a:t>các</a:t>
          </a:r>
          <a:r>
            <a:rPr lang="en-US" dirty="0"/>
            <a:t> </a:t>
          </a:r>
          <a:r>
            <a:rPr lang="en-US" dirty="0" err="1"/>
            <a:t>tướng</a:t>
          </a:r>
          <a:r>
            <a:rPr lang="en-US" dirty="0"/>
            <a:t> </a:t>
          </a:r>
          <a:r>
            <a:rPr lang="en-US" dirty="0" err="1"/>
            <a:t>lĩnh</a:t>
          </a:r>
          <a:r>
            <a:rPr lang="en-US" dirty="0"/>
            <a:t> </a:t>
          </a:r>
          <a:r>
            <a:rPr lang="en-US" dirty="0" err="1"/>
            <a:t>bất</a:t>
          </a:r>
          <a:r>
            <a:rPr lang="en-US" dirty="0"/>
            <a:t> </a:t>
          </a:r>
          <a:r>
            <a:rPr lang="en-US" dirty="0" err="1"/>
            <a:t>tài</a:t>
          </a:r>
          <a:r>
            <a:rPr lang="en-US" dirty="0"/>
            <a:t>.</a:t>
          </a:r>
        </a:p>
      </dgm:t>
    </dgm:pt>
    <dgm:pt modelId="{DEBA912A-3EDC-42DF-ABC7-080D1BDE4A0F}" type="parTrans" cxnId="{D04F6B3C-B450-4326-AA67-C312A226160A}">
      <dgm:prSet/>
      <dgm:spPr/>
      <dgm:t>
        <a:bodyPr/>
        <a:lstStyle/>
        <a:p>
          <a:endParaRPr lang="en-US"/>
        </a:p>
      </dgm:t>
    </dgm:pt>
    <dgm:pt modelId="{B13738AE-5023-480B-B1D1-3CFEB904819C}" type="sibTrans" cxnId="{D04F6B3C-B450-4326-AA67-C312A226160A}">
      <dgm:prSet/>
      <dgm:spPr/>
      <dgm:t>
        <a:bodyPr/>
        <a:lstStyle/>
        <a:p>
          <a:endParaRPr lang="en-US"/>
        </a:p>
      </dgm:t>
    </dgm:pt>
    <dgm:pt modelId="{638D18FC-B2ED-4304-A09F-7BC8074176B2}">
      <dgm:prSet phldrT="[Text]"/>
      <dgm:spPr/>
      <dgm:t>
        <a:bodyPr/>
        <a:lstStyle/>
        <a:p>
          <a:r>
            <a:rPr lang="en-US" dirty="0" err="1"/>
            <a:t>Chủ</a:t>
          </a:r>
          <a:r>
            <a:rPr lang="en-US" dirty="0"/>
            <a:t> </a:t>
          </a:r>
          <a:r>
            <a:rPr lang="en-US" dirty="0" err="1"/>
            <a:t>trương</a:t>
          </a:r>
          <a:r>
            <a:rPr lang="en-US" dirty="0"/>
            <a:t> </a:t>
          </a:r>
          <a:r>
            <a:rPr lang="en-US" dirty="0" err="1"/>
            <a:t>cải</a:t>
          </a:r>
          <a:r>
            <a:rPr lang="en-US" dirty="0"/>
            <a:t> </a:t>
          </a:r>
          <a:r>
            <a:rPr lang="en-US" dirty="0" err="1"/>
            <a:t>tiến</a:t>
          </a:r>
          <a:r>
            <a:rPr lang="en-US" dirty="0"/>
            <a:t> </a:t>
          </a:r>
          <a:r>
            <a:rPr lang="en-US" dirty="0" err="1"/>
            <a:t>vũ</a:t>
          </a:r>
          <a:r>
            <a:rPr lang="en-US" dirty="0"/>
            <a:t> </a:t>
          </a:r>
          <a:r>
            <a:rPr lang="en-US" dirty="0" err="1"/>
            <a:t>khí</a:t>
          </a:r>
          <a:r>
            <a:rPr lang="en-US" dirty="0"/>
            <a:t>, </a:t>
          </a:r>
          <a:r>
            <a:rPr lang="en-US" dirty="0" err="1"/>
            <a:t>trang</a:t>
          </a:r>
          <a:r>
            <a:rPr lang="en-US" dirty="0"/>
            <a:t> </a:t>
          </a:r>
          <a:r>
            <a:rPr lang="en-US" dirty="0" err="1"/>
            <a:t>bị</a:t>
          </a:r>
          <a:r>
            <a:rPr lang="en-US" dirty="0"/>
            <a:t> </a:t>
          </a:r>
          <a:r>
            <a:rPr lang="en-US" dirty="0" err="1"/>
            <a:t>bằng</a:t>
          </a:r>
          <a:r>
            <a:rPr lang="en-US" dirty="0"/>
            <a:t> </a:t>
          </a:r>
          <a:r>
            <a:rPr lang="en-US" dirty="0" err="1"/>
            <a:t>nhiều</a:t>
          </a:r>
          <a:r>
            <a:rPr lang="en-US" dirty="0"/>
            <a:t> </a:t>
          </a:r>
          <a:r>
            <a:rPr lang="en-US" dirty="0" err="1"/>
            <a:t>biện</a:t>
          </a:r>
          <a:r>
            <a:rPr lang="en-US" dirty="0"/>
            <a:t> </a:t>
          </a:r>
          <a:r>
            <a:rPr lang="en-US" dirty="0" err="1"/>
            <a:t>pháp</a:t>
          </a:r>
          <a:r>
            <a:rPr lang="en-US" dirty="0"/>
            <a:t> </a:t>
          </a:r>
          <a:r>
            <a:rPr lang="en-US" dirty="0" err="1"/>
            <a:t>như</a:t>
          </a:r>
          <a:r>
            <a:rPr lang="en-US" dirty="0"/>
            <a:t>: </a:t>
          </a:r>
          <a:r>
            <a:rPr lang="en-US" dirty="0" err="1"/>
            <a:t>mở</a:t>
          </a:r>
          <a:r>
            <a:rPr lang="en-US" dirty="0"/>
            <a:t> </a:t>
          </a:r>
          <a:r>
            <a:rPr lang="en-US" dirty="0" err="1"/>
            <a:t>các</a:t>
          </a:r>
          <a:r>
            <a:rPr lang="en-US" dirty="0"/>
            <a:t> </a:t>
          </a:r>
          <a:r>
            <a:rPr lang="en-US" dirty="0" err="1"/>
            <a:t>xưởng</a:t>
          </a:r>
          <a:r>
            <a:rPr lang="en-US" dirty="0"/>
            <a:t> </a:t>
          </a:r>
          <a:r>
            <a:rPr lang="en-US" dirty="0" err="1"/>
            <a:t>rèn</a:t>
          </a:r>
          <a:r>
            <a:rPr lang="en-US" dirty="0"/>
            <a:t> </a:t>
          </a:r>
          <a:r>
            <a:rPr lang="en-US" dirty="0" err="1"/>
            <a:t>đúc</a:t>
          </a:r>
          <a:r>
            <a:rPr lang="en-US" dirty="0"/>
            <a:t> </a:t>
          </a:r>
          <a:r>
            <a:rPr lang="en-US" dirty="0" err="1"/>
            <a:t>vũ</a:t>
          </a:r>
          <a:r>
            <a:rPr lang="en-US" dirty="0"/>
            <a:t> </a:t>
          </a:r>
          <a:r>
            <a:rPr lang="en-US" dirty="0" err="1"/>
            <a:t>khí</a:t>
          </a:r>
          <a:r>
            <a:rPr lang="en-US" dirty="0"/>
            <a:t>, </a:t>
          </a:r>
          <a:r>
            <a:rPr lang="en-US" dirty="0" err="1"/>
            <a:t>đóng</a:t>
          </a:r>
          <a:r>
            <a:rPr lang="en-US" dirty="0"/>
            <a:t> </a:t>
          </a:r>
          <a:r>
            <a:rPr lang="en-US" dirty="0" err="1"/>
            <a:t>thuyền</a:t>
          </a:r>
          <a:r>
            <a:rPr lang="en-US" dirty="0"/>
            <a:t>; </a:t>
          </a:r>
          <a:r>
            <a:rPr lang="en-US" dirty="0" err="1"/>
            <a:t>tuyển</a:t>
          </a:r>
          <a:r>
            <a:rPr lang="en-US" dirty="0"/>
            <a:t> </a:t>
          </a:r>
          <a:r>
            <a:rPr lang="en-US" dirty="0" err="1"/>
            <a:t>các</a:t>
          </a:r>
          <a:r>
            <a:rPr lang="en-US" dirty="0"/>
            <a:t> </a:t>
          </a:r>
          <a:r>
            <a:rPr lang="en-US" dirty="0" err="1"/>
            <a:t>thợ</a:t>
          </a:r>
          <a:r>
            <a:rPr lang="en-US" dirty="0"/>
            <a:t> </a:t>
          </a:r>
          <a:r>
            <a:rPr lang="en-US" dirty="0" err="1"/>
            <a:t>giỏi</a:t>
          </a:r>
          <a:r>
            <a:rPr lang="en-US" dirty="0"/>
            <a:t>.</a:t>
          </a:r>
        </a:p>
      </dgm:t>
    </dgm:pt>
    <dgm:pt modelId="{AAC972ED-4F58-45E1-B785-8AC859861EE7}" type="parTrans" cxnId="{FE3D15E4-1C85-4E92-BEBF-541F45367C94}">
      <dgm:prSet/>
      <dgm:spPr/>
      <dgm:t>
        <a:bodyPr/>
        <a:lstStyle/>
        <a:p>
          <a:endParaRPr lang="en-US"/>
        </a:p>
      </dgm:t>
    </dgm:pt>
    <dgm:pt modelId="{F8946055-A806-48F3-A410-B783F96CD3B4}" type="sibTrans" cxnId="{FE3D15E4-1C85-4E92-BEBF-541F45367C94}">
      <dgm:prSet/>
      <dgm:spPr/>
      <dgm:t>
        <a:bodyPr/>
        <a:lstStyle/>
        <a:p>
          <a:endParaRPr lang="en-US"/>
        </a:p>
      </dgm:t>
    </dgm:pt>
    <dgm:pt modelId="{559F5C3C-D15C-4249-AE79-6596A7F05875}" type="pres">
      <dgm:prSet presAssocID="{64BECC4C-EFE4-44A9-91CD-F3E125AB2B1E}" presName="linear" presStyleCnt="0">
        <dgm:presLayoutVars>
          <dgm:animLvl val="lvl"/>
          <dgm:resizeHandles val="exact"/>
        </dgm:presLayoutVars>
      </dgm:prSet>
      <dgm:spPr/>
    </dgm:pt>
    <dgm:pt modelId="{CEB99C66-4337-4099-A9C4-B5306AAC796F}" type="pres">
      <dgm:prSet presAssocID="{1E776047-1E24-4993-83EC-6047EC5ED951}" presName="parentText" presStyleLbl="node1" presStyleIdx="0" presStyleCnt="1">
        <dgm:presLayoutVars>
          <dgm:chMax val="0"/>
          <dgm:bulletEnabled val="1"/>
        </dgm:presLayoutVars>
      </dgm:prSet>
      <dgm:spPr/>
    </dgm:pt>
    <dgm:pt modelId="{3E69584B-9F8F-4E74-874A-3CDFF7E9F68E}" type="pres">
      <dgm:prSet presAssocID="{1E776047-1E24-4993-83EC-6047EC5ED951}" presName="childText" presStyleLbl="revTx" presStyleIdx="0" presStyleCnt="1">
        <dgm:presLayoutVars>
          <dgm:bulletEnabled val="1"/>
        </dgm:presLayoutVars>
      </dgm:prSet>
      <dgm:spPr/>
    </dgm:pt>
  </dgm:ptLst>
  <dgm:cxnLst>
    <dgm:cxn modelId="{B2BA3523-7FD1-4050-AEA7-03AA6D5CE115}" srcId="{1E776047-1E24-4993-83EC-6047EC5ED951}" destId="{A4E7E287-5778-4178-A638-DC1CA9A1A5A0}" srcOrd="0" destOrd="0" parTransId="{7335C036-A7DB-410B-AAA0-4B59767A293A}" sibTransId="{135BFCD8-B34C-483D-ACB0-298D23E3452F}"/>
    <dgm:cxn modelId="{D04F6B3C-B450-4326-AA67-C312A226160A}" srcId="{1E776047-1E24-4993-83EC-6047EC5ED951}" destId="{098A2DFE-3940-422E-A2BB-C59943D44F5D}" srcOrd="1" destOrd="0" parTransId="{DEBA912A-3EDC-42DF-ABC7-080D1BDE4A0F}" sibTransId="{B13738AE-5023-480B-B1D1-3CFEB904819C}"/>
    <dgm:cxn modelId="{C7C74869-81E3-4554-AEDE-F1D18DCD5270}" type="presOf" srcId="{638D18FC-B2ED-4304-A09F-7BC8074176B2}" destId="{3E69584B-9F8F-4E74-874A-3CDFF7E9F68E}" srcOrd="0" destOrd="2" presId="urn:microsoft.com/office/officeart/2005/8/layout/vList2"/>
    <dgm:cxn modelId="{F5E0944C-F130-482E-83B9-92457CCD25EA}" type="presOf" srcId="{1E776047-1E24-4993-83EC-6047EC5ED951}" destId="{CEB99C66-4337-4099-A9C4-B5306AAC796F}" srcOrd="0" destOrd="0" presId="urn:microsoft.com/office/officeart/2005/8/layout/vList2"/>
    <dgm:cxn modelId="{E03F0DA6-8BD2-41C8-A687-6408CD098D0A}" type="presOf" srcId="{64BECC4C-EFE4-44A9-91CD-F3E125AB2B1E}" destId="{559F5C3C-D15C-4249-AE79-6596A7F05875}" srcOrd="0" destOrd="0" presId="urn:microsoft.com/office/officeart/2005/8/layout/vList2"/>
    <dgm:cxn modelId="{FE3D15E4-1C85-4E92-BEBF-541F45367C94}" srcId="{1E776047-1E24-4993-83EC-6047EC5ED951}" destId="{638D18FC-B2ED-4304-A09F-7BC8074176B2}" srcOrd="2" destOrd="0" parTransId="{AAC972ED-4F58-45E1-B785-8AC859861EE7}" sibTransId="{F8946055-A806-48F3-A410-B783F96CD3B4}"/>
    <dgm:cxn modelId="{FA6942F6-2F6E-4DBE-8050-5E11E679939B}" type="presOf" srcId="{098A2DFE-3940-422E-A2BB-C59943D44F5D}" destId="{3E69584B-9F8F-4E74-874A-3CDFF7E9F68E}" srcOrd="0" destOrd="1" presId="urn:microsoft.com/office/officeart/2005/8/layout/vList2"/>
    <dgm:cxn modelId="{A8C179F7-473A-401B-802A-227CCF9E7E03}" srcId="{64BECC4C-EFE4-44A9-91CD-F3E125AB2B1E}" destId="{1E776047-1E24-4993-83EC-6047EC5ED951}" srcOrd="0" destOrd="0" parTransId="{56B868AF-3B95-45A3-9CF5-47D2BCBA64B1}" sibTransId="{90895A01-C4BC-4C9C-B7D2-3234E3C5392C}"/>
    <dgm:cxn modelId="{A9A234FE-A3B9-4A0E-87A0-D931D75834BB}" type="presOf" srcId="{A4E7E287-5778-4178-A638-DC1CA9A1A5A0}" destId="{3E69584B-9F8F-4E74-874A-3CDFF7E9F68E}" srcOrd="0" destOrd="0" presId="urn:microsoft.com/office/officeart/2005/8/layout/vList2"/>
    <dgm:cxn modelId="{C649758C-0676-4FB0-9BA6-EBEB41709ECF}" type="presParOf" srcId="{559F5C3C-D15C-4249-AE79-6596A7F05875}" destId="{CEB99C66-4337-4099-A9C4-B5306AAC796F}" srcOrd="0" destOrd="0" presId="urn:microsoft.com/office/officeart/2005/8/layout/vList2"/>
    <dgm:cxn modelId="{EF01EC3C-2E12-44D8-B79D-79AD9DEC3B17}" type="presParOf" srcId="{559F5C3C-D15C-4249-AE79-6596A7F05875}" destId="{3E69584B-9F8F-4E74-874A-3CDFF7E9F6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0.xml><?xml version="1.0" encoding="utf-8"?>
<dgm:dataModel xmlns:dgm="http://schemas.openxmlformats.org/drawingml/2006/diagram" xmlns:a="http://schemas.openxmlformats.org/drawingml/2006/main">
  <dgm:ptLst>
    <dgm:pt modelId="{64BECC4C-EFE4-44A9-91CD-F3E125AB2B1E}"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1E776047-1E24-4993-83EC-6047EC5ED951}">
      <dgm:prSet phldrT="[Text]"/>
      <dgm:spPr>
        <a:solidFill>
          <a:srgbClr val="0070C0"/>
        </a:solidFill>
      </dgm:spPr>
      <dgm:t>
        <a:bodyPr/>
        <a:lstStyle/>
        <a:p>
          <a:pPr algn="ctr"/>
          <a:r>
            <a:rPr lang="en-US" dirty="0" err="1"/>
            <a:t>Kinh</a:t>
          </a:r>
          <a:r>
            <a:rPr lang="en-US" dirty="0"/>
            <a:t> </a:t>
          </a:r>
          <a:r>
            <a:rPr lang="en-US" dirty="0" err="1"/>
            <a:t>tế</a:t>
          </a:r>
          <a:r>
            <a:rPr lang="en-US" dirty="0"/>
            <a:t> - </a:t>
          </a:r>
          <a:r>
            <a:rPr lang="en-US" dirty="0" err="1"/>
            <a:t>tài</a:t>
          </a:r>
          <a:r>
            <a:rPr lang="en-US" dirty="0"/>
            <a:t> </a:t>
          </a:r>
          <a:r>
            <a:rPr lang="en-US" dirty="0" err="1"/>
            <a:t>chính</a:t>
          </a:r>
          <a:endParaRPr lang="en-US" dirty="0"/>
        </a:p>
      </dgm:t>
    </dgm:pt>
    <dgm:pt modelId="{56B868AF-3B95-45A3-9CF5-47D2BCBA64B1}" type="parTrans" cxnId="{A8C179F7-473A-401B-802A-227CCF9E7E03}">
      <dgm:prSet/>
      <dgm:spPr/>
      <dgm:t>
        <a:bodyPr/>
        <a:lstStyle/>
        <a:p>
          <a:endParaRPr lang="en-US"/>
        </a:p>
      </dgm:t>
    </dgm:pt>
    <dgm:pt modelId="{90895A01-C4BC-4C9C-B7D2-3234E3C5392C}" type="sibTrans" cxnId="{A8C179F7-473A-401B-802A-227CCF9E7E03}">
      <dgm:prSet/>
      <dgm:spPr/>
      <dgm:t>
        <a:bodyPr/>
        <a:lstStyle/>
        <a:p>
          <a:endParaRPr lang="en-US"/>
        </a:p>
      </dgm:t>
    </dgm:pt>
    <dgm:pt modelId="{A4E7E287-5778-4178-A638-DC1CA9A1A5A0}">
      <dgm:prSet phldrT="[Text]"/>
      <dgm:spPr/>
      <dgm:t>
        <a:bodyPr/>
        <a:lstStyle/>
        <a:p>
          <a:r>
            <a:rPr lang="en-US" dirty="0" err="1"/>
            <a:t>Năm</a:t>
          </a:r>
          <a:r>
            <a:rPr lang="en-US" dirty="0"/>
            <a:t> 1397, </a:t>
          </a:r>
          <a:r>
            <a:rPr lang="en-US" dirty="0" err="1"/>
            <a:t>Hồ</a:t>
          </a:r>
          <a:r>
            <a:rPr lang="en-US" dirty="0"/>
            <a:t> </a:t>
          </a:r>
          <a:r>
            <a:rPr lang="en-US" dirty="0" err="1"/>
            <a:t>Quý</a:t>
          </a:r>
          <a:r>
            <a:rPr lang="en-US" dirty="0"/>
            <a:t> Ly ban </a:t>
          </a:r>
          <a:r>
            <a:rPr lang="en-US" dirty="0" err="1"/>
            <a:t>hành</a:t>
          </a:r>
          <a:r>
            <a:rPr lang="en-US" dirty="0"/>
            <a:t> </a:t>
          </a:r>
          <a:r>
            <a:rPr lang="en-US" dirty="0" err="1"/>
            <a:t>chính</a:t>
          </a:r>
          <a:r>
            <a:rPr lang="en-US" dirty="0"/>
            <a:t> </a:t>
          </a:r>
          <a:r>
            <a:rPr lang="en-US" dirty="0" err="1"/>
            <a:t>sách</a:t>
          </a:r>
          <a:r>
            <a:rPr lang="en-US" dirty="0"/>
            <a:t> </a:t>
          </a:r>
          <a:r>
            <a:rPr lang="en-US" dirty="0" err="1"/>
            <a:t>hạn</a:t>
          </a:r>
          <a:r>
            <a:rPr lang="en-US" dirty="0"/>
            <a:t> </a:t>
          </a:r>
          <a:r>
            <a:rPr lang="en-US" dirty="0" err="1"/>
            <a:t>điền</a:t>
          </a:r>
          <a:endParaRPr lang="en-US" dirty="0"/>
        </a:p>
      </dgm:t>
    </dgm:pt>
    <dgm:pt modelId="{7335C036-A7DB-410B-AAA0-4B59767A293A}" type="parTrans" cxnId="{B2BA3523-7FD1-4050-AEA7-03AA6D5CE115}">
      <dgm:prSet/>
      <dgm:spPr/>
      <dgm:t>
        <a:bodyPr/>
        <a:lstStyle/>
        <a:p>
          <a:endParaRPr lang="en-US"/>
        </a:p>
      </dgm:t>
    </dgm:pt>
    <dgm:pt modelId="{135BFCD8-B34C-483D-ACB0-298D23E3452F}" type="sibTrans" cxnId="{B2BA3523-7FD1-4050-AEA7-03AA6D5CE115}">
      <dgm:prSet/>
      <dgm:spPr/>
      <dgm:t>
        <a:bodyPr/>
        <a:lstStyle/>
        <a:p>
          <a:endParaRPr lang="en-US"/>
        </a:p>
      </dgm:t>
    </dgm:pt>
    <dgm:pt modelId="{098A2DFE-3940-422E-A2BB-C59943D44F5D}">
      <dgm:prSet phldrT="[Text]"/>
      <dgm:spPr/>
      <dgm:t>
        <a:bodyPr/>
        <a:lstStyle/>
        <a:p>
          <a:r>
            <a:rPr lang="en-US" dirty="0" err="1"/>
            <a:t>Năm</a:t>
          </a:r>
          <a:r>
            <a:rPr lang="en-US" dirty="0"/>
            <a:t> 1401, </a:t>
          </a:r>
          <a:r>
            <a:rPr lang="en-US" dirty="0" err="1"/>
            <a:t>nhà</a:t>
          </a:r>
          <a:r>
            <a:rPr lang="en-US" dirty="0"/>
            <a:t> </a:t>
          </a:r>
          <a:r>
            <a:rPr lang="en-US" dirty="0" err="1"/>
            <a:t>Hồ</a:t>
          </a:r>
          <a:r>
            <a:rPr lang="en-US" dirty="0"/>
            <a:t> ban </a:t>
          </a:r>
          <a:r>
            <a:rPr lang="en-US" dirty="0" err="1"/>
            <a:t>hành</a:t>
          </a:r>
          <a:r>
            <a:rPr lang="en-US" dirty="0"/>
            <a:t> </a:t>
          </a:r>
          <a:r>
            <a:rPr lang="en-US" dirty="0" err="1"/>
            <a:t>chính</a:t>
          </a:r>
          <a:r>
            <a:rPr lang="en-US" dirty="0"/>
            <a:t> </a:t>
          </a:r>
          <a:r>
            <a:rPr lang="en-US" dirty="0" err="1"/>
            <a:t>sách</a:t>
          </a:r>
          <a:r>
            <a:rPr lang="en-US" dirty="0"/>
            <a:t> </a:t>
          </a:r>
          <a:r>
            <a:rPr lang="en-US" dirty="0" err="1"/>
            <a:t>hạn</a:t>
          </a:r>
          <a:r>
            <a:rPr lang="en-US" dirty="0"/>
            <a:t> </a:t>
          </a:r>
          <a:r>
            <a:rPr lang="en-US" dirty="0" err="1"/>
            <a:t>nô</a:t>
          </a:r>
          <a:endParaRPr lang="en-US" dirty="0"/>
        </a:p>
      </dgm:t>
    </dgm:pt>
    <dgm:pt modelId="{DEBA912A-3EDC-42DF-ABC7-080D1BDE4A0F}" type="parTrans" cxnId="{D04F6B3C-B450-4326-AA67-C312A226160A}">
      <dgm:prSet/>
      <dgm:spPr/>
      <dgm:t>
        <a:bodyPr/>
        <a:lstStyle/>
        <a:p>
          <a:endParaRPr lang="en-US"/>
        </a:p>
      </dgm:t>
    </dgm:pt>
    <dgm:pt modelId="{B13738AE-5023-480B-B1D1-3CFEB904819C}" type="sibTrans" cxnId="{D04F6B3C-B450-4326-AA67-C312A226160A}">
      <dgm:prSet/>
      <dgm:spPr/>
      <dgm:t>
        <a:bodyPr/>
        <a:lstStyle/>
        <a:p>
          <a:endParaRPr lang="en-US"/>
        </a:p>
      </dgm:t>
    </dgm:pt>
    <dgm:pt modelId="{638D18FC-B2ED-4304-A09F-7BC8074176B2}">
      <dgm:prSet phldrT="[Text]"/>
      <dgm:spPr/>
      <dgm:t>
        <a:bodyPr/>
        <a:lstStyle/>
        <a:p>
          <a:r>
            <a:rPr lang="en-US" dirty="0" err="1"/>
            <a:t>Năm</a:t>
          </a:r>
          <a:r>
            <a:rPr lang="en-US" dirty="0"/>
            <a:t> 1396, </a:t>
          </a:r>
          <a:r>
            <a:rPr lang="en-US" dirty="0" err="1"/>
            <a:t>Hồ</a:t>
          </a:r>
          <a:r>
            <a:rPr lang="en-US" dirty="0"/>
            <a:t> </a:t>
          </a:r>
          <a:r>
            <a:rPr lang="en-US" dirty="0" err="1"/>
            <a:t>Quý</a:t>
          </a:r>
          <a:r>
            <a:rPr lang="en-US" dirty="0"/>
            <a:t> Ly </a:t>
          </a:r>
          <a:r>
            <a:rPr lang="en-US" dirty="0" err="1"/>
            <a:t>cho</a:t>
          </a:r>
          <a:r>
            <a:rPr lang="en-US" dirty="0"/>
            <a:t> </a:t>
          </a:r>
          <a:r>
            <a:rPr lang="en-US" dirty="0" err="1"/>
            <a:t>phát</a:t>
          </a:r>
          <a:r>
            <a:rPr lang="en-US" dirty="0"/>
            <a:t> </a:t>
          </a:r>
          <a:r>
            <a:rPr lang="en-US" dirty="0" err="1"/>
            <a:t>hành</a:t>
          </a:r>
          <a:r>
            <a:rPr lang="en-US" dirty="0"/>
            <a:t> </a:t>
          </a:r>
          <a:r>
            <a:rPr lang="en-US" dirty="0" err="1"/>
            <a:t>tiền</a:t>
          </a:r>
          <a:r>
            <a:rPr lang="en-US" dirty="0"/>
            <a:t> </a:t>
          </a:r>
          <a:r>
            <a:rPr lang="en-US" dirty="0" err="1"/>
            <a:t>giấy</a:t>
          </a:r>
          <a:r>
            <a:rPr lang="en-US" dirty="0"/>
            <a:t>, </a:t>
          </a:r>
          <a:r>
            <a:rPr lang="en-US" dirty="0" err="1"/>
            <a:t>gọi</a:t>
          </a:r>
          <a:r>
            <a:rPr lang="en-US" dirty="0"/>
            <a:t> </a:t>
          </a:r>
          <a:r>
            <a:rPr lang="en-US" dirty="0" err="1"/>
            <a:t>là</a:t>
          </a:r>
          <a:r>
            <a:rPr lang="en-US" dirty="0"/>
            <a:t> “</a:t>
          </a:r>
          <a:r>
            <a:rPr lang="en-US" dirty="0" err="1"/>
            <a:t>Thông</a:t>
          </a:r>
          <a:r>
            <a:rPr lang="en-US" dirty="0"/>
            <a:t> </a:t>
          </a:r>
          <a:r>
            <a:rPr lang="en-US" dirty="0" err="1"/>
            <a:t>bảo</a:t>
          </a:r>
          <a:r>
            <a:rPr lang="en-US" dirty="0"/>
            <a:t>   </a:t>
          </a:r>
          <a:r>
            <a:rPr lang="en-US" dirty="0" err="1"/>
            <a:t>hội</a:t>
          </a:r>
          <a:r>
            <a:rPr lang="en-US" dirty="0"/>
            <a:t> </a:t>
          </a:r>
          <a:r>
            <a:rPr lang="en-US" dirty="0" err="1"/>
            <a:t>sao</a:t>
          </a:r>
          <a:r>
            <a:rPr lang="en-US" dirty="0"/>
            <a:t>”. </a:t>
          </a:r>
        </a:p>
      </dgm:t>
    </dgm:pt>
    <dgm:pt modelId="{AAC972ED-4F58-45E1-B785-8AC859861EE7}" type="parTrans" cxnId="{FE3D15E4-1C85-4E92-BEBF-541F45367C94}">
      <dgm:prSet/>
      <dgm:spPr/>
      <dgm:t>
        <a:bodyPr/>
        <a:lstStyle/>
        <a:p>
          <a:endParaRPr lang="en-US"/>
        </a:p>
      </dgm:t>
    </dgm:pt>
    <dgm:pt modelId="{F8946055-A806-48F3-A410-B783F96CD3B4}" type="sibTrans" cxnId="{FE3D15E4-1C85-4E92-BEBF-541F45367C94}">
      <dgm:prSet/>
      <dgm:spPr/>
      <dgm:t>
        <a:bodyPr/>
        <a:lstStyle/>
        <a:p>
          <a:endParaRPr lang="en-US"/>
        </a:p>
      </dgm:t>
    </dgm:pt>
    <dgm:pt modelId="{559F5C3C-D15C-4249-AE79-6596A7F05875}" type="pres">
      <dgm:prSet presAssocID="{64BECC4C-EFE4-44A9-91CD-F3E125AB2B1E}" presName="linear" presStyleCnt="0">
        <dgm:presLayoutVars>
          <dgm:animLvl val="lvl"/>
          <dgm:resizeHandles val="exact"/>
        </dgm:presLayoutVars>
      </dgm:prSet>
      <dgm:spPr/>
    </dgm:pt>
    <dgm:pt modelId="{CEB99C66-4337-4099-A9C4-B5306AAC796F}" type="pres">
      <dgm:prSet presAssocID="{1E776047-1E24-4993-83EC-6047EC5ED951}" presName="parentText" presStyleLbl="node1" presStyleIdx="0" presStyleCnt="1">
        <dgm:presLayoutVars>
          <dgm:chMax val="0"/>
          <dgm:bulletEnabled val="1"/>
        </dgm:presLayoutVars>
      </dgm:prSet>
      <dgm:spPr/>
    </dgm:pt>
    <dgm:pt modelId="{3E69584B-9F8F-4E74-874A-3CDFF7E9F68E}" type="pres">
      <dgm:prSet presAssocID="{1E776047-1E24-4993-83EC-6047EC5ED951}" presName="childText" presStyleLbl="revTx" presStyleIdx="0" presStyleCnt="1">
        <dgm:presLayoutVars>
          <dgm:bulletEnabled val="1"/>
        </dgm:presLayoutVars>
      </dgm:prSet>
      <dgm:spPr/>
    </dgm:pt>
  </dgm:ptLst>
  <dgm:cxnLst>
    <dgm:cxn modelId="{B2BA3523-7FD1-4050-AEA7-03AA6D5CE115}" srcId="{1E776047-1E24-4993-83EC-6047EC5ED951}" destId="{A4E7E287-5778-4178-A638-DC1CA9A1A5A0}" srcOrd="0" destOrd="0" parTransId="{7335C036-A7DB-410B-AAA0-4B59767A293A}" sibTransId="{135BFCD8-B34C-483D-ACB0-298D23E3452F}"/>
    <dgm:cxn modelId="{D04F6B3C-B450-4326-AA67-C312A226160A}" srcId="{1E776047-1E24-4993-83EC-6047EC5ED951}" destId="{098A2DFE-3940-422E-A2BB-C59943D44F5D}" srcOrd="1" destOrd="0" parTransId="{DEBA912A-3EDC-42DF-ABC7-080D1BDE4A0F}" sibTransId="{B13738AE-5023-480B-B1D1-3CFEB904819C}"/>
    <dgm:cxn modelId="{C7C74869-81E3-4554-AEDE-F1D18DCD5270}" type="presOf" srcId="{638D18FC-B2ED-4304-A09F-7BC8074176B2}" destId="{3E69584B-9F8F-4E74-874A-3CDFF7E9F68E}" srcOrd="0" destOrd="2" presId="urn:microsoft.com/office/officeart/2005/8/layout/vList2"/>
    <dgm:cxn modelId="{F5E0944C-F130-482E-83B9-92457CCD25EA}" type="presOf" srcId="{1E776047-1E24-4993-83EC-6047EC5ED951}" destId="{CEB99C66-4337-4099-A9C4-B5306AAC796F}" srcOrd="0" destOrd="0" presId="urn:microsoft.com/office/officeart/2005/8/layout/vList2"/>
    <dgm:cxn modelId="{E03F0DA6-8BD2-41C8-A687-6408CD098D0A}" type="presOf" srcId="{64BECC4C-EFE4-44A9-91CD-F3E125AB2B1E}" destId="{559F5C3C-D15C-4249-AE79-6596A7F05875}" srcOrd="0" destOrd="0" presId="urn:microsoft.com/office/officeart/2005/8/layout/vList2"/>
    <dgm:cxn modelId="{FE3D15E4-1C85-4E92-BEBF-541F45367C94}" srcId="{1E776047-1E24-4993-83EC-6047EC5ED951}" destId="{638D18FC-B2ED-4304-A09F-7BC8074176B2}" srcOrd="2" destOrd="0" parTransId="{AAC972ED-4F58-45E1-B785-8AC859861EE7}" sibTransId="{F8946055-A806-48F3-A410-B783F96CD3B4}"/>
    <dgm:cxn modelId="{FA6942F6-2F6E-4DBE-8050-5E11E679939B}" type="presOf" srcId="{098A2DFE-3940-422E-A2BB-C59943D44F5D}" destId="{3E69584B-9F8F-4E74-874A-3CDFF7E9F68E}" srcOrd="0" destOrd="1" presId="urn:microsoft.com/office/officeart/2005/8/layout/vList2"/>
    <dgm:cxn modelId="{A8C179F7-473A-401B-802A-227CCF9E7E03}" srcId="{64BECC4C-EFE4-44A9-91CD-F3E125AB2B1E}" destId="{1E776047-1E24-4993-83EC-6047EC5ED951}" srcOrd="0" destOrd="0" parTransId="{56B868AF-3B95-45A3-9CF5-47D2BCBA64B1}" sibTransId="{90895A01-C4BC-4C9C-B7D2-3234E3C5392C}"/>
    <dgm:cxn modelId="{A9A234FE-A3B9-4A0E-87A0-D931D75834BB}" type="presOf" srcId="{A4E7E287-5778-4178-A638-DC1CA9A1A5A0}" destId="{3E69584B-9F8F-4E74-874A-3CDFF7E9F68E}" srcOrd="0" destOrd="0" presId="urn:microsoft.com/office/officeart/2005/8/layout/vList2"/>
    <dgm:cxn modelId="{C649758C-0676-4FB0-9BA6-EBEB41709ECF}" type="presParOf" srcId="{559F5C3C-D15C-4249-AE79-6596A7F05875}" destId="{CEB99C66-4337-4099-A9C4-B5306AAC796F}" srcOrd="0" destOrd="0" presId="urn:microsoft.com/office/officeart/2005/8/layout/vList2"/>
    <dgm:cxn modelId="{EF01EC3C-2E12-44D8-B79D-79AD9DEC3B17}" type="presParOf" srcId="{559F5C3C-D15C-4249-AE79-6596A7F05875}" destId="{3E69584B-9F8F-4E74-874A-3CDFF7E9F6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1.xml><?xml version="1.0" encoding="utf-8"?>
<dgm:dataModel xmlns:dgm="http://schemas.openxmlformats.org/drawingml/2006/diagram" xmlns:a="http://schemas.openxmlformats.org/drawingml/2006/main">
  <dgm:ptLst>
    <dgm:pt modelId="{64BECC4C-EFE4-44A9-91CD-F3E125AB2B1E}" type="doc">
      <dgm:prSet loTypeId="urn:microsoft.com/office/officeart/2005/8/layout/vList2" loCatId="list" qsTypeId="urn:microsoft.com/office/officeart/2005/8/quickstyle/3d2" qsCatId="3D" csTypeId="urn:microsoft.com/office/officeart/2005/8/colors/accent1_2" csCatId="accent1" phldr="1"/>
      <dgm:spPr/>
      <dgm:t>
        <a:bodyPr/>
        <a:lstStyle/>
        <a:p>
          <a:endParaRPr lang="en-US"/>
        </a:p>
      </dgm:t>
    </dgm:pt>
    <dgm:pt modelId="{1E776047-1E24-4993-83EC-6047EC5ED951}">
      <dgm:prSet phldrT="[Text]"/>
      <dgm:spPr>
        <a:solidFill>
          <a:srgbClr val="0070C0"/>
        </a:solidFill>
      </dgm:spPr>
      <dgm:t>
        <a:bodyPr/>
        <a:lstStyle/>
        <a:p>
          <a:pPr algn="ctr"/>
          <a:r>
            <a:rPr lang="en-US" dirty="0" err="1"/>
            <a:t>Văn</a:t>
          </a:r>
          <a:r>
            <a:rPr lang="en-US" dirty="0"/>
            <a:t> </a:t>
          </a:r>
          <a:r>
            <a:rPr lang="en-US" dirty="0" err="1"/>
            <a:t>hóa</a:t>
          </a:r>
          <a:r>
            <a:rPr lang="en-US" dirty="0"/>
            <a:t> </a:t>
          </a:r>
          <a:r>
            <a:rPr lang="en-US" dirty="0" err="1"/>
            <a:t>giáo</a:t>
          </a:r>
          <a:r>
            <a:rPr lang="en-US" dirty="0"/>
            <a:t> </a:t>
          </a:r>
          <a:r>
            <a:rPr lang="en-US" dirty="0" err="1"/>
            <a:t>dục</a:t>
          </a:r>
          <a:endParaRPr lang="en-US" dirty="0"/>
        </a:p>
      </dgm:t>
    </dgm:pt>
    <dgm:pt modelId="{56B868AF-3B95-45A3-9CF5-47D2BCBA64B1}" type="parTrans" cxnId="{A8C179F7-473A-401B-802A-227CCF9E7E03}">
      <dgm:prSet/>
      <dgm:spPr/>
      <dgm:t>
        <a:bodyPr/>
        <a:lstStyle/>
        <a:p>
          <a:endParaRPr lang="en-US"/>
        </a:p>
      </dgm:t>
    </dgm:pt>
    <dgm:pt modelId="{90895A01-C4BC-4C9C-B7D2-3234E3C5392C}" type="sibTrans" cxnId="{A8C179F7-473A-401B-802A-227CCF9E7E03}">
      <dgm:prSet/>
      <dgm:spPr/>
      <dgm:t>
        <a:bodyPr/>
        <a:lstStyle/>
        <a:p>
          <a:endParaRPr lang="en-US"/>
        </a:p>
      </dgm:t>
    </dgm:pt>
    <dgm:pt modelId="{A4E7E287-5778-4178-A638-DC1CA9A1A5A0}">
      <dgm:prSet phldrT="[Text]"/>
      <dgm:spPr/>
      <dgm:t>
        <a:bodyPr/>
        <a:lstStyle/>
        <a:p>
          <a:r>
            <a:rPr lang="en-US" dirty="0" err="1"/>
            <a:t>Năm</a:t>
          </a:r>
          <a:r>
            <a:rPr lang="en-US" dirty="0"/>
            <a:t> 1395, </a:t>
          </a:r>
          <a:r>
            <a:rPr lang="en-US" dirty="0" err="1"/>
            <a:t>Hồ</a:t>
          </a:r>
          <a:r>
            <a:rPr lang="en-US" dirty="0"/>
            <a:t> </a:t>
          </a:r>
          <a:r>
            <a:rPr lang="en-US" dirty="0" err="1"/>
            <a:t>Quý</a:t>
          </a:r>
          <a:r>
            <a:rPr lang="en-US" dirty="0"/>
            <a:t> Ly </a:t>
          </a:r>
          <a:r>
            <a:rPr lang="en-US" dirty="0" err="1"/>
            <a:t>định</a:t>
          </a:r>
          <a:r>
            <a:rPr lang="en-US" dirty="0"/>
            <a:t> </a:t>
          </a:r>
          <a:r>
            <a:rPr lang="en-US" dirty="0" err="1"/>
            <a:t>lại</a:t>
          </a:r>
          <a:r>
            <a:rPr lang="en-US" dirty="0"/>
            <a:t> </a:t>
          </a:r>
          <a:r>
            <a:rPr lang="en-US" dirty="0" err="1"/>
            <a:t>phép</a:t>
          </a:r>
          <a:r>
            <a:rPr lang="en-US" dirty="0"/>
            <a:t> </a:t>
          </a:r>
          <a:r>
            <a:rPr lang="en-US" dirty="0" err="1"/>
            <a:t>thi</a:t>
          </a:r>
          <a:r>
            <a:rPr lang="en-US" dirty="0"/>
            <a:t> </a:t>
          </a:r>
          <a:r>
            <a:rPr lang="en-US" dirty="0" err="1"/>
            <a:t>cử</a:t>
          </a:r>
          <a:r>
            <a:rPr lang="en-US" dirty="0"/>
            <a:t>, </a:t>
          </a:r>
          <a:r>
            <a:rPr lang="en-US" dirty="0" err="1"/>
            <a:t>quy</a:t>
          </a:r>
          <a:r>
            <a:rPr lang="en-US" dirty="0"/>
            <a:t> </a:t>
          </a:r>
          <a:r>
            <a:rPr lang="en-US" dirty="0" err="1"/>
            <a:t>định</a:t>
          </a:r>
          <a:r>
            <a:rPr lang="en-US" dirty="0"/>
            <a:t> </a:t>
          </a:r>
          <a:r>
            <a:rPr lang="en-US" dirty="0" err="1"/>
            <a:t>nội</a:t>
          </a:r>
          <a:r>
            <a:rPr lang="en-US" dirty="0"/>
            <a:t> dung </a:t>
          </a:r>
          <a:r>
            <a:rPr lang="en-US" dirty="0" err="1"/>
            <a:t>và</a:t>
          </a:r>
          <a:r>
            <a:rPr lang="en-US" dirty="0"/>
            <a:t> </a:t>
          </a:r>
          <a:r>
            <a:rPr lang="en-US" dirty="0" err="1"/>
            <a:t>hình</a:t>
          </a:r>
          <a:r>
            <a:rPr lang="en-US" dirty="0"/>
            <a:t> </a:t>
          </a:r>
          <a:r>
            <a:rPr lang="en-US" dirty="0" err="1"/>
            <a:t>thức</a:t>
          </a:r>
          <a:r>
            <a:rPr lang="en-US" dirty="0"/>
            <a:t> </a:t>
          </a:r>
          <a:r>
            <a:rPr lang="en-US" dirty="0" err="1"/>
            <a:t>cho</a:t>
          </a:r>
          <a:r>
            <a:rPr lang="en-US" dirty="0"/>
            <a:t> </a:t>
          </a:r>
          <a:r>
            <a:rPr lang="en-US" dirty="0" err="1"/>
            <a:t>mỗi</a:t>
          </a:r>
          <a:r>
            <a:rPr lang="en-US" dirty="0"/>
            <a:t> </a:t>
          </a:r>
          <a:r>
            <a:rPr lang="en-US" dirty="0" err="1"/>
            <a:t>kỳ</a:t>
          </a:r>
          <a:r>
            <a:rPr lang="en-US" dirty="0"/>
            <a:t> </a:t>
          </a:r>
          <a:r>
            <a:rPr lang="en-US" dirty="0" err="1"/>
            <a:t>thi</a:t>
          </a:r>
          <a:r>
            <a:rPr lang="en-US" dirty="0"/>
            <a:t>.</a:t>
          </a:r>
        </a:p>
      </dgm:t>
    </dgm:pt>
    <dgm:pt modelId="{7335C036-A7DB-410B-AAA0-4B59767A293A}" type="parTrans" cxnId="{B2BA3523-7FD1-4050-AEA7-03AA6D5CE115}">
      <dgm:prSet/>
      <dgm:spPr/>
      <dgm:t>
        <a:bodyPr/>
        <a:lstStyle/>
        <a:p>
          <a:endParaRPr lang="en-US"/>
        </a:p>
      </dgm:t>
    </dgm:pt>
    <dgm:pt modelId="{135BFCD8-B34C-483D-ACB0-298D23E3452F}" type="sibTrans" cxnId="{B2BA3523-7FD1-4050-AEA7-03AA6D5CE115}">
      <dgm:prSet/>
      <dgm:spPr/>
      <dgm:t>
        <a:bodyPr/>
        <a:lstStyle/>
        <a:p>
          <a:endParaRPr lang="en-US"/>
        </a:p>
      </dgm:t>
    </dgm:pt>
    <dgm:pt modelId="{DCFEB4F0-6459-451C-81A2-5C0FD4A0C0A0}">
      <dgm:prSet phldrT="[Text]"/>
      <dgm:spPr/>
      <dgm:t>
        <a:bodyPr/>
        <a:lstStyle/>
        <a:p>
          <a:r>
            <a:rPr lang="en-US" dirty="0"/>
            <a:t> </a:t>
          </a:r>
          <a:r>
            <a:rPr lang="en-US" dirty="0" err="1"/>
            <a:t>Năm</a:t>
          </a:r>
          <a:r>
            <a:rPr lang="en-US" dirty="0"/>
            <a:t> 1397, </a:t>
          </a:r>
          <a:r>
            <a:rPr lang="en-US" dirty="0" err="1"/>
            <a:t>ông</a:t>
          </a:r>
          <a:r>
            <a:rPr lang="en-US" dirty="0"/>
            <a:t> </a:t>
          </a:r>
          <a:r>
            <a:rPr lang="en-US" dirty="0" err="1"/>
            <a:t>chủ</a:t>
          </a:r>
          <a:r>
            <a:rPr lang="en-US" dirty="0"/>
            <a:t> </a:t>
          </a:r>
          <a:r>
            <a:rPr lang="en-US" dirty="0" err="1"/>
            <a:t>trương</a:t>
          </a:r>
          <a:r>
            <a:rPr lang="en-US" dirty="0"/>
            <a:t> </a:t>
          </a:r>
          <a:r>
            <a:rPr lang="en-US" dirty="0" err="1"/>
            <a:t>mở</a:t>
          </a:r>
          <a:r>
            <a:rPr lang="en-US" dirty="0"/>
            <a:t> </a:t>
          </a:r>
          <a:r>
            <a:rPr lang="en-US" dirty="0" err="1"/>
            <a:t>trường</a:t>
          </a:r>
          <a:r>
            <a:rPr lang="en-US" dirty="0"/>
            <a:t> </a:t>
          </a:r>
          <a:r>
            <a:rPr lang="en-US" dirty="0" err="1"/>
            <a:t>học</a:t>
          </a:r>
          <a:r>
            <a:rPr lang="en-US" dirty="0"/>
            <a:t> ở </a:t>
          </a:r>
          <a:r>
            <a:rPr lang="en-US" dirty="0" err="1"/>
            <a:t>các</a:t>
          </a:r>
          <a:r>
            <a:rPr lang="en-US" dirty="0"/>
            <a:t> </a:t>
          </a:r>
          <a:r>
            <a:rPr lang="en-US" dirty="0" err="1"/>
            <a:t>châu</a:t>
          </a:r>
          <a:r>
            <a:rPr lang="en-US" dirty="0"/>
            <a:t>, </a:t>
          </a:r>
          <a:r>
            <a:rPr lang="en-US" dirty="0" err="1"/>
            <a:t>lộ</a:t>
          </a:r>
          <a:r>
            <a:rPr lang="en-US" dirty="0"/>
            <a:t>, </a:t>
          </a:r>
          <a:r>
            <a:rPr lang="en-US" dirty="0" err="1"/>
            <a:t>phủ</a:t>
          </a:r>
          <a:r>
            <a:rPr lang="en-US" dirty="0"/>
            <a:t> </a:t>
          </a:r>
          <a:r>
            <a:rPr lang="en-US" dirty="0" err="1"/>
            <a:t>giao</a:t>
          </a:r>
          <a:endParaRPr lang="en-US" dirty="0"/>
        </a:p>
      </dgm:t>
    </dgm:pt>
    <dgm:pt modelId="{D50838D3-EC7B-425E-9B37-482C32F1F355}" type="parTrans" cxnId="{0B98754C-28C2-41A5-BDBC-DDB7896E7B49}">
      <dgm:prSet/>
      <dgm:spPr/>
    </dgm:pt>
    <dgm:pt modelId="{65D4ECA4-15D8-4034-A8A8-FAC3945AEFD7}" type="sibTrans" cxnId="{0B98754C-28C2-41A5-BDBC-DDB7896E7B49}">
      <dgm:prSet/>
      <dgm:spPr/>
    </dgm:pt>
    <dgm:pt modelId="{00E89113-D8E1-4A0D-B3A2-39BDB7A54891}">
      <dgm:prSet phldrT="[Text]"/>
      <dgm:spPr/>
      <dgm:t>
        <a:bodyPr/>
        <a:lstStyle/>
        <a:p>
          <a:r>
            <a:rPr lang="en-US" dirty="0" err="1"/>
            <a:t>Đối</a:t>
          </a:r>
          <a:r>
            <a:rPr lang="en-US" dirty="0"/>
            <a:t> </a:t>
          </a:r>
          <a:r>
            <a:rPr lang="en-US" dirty="0" err="1"/>
            <a:t>với</a:t>
          </a:r>
          <a:r>
            <a:rPr lang="en-US" dirty="0"/>
            <a:t> </a:t>
          </a:r>
          <a:r>
            <a:rPr lang="en-US" dirty="0" err="1"/>
            <a:t>Phật</a:t>
          </a:r>
          <a:r>
            <a:rPr lang="en-US" dirty="0"/>
            <a:t> </a:t>
          </a:r>
          <a:r>
            <a:rPr lang="en-US" dirty="0" err="1"/>
            <a:t>giáo</a:t>
          </a:r>
          <a:r>
            <a:rPr lang="en-US" dirty="0"/>
            <a:t>, </a:t>
          </a:r>
          <a:r>
            <a:rPr lang="en-US" dirty="0" err="1"/>
            <a:t>năm</a:t>
          </a:r>
          <a:r>
            <a:rPr lang="en-US" dirty="0"/>
            <a:t> 1396, </a:t>
          </a:r>
          <a:r>
            <a:rPr lang="en-US" dirty="0" err="1"/>
            <a:t>Hồ</a:t>
          </a:r>
          <a:r>
            <a:rPr lang="en-US" dirty="0"/>
            <a:t> </a:t>
          </a:r>
          <a:r>
            <a:rPr lang="en-US" dirty="0" err="1"/>
            <a:t>Quý</a:t>
          </a:r>
          <a:r>
            <a:rPr lang="en-US" dirty="0"/>
            <a:t> Ly </a:t>
          </a:r>
          <a:r>
            <a:rPr lang="en-US" dirty="0" err="1"/>
            <a:t>bắt</a:t>
          </a:r>
          <a:r>
            <a:rPr lang="en-US" dirty="0"/>
            <a:t> </a:t>
          </a:r>
          <a:r>
            <a:rPr lang="en-US" dirty="0" err="1"/>
            <a:t>tất</a:t>
          </a:r>
          <a:r>
            <a:rPr lang="en-US" dirty="0"/>
            <a:t> </a:t>
          </a:r>
          <a:r>
            <a:rPr lang="en-US" dirty="0" err="1"/>
            <a:t>cả</a:t>
          </a:r>
          <a:r>
            <a:rPr lang="en-US" dirty="0"/>
            <a:t> </a:t>
          </a:r>
          <a:r>
            <a:rPr lang="en-US" dirty="0" err="1"/>
            <a:t>các</a:t>
          </a:r>
          <a:r>
            <a:rPr lang="en-US" dirty="0"/>
            <a:t> </a:t>
          </a:r>
          <a:r>
            <a:rPr lang="en-US" dirty="0" err="1"/>
            <a:t>nhà</a:t>
          </a:r>
          <a:r>
            <a:rPr lang="en-US" dirty="0"/>
            <a:t> </a:t>
          </a:r>
          <a:r>
            <a:rPr lang="en-US" dirty="0" err="1"/>
            <a:t>sư</a:t>
          </a:r>
          <a:r>
            <a:rPr lang="en-US" dirty="0"/>
            <a:t> </a:t>
          </a:r>
          <a:r>
            <a:rPr lang="en-US" dirty="0" err="1"/>
            <a:t>chưa</a:t>
          </a:r>
          <a:r>
            <a:rPr lang="en-US" dirty="0"/>
            <a:t> </a:t>
          </a:r>
          <a:r>
            <a:rPr lang="en-US" dirty="0" err="1"/>
            <a:t>đến</a:t>
          </a:r>
          <a:r>
            <a:rPr lang="en-US" dirty="0"/>
            <a:t> 50 </a:t>
          </a:r>
          <a:r>
            <a:rPr lang="en-US" dirty="0" err="1"/>
            <a:t>tuổi</a:t>
          </a:r>
          <a:r>
            <a:rPr lang="en-US" dirty="0"/>
            <a:t> </a:t>
          </a:r>
          <a:r>
            <a:rPr lang="en-US" dirty="0" err="1"/>
            <a:t>phải</a:t>
          </a:r>
          <a:r>
            <a:rPr lang="en-US" dirty="0"/>
            <a:t> </a:t>
          </a:r>
          <a:r>
            <a:rPr lang="en-US" dirty="0" err="1"/>
            <a:t>hoàn</a:t>
          </a:r>
          <a:r>
            <a:rPr lang="en-US" dirty="0"/>
            <a:t> </a:t>
          </a:r>
          <a:r>
            <a:rPr lang="en-US" dirty="0" err="1"/>
            <a:t>tục</a:t>
          </a:r>
          <a:r>
            <a:rPr lang="en-US" dirty="0"/>
            <a:t>, </a:t>
          </a:r>
          <a:r>
            <a:rPr lang="en-US" dirty="0" err="1"/>
            <a:t>số</a:t>
          </a:r>
          <a:r>
            <a:rPr lang="en-US" dirty="0"/>
            <a:t> </a:t>
          </a:r>
          <a:r>
            <a:rPr lang="en-US" dirty="0" err="1"/>
            <a:t>còn</a:t>
          </a:r>
          <a:r>
            <a:rPr lang="en-US" dirty="0"/>
            <a:t> </a:t>
          </a:r>
          <a:r>
            <a:rPr lang="en-US" dirty="0" err="1"/>
            <a:t>lại</a:t>
          </a:r>
          <a:r>
            <a:rPr lang="en-US" dirty="0"/>
            <a:t> </a:t>
          </a:r>
          <a:r>
            <a:rPr lang="en-US" dirty="0" err="1"/>
            <a:t>phải</a:t>
          </a:r>
          <a:r>
            <a:rPr lang="en-US" dirty="0"/>
            <a:t> </a:t>
          </a:r>
          <a:r>
            <a:rPr lang="en-US" dirty="0" err="1"/>
            <a:t>sát</a:t>
          </a:r>
          <a:r>
            <a:rPr lang="en-US" dirty="0"/>
            <a:t> </a:t>
          </a:r>
          <a:r>
            <a:rPr lang="en-US" dirty="0" err="1"/>
            <a:t>hạch</a:t>
          </a:r>
          <a:endParaRPr lang="en-US" dirty="0"/>
        </a:p>
      </dgm:t>
    </dgm:pt>
    <dgm:pt modelId="{01EC94C1-576D-4E1D-BAA5-4273D3847CA8}" type="parTrans" cxnId="{39F25657-2D2F-4A3C-A2FA-7FC68277C9E2}">
      <dgm:prSet/>
      <dgm:spPr/>
    </dgm:pt>
    <dgm:pt modelId="{965FD684-AF23-4752-939D-F9D4DE19721E}" type="sibTrans" cxnId="{39F25657-2D2F-4A3C-A2FA-7FC68277C9E2}">
      <dgm:prSet/>
      <dgm:spPr/>
    </dgm:pt>
    <dgm:pt modelId="{559F5C3C-D15C-4249-AE79-6596A7F05875}" type="pres">
      <dgm:prSet presAssocID="{64BECC4C-EFE4-44A9-91CD-F3E125AB2B1E}" presName="linear" presStyleCnt="0">
        <dgm:presLayoutVars>
          <dgm:animLvl val="lvl"/>
          <dgm:resizeHandles val="exact"/>
        </dgm:presLayoutVars>
      </dgm:prSet>
      <dgm:spPr/>
    </dgm:pt>
    <dgm:pt modelId="{CEB99C66-4337-4099-A9C4-B5306AAC796F}" type="pres">
      <dgm:prSet presAssocID="{1E776047-1E24-4993-83EC-6047EC5ED951}" presName="parentText" presStyleLbl="node1" presStyleIdx="0" presStyleCnt="1">
        <dgm:presLayoutVars>
          <dgm:chMax val="0"/>
          <dgm:bulletEnabled val="1"/>
        </dgm:presLayoutVars>
      </dgm:prSet>
      <dgm:spPr/>
    </dgm:pt>
    <dgm:pt modelId="{3E69584B-9F8F-4E74-874A-3CDFF7E9F68E}" type="pres">
      <dgm:prSet presAssocID="{1E776047-1E24-4993-83EC-6047EC5ED951}" presName="childText" presStyleLbl="revTx" presStyleIdx="0" presStyleCnt="1">
        <dgm:presLayoutVars>
          <dgm:bulletEnabled val="1"/>
        </dgm:presLayoutVars>
      </dgm:prSet>
      <dgm:spPr/>
    </dgm:pt>
  </dgm:ptLst>
  <dgm:cxnLst>
    <dgm:cxn modelId="{B2BA3523-7FD1-4050-AEA7-03AA6D5CE115}" srcId="{1E776047-1E24-4993-83EC-6047EC5ED951}" destId="{A4E7E287-5778-4178-A638-DC1CA9A1A5A0}" srcOrd="0" destOrd="0" parTransId="{7335C036-A7DB-410B-AAA0-4B59767A293A}" sibTransId="{135BFCD8-B34C-483D-ACB0-298D23E3452F}"/>
    <dgm:cxn modelId="{8D8DB248-0C8C-409D-813A-C7BC7C790BB1}" type="presOf" srcId="{DCFEB4F0-6459-451C-81A2-5C0FD4A0C0A0}" destId="{3E69584B-9F8F-4E74-874A-3CDFF7E9F68E}" srcOrd="0" destOrd="1" presId="urn:microsoft.com/office/officeart/2005/8/layout/vList2"/>
    <dgm:cxn modelId="{0B98754C-28C2-41A5-BDBC-DDB7896E7B49}" srcId="{1E776047-1E24-4993-83EC-6047EC5ED951}" destId="{DCFEB4F0-6459-451C-81A2-5C0FD4A0C0A0}" srcOrd="1" destOrd="0" parTransId="{D50838D3-EC7B-425E-9B37-482C32F1F355}" sibTransId="{65D4ECA4-15D8-4034-A8A8-FAC3945AEFD7}"/>
    <dgm:cxn modelId="{F5E0944C-F130-482E-83B9-92457CCD25EA}" type="presOf" srcId="{1E776047-1E24-4993-83EC-6047EC5ED951}" destId="{CEB99C66-4337-4099-A9C4-B5306AAC796F}" srcOrd="0" destOrd="0" presId="urn:microsoft.com/office/officeart/2005/8/layout/vList2"/>
    <dgm:cxn modelId="{39F25657-2D2F-4A3C-A2FA-7FC68277C9E2}" srcId="{1E776047-1E24-4993-83EC-6047EC5ED951}" destId="{00E89113-D8E1-4A0D-B3A2-39BDB7A54891}" srcOrd="2" destOrd="0" parTransId="{01EC94C1-576D-4E1D-BAA5-4273D3847CA8}" sibTransId="{965FD684-AF23-4752-939D-F9D4DE19721E}"/>
    <dgm:cxn modelId="{E03F0DA6-8BD2-41C8-A687-6408CD098D0A}" type="presOf" srcId="{64BECC4C-EFE4-44A9-91CD-F3E125AB2B1E}" destId="{559F5C3C-D15C-4249-AE79-6596A7F05875}" srcOrd="0" destOrd="0" presId="urn:microsoft.com/office/officeart/2005/8/layout/vList2"/>
    <dgm:cxn modelId="{FAD6F7AC-8FDD-4CAE-B591-18ECB51B957C}" type="presOf" srcId="{00E89113-D8E1-4A0D-B3A2-39BDB7A54891}" destId="{3E69584B-9F8F-4E74-874A-3CDFF7E9F68E}" srcOrd="0" destOrd="2" presId="urn:microsoft.com/office/officeart/2005/8/layout/vList2"/>
    <dgm:cxn modelId="{A8C179F7-473A-401B-802A-227CCF9E7E03}" srcId="{64BECC4C-EFE4-44A9-91CD-F3E125AB2B1E}" destId="{1E776047-1E24-4993-83EC-6047EC5ED951}" srcOrd="0" destOrd="0" parTransId="{56B868AF-3B95-45A3-9CF5-47D2BCBA64B1}" sibTransId="{90895A01-C4BC-4C9C-B7D2-3234E3C5392C}"/>
    <dgm:cxn modelId="{A9A234FE-A3B9-4A0E-87A0-D931D75834BB}" type="presOf" srcId="{A4E7E287-5778-4178-A638-DC1CA9A1A5A0}" destId="{3E69584B-9F8F-4E74-874A-3CDFF7E9F68E}" srcOrd="0" destOrd="0" presId="urn:microsoft.com/office/officeart/2005/8/layout/vList2"/>
    <dgm:cxn modelId="{C649758C-0676-4FB0-9BA6-EBEB41709ECF}" type="presParOf" srcId="{559F5C3C-D15C-4249-AE79-6596A7F05875}" destId="{CEB99C66-4337-4099-A9C4-B5306AAC796F}" srcOrd="0" destOrd="0" presId="urn:microsoft.com/office/officeart/2005/8/layout/vList2"/>
    <dgm:cxn modelId="{EF01EC3C-2E12-44D8-B79D-79AD9DEC3B17}" type="presParOf" srcId="{559F5C3C-D15C-4249-AE79-6596A7F05875}" destId="{3E69584B-9F8F-4E74-874A-3CDFF7E9F68E}"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2.xml><?xml version="1.0" encoding="utf-8"?>
<dgm:dataModel xmlns:dgm="http://schemas.openxmlformats.org/drawingml/2006/diagram" xmlns:a="http://schemas.openxmlformats.org/drawingml/2006/main">
  <dgm:ptLst>
    <dgm:pt modelId="{77943A0E-E091-46D5-B2C3-AE1886606DD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C43C12A4-44AD-4A98-8912-457269683FF2}">
      <dgm:prSet custT="1"/>
      <dgm:spPr>
        <a:solidFill>
          <a:srgbClr val="002060"/>
        </a:solidFill>
        <a:ln>
          <a:solidFill>
            <a:srgbClr val="00B050"/>
          </a:solidFill>
        </a:ln>
      </dgm:spPr>
      <dgm:t>
        <a:bodyPr/>
        <a:lstStyle/>
        <a:p>
          <a:r>
            <a:rPr lang="en-US" sz="2400" b="0" dirty="0">
              <a:solidFill>
                <a:schemeClr val="bg1"/>
              </a:solidFill>
            </a:rPr>
            <a:t>3.1. </a:t>
          </a:r>
          <a:r>
            <a:rPr lang="en-US" sz="2400" b="0" dirty="0" err="1">
              <a:solidFill>
                <a:schemeClr val="bg1"/>
              </a:solidFill>
            </a:rPr>
            <a:t>Nhà</a:t>
          </a:r>
          <a:r>
            <a:rPr lang="en-US" sz="2400" b="0" dirty="0">
              <a:solidFill>
                <a:schemeClr val="bg1"/>
              </a:solidFill>
            </a:rPr>
            <a:t> Lê </a:t>
          </a:r>
          <a:r>
            <a:rPr lang="en-US" sz="2400" b="0" dirty="0" err="1">
              <a:solidFill>
                <a:schemeClr val="bg1"/>
              </a:solidFill>
            </a:rPr>
            <a:t>suy</a:t>
          </a:r>
          <a:r>
            <a:rPr lang="en-US" sz="2400" b="0" dirty="0">
              <a:solidFill>
                <a:schemeClr val="bg1"/>
              </a:solidFill>
            </a:rPr>
            <a:t> </a:t>
          </a:r>
          <a:r>
            <a:rPr lang="en-US" sz="2400" b="0" dirty="0" err="1">
              <a:solidFill>
                <a:schemeClr val="bg1"/>
              </a:solidFill>
            </a:rPr>
            <a:t>sụp</a:t>
          </a:r>
          <a:r>
            <a:rPr lang="en-US" sz="2400" b="0" dirty="0">
              <a:solidFill>
                <a:schemeClr val="bg1"/>
              </a:solidFill>
            </a:rPr>
            <a:t> </a:t>
          </a:r>
          <a:r>
            <a:rPr lang="en-US" sz="2400" b="0" dirty="0" err="1">
              <a:solidFill>
                <a:schemeClr val="bg1"/>
              </a:solidFill>
            </a:rPr>
            <a:t>và</a:t>
          </a:r>
          <a:r>
            <a:rPr lang="en-US" sz="2400" b="0" dirty="0">
              <a:solidFill>
                <a:schemeClr val="bg1"/>
              </a:solidFill>
            </a:rPr>
            <a:t> </a:t>
          </a:r>
          <a:r>
            <a:rPr lang="en-US" sz="2400" b="0" dirty="0" err="1">
              <a:solidFill>
                <a:schemeClr val="bg1"/>
              </a:solidFill>
            </a:rPr>
            <a:t>sự</a:t>
          </a:r>
          <a:r>
            <a:rPr lang="en-US" sz="2400" b="0" dirty="0">
              <a:solidFill>
                <a:schemeClr val="bg1"/>
              </a:solidFill>
            </a:rPr>
            <a:t> ra </a:t>
          </a:r>
          <a:r>
            <a:rPr lang="en-US" sz="2400" b="0" dirty="0" err="1">
              <a:solidFill>
                <a:schemeClr val="bg1"/>
              </a:solidFill>
            </a:rPr>
            <a:t>đời</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triều</a:t>
          </a:r>
          <a:r>
            <a:rPr lang="en-US" sz="2400" b="0" dirty="0">
              <a:solidFill>
                <a:schemeClr val="bg1"/>
              </a:solidFill>
            </a:rPr>
            <a:t> </a:t>
          </a:r>
          <a:r>
            <a:rPr lang="en-US" sz="2400" b="0" dirty="0" err="1">
              <a:solidFill>
                <a:schemeClr val="bg1"/>
              </a:solidFill>
            </a:rPr>
            <a:t>Mạc</a:t>
          </a:r>
          <a:endParaRPr lang="en-US" sz="2400" b="0" dirty="0">
            <a:solidFill>
              <a:schemeClr val="bg1"/>
            </a:solidFill>
          </a:endParaRPr>
        </a:p>
      </dgm:t>
    </dgm:pt>
    <dgm:pt modelId="{DC1928BE-58E4-42D6-8590-86B80E5CF2A5}" type="parTrans" cxnId="{CB13D4C7-368C-485D-8CCD-9A825092984E}">
      <dgm:prSet/>
      <dgm:spPr/>
      <dgm:t>
        <a:bodyPr/>
        <a:lstStyle/>
        <a:p>
          <a:endParaRPr lang="en-US"/>
        </a:p>
      </dgm:t>
    </dgm:pt>
    <dgm:pt modelId="{B573B4F1-92B5-406A-A319-8DE17DCD9A65}" type="sibTrans" cxnId="{CB13D4C7-368C-485D-8CCD-9A825092984E}">
      <dgm:prSet/>
      <dgm:spPr/>
      <dgm:t>
        <a:bodyPr/>
        <a:lstStyle/>
        <a:p>
          <a:endParaRPr lang="en-US"/>
        </a:p>
      </dgm:t>
    </dgm:pt>
    <dgm:pt modelId="{11627BAC-F9DF-4ACE-B6F0-A7070D077B2F}">
      <dgm:prSet custT="1"/>
      <dgm:spPr>
        <a:solidFill>
          <a:srgbClr val="002060"/>
        </a:solidFill>
        <a:ln>
          <a:solidFill>
            <a:srgbClr val="00B050"/>
          </a:solidFill>
        </a:ln>
      </dgm:spPr>
      <dgm:t>
        <a:bodyPr/>
        <a:lstStyle/>
        <a:p>
          <a:r>
            <a:rPr lang="vi-VN" sz="2400" b="0" dirty="0">
              <a:solidFill>
                <a:schemeClr val="bg1"/>
              </a:solidFill>
            </a:rPr>
            <a:t>3.2. 	Triều Lê Trung Hưng và cục diện Nam - Bắc triều</a:t>
          </a:r>
          <a:endParaRPr lang="en-US" sz="2400" b="0" dirty="0">
            <a:solidFill>
              <a:schemeClr val="bg1"/>
            </a:solidFill>
          </a:endParaRPr>
        </a:p>
      </dgm:t>
    </dgm:pt>
    <dgm:pt modelId="{2E868280-9330-48A2-BB0E-773325B28CD4}" type="parTrans" cxnId="{7EE18FEA-73CE-42C5-8382-401B9B3DD62B}">
      <dgm:prSet/>
      <dgm:spPr/>
      <dgm:t>
        <a:bodyPr/>
        <a:lstStyle/>
        <a:p>
          <a:endParaRPr lang="en-US"/>
        </a:p>
      </dgm:t>
    </dgm:pt>
    <dgm:pt modelId="{C7D009D6-A400-4400-B502-39E3F4AE0FB6}" type="sibTrans" cxnId="{7EE18FEA-73CE-42C5-8382-401B9B3DD62B}">
      <dgm:prSet/>
      <dgm:spPr/>
      <dgm:t>
        <a:bodyPr/>
        <a:lstStyle/>
        <a:p>
          <a:endParaRPr lang="en-US"/>
        </a:p>
      </dgm:t>
    </dgm:pt>
    <dgm:pt modelId="{C2EF20FE-3385-4267-A045-E7488A2FC7EA}">
      <dgm:prSet custT="1"/>
      <dgm:spPr>
        <a:solidFill>
          <a:srgbClr val="002060"/>
        </a:solidFill>
        <a:ln>
          <a:solidFill>
            <a:srgbClr val="00B050"/>
          </a:solidFill>
        </a:ln>
      </dgm:spPr>
      <dgm:t>
        <a:bodyPr/>
        <a:lstStyle/>
        <a:p>
          <a:r>
            <a:rPr lang="vi-VN" sz="2400" b="0" dirty="0">
              <a:solidFill>
                <a:schemeClr val="bg1"/>
              </a:solidFill>
            </a:rPr>
            <a:t>3.3. Trịnh - Nguyễn phân tranh</a:t>
          </a:r>
          <a:endParaRPr lang="en-US" sz="2400" b="0" dirty="0">
            <a:solidFill>
              <a:schemeClr val="bg1"/>
            </a:solidFill>
          </a:endParaRPr>
        </a:p>
      </dgm:t>
    </dgm:pt>
    <dgm:pt modelId="{AA359F62-D5D1-4A52-A6DA-2BE2F029C467}" type="parTrans" cxnId="{BE65054E-CD5D-4E0C-9BC1-7A5F228987DC}">
      <dgm:prSet/>
      <dgm:spPr/>
      <dgm:t>
        <a:bodyPr/>
        <a:lstStyle/>
        <a:p>
          <a:endParaRPr lang="en-US"/>
        </a:p>
      </dgm:t>
    </dgm:pt>
    <dgm:pt modelId="{D56B43A1-3C5B-4009-A137-3E5B00C2B064}" type="sibTrans" cxnId="{BE65054E-CD5D-4E0C-9BC1-7A5F228987DC}">
      <dgm:prSet/>
      <dgm:spPr/>
      <dgm:t>
        <a:bodyPr/>
        <a:lstStyle/>
        <a:p>
          <a:endParaRPr lang="en-US"/>
        </a:p>
      </dgm:t>
    </dgm:pt>
    <dgm:pt modelId="{7C579E2F-E53B-41F5-AF5D-50BC968A7FD5}">
      <dgm:prSet custT="1"/>
      <dgm:spPr>
        <a:solidFill>
          <a:srgbClr val="002060"/>
        </a:solidFill>
        <a:ln>
          <a:solidFill>
            <a:srgbClr val="00B050"/>
          </a:solidFill>
        </a:ln>
      </dgm:spPr>
      <dgm:t>
        <a:bodyPr/>
        <a:lstStyle/>
        <a:p>
          <a:r>
            <a:rPr lang="vi-VN" sz="2400" b="0" dirty="0">
              <a:solidFill>
                <a:schemeClr val="bg1"/>
              </a:solidFill>
            </a:rPr>
            <a:t>3.4. Sự nghiệp mở mang bờ cõi của họ Nguyễn ở Đàng Trong</a:t>
          </a:r>
          <a:endParaRPr lang="en-US" sz="2400" b="0" dirty="0">
            <a:solidFill>
              <a:schemeClr val="bg1"/>
            </a:solidFill>
          </a:endParaRPr>
        </a:p>
      </dgm:t>
    </dgm:pt>
    <dgm:pt modelId="{E5FFCB7C-3257-4CCB-B48D-295390BE58C1}" type="parTrans" cxnId="{D2899620-867F-47ED-943D-C1D5EAAC7A51}">
      <dgm:prSet/>
      <dgm:spPr/>
      <dgm:t>
        <a:bodyPr/>
        <a:lstStyle/>
        <a:p>
          <a:endParaRPr lang="en-US"/>
        </a:p>
      </dgm:t>
    </dgm:pt>
    <dgm:pt modelId="{7A72C9E2-921E-40EE-8A8E-456D29A42788}" type="sibTrans" cxnId="{D2899620-867F-47ED-943D-C1D5EAAC7A51}">
      <dgm:prSet/>
      <dgm:spPr/>
      <dgm:t>
        <a:bodyPr/>
        <a:lstStyle/>
        <a:p>
          <a:endParaRPr lang="en-US"/>
        </a:p>
      </dgm:t>
    </dgm:pt>
    <dgm:pt modelId="{A30FC565-B883-4EE1-B62F-0A1A46FDF707}">
      <dgm:prSet custT="1"/>
      <dgm:spPr>
        <a:solidFill>
          <a:srgbClr val="002060"/>
        </a:solidFill>
        <a:ln>
          <a:solidFill>
            <a:srgbClr val="00B050"/>
          </a:solidFill>
        </a:ln>
      </dgm:spPr>
      <dgm:t>
        <a:bodyPr/>
        <a:lstStyle/>
        <a:p>
          <a:r>
            <a:rPr lang="en-US" sz="2400" b="0" dirty="0">
              <a:solidFill>
                <a:schemeClr val="bg1"/>
              </a:solidFill>
            </a:rPr>
            <a:t>3.5. </a:t>
          </a:r>
          <a:r>
            <a:rPr lang="en-US" sz="2400" b="0" dirty="0" err="1">
              <a:solidFill>
                <a:schemeClr val="bg1"/>
              </a:solidFill>
            </a:rPr>
            <a:t>Khủng</a:t>
          </a:r>
          <a:r>
            <a:rPr lang="en-US" sz="2400" b="0" dirty="0">
              <a:solidFill>
                <a:schemeClr val="bg1"/>
              </a:solidFill>
            </a:rPr>
            <a:t> </a:t>
          </a:r>
          <a:r>
            <a:rPr lang="en-US" sz="2400" b="0" dirty="0" err="1">
              <a:solidFill>
                <a:schemeClr val="bg1"/>
              </a:solidFill>
            </a:rPr>
            <a:t>hoảng</a:t>
          </a:r>
          <a:r>
            <a:rPr lang="en-US" sz="2400" b="0" dirty="0">
              <a:solidFill>
                <a:schemeClr val="bg1"/>
              </a:solidFill>
            </a:rPr>
            <a:t> ở </a:t>
          </a:r>
          <a:r>
            <a:rPr lang="en-US" sz="2400" b="0" dirty="0" err="1">
              <a:solidFill>
                <a:schemeClr val="bg1"/>
              </a:solidFill>
            </a:rPr>
            <a:t>Đàng</a:t>
          </a:r>
          <a:r>
            <a:rPr lang="en-US" sz="2400" b="0" dirty="0">
              <a:solidFill>
                <a:schemeClr val="bg1"/>
              </a:solidFill>
            </a:rPr>
            <a:t> </a:t>
          </a:r>
          <a:r>
            <a:rPr lang="en-US" sz="2400" b="0" dirty="0" err="1">
              <a:solidFill>
                <a:schemeClr val="bg1"/>
              </a:solidFill>
            </a:rPr>
            <a:t>Ngoài</a:t>
          </a:r>
          <a:endParaRPr lang="en-US" sz="2400" b="0" dirty="0">
            <a:solidFill>
              <a:schemeClr val="bg1"/>
            </a:solidFill>
          </a:endParaRPr>
        </a:p>
      </dgm:t>
    </dgm:pt>
    <dgm:pt modelId="{BF4FB333-1A0A-4033-A43A-00FE6E306EBE}" type="parTrans" cxnId="{BA0B65FB-7704-4122-B6E0-7E69A3BEC4C9}">
      <dgm:prSet/>
      <dgm:spPr/>
      <dgm:t>
        <a:bodyPr/>
        <a:lstStyle/>
        <a:p>
          <a:endParaRPr lang="en-US"/>
        </a:p>
      </dgm:t>
    </dgm:pt>
    <dgm:pt modelId="{63184161-D93D-47F3-9CDB-4ECDF2EF4AD6}" type="sibTrans" cxnId="{BA0B65FB-7704-4122-B6E0-7E69A3BEC4C9}">
      <dgm:prSet/>
      <dgm:spPr/>
      <dgm:t>
        <a:bodyPr/>
        <a:lstStyle/>
        <a:p>
          <a:endParaRPr lang="en-US"/>
        </a:p>
      </dgm:t>
    </dgm:pt>
    <dgm:pt modelId="{724034B9-E452-480C-BA91-4023073EE669}">
      <dgm:prSet custT="1"/>
      <dgm:spPr>
        <a:solidFill>
          <a:srgbClr val="002060"/>
        </a:solidFill>
        <a:ln>
          <a:solidFill>
            <a:srgbClr val="00B050"/>
          </a:solidFill>
        </a:ln>
      </dgm:spPr>
      <dgm:t>
        <a:bodyPr/>
        <a:lstStyle/>
        <a:p>
          <a:r>
            <a:rPr lang="en-US" sz="2400" b="0" dirty="0">
              <a:solidFill>
                <a:schemeClr val="bg1"/>
              </a:solidFill>
            </a:rPr>
            <a:t>3.6. 	</a:t>
          </a:r>
          <a:r>
            <a:rPr lang="en-US" sz="2400" b="0" dirty="0" err="1">
              <a:solidFill>
                <a:schemeClr val="bg1"/>
              </a:solidFill>
            </a:rPr>
            <a:t>Khủng</a:t>
          </a:r>
          <a:r>
            <a:rPr lang="en-US" sz="2400" b="0" dirty="0">
              <a:solidFill>
                <a:schemeClr val="bg1"/>
              </a:solidFill>
            </a:rPr>
            <a:t> </a:t>
          </a:r>
          <a:r>
            <a:rPr lang="en-US" sz="2400" b="0" dirty="0" err="1">
              <a:solidFill>
                <a:schemeClr val="bg1"/>
              </a:solidFill>
            </a:rPr>
            <a:t>hoảng</a:t>
          </a:r>
          <a:r>
            <a:rPr lang="en-US" sz="2400" b="0" dirty="0">
              <a:solidFill>
                <a:schemeClr val="bg1"/>
              </a:solidFill>
            </a:rPr>
            <a:t> ở </a:t>
          </a:r>
          <a:r>
            <a:rPr lang="en-US" sz="2400" b="0" dirty="0" err="1">
              <a:solidFill>
                <a:schemeClr val="bg1"/>
              </a:solidFill>
            </a:rPr>
            <a:t>Đàng</a:t>
          </a:r>
          <a:r>
            <a:rPr lang="en-US" sz="2400" b="0" dirty="0">
              <a:solidFill>
                <a:schemeClr val="bg1"/>
              </a:solidFill>
            </a:rPr>
            <a:t> </a:t>
          </a:r>
          <a:r>
            <a:rPr lang="en-US" sz="2400" b="0" dirty="0" err="1">
              <a:solidFill>
                <a:schemeClr val="bg1"/>
              </a:solidFill>
            </a:rPr>
            <a:t>Trong</a:t>
          </a:r>
          <a:endParaRPr lang="en-US" sz="2400" b="0" dirty="0">
            <a:solidFill>
              <a:schemeClr val="bg1"/>
            </a:solidFill>
          </a:endParaRPr>
        </a:p>
      </dgm:t>
    </dgm:pt>
    <dgm:pt modelId="{CF11C175-ECFD-4079-85FD-07FE2FD1CC66}" type="parTrans" cxnId="{39ECAC4B-2C86-4BF9-B828-6A20CC3B255A}">
      <dgm:prSet/>
      <dgm:spPr/>
      <dgm:t>
        <a:bodyPr/>
        <a:lstStyle/>
        <a:p>
          <a:endParaRPr lang="en-US"/>
        </a:p>
      </dgm:t>
    </dgm:pt>
    <dgm:pt modelId="{F0D60A8E-423B-4F18-A3C4-991CB262948B}" type="sibTrans" cxnId="{39ECAC4B-2C86-4BF9-B828-6A20CC3B255A}">
      <dgm:prSet/>
      <dgm:spPr/>
      <dgm:t>
        <a:bodyPr/>
        <a:lstStyle/>
        <a:p>
          <a:endParaRPr lang="en-US"/>
        </a:p>
      </dgm:t>
    </dgm:pt>
    <dgm:pt modelId="{F20406BF-F587-4EDD-A6E1-DFEEB3EDF16A}">
      <dgm:prSet custT="1"/>
      <dgm:spPr>
        <a:solidFill>
          <a:srgbClr val="002060"/>
        </a:solidFill>
        <a:ln>
          <a:solidFill>
            <a:srgbClr val="00B050"/>
          </a:solidFill>
        </a:ln>
      </dgm:spPr>
      <dgm:t>
        <a:bodyPr/>
        <a:lstStyle/>
        <a:p>
          <a:r>
            <a:rPr lang="en-US" sz="2400" b="0" dirty="0">
              <a:solidFill>
                <a:schemeClr val="bg1"/>
              </a:solidFill>
            </a:rPr>
            <a:t>3.7. </a:t>
          </a:r>
          <a:r>
            <a:rPr lang="en-US" sz="2400" b="0" dirty="0" err="1">
              <a:solidFill>
                <a:schemeClr val="bg1"/>
              </a:solidFill>
            </a:rPr>
            <a:t>Cuộc</a:t>
          </a:r>
          <a:r>
            <a:rPr lang="en-US" sz="2400" b="0" dirty="0">
              <a:solidFill>
                <a:schemeClr val="bg1"/>
              </a:solidFill>
            </a:rPr>
            <a:t> </a:t>
          </a:r>
          <a:r>
            <a:rPr lang="en-US" sz="2400" b="0" dirty="0" err="1">
              <a:solidFill>
                <a:schemeClr val="bg1"/>
              </a:solidFill>
            </a:rPr>
            <a:t>khởi</a:t>
          </a:r>
          <a:r>
            <a:rPr lang="en-US" sz="2400" b="0" dirty="0">
              <a:solidFill>
                <a:schemeClr val="bg1"/>
              </a:solidFill>
            </a:rPr>
            <a:t> </a:t>
          </a:r>
          <a:r>
            <a:rPr lang="en-US" sz="2400" b="0" dirty="0" err="1">
              <a:solidFill>
                <a:schemeClr val="bg1"/>
              </a:solidFill>
            </a:rPr>
            <a:t>nghĩa</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anh</a:t>
          </a:r>
          <a:r>
            <a:rPr lang="en-US" sz="2400" b="0" dirty="0">
              <a:solidFill>
                <a:schemeClr val="bg1"/>
              </a:solidFill>
            </a:rPr>
            <a:t> </a:t>
          </a:r>
          <a:r>
            <a:rPr lang="en-US" sz="2400" b="0" dirty="0" err="1">
              <a:solidFill>
                <a:schemeClr val="bg1"/>
              </a:solidFill>
            </a:rPr>
            <a:t>em</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Tây</a:t>
          </a:r>
          <a:r>
            <a:rPr lang="en-US" sz="2400" b="0" dirty="0">
              <a:solidFill>
                <a:schemeClr val="bg1"/>
              </a:solidFill>
            </a:rPr>
            <a:t> </a:t>
          </a:r>
          <a:r>
            <a:rPr lang="en-US" sz="2400" b="0" dirty="0" err="1">
              <a:solidFill>
                <a:schemeClr val="bg1"/>
              </a:solidFill>
            </a:rPr>
            <a:t>Sơn</a:t>
          </a:r>
          <a:endParaRPr lang="en-US" sz="2400" b="0" dirty="0">
            <a:solidFill>
              <a:schemeClr val="bg1"/>
            </a:solidFill>
          </a:endParaRPr>
        </a:p>
      </dgm:t>
    </dgm:pt>
    <dgm:pt modelId="{9C685D9F-5EDE-4ECC-8F88-ADF1968A94A3}" type="parTrans" cxnId="{26394EA7-F9BE-4885-BE52-CD212BC4CCCE}">
      <dgm:prSet/>
      <dgm:spPr/>
      <dgm:t>
        <a:bodyPr/>
        <a:lstStyle/>
        <a:p>
          <a:endParaRPr lang="en-US"/>
        </a:p>
      </dgm:t>
    </dgm:pt>
    <dgm:pt modelId="{F9D07892-BC50-4A5A-B10E-487E826C2218}" type="sibTrans" cxnId="{26394EA7-F9BE-4885-BE52-CD212BC4CCCE}">
      <dgm:prSet/>
      <dgm:spPr/>
      <dgm:t>
        <a:bodyPr/>
        <a:lstStyle/>
        <a:p>
          <a:endParaRPr lang="en-US"/>
        </a:p>
      </dgm:t>
    </dgm:pt>
    <dgm:pt modelId="{A40216B4-4581-4A59-9315-5D45CD79B878}">
      <dgm:prSet custT="1"/>
      <dgm:spPr>
        <a:solidFill>
          <a:srgbClr val="002060"/>
        </a:solidFill>
        <a:ln>
          <a:solidFill>
            <a:srgbClr val="00B050"/>
          </a:solidFill>
        </a:ln>
      </dgm:spPr>
      <dgm:t>
        <a:bodyPr/>
        <a:lstStyle/>
        <a:p>
          <a:r>
            <a:rPr lang="en-US" sz="2400" b="0" dirty="0">
              <a:solidFill>
                <a:schemeClr val="bg1"/>
              </a:solidFill>
            </a:rPr>
            <a:t>3.8. </a:t>
          </a:r>
          <a:r>
            <a:rPr lang="en-US" sz="2400" b="0" dirty="0" err="1">
              <a:solidFill>
                <a:schemeClr val="bg1"/>
              </a:solidFill>
            </a:rPr>
            <a:t>Nhà</a:t>
          </a:r>
          <a:r>
            <a:rPr lang="en-US" sz="2400" b="0" dirty="0">
              <a:solidFill>
                <a:schemeClr val="bg1"/>
              </a:solidFill>
            </a:rPr>
            <a:t> </a:t>
          </a:r>
          <a:r>
            <a:rPr lang="en-US" sz="2400" b="0" dirty="0" err="1">
              <a:solidFill>
                <a:schemeClr val="bg1"/>
              </a:solidFill>
            </a:rPr>
            <a:t>Nguyễn</a:t>
          </a:r>
          <a:r>
            <a:rPr lang="en-US" sz="2400" b="0" dirty="0">
              <a:solidFill>
                <a:schemeClr val="bg1"/>
              </a:solidFill>
            </a:rPr>
            <a:t> </a:t>
          </a:r>
          <a:r>
            <a:rPr lang="en-US" sz="2400" b="0" dirty="0" err="1">
              <a:solidFill>
                <a:schemeClr val="bg1"/>
              </a:solidFill>
            </a:rPr>
            <a:t>củng</a:t>
          </a:r>
          <a:r>
            <a:rPr lang="en-US" sz="2400" b="0" dirty="0">
              <a:solidFill>
                <a:schemeClr val="bg1"/>
              </a:solidFill>
            </a:rPr>
            <a:t> </a:t>
          </a:r>
          <a:r>
            <a:rPr lang="en-US" sz="2400" b="0" dirty="0" err="1">
              <a:solidFill>
                <a:schemeClr val="bg1"/>
              </a:solidFill>
            </a:rPr>
            <a:t>cố</a:t>
          </a:r>
          <a:r>
            <a:rPr lang="en-US" sz="2400" b="0" dirty="0">
              <a:solidFill>
                <a:schemeClr val="bg1"/>
              </a:solidFill>
            </a:rPr>
            <a:t> </a:t>
          </a:r>
          <a:r>
            <a:rPr lang="en-US" sz="2400" b="0" dirty="0" err="1">
              <a:solidFill>
                <a:schemeClr val="bg1"/>
              </a:solidFill>
            </a:rPr>
            <a:t>nội</a:t>
          </a:r>
          <a:r>
            <a:rPr lang="en-US" sz="2400" b="0" dirty="0">
              <a:solidFill>
                <a:schemeClr val="bg1"/>
              </a:solidFill>
            </a:rPr>
            <a:t> </a:t>
          </a:r>
          <a:r>
            <a:rPr lang="en-US" sz="2400" b="0" dirty="0" err="1">
              <a:solidFill>
                <a:schemeClr val="bg1"/>
              </a:solidFill>
            </a:rPr>
            <a:t>trị</a:t>
          </a:r>
          <a:endParaRPr lang="en-US" sz="2400" b="0" dirty="0">
            <a:solidFill>
              <a:schemeClr val="bg1"/>
            </a:solidFill>
          </a:endParaRPr>
        </a:p>
      </dgm:t>
    </dgm:pt>
    <dgm:pt modelId="{E113BC72-2A77-47EB-9163-EC8BA7CEB4E2}" type="parTrans" cxnId="{BA6105E1-9A3B-4FAE-A657-8B4C58864134}">
      <dgm:prSet/>
      <dgm:spPr/>
      <dgm:t>
        <a:bodyPr/>
        <a:lstStyle/>
        <a:p>
          <a:endParaRPr lang="en-US"/>
        </a:p>
      </dgm:t>
    </dgm:pt>
    <dgm:pt modelId="{28C35AC3-0AB7-4DEE-AE1B-3C8281DA6DCF}" type="sibTrans" cxnId="{BA6105E1-9A3B-4FAE-A657-8B4C58864134}">
      <dgm:prSet/>
      <dgm:spPr/>
      <dgm:t>
        <a:bodyPr/>
        <a:lstStyle/>
        <a:p>
          <a:endParaRPr lang="en-US"/>
        </a:p>
      </dgm:t>
    </dgm:pt>
    <dgm:pt modelId="{01EDE849-6AFF-45BD-840F-EA1BA2544063}">
      <dgm:prSet custT="1"/>
      <dgm:spPr>
        <a:solidFill>
          <a:srgbClr val="002060"/>
        </a:solidFill>
        <a:ln>
          <a:solidFill>
            <a:srgbClr val="00B050"/>
          </a:solidFill>
        </a:ln>
      </dgm:spPr>
      <dgm:t>
        <a:bodyPr/>
        <a:lstStyle/>
        <a:p>
          <a:r>
            <a:rPr lang="en-US" sz="2400" b="0" dirty="0">
              <a:solidFill>
                <a:schemeClr val="bg1"/>
              </a:solidFill>
            </a:rPr>
            <a:t>3.9. 	</a:t>
          </a:r>
          <a:r>
            <a:rPr lang="en-US" sz="2400" b="0" dirty="0" err="1">
              <a:solidFill>
                <a:schemeClr val="bg1"/>
              </a:solidFill>
            </a:rPr>
            <a:t>Chính</a:t>
          </a:r>
          <a:r>
            <a:rPr lang="en-US" sz="2400" b="0" dirty="0">
              <a:solidFill>
                <a:schemeClr val="bg1"/>
              </a:solidFill>
            </a:rPr>
            <a:t> </a:t>
          </a:r>
          <a:r>
            <a:rPr lang="en-US" sz="2400" b="0" dirty="0" err="1">
              <a:solidFill>
                <a:schemeClr val="bg1"/>
              </a:solidFill>
            </a:rPr>
            <a:t>sách</a:t>
          </a:r>
          <a:r>
            <a:rPr lang="en-US" sz="2400" b="0" dirty="0">
              <a:solidFill>
                <a:schemeClr val="bg1"/>
              </a:solidFill>
            </a:rPr>
            <a:t> </a:t>
          </a:r>
          <a:r>
            <a:rPr lang="en-US" sz="2400" b="0" dirty="0" err="1">
              <a:solidFill>
                <a:schemeClr val="bg1"/>
              </a:solidFill>
            </a:rPr>
            <a:t>đối</a:t>
          </a:r>
          <a:r>
            <a:rPr lang="en-US" sz="2400" b="0" dirty="0">
              <a:solidFill>
                <a:schemeClr val="bg1"/>
              </a:solidFill>
            </a:rPr>
            <a:t> </a:t>
          </a:r>
          <a:r>
            <a:rPr lang="en-US" sz="2400" b="0" dirty="0" err="1">
              <a:solidFill>
                <a:schemeClr val="bg1"/>
              </a:solidFill>
            </a:rPr>
            <a:t>ngoại</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Nguyễn</a:t>
          </a:r>
          <a:endParaRPr lang="en-US" sz="2400" b="0" dirty="0">
            <a:solidFill>
              <a:schemeClr val="bg1"/>
            </a:solidFill>
          </a:endParaRPr>
        </a:p>
      </dgm:t>
    </dgm:pt>
    <dgm:pt modelId="{8D72C4AF-C084-434B-AD5E-291359F61590}" type="parTrans" cxnId="{FFD98D3B-D811-480F-98DB-5E7BCA00C5DB}">
      <dgm:prSet/>
      <dgm:spPr/>
      <dgm:t>
        <a:bodyPr/>
        <a:lstStyle/>
        <a:p>
          <a:endParaRPr lang="en-US"/>
        </a:p>
      </dgm:t>
    </dgm:pt>
    <dgm:pt modelId="{562805A5-123B-42EF-A03E-6912E7C74B12}" type="sibTrans" cxnId="{FFD98D3B-D811-480F-98DB-5E7BCA00C5DB}">
      <dgm:prSet/>
      <dgm:spPr/>
      <dgm:t>
        <a:bodyPr/>
        <a:lstStyle/>
        <a:p>
          <a:endParaRPr lang="en-US"/>
        </a:p>
      </dgm:t>
    </dgm:pt>
    <dgm:pt modelId="{3F241C08-FFE5-4545-A496-326C793BBE6B}">
      <dgm:prSet custT="1"/>
      <dgm:spPr>
        <a:solidFill>
          <a:srgbClr val="002060"/>
        </a:solidFill>
        <a:ln>
          <a:solidFill>
            <a:srgbClr val="00B050"/>
          </a:solidFill>
        </a:ln>
      </dgm:spPr>
      <dgm:t>
        <a:bodyPr/>
        <a:lstStyle/>
        <a:p>
          <a:r>
            <a:rPr lang="en-US" sz="2400" b="0" dirty="0">
              <a:solidFill>
                <a:schemeClr val="bg1"/>
              </a:solidFill>
            </a:rPr>
            <a:t>3.10. </a:t>
          </a:r>
          <a:r>
            <a:rPr lang="en-US" sz="2400" b="0" dirty="0" err="1">
              <a:solidFill>
                <a:schemeClr val="bg1"/>
              </a:solidFill>
            </a:rPr>
            <a:t>Sự</a:t>
          </a:r>
          <a:r>
            <a:rPr lang="en-US" sz="2400" b="0" dirty="0">
              <a:solidFill>
                <a:schemeClr val="bg1"/>
              </a:solidFill>
            </a:rPr>
            <a:t> </a:t>
          </a:r>
          <a:r>
            <a:rPr lang="en-US" sz="2400" b="0" dirty="0" err="1">
              <a:solidFill>
                <a:schemeClr val="bg1"/>
              </a:solidFill>
            </a:rPr>
            <a:t>xâm</a:t>
          </a:r>
          <a:r>
            <a:rPr lang="en-US" sz="2400" b="0" dirty="0">
              <a:solidFill>
                <a:schemeClr val="bg1"/>
              </a:solidFill>
            </a:rPr>
            <a:t> </a:t>
          </a:r>
          <a:r>
            <a:rPr lang="en-US" sz="2400" b="0" dirty="0" err="1">
              <a:solidFill>
                <a:schemeClr val="bg1"/>
              </a:solidFill>
            </a:rPr>
            <a:t>nhập</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tư</a:t>
          </a:r>
          <a:r>
            <a:rPr lang="en-US" sz="2400" b="0" dirty="0">
              <a:solidFill>
                <a:schemeClr val="bg1"/>
              </a:solidFill>
            </a:rPr>
            <a:t> </a:t>
          </a:r>
          <a:r>
            <a:rPr lang="en-US" sz="2400" b="0" dirty="0" err="1">
              <a:solidFill>
                <a:schemeClr val="bg1"/>
              </a:solidFill>
            </a:rPr>
            <a:t>bản</a:t>
          </a:r>
          <a:r>
            <a:rPr lang="en-US" sz="2400" b="0" dirty="0">
              <a:solidFill>
                <a:schemeClr val="bg1"/>
              </a:solidFill>
            </a:rPr>
            <a:t> </a:t>
          </a:r>
          <a:r>
            <a:rPr lang="en-US" sz="2400" b="0" dirty="0" err="1">
              <a:solidFill>
                <a:schemeClr val="bg1"/>
              </a:solidFill>
            </a:rPr>
            <a:t>Pháp</a:t>
          </a:r>
          <a:endParaRPr lang="en-US" sz="2400" b="0" dirty="0">
            <a:solidFill>
              <a:schemeClr val="bg1"/>
            </a:solidFill>
          </a:endParaRPr>
        </a:p>
      </dgm:t>
    </dgm:pt>
    <dgm:pt modelId="{1A7B78FE-FB9A-42C7-8A7D-9C318420E50B}" type="parTrans" cxnId="{D94E4763-7737-474C-8C07-282868295C32}">
      <dgm:prSet/>
      <dgm:spPr/>
      <dgm:t>
        <a:bodyPr/>
        <a:lstStyle/>
        <a:p>
          <a:endParaRPr lang="en-US"/>
        </a:p>
      </dgm:t>
    </dgm:pt>
    <dgm:pt modelId="{1B1CF07B-FA43-4CB5-A9F9-E882C59215FC}" type="sibTrans" cxnId="{D94E4763-7737-474C-8C07-282868295C32}">
      <dgm:prSet/>
      <dgm:spPr/>
      <dgm:t>
        <a:bodyPr/>
        <a:lstStyle/>
        <a:p>
          <a:endParaRPr lang="en-US"/>
        </a:p>
      </dgm:t>
    </dgm:pt>
    <dgm:pt modelId="{BC892093-2E9D-4BDA-8403-D3AA63F0BB7B}">
      <dgm:prSet custT="1"/>
      <dgm:spPr>
        <a:solidFill>
          <a:srgbClr val="002060"/>
        </a:solidFill>
        <a:ln>
          <a:solidFill>
            <a:srgbClr val="00B050"/>
          </a:solidFill>
        </a:ln>
      </dgm:spPr>
      <dgm:t>
        <a:bodyPr/>
        <a:lstStyle/>
        <a:p>
          <a:r>
            <a:rPr lang="en-US" sz="2400" b="0" dirty="0">
              <a:solidFill>
                <a:schemeClr val="bg1"/>
              </a:solidFill>
            </a:rPr>
            <a:t>3.11. </a:t>
          </a:r>
          <a:r>
            <a:rPr lang="en-US" sz="2400" b="0" dirty="0" err="1">
              <a:solidFill>
                <a:schemeClr val="bg1"/>
              </a:solidFill>
            </a:rPr>
            <a:t>Sự</a:t>
          </a:r>
          <a:r>
            <a:rPr lang="en-US" sz="2400" b="0" dirty="0">
              <a:solidFill>
                <a:schemeClr val="bg1"/>
              </a:solidFill>
            </a:rPr>
            <a:t> </a:t>
          </a:r>
          <a:r>
            <a:rPr lang="en-US" sz="2400" b="0" dirty="0" err="1">
              <a:solidFill>
                <a:schemeClr val="bg1"/>
              </a:solidFill>
            </a:rPr>
            <a:t>sụp</a:t>
          </a:r>
          <a:r>
            <a:rPr lang="en-US" sz="2400" b="0" dirty="0">
              <a:solidFill>
                <a:schemeClr val="bg1"/>
              </a:solidFill>
            </a:rPr>
            <a:t> </a:t>
          </a:r>
          <a:r>
            <a:rPr lang="en-US" sz="2400" b="0" dirty="0" err="1">
              <a:solidFill>
                <a:schemeClr val="bg1"/>
              </a:solidFill>
            </a:rPr>
            <a:t>đổ</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nhà</a:t>
          </a:r>
          <a:r>
            <a:rPr lang="en-US" sz="2400" b="0" dirty="0">
              <a:solidFill>
                <a:schemeClr val="bg1"/>
              </a:solidFill>
            </a:rPr>
            <a:t> </a:t>
          </a:r>
          <a:r>
            <a:rPr lang="en-US" sz="2400" b="0" dirty="0" err="1">
              <a:solidFill>
                <a:schemeClr val="bg1"/>
              </a:solidFill>
            </a:rPr>
            <a:t>nước</a:t>
          </a:r>
          <a:r>
            <a:rPr lang="en-US" sz="2400" b="0" dirty="0">
              <a:solidFill>
                <a:schemeClr val="bg1"/>
              </a:solidFill>
            </a:rPr>
            <a:t> </a:t>
          </a:r>
          <a:r>
            <a:rPr lang="en-US" sz="2400" b="0" dirty="0" err="1">
              <a:solidFill>
                <a:schemeClr val="bg1"/>
              </a:solidFill>
            </a:rPr>
            <a:t>phong</a:t>
          </a:r>
          <a:r>
            <a:rPr lang="en-US" sz="2400" b="0" dirty="0">
              <a:solidFill>
                <a:schemeClr val="bg1"/>
              </a:solidFill>
            </a:rPr>
            <a:t> </a:t>
          </a:r>
          <a:r>
            <a:rPr lang="en-US" sz="2400" b="0" dirty="0" err="1">
              <a:solidFill>
                <a:schemeClr val="bg1"/>
              </a:solidFill>
            </a:rPr>
            <a:t>kiến</a:t>
          </a:r>
          <a:endParaRPr lang="en-US" sz="2400" b="0" dirty="0">
            <a:solidFill>
              <a:schemeClr val="bg1"/>
            </a:solidFill>
          </a:endParaRPr>
        </a:p>
      </dgm:t>
    </dgm:pt>
    <dgm:pt modelId="{A0355010-8EDC-47B4-A901-C9A35762E19A}" type="parTrans" cxnId="{B9E3041D-B074-44B8-B9F2-7E9940543AD0}">
      <dgm:prSet/>
      <dgm:spPr/>
      <dgm:t>
        <a:bodyPr/>
        <a:lstStyle/>
        <a:p>
          <a:endParaRPr lang="en-US"/>
        </a:p>
      </dgm:t>
    </dgm:pt>
    <dgm:pt modelId="{25C0AF67-E157-4809-8448-73530392A7D2}" type="sibTrans" cxnId="{B9E3041D-B074-44B8-B9F2-7E9940543AD0}">
      <dgm:prSet/>
      <dgm:spPr/>
      <dgm:t>
        <a:bodyPr/>
        <a:lstStyle/>
        <a:p>
          <a:endParaRPr lang="en-US"/>
        </a:p>
      </dgm:t>
    </dgm:pt>
    <dgm:pt modelId="{84D75F74-A335-45FA-AE42-4205A35B2A06}">
      <dgm:prSet custT="1"/>
      <dgm:spPr>
        <a:solidFill>
          <a:srgbClr val="002060"/>
        </a:solidFill>
        <a:ln>
          <a:solidFill>
            <a:srgbClr val="00B050"/>
          </a:solidFill>
        </a:ln>
      </dgm:spPr>
      <dgm:t>
        <a:bodyPr/>
        <a:lstStyle/>
        <a:p>
          <a:r>
            <a:rPr lang="en-US" sz="2400" b="0" dirty="0">
              <a:solidFill>
                <a:schemeClr val="bg1"/>
              </a:solidFill>
            </a:rPr>
            <a:t>3.12. </a:t>
          </a:r>
          <a:r>
            <a:rPr lang="en-US" sz="2400" b="0" dirty="0" err="1">
              <a:solidFill>
                <a:schemeClr val="bg1"/>
              </a:solidFill>
            </a:rPr>
            <a:t>Cuộc</a:t>
          </a:r>
          <a:r>
            <a:rPr lang="en-US" sz="2400" b="0" dirty="0">
              <a:solidFill>
                <a:schemeClr val="bg1"/>
              </a:solidFill>
            </a:rPr>
            <a:t> </a:t>
          </a:r>
          <a:r>
            <a:rPr lang="en-US" sz="2400" b="0" dirty="0" err="1">
              <a:solidFill>
                <a:schemeClr val="bg1"/>
              </a:solidFill>
            </a:rPr>
            <a:t>kháng</a:t>
          </a:r>
          <a:r>
            <a:rPr lang="en-US" sz="2400" b="0" dirty="0">
              <a:solidFill>
                <a:schemeClr val="bg1"/>
              </a:solidFill>
            </a:rPr>
            <a:t> </a:t>
          </a:r>
          <a:r>
            <a:rPr lang="en-US" sz="2400" b="0" dirty="0" err="1">
              <a:solidFill>
                <a:schemeClr val="bg1"/>
              </a:solidFill>
            </a:rPr>
            <a:t>chiến</a:t>
          </a:r>
          <a:r>
            <a:rPr lang="en-US" sz="2400" b="0" dirty="0">
              <a:solidFill>
                <a:schemeClr val="bg1"/>
              </a:solidFill>
            </a:rPr>
            <a:t> </a:t>
          </a:r>
          <a:r>
            <a:rPr lang="en-US" sz="2400" b="0" dirty="0" err="1">
              <a:solidFill>
                <a:schemeClr val="bg1"/>
              </a:solidFill>
            </a:rPr>
            <a:t>của</a:t>
          </a:r>
          <a:r>
            <a:rPr lang="en-US" sz="2400" b="0" dirty="0">
              <a:solidFill>
                <a:schemeClr val="bg1"/>
              </a:solidFill>
            </a:rPr>
            <a:t> </a:t>
          </a:r>
          <a:r>
            <a:rPr lang="en-US" sz="2400" b="0" dirty="0" err="1">
              <a:solidFill>
                <a:schemeClr val="bg1"/>
              </a:solidFill>
            </a:rPr>
            <a:t>nhân</a:t>
          </a:r>
          <a:r>
            <a:rPr lang="en-US" sz="2400" b="0" dirty="0">
              <a:solidFill>
                <a:schemeClr val="bg1"/>
              </a:solidFill>
            </a:rPr>
            <a:t> </a:t>
          </a:r>
          <a:r>
            <a:rPr lang="en-US" sz="2400" b="0" dirty="0" err="1">
              <a:solidFill>
                <a:schemeClr val="bg1"/>
              </a:solidFill>
            </a:rPr>
            <a:t>dân</a:t>
          </a:r>
          <a:endParaRPr lang="en-US" sz="2400" b="0" dirty="0">
            <a:solidFill>
              <a:schemeClr val="bg1"/>
            </a:solidFill>
          </a:endParaRPr>
        </a:p>
      </dgm:t>
    </dgm:pt>
    <dgm:pt modelId="{3AA6694B-D47F-4DCD-944A-227EC12C9E0C}" type="parTrans" cxnId="{750F5024-40D0-4AA3-9F84-660611ADB52C}">
      <dgm:prSet/>
      <dgm:spPr/>
      <dgm:t>
        <a:bodyPr/>
        <a:lstStyle/>
        <a:p>
          <a:endParaRPr lang="en-US"/>
        </a:p>
      </dgm:t>
    </dgm:pt>
    <dgm:pt modelId="{EFD56517-D310-4606-8829-E7B1009D8BFB}" type="sibTrans" cxnId="{750F5024-40D0-4AA3-9F84-660611ADB52C}">
      <dgm:prSet/>
      <dgm:spPr/>
      <dgm:t>
        <a:bodyPr/>
        <a:lstStyle/>
        <a:p>
          <a:endParaRPr lang="en-US"/>
        </a:p>
      </dgm:t>
    </dgm:pt>
    <dgm:pt modelId="{EEB9EE6E-E944-4ED8-B201-97345F915F85}" type="pres">
      <dgm:prSet presAssocID="{77943A0E-E091-46D5-B2C3-AE1886606DDE}" presName="linear" presStyleCnt="0">
        <dgm:presLayoutVars>
          <dgm:dir/>
          <dgm:animLvl val="lvl"/>
          <dgm:resizeHandles val="exact"/>
        </dgm:presLayoutVars>
      </dgm:prSet>
      <dgm:spPr/>
    </dgm:pt>
    <dgm:pt modelId="{5E138A1B-FB7F-4CD3-9E97-BAAFD225DC90}" type="pres">
      <dgm:prSet presAssocID="{C43C12A4-44AD-4A98-8912-457269683FF2}" presName="parentLin" presStyleCnt="0"/>
      <dgm:spPr/>
    </dgm:pt>
    <dgm:pt modelId="{DB897E18-8BC0-4874-BB89-0B7D0537948A}" type="pres">
      <dgm:prSet presAssocID="{C43C12A4-44AD-4A98-8912-457269683FF2}" presName="parentLeftMargin" presStyleLbl="node1" presStyleIdx="0" presStyleCnt="12"/>
      <dgm:spPr/>
    </dgm:pt>
    <dgm:pt modelId="{6FA19714-C9C2-458C-B5F7-7CE75435316C}" type="pres">
      <dgm:prSet presAssocID="{C43C12A4-44AD-4A98-8912-457269683FF2}" presName="parentText" presStyleLbl="node1" presStyleIdx="0" presStyleCnt="12" custScaleX="142857" custScaleY="138974" custLinFactNeighborY="23047">
        <dgm:presLayoutVars>
          <dgm:chMax val="0"/>
          <dgm:bulletEnabled val="1"/>
        </dgm:presLayoutVars>
      </dgm:prSet>
      <dgm:spPr/>
    </dgm:pt>
    <dgm:pt modelId="{B6F5D4B2-C7D7-49BF-8AC6-4254E0B4C0E6}" type="pres">
      <dgm:prSet presAssocID="{C43C12A4-44AD-4A98-8912-457269683FF2}" presName="negativeSpace" presStyleCnt="0"/>
      <dgm:spPr/>
    </dgm:pt>
    <dgm:pt modelId="{43368531-2930-4C71-9F7B-E8A3F7BA0211}" type="pres">
      <dgm:prSet presAssocID="{C43C12A4-44AD-4A98-8912-457269683FF2}" presName="childText" presStyleLbl="conFgAcc1" presStyleIdx="0" presStyleCnt="12" custScaleY="138974">
        <dgm:presLayoutVars>
          <dgm:bulletEnabled val="1"/>
        </dgm:presLayoutVars>
      </dgm:prSet>
      <dgm:spPr/>
    </dgm:pt>
    <dgm:pt modelId="{7D5F35C0-23EC-4F44-8C62-E556AAEFBFB4}" type="pres">
      <dgm:prSet presAssocID="{B573B4F1-92B5-406A-A319-8DE17DCD9A65}" presName="spaceBetweenRectangles" presStyleCnt="0"/>
      <dgm:spPr/>
    </dgm:pt>
    <dgm:pt modelId="{77AB2A14-FCCC-4E45-A803-B6964412229E}" type="pres">
      <dgm:prSet presAssocID="{11627BAC-F9DF-4ACE-B6F0-A7070D077B2F}" presName="parentLin" presStyleCnt="0"/>
      <dgm:spPr/>
    </dgm:pt>
    <dgm:pt modelId="{CFBB3DD1-A6CE-442F-AB68-B486BC4B132E}" type="pres">
      <dgm:prSet presAssocID="{11627BAC-F9DF-4ACE-B6F0-A7070D077B2F}" presName="parentLeftMargin" presStyleLbl="node1" presStyleIdx="0" presStyleCnt="12"/>
      <dgm:spPr/>
    </dgm:pt>
    <dgm:pt modelId="{0624F4F4-87F3-48E1-8A89-867DA14E29F3}" type="pres">
      <dgm:prSet presAssocID="{11627BAC-F9DF-4ACE-B6F0-A7070D077B2F}" presName="parentText" presStyleLbl="node1" presStyleIdx="1" presStyleCnt="12" custScaleX="142857" custScaleY="138974" custLinFactNeighborY="23047">
        <dgm:presLayoutVars>
          <dgm:chMax val="0"/>
          <dgm:bulletEnabled val="1"/>
        </dgm:presLayoutVars>
      </dgm:prSet>
      <dgm:spPr/>
    </dgm:pt>
    <dgm:pt modelId="{4638CAB7-F01D-4CE1-A3CE-EC13A65174A1}" type="pres">
      <dgm:prSet presAssocID="{11627BAC-F9DF-4ACE-B6F0-A7070D077B2F}" presName="negativeSpace" presStyleCnt="0"/>
      <dgm:spPr/>
    </dgm:pt>
    <dgm:pt modelId="{02809630-F29E-48DF-9F92-FB15830414A7}" type="pres">
      <dgm:prSet presAssocID="{11627BAC-F9DF-4ACE-B6F0-A7070D077B2F}" presName="childText" presStyleLbl="conFgAcc1" presStyleIdx="1" presStyleCnt="12" custScaleY="138974">
        <dgm:presLayoutVars>
          <dgm:bulletEnabled val="1"/>
        </dgm:presLayoutVars>
      </dgm:prSet>
      <dgm:spPr/>
    </dgm:pt>
    <dgm:pt modelId="{1FB1AFF4-0CA1-4496-9846-5CA2B3AB524B}" type="pres">
      <dgm:prSet presAssocID="{C7D009D6-A400-4400-B502-39E3F4AE0FB6}" presName="spaceBetweenRectangles" presStyleCnt="0"/>
      <dgm:spPr/>
    </dgm:pt>
    <dgm:pt modelId="{01D51624-EEA3-4D7F-90A5-E39D61F4F94D}" type="pres">
      <dgm:prSet presAssocID="{C2EF20FE-3385-4267-A045-E7488A2FC7EA}" presName="parentLin" presStyleCnt="0"/>
      <dgm:spPr/>
    </dgm:pt>
    <dgm:pt modelId="{9231C2E1-A2B8-4C6C-B456-D0FFBBBC42EC}" type="pres">
      <dgm:prSet presAssocID="{C2EF20FE-3385-4267-A045-E7488A2FC7EA}" presName="parentLeftMargin" presStyleLbl="node1" presStyleIdx="1" presStyleCnt="12"/>
      <dgm:spPr/>
    </dgm:pt>
    <dgm:pt modelId="{9EB5E28B-2C0F-46FB-A0B2-3B3E5D923530}" type="pres">
      <dgm:prSet presAssocID="{C2EF20FE-3385-4267-A045-E7488A2FC7EA}" presName="parentText" presStyleLbl="node1" presStyleIdx="2" presStyleCnt="12" custScaleX="142857" custScaleY="138974" custLinFactNeighborY="4609">
        <dgm:presLayoutVars>
          <dgm:chMax val="0"/>
          <dgm:bulletEnabled val="1"/>
        </dgm:presLayoutVars>
      </dgm:prSet>
      <dgm:spPr/>
    </dgm:pt>
    <dgm:pt modelId="{6EE8640E-9D81-4F8A-A1BB-8FD3C1AF8B10}" type="pres">
      <dgm:prSet presAssocID="{C2EF20FE-3385-4267-A045-E7488A2FC7EA}" presName="negativeSpace" presStyleCnt="0"/>
      <dgm:spPr/>
    </dgm:pt>
    <dgm:pt modelId="{B92A8101-FBD5-482F-9B55-1189ABA8659F}" type="pres">
      <dgm:prSet presAssocID="{C2EF20FE-3385-4267-A045-E7488A2FC7EA}" presName="childText" presStyleLbl="conFgAcc1" presStyleIdx="2" presStyleCnt="12" custScaleY="138974">
        <dgm:presLayoutVars>
          <dgm:bulletEnabled val="1"/>
        </dgm:presLayoutVars>
      </dgm:prSet>
      <dgm:spPr/>
    </dgm:pt>
    <dgm:pt modelId="{63CD6031-34CF-496D-B566-BE7BFAB7B66C}" type="pres">
      <dgm:prSet presAssocID="{D56B43A1-3C5B-4009-A137-3E5B00C2B064}" presName="spaceBetweenRectangles" presStyleCnt="0"/>
      <dgm:spPr/>
    </dgm:pt>
    <dgm:pt modelId="{A9F62257-0402-4BF6-A523-0692D637AAAD}" type="pres">
      <dgm:prSet presAssocID="{7C579E2F-E53B-41F5-AF5D-50BC968A7FD5}" presName="parentLin" presStyleCnt="0"/>
      <dgm:spPr/>
    </dgm:pt>
    <dgm:pt modelId="{6E4B02D2-4FEE-4D6B-8B2B-4CADD085A57D}" type="pres">
      <dgm:prSet presAssocID="{7C579E2F-E53B-41F5-AF5D-50BC968A7FD5}" presName="parentLeftMargin" presStyleLbl="node1" presStyleIdx="2" presStyleCnt="12"/>
      <dgm:spPr/>
    </dgm:pt>
    <dgm:pt modelId="{1A4ADE04-71E7-4480-B645-9FD96B3F3BD2}" type="pres">
      <dgm:prSet presAssocID="{7C579E2F-E53B-41F5-AF5D-50BC968A7FD5}" presName="parentText" presStyleLbl="node1" presStyleIdx="3" presStyleCnt="12" custScaleX="142857" custScaleY="138974" custLinFactNeighborY="4609">
        <dgm:presLayoutVars>
          <dgm:chMax val="0"/>
          <dgm:bulletEnabled val="1"/>
        </dgm:presLayoutVars>
      </dgm:prSet>
      <dgm:spPr/>
    </dgm:pt>
    <dgm:pt modelId="{BFF70F97-5CFE-4F74-80D2-64286C175920}" type="pres">
      <dgm:prSet presAssocID="{7C579E2F-E53B-41F5-AF5D-50BC968A7FD5}" presName="negativeSpace" presStyleCnt="0"/>
      <dgm:spPr/>
    </dgm:pt>
    <dgm:pt modelId="{61436062-D5B9-42D9-B11B-730698DF6380}" type="pres">
      <dgm:prSet presAssocID="{7C579E2F-E53B-41F5-AF5D-50BC968A7FD5}" presName="childText" presStyleLbl="conFgAcc1" presStyleIdx="3" presStyleCnt="12" custScaleY="138974">
        <dgm:presLayoutVars>
          <dgm:bulletEnabled val="1"/>
        </dgm:presLayoutVars>
      </dgm:prSet>
      <dgm:spPr/>
    </dgm:pt>
    <dgm:pt modelId="{0D7F2FF4-349A-47F7-9112-1818E3492A0E}" type="pres">
      <dgm:prSet presAssocID="{7A72C9E2-921E-40EE-8A8E-456D29A42788}" presName="spaceBetweenRectangles" presStyleCnt="0"/>
      <dgm:spPr/>
    </dgm:pt>
    <dgm:pt modelId="{D3A0F89D-DDA3-4FF6-8C4A-E7972AC285B7}" type="pres">
      <dgm:prSet presAssocID="{A30FC565-B883-4EE1-B62F-0A1A46FDF707}" presName="parentLin" presStyleCnt="0"/>
      <dgm:spPr/>
    </dgm:pt>
    <dgm:pt modelId="{7F3E9056-1EC1-41C0-9C9D-DB6DB52FFCB9}" type="pres">
      <dgm:prSet presAssocID="{A30FC565-B883-4EE1-B62F-0A1A46FDF707}" presName="parentLeftMargin" presStyleLbl="node1" presStyleIdx="3" presStyleCnt="12"/>
      <dgm:spPr/>
    </dgm:pt>
    <dgm:pt modelId="{758E95B2-DBBB-47CC-9D05-44663346B2F7}" type="pres">
      <dgm:prSet presAssocID="{A30FC565-B883-4EE1-B62F-0A1A46FDF707}" presName="parentText" presStyleLbl="node1" presStyleIdx="4" presStyleCnt="12" custScaleX="142857" custScaleY="138974">
        <dgm:presLayoutVars>
          <dgm:chMax val="0"/>
          <dgm:bulletEnabled val="1"/>
        </dgm:presLayoutVars>
      </dgm:prSet>
      <dgm:spPr/>
    </dgm:pt>
    <dgm:pt modelId="{018037A8-6251-45E5-B2E7-4C412B675469}" type="pres">
      <dgm:prSet presAssocID="{A30FC565-B883-4EE1-B62F-0A1A46FDF707}" presName="negativeSpace" presStyleCnt="0"/>
      <dgm:spPr/>
    </dgm:pt>
    <dgm:pt modelId="{0BC103B0-0051-476A-86F5-6D519A2C583A}" type="pres">
      <dgm:prSet presAssocID="{A30FC565-B883-4EE1-B62F-0A1A46FDF707}" presName="childText" presStyleLbl="conFgAcc1" presStyleIdx="4" presStyleCnt="12" custScaleY="138974">
        <dgm:presLayoutVars>
          <dgm:bulletEnabled val="1"/>
        </dgm:presLayoutVars>
      </dgm:prSet>
      <dgm:spPr/>
    </dgm:pt>
    <dgm:pt modelId="{89949A1E-D5A5-4DDB-BBE6-1ADC9EB8321F}" type="pres">
      <dgm:prSet presAssocID="{63184161-D93D-47F3-9CDB-4ECDF2EF4AD6}" presName="spaceBetweenRectangles" presStyleCnt="0"/>
      <dgm:spPr/>
    </dgm:pt>
    <dgm:pt modelId="{058002DF-D6F2-46A9-9E1B-DD338E185280}" type="pres">
      <dgm:prSet presAssocID="{724034B9-E452-480C-BA91-4023073EE669}" presName="parentLin" presStyleCnt="0"/>
      <dgm:spPr/>
    </dgm:pt>
    <dgm:pt modelId="{C214B415-A1BE-47C4-9D72-7374BE2A14B6}" type="pres">
      <dgm:prSet presAssocID="{724034B9-E452-480C-BA91-4023073EE669}" presName="parentLeftMargin" presStyleLbl="node1" presStyleIdx="4" presStyleCnt="12"/>
      <dgm:spPr/>
    </dgm:pt>
    <dgm:pt modelId="{8922C3D8-C522-452B-9BD2-4D6AD90B5EBC}" type="pres">
      <dgm:prSet presAssocID="{724034B9-E452-480C-BA91-4023073EE669}" presName="parentText" presStyleLbl="node1" presStyleIdx="5" presStyleCnt="12" custScaleX="142857" custScaleY="138974">
        <dgm:presLayoutVars>
          <dgm:chMax val="0"/>
          <dgm:bulletEnabled val="1"/>
        </dgm:presLayoutVars>
      </dgm:prSet>
      <dgm:spPr/>
    </dgm:pt>
    <dgm:pt modelId="{81BE5249-7840-447E-B2C8-44D07798C1AD}" type="pres">
      <dgm:prSet presAssocID="{724034B9-E452-480C-BA91-4023073EE669}" presName="negativeSpace" presStyleCnt="0"/>
      <dgm:spPr/>
    </dgm:pt>
    <dgm:pt modelId="{F4360078-5F90-4D26-A6C5-ACAA93299D4F}" type="pres">
      <dgm:prSet presAssocID="{724034B9-E452-480C-BA91-4023073EE669}" presName="childText" presStyleLbl="conFgAcc1" presStyleIdx="5" presStyleCnt="12" custScaleY="138974">
        <dgm:presLayoutVars>
          <dgm:bulletEnabled val="1"/>
        </dgm:presLayoutVars>
      </dgm:prSet>
      <dgm:spPr/>
    </dgm:pt>
    <dgm:pt modelId="{E49B9586-5206-4983-BFCF-6227E9B6B80C}" type="pres">
      <dgm:prSet presAssocID="{F0D60A8E-423B-4F18-A3C4-991CB262948B}" presName="spaceBetweenRectangles" presStyleCnt="0"/>
      <dgm:spPr/>
    </dgm:pt>
    <dgm:pt modelId="{7E56B580-71BB-4165-ACA8-CCA351784A2B}" type="pres">
      <dgm:prSet presAssocID="{F20406BF-F587-4EDD-A6E1-DFEEB3EDF16A}" presName="parentLin" presStyleCnt="0"/>
      <dgm:spPr/>
    </dgm:pt>
    <dgm:pt modelId="{398ECB49-D533-484C-A632-D4CC096DF45D}" type="pres">
      <dgm:prSet presAssocID="{F20406BF-F587-4EDD-A6E1-DFEEB3EDF16A}" presName="parentLeftMargin" presStyleLbl="node1" presStyleIdx="5" presStyleCnt="12"/>
      <dgm:spPr/>
    </dgm:pt>
    <dgm:pt modelId="{4EE4EDB6-345E-42BF-B98F-7BB565042570}" type="pres">
      <dgm:prSet presAssocID="{F20406BF-F587-4EDD-A6E1-DFEEB3EDF16A}" presName="parentText" presStyleLbl="node1" presStyleIdx="6" presStyleCnt="12" custScaleX="142857" custScaleY="138974">
        <dgm:presLayoutVars>
          <dgm:chMax val="0"/>
          <dgm:bulletEnabled val="1"/>
        </dgm:presLayoutVars>
      </dgm:prSet>
      <dgm:spPr/>
    </dgm:pt>
    <dgm:pt modelId="{A232EABA-CE1C-4B1C-8855-608D553EF097}" type="pres">
      <dgm:prSet presAssocID="{F20406BF-F587-4EDD-A6E1-DFEEB3EDF16A}" presName="negativeSpace" presStyleCnt="0"/>
      <dgm:spPr/>
    </dgm:pt>
    <dgm:pt modelId="{6C6D32D5-C018-44AC-A510-B1391EE4D36B}" type="pres">
      <dgm:prSet presAssocID="{F20406BF-F587-4EDD-A6E1-DFEEB3EDF16A}" presName="childText" presStyleLbl="conFgAcc1" presStyleIdx="6" presStyleCnt="12" custScaleY="138974">
        <dgm:presLayoutVars>
          <dgm:bulletEnabled val="1"/>
        </dgm:presLayoutVars>
      </dgm:prSet>
      <dgm:spPr/>
    </dgm:pt>
    <dgm:pt modelId="{097D0752-CA1F-4FB9-9BBD-7A7906B0038A}" type="pres">
      <dgm:prSet presAssocID="{F9D07892-BC50-4A5A-B10E-487E826C2218}" presName="spaceBetweenRectangles" presStyleCnt="0"/>
      <dgm:spPr/>
    </dgm:pt>
    <dgm:pt modelId="{2CD3959F-94C1-4D08-8850-386C60513BF9}" type="pres">
      <dgm:prSet presAssocID="{A40216B4-4581-4A59-9315-5D45CD79B878}" presName="parentLin" presStyleCnt="0"/>
      <dgm:spPr/>
    </dgm:pt>
    <dgm:pt modelId="{A79BAE1B-93F0-41C5-B393-2BBB80C5DDD8}" type="pres">
      <dgm:prSet presAssocID="{A40216B4-4581-4A59-9315-5D45CD79B878}" presName="parentLeftMargin" presStyleLbl="node1" presStyleIdx="6" presStyleCnt="12"/>
      <dgm:spPr/>
    </dgm:pt>
    <dgm:pt modelId="{2A577130-84B3-401B-A105-60DA71EEDC1C}" type="pres">
      <dgm:prSet presAssocID="{A40216B4-4581-4A59-9315-5D45CD79B878}" presName="parentText" presStyleLbl="node1" presStyleIdx="7" presStyleCnt="12" custScaleX="142857" custScaleY="138974">
        <dgm:presLayoutVars>
          <dgm:chMax val="0"/>
          <dgm:bulletEnabled val="1"/>
        </dgm:presLayoutVars>
      </dgm:prSet>
      <dgm:spPr/>
    </dgm:pt>
    <dgm:pt modelId="{C1CDDDBE-6745-4017-9339-A2BBD410B4C6}" type="pres">
      <dgm:prSet presAssocID="{A40216B4-4581-4A59-9315-5D45CD79B878}" presName="negativeSpace" presStyleCnt="0"/>
      <dgm:spPr/>
    </dgm:pt>
    <dgm:pt modelId="{F667D71F-3549-4453-A27D-9276DC195E26}" type="pres">
      <dgm:prSet presAssocID="{A40216B4-4581-4A59-9315-5D45CD79B878}" presName="childText" presStyleLbl="conFgAcc1" presStyleIdx="7" presStyleCnt="12" custScaleY="138974">
        <dgm:presLayoutVars>
          <dgm:bulletEnabled val="1"/>
        </dgm:presLayoutVars>
      </dgm:prSet>
      <dgm:spPr/>
    </dgm:pt>
    <dgm:pt modelId="{D8CBB6A5-C160-4527-922D-7AA1245540AC}" type="pres">
      <dgm:prSet presAssocID="{28C35AC3-0AB7-4DEE-AE1B-3C8281DA6DCF}" presName="spaceBetweenRectangles" presStyleCnt="0"/>
      <dgm:spPr/>
    </dgm:pt>
    <dgm:pt modelId="{C973A201-2D1E-4E93-A61A-6424AA76EA75}" type="pres">
      <dgm:prSet presAssocID="{01EDE849-6AFF-45BD-840F-EA1BA2544063}" presName="parentLin" presStyleCnt="0"/>
      <dgm:spPr/>
    </dgm:pt>
    <dgm:pt modelId="{95E837EC-6C1B-4C0B-87F8-D992014A2F9B}" type="pres">
      <dgm:prSet presAssocID="{01EDE849-6AFF-45BD-840F-EA1BA2544063}" presName="parentLeftMargin" presStyleLbl="node1" presStyleIdx="7" presStyleCnt="12"/>
      <dgm:spPr/>
    </dgm:pt>
    <dgm:pt modelId="{C6446FF6-5607-4689-944E-F0119D39B385}" type="pres">
      <dgm:prSet presAssocID="{01EDE849-6AFF-45BD-840F-EA1BA2544063}" presName="parentText" presStyleLbl="node1" presStyleIdx="8" presStyleCnt="12" custScaleX="142857" custScaleY="138974">
        <dgm:presLayoutVars>
          <dgm:chMax val="0"/>
          <dgm:bulletEnabled val="1"/>
        </dgm:presLayoutVars>
      </dgm:prSet>
      <dgm:spPr/>
    </dgm:pt>
    <dgm:pt modelId="{E6F4E9B9-A91E-4191-864A-EE4E4E2B8B5F}" type="pres">
      <dgm:prSet presAssocID="{01EDE849-6AFF-45BD-840F-EA1BA2544063}" presName="negativeSpace" presStyleCnt="0"/>
      <dgm:spPr/>
    </dgm:pt>
    <dgm:pt modelId="{F613421B-F08B-411A-A38E-9C0BBE9C2EA7}" type="pres">
      <dgm:prSet presAssocID="{01EDE849-6AFF-45BD-840F-EA1BA2544063}" presName="childText" presStyleLbl="conFgAcc1" presStyleIdx="8" presStyleCnt="12" custScaleY="138974">
        <dgm:presLayoutVars>
          <dgm:bulletEnabled val="1"/>
        </dgm:presLayoutVars>
      </dgm:prSet>
      <dgm:spPr/>
    </dgm:pt>
    <dgm:pt modelId="{82D8CC12-A5E4-40A5-86A2-B5E14D2B8729}" type="pres">
      <dgm:prSet presAssocID="{562805A5-123B-42EF-A03E-6912E7C74B12}" presName="spaceBetweenRectangles" presStyleCnt="0"/>
      <dgm:spPr/>
    </dgm:pt>
    <dgm:pt modelId="{B564EECC-1168-4F13-8DAC-03DE6DC03104}" type="pres">
      <dgm:prSet presAssocID="{3F241C08-FFE5-4545-A496-326C793BBE6B}" presName="parentLin" presStyleCnt="0"/>
      <dgm:spPr/>
    </dgm:pt>
    <dgm:pt modelId="{A36E280E-24DB-46F9-9138-868880866DEC}" type="pres">
      <dgm:prSet presAssocID="{3F241C08-FFE5-4545-A496-326C793BBE6B}" presName="parentLeftMargin" presStyleLbl="node1" presStyleIdx="8" presStyleCnt="12"/>
      <dgm:spPr/>
    </dgm:pt>
    <dgm:pt modelId="{F7FBD0DF-3464-45F8-9708-4BA20D8BB68B}" type="pres">
      <dgm:prSet presAssocID="{3F241C08-FFE5-4545-A496-326C793BBE6B}" presName="parentText" presStyleLbl="node1" presStyleIdx="9" presStyleCnt="12" custScaleX="142857" custScaleY="138974">
        <dgm:presLayoutVars>
          <dgm:chMax val="0"/>
          <dgm:bulletEnabled val="1"/>
        </dgm:presLayoutVars>
      </dgm:prSet>
      <dgm:spPr/>
    </dgm:pt>
    <dgm:pt modelId="{A95CFC9B-0569-435D-BA44-77956BEB1A24}" type="pres">
      <dgm:prSet presAssocID="{3F241C08-FFE5-4545-A496-326C793BBE6B}" presName="negativeSpace" presStyleCnt="0"/>
      <dgm:spPr/>
    </dgm:pt>
    <dgm:pt modelId="{CBF1F4DD-8B16-4063-B111-48F2150B4A33}" type="pres">
      <dgm:prSet presAssocID="{3F241C08-FFE5-4545-A496-326C793BBE6B}" presName="childText" presStyleLbl="conFgAcc1" presStyleIdx="9" presStyleCnt="12" custScaleY="138974">
        <dgm:presLayoutVars>
          <dgm:bulletEnabled val="1"/>
        </dgm:presLayoutVars>
      </dgm:prSet>
      <dgm:spPr/>
    </dgm:pt>
    <dgm:pt modelId="{C4E99B99-C53E-408C-9CA9-C43000568AD2}" type="pres">
      <dgm:prSet presAssocID="{1B1CF07B-FA43-4CB5-A9F9-E882C59215FC}" presName="spaceBetweenRectangles" presStyleCnt="0"/>
      <dgm:spPr/>
    </dgm:pt>
    <dgm:pt modelId="{6D6BB05C-2B7C-48BC-8D0C-782AC60CB17F}" type="pres">
      <dgm:prSet presAssocID="{BC892093-2E9D-4BDA-8403-D3AA63F0BB7B}" presName="parentLin" presStyleCnt="0"/>
      <dgm:spPr/>
    </dgm:pt>
    <dgm:pt modelId="{E3264655-81BD-4D36-86A3-CDA488D01317}" type="pres">
      <dgm:prSet presAssocID="{BC892093-2E9D-4BDA-8403-D3AA63F0BB7B}" presName="parentLeftMargin" presStyleLbl="node1" presStyleIdx="9" presStyleCnt="12"/>
      <dgm:spPr/>
    </dgm:pt>
    <dgm:pt modelId="{E27B1D0C-8C1B-4C48-B788-AD4E0860DA6F}" type="pres">
      <dgm:prSet presAssocID="{BC892093-2E9D-4BDA-8403-D3AA63F0BB7B}" presName="parentText" presStyleLbl="node1" presStyleIdx="10" presStyleCnt="12" custScaleX="142857" custScaleY="138974">
        <dgm:presLayoutVars>
          <dgm:chMax val="0"/>
          <dgm:bulletEnabled val="1"/>
        </dgm:presLayoutVars>
      </dgm:prSet>
      <dgm:spPr/>
    </dgm:pt>
    <dgm:pt modelId="{21CAA50D-959C-4EF7-ADC1-807A708A7FFF}" type="pres">
      <dgm:prSet presAssocID="{BC892093-2E9D-4BDA-8403-D3AA63F0BB7B}" presName="negativeSpace" presStyleCnt="0"/>
      <dgm:spPr/>
    </dgm:pt>
    <dgm:pt modelId="{2743742D-5BF4-4F71-99EA-F725859F89A6}" type="pres">
      <dgm:prSet presAssocID="{BC892093-2E9D-4BDA-8403-D3AA63F0BB7B}" presName="childText" presStyleLbl="conFgAcc1" presStyleIdx="10" presStyleCnt="12" custScaleY="138974">
        <dgm:presLayoutVars>
          <dgm:bulletEnabled val="1"/>
        </dgm:presLayoutVars>
      </dgm:prSet>
      <dgm:spPr/>
    </dgm:pt>
    <dgm:pt modelId="{60A2BB30-2C73-4031-9631-2959A75B064C}" type="pres">
      <dgm:prSet presAssocID="{25C0AF67-E157-4809-8448-73530392A7D2}" presName="spaceBetweenRectangles" presStyleCnt="0"/>
      <dgm:spPr/>
    </dgm:pt>
    <dgm:pt modelId="{1FA7E353-7164-49BB-81D8-1F5BA97F2B44}" type="pres">
      <dgm:prSet presAssocID="{84D75F74-A335-45FA-AE42-4205A35B2A06}" presName="parentLin" presStyleCnt="0"/>
      <dgm:spPr/>
    </dgm:pt>
    <dgm:pt modelId="{98B7EDB6-FC07-46AD-AB56-4EB453A01FC0}" type="pres">
      <dgm:prSet presAssocID="{84D75F74-A335-45FA-AE42-4205A35B2A06}" presName="parentLeftMargin" presStyleLbl="node1" presStyleIdx="10" presStyleCnt="12"/>
      <dgm:spPr/>
    </dgm:pt>
    <dgm:pt modelId="{8AB335A4-A321-4431-B212-6ABF0C0B4F2A}" type="pres">
      <dgm:prSet presAssocID="{84D75F74-A335-45FA-AE42-4205A35B2A06}" presName="parentText" presStyleLbl="node1" presStyleIdx="11" presStyleCnt="12" custScaleX="142857" custScaleY="138974">
        <dgm:presLayoutVars>
          <dgm:chMax val="0"/>
          <dgm:bulletEnabled val="1"/>
        </dgm:presLayoutVars>
      </dgm:prSet>
      <dgm:spPr/>
    </dgm:pt>
    <dgm:pt modelId="{F45987D3-EBF3-4A4C-B184-34BED6C8AA85}" type="pres">
      <dgm:prSet presAssocID="{84D75F74-A335-45FA-AE42-4205A35B2A06}" presName="negativeSpace" presStyleCnt="0"/>
      <dgm:spPr/>
    </dgm:pt>
    <dgm:pt modelId="{BCE7D001-344B-47BB-B76E-2AE5D7C368D9}" type="pres">
      <dgm:prSet presAssocID="{84D75F74-A335-45FA-AE42-4205A35B2A06}" presName="childText" presStyleLbl="conFgAcc1" presStyleIdx="11" presStyleCnt="12" custScaleY="138974">
        <dgm:presLayoutVars>
          <dgm:bulletEnabled val="1"/>
        </dgm:presLayoutVars>
      </dgm:prSet>
      <dgm:spPr/>
    </dgm:pt>
  </dgm:ptLst>
  <dgm:cxnLst>
    <dgm:cxn modelId="{0851750C-4AA1-4066-A9AB-9C764CE34EF2}" type="presOf" srcId="{01EDE849-6AFF-45BD-840F-EA1BA2544063}" destId="{C6446FF6-5607-4689-944E-F0119D39B385}" srcOrd="1" destOrd="0" presId="urn:microsoft.com/office/officeart/2005/8/layout/list1"/>
    <dgm:cxn modelId="{A72E161A-8034-42D1-8AFE-58252F1EDB63}" type="presOf" srcId="{C43C12A4-44AD-4A98-8912-457269683FF2}" destId="{DB897E18-8BC0-4874-BB89-0B7D0537948A}" srcOrd="0" destOrd="0" presId="urn:microsoft.com/office/officeart/2005/8/layout/list1"/>
    <dgm:cxn modelId="{B9E3041D-B074-44B8-B9F2-7E9940543AD0}" srcId="{77943A0E-E091-46D5-B2C3-AE1886606DDE}" destId="{BC892093-2E9D-4BDA-8403-D3AA63F0BB7B}" srcOrd="10" destOrd="0" parTransId="{A0355010-8EDC-47B4-A901-C9A35762E19A}" sibTransId="{25C0AF67-E157-4809-8448-73530392A7D2}"/>
    <dgm:cxn modelId="{D2899620-867F-47ED-943D-C1D5EAAC7A51}" srcId="{77943A0E-E091-46D5-B2C3-AE1886606DDE}" destId="{7C579E2F-E53B-41F5-AF5D-50BC968A7FD5}" srcOrd="3" destOrd="0" parTransId="{E5FFCB7C-3257-4CCB-B48D-295390BE58C1}" sibTransId="{7A72C9E2-921E-40EE-8A8E-456D29A42788}"/>
    <dgm:cxn modelId="{102DD422-4764-4747-9846-B9CB969CE718}" type="presOf" srcId="{BC892093-2E9D-4BDA-8403-D3AA63F0BB7B}" destId="{E3264655-81BD-4D36-86A3-CDA488D01317}" srcOrd="0" destOrd="0" presId="urn:microsoft.com/office/officeart/2005/8/layout/list1"/>
    <dgm:cxn modelId="{750F5024-40D0-4AA3-9F84-660611ADB52C}" srcId="{77943A0E-E091-46D5-B2C3-AE1886606DDE}" destId="{84D75F74-A335-45FA-AE42-4205A35B2A06}" srcOrd="11" destOrd="0" parTransId="{3AA6694B-D47F-4DCD-944A-227EC12C9E0C}" sibTransId="{EFD56517-D310-4606-8829-E7B1009D8BFB}"/>
    <dgm:cxn modelId="{A3A7AC26-2405-4930-8F62-F4EDB058A490}" type="presOf" srcId="{3F241C08-FFE5-4545-A496-326C793BBE6B}" destId="{A36E280E-24DB-46F9-9138-868880866DEC}" srcOrd="0" destOrd="0" presId="urn:microsoft.com/office/officeart/2005/8/layout/list1"/>
    <dgm:cxn modelId="{F51BA527-0E49-420A-AE6C-B9A490B6E1F7}" type="presOf" srcId="{84D75F74-A335-45FA-AE42-4205A35B2A06}" destId="{8AB335A4-A321-4431-B212-6ABF0C0B4F2A}" srcOrd="1" destOrd="0" presId="urn:microsoft.com/office/officeart/2005/8/layout/list1"/>
    <dgm:cxn modelId="{DEE6E72D-CEAB-41A6-A6EF-29B11EC135DF}" type="presOf" srcId="{724034B9-E452-480C-BA91-4023073EE669}" destId="{C214B415-A1BE-47C4-9D72-7374BE2A14B6}" srcOrd="0" destOrd="0" presId="urn:microsoft.com/office/officeart/2005/8/layout/list1"/>
    <dgm:cxn modelId="{1B8FB632-C226-444A-B9A5-563C92F5295D}" type="presOf" srcId="{C2EF20FE-3385-4267-A045-E7488A2FC7EA}" destId="{9231C2E1-A2B8-4C6C-B456-D0FFBBBC42EC}" srcOrd="0" destOrd="0" presId="urn:microsoft.com/office/officeart/2005/8/layout/list1"/>
    <dgm:cxn modelId="{11A9DF32-F88E-461E-B7C8-5860CC6E3BAF}" type="presOf" srcId="{A30FC565-B883-4EE1-B62F-0A1A46FDF707}" destId="{758E95B2-DBBB-47CC-9D05-44663346B2F7}" srcOrd="1" destOrd="0" presId="urn:microsoft.com/office/officeart/2005/8/layout/list1"/>
    <dgm:cxn modelId="{FFD98D3B-D811-480F-98DB-5E7BCA00C5DB}" srcId="{77943A0E-E091-46D5-B2C3-AE1886606DDE}" destId="{01EDE849-6AFF-45BD-840F-EA1BA2544063}" srcOrd="8" destOrd="0" parTransId="{8D72C4AF-C084-434B-AD5E-291359F61590}" sibTransId="{562805A5-123B-42EF-A03E-6912E7C74B12}"/>
    <dgm:cxn modelId="{3388593F-2878-4B62-8D96-FDBB46824224}" type="presOf" srcId="{A40216B4-4581-4A59-9315-5D45CD79B878}" destId="{A79BAE1B-93F0-41C5-B393-2BBB80C5DDD8}" srcOrd="0" destOrd="0" presId="urn:microsoft.com/office/officeart/2005/8/layout/list1"/>
    <dgm:cxn modelId="{7BB59B3F-C738-4AAC-8A0F-75F28AC0D223}" type="presOf" srcId="{7C579E2F-E53B-41F5-AF5D-50BC968A7FD5}" destId="{1A4ADE04-71E7-4480-B645-9FD96B3F3BD2}" srcOrd="1" destOrd="0" presId="urn:microsoft.com/office/officeart/2005/8/layout/list1"/>
    <dgm:cxn modelId="{572ED73F-91C1-4674-B713-DB9C60A3C164}" type="presOf" srcId="{84D75F74-A335-45FA-AE42-4205A35B2A06}" destId="{98B7EDB6-FC07-46AD-AB56-4EB453A01FC0}" srcOrd="0" destOrd="0" presId="urn:microsoft.com/office/officeart/2005/8/layout/list1"/>
    <dgm:cxn modelId="{D1C5CA60-00EB-41F8-AF3B-AF72BD9D129C}" type="presOf" srcId="{11627BAC-F9DF-4ACE-B6F0-A7070D077B2F}" destId="{0624F4F4-87F3-48E1-8A89-867DA14E29F3}" srcOrd="1" destOrd="0" presId="urn:microsoft.com/office/officeart/2005/8/layout/list1"/>
    <dgm:cxn modelId="{D94E4763-7737-474C-8C07-282868295C32}" srcId="{77943A0E-E091-46D5-B2C3-AE1886606DDE}" destId="{3F241C08-FFE5-4545-A496-326C793BBE6B}" srcOrd="9" destOrd="0" parTransId="{1A7B78FE-FB9A-42C7-8A7D-9C318420E50B}" sibTransId="{1B1CF07B-FA43-4CB5-A9F9-E882C59215FC}"/>
    <dgm:cxn modelId="{7B700864-8AF8-4355-A465-D4EFC91403DD}" type="presOf" srcId="{7C579E2F-E53B-41F5-AF5D-50BC968A7FD5}" destId="{6E4B02D2-4FEE-4D6B-8B2B-4CADD085A57D}" srcOrd="0" destOrd="0" presId="urn:microsoft.com/office/officeart/2005/8/layout/list1"/>
    <dgm:cxn modelId="{60367A65-E23C-4E2D-9D0F-B5C0BF808D60}" type="presOf" srcId="{77943A0E-E091-46D5-B2C3-AE1886606DDE}" destId="{EEB9EE6E-E944-4ED8-B201-97345F915F85}" srcOrd="0" destOrd="0" presId="urn:microsoft.com/office/officeart/2005/8/layout/list1"/>
    <dgm:cxn modelId="{39ECAC4B-2C86-4BF9-B828-6A20CC3B255A}" srcId="{77943A0E-E091-46D5-B2C3-AE1886606DDE}" destId="{724034B9-E452-480C-BA91-4023073EE669}" srcOrd="5" destOrd="0" parTransId="{CF11C175-ECFD-4079-85FD-07FE2FD1CC66}" sibTransId="{F0D60A8E-423B-4F18-A3C4-991CB262948B}"/>
    <dgm:cxn modelId="{BE65054E-CD5D-4E0C-9BC1-7A5F228987DC}" srcId="{77943A0E-E091-46D5-B2C3-AE1886606DDE}" destId="{C2EF20FE-3385-4267-A045-E7488A2FC7EA}" srcOrd="2" destOrd="0" parTransId="{AA359F62-D5D1-4A52-A6DA-2BE2F029C467}" sibTransId="{D56B43A1-3C5B-4009-A137-3E5B00C2B064}"/>
    <dgm:cxn modelId="{61724176-D27E-4E50-AD95-B546F3BFD66A}" type="presOf" srcId="{A40216B4-4581-4A59-9315-5D45CD79B878}" destId="{2A577130-84B3-401B-A105-60DA71EEDC1C}" srcOrd="1" destOrd="0" presId="urn:microsoft.com/office/officeart/2005/8/layout/list1"/>
    <dgm:cxn modelId="{A4EEA079-BB51-4FF0-9080-64CBD08B213A}" type="presOf" srcId="{F20406BF-F587-4EDD-A6E1-DFEEB3EDF16A}" destId="{398ECB49-D533-484C-A632-D4CC096DF45D}" srcOrd="0" destOrd="0" presId="urn:microsoft.com/office/officeart/2005/8/layout/list1"/>
    <dgm:cxn modelId="{BDFF448F-A698-4B1A-B79E-602EF9602744}" type="presOf" srcId="{724034B9-E452-480C-BA91-4023073EE669}" destId="{8922C3D8-C522-452B-9BD2-4D6AD90B5EBC}" srcOrd="1" destOrd="0" presId="urn:microsoft.com/office/officeart/2005/8/layout/list1"/>
    <dgm:cxn modelId="{4BF09CA2-68CE-4D07-8B07-6B601FE9659E}" type="presOf" srcId="{F20406BF-F587-4EDD-A6E1-DFEEB3EDF16A}" destId="{4EE4EDB6-345E-42BF-B98F-7BB565042570}" srcOrd="1" destOrd="0" presId="urn:microsoft.com/office/officeart/2005/8/layout/list1"/>
    <dgm:cxn modelId="{26394EA7-F9BE-4885-BE52-CD212BC4CCCE}" srcId="{77943A0E-E091-46D5-B2C3-AE1886606DDE}" destId="{F20406BF-F587-4EDD-A6E1-DFEEB3EDF16A}" srcOrd="6" destOrd="0" parTransId="{9C685D9F-5EDE-4ECC-8F88-ADF1968A94A3}" sibTransId="{F9D07892-BC50-4A5A-B10E-487E826C2218}"/>
    <dgm:cxn modelId="{3961D1B0-F8DD-4E8B-8D72-D3007A20C73D}" type="presOf" srcId="{3F241C08-FFE5-4545-A496-326C793BBE6B}" destId="{F7FBD0DF-3464-45F8-9708-4BA20D8BB68B}" srcOrd="1" destOrd="0" presId="urn:microsoft.com/office/officeart/2005/8/layout/list1"/>
    <dgm:cxn modelId="{AAB371B8-5E7D-4D9E-8D6F-AC9818A548F9}" type="presOf" srcId="{C2EF20FE-3385-4267-A045-E7488A2FC7EA}" destId="{9EB5E28B-2C0F-46FB-A0B2-3B3E5D923530}" srcOrd="1" destOrd="0" presId="urn:microsoft.com/office/officeart/2005/8/layout/list1"/>
    <dgm:cxn modelId="{4E0454B9-92DD-4B0D-BF14-CB9D5025E2A0}" type="presOf" srcId="{11627BAC-F9DF-4ACE-B6F0-A7070D077B2F}" destId="{CFBB3DD1-A6CE-442F-AB68-B486BC4B132E}" srcOrd="0" destOrd="0" presId="urn:microsoft.com/office/officeart/2005/8/layout/list1"/>
    <dgm:cxn modelId="{2F8048C1-95D8-45C7-AF0E-53C2818E8662}" type="presOf" srcId="{01EDE849-6AFF-45BD-840F-EA1BA2544063}" destId="{95E837EC-6C1B-4C0B-87F8-D992014A2F9B}" srcOrd="0" destOrd="0" presId="urn:microsoft.com/office/officeart/2005/8/layout/list1"/>
    <dgm:cxn modelId="{CB13D4C7-368C-485D-8CCD-9A825092984E}" srcId="{77943A0E-E091-46D5-B2C3-AE1886606DDE}" destId="{C43C12A4-44AD-4A98-8912-457269683FF2}" srcOrd="0" destOrd="0" parTransId="{DC1928BE-58E4-42D6-8590-86B80E5CF2A5}" sibTransId="{B573B4F1-92B5-406A-A319-8DE17DCD9A65}"/>
    <dgm:cxn modelId="{AA29FDCE-84AB-4F73-A194-E7B524EA9AF9}" type="presOf" srcId="{C43C12A4-44AD-4A98-8912-457269683FF2}" destId="{6FA19714-C9C2-458C-B5F7-7CE75435316C}" srcOrd="1" destOrd="0" presId="urn:microsoft.com/office/officeart/2005/8/layout/list1"/>
    <dgm:cxn modelId="{BA6105E1-9A3B-4FAE-A657-8B4C58864134}" srcId="{77943A0E-E091-46D5-B2C3-AE1886606DDE}" destId="{A40216B4-4581-4A59-9315-5D45CD79B878}" srcOrd="7" destOrd="0" parTransId="{E113BC72-2A77-47EB-9163-EC8BA7CEB4E2}" sibTransId="{28C35AC3-0AB7-4DEE-AE1B-3C8281DA6DCF}"/>
    <dgm:cxn modelId="{7EE18FEA-73CE-42C5-8382-401B9B3DD62B}" srcId="{77943A0E-E091-46D5-B2C3-AE1886606DDE}" destId="{11627BAC-F9DF-4ACE-B6F0-A7070D077B2F}" srcOrd="1" destOrd="0" parTransId="{2E868280-9330-48A2-BB0E-773325B28CD4}" sibTransId="{C7D009D6-A400-4400-B502-39E3F4AE0FB6}"/>
    <dgm:cxn modelId="{35BB24F8-4A20-4EB4-8ABB-53B7B74716B0}" type="presOf" srcId="{A30FC565-B883-4EE1-B62F-0A1A46FDF707}" destId="{7F3E9056-1EC1-41C0-9C9D-DB6DB52FFCB9}" srcOrd="0" destOrd="0" presId="urn:microsoft.com/office/officeart/2005/8/layout/list1"/>
    <dgm:cxn modelId="{5A25D3F9-BAB3-4299-A7D2-86A0DE4BEAA8}" type="presOf" srcId="{BC892093-2E9D-4BDA-8403-D3AA63F0BB7B}" destId="{E27B1D0C-8C1B-4C48-B788-AD4E0860DA6F}" srcOrd="1" destOrd="0" presId="urn:microsoft.com/office/officeart/2005/8/layout/list1"/>
    <dgm:cxn modelId="{BA0B65FB-7704-4122-B6E0-7E69A3BEC4C9}" srcId="{77943A0E-E091-46D5-B2C3-AE1886606DDE}" destId="{A30FC565-B883-4EE1-B62F-0A1A46FDF707}" srcOrd="4" destOrd="0" parTransId="{BF4FB333-1A0A-4033-A43A-00FE6E306EBE}" sibTransId="{63184161-D93D-47F3-9CDB-4ECDF2EF4AD6}"/>
    <dgm:cxn modelId="{2AED0C2E-D375-46C4-A5A3-4C6237790BEE}" type="presParOf" srcId="{EEB9EE6E-E944-4ED8-B201-97345F915F85}" destId="{5E138A1B-FB7F-4CD3-9E97-BAAFD225DC90}" srcOrd="0" destOrd="0" presId="urn:microsoft.com/office/officeart/2005/8/layout/list1"/>
    <dgm:cxn modelId="{D0175AB7-2C3B-45D1-9A5A-3802A84BCFE2}" type="presParOf" srcId="{5E138A1B-FB7F-4CD3-9E97-BAAFD225DC90}" destId="{DB897E18-8BC0-4874-BB89-0B7D0537948A}" srcOrd="0" destOrd="0" presId="urn:microsoft.com/office/officeart/2005/8/layout/list1"/>
    <dgm:cxn modelId="{D721ADA6-3C19-43D0-B51F-958B569D31F8}" type="presParOf" srcId="{5E138A1B-FB7F-4CD3-9E97-BAAFD225DC90}" destId="{6FA19714-C9C2-458C-B5F7-7CE75435316C}" srcOrd="1" destOrd="0" presId="urn:microsoft.com/office/officeart/2005/8/layout/list1"/>
    <dgm:cxn modelId="{34E229B7-3D4C-4524-89E8-1949C235E89E}" type="presParOf" srcId="{EEB9EE6E-E944-4ED8-B201-97345F915F85}" destId="{B6F5D4B2-C7D7-49BF-8AC6-4254E0B4C0E6}" srcOrd="1" destOrd="0" presId="urn:microsoft.com/office/officeart/2005/8/layout/list1"/>
    <dgm:cxn modelId="{D7BF9C62-F42B-4B11-BDAD-02E995BA9001}" type="presParOf" srcId="{EEB9EE6E-E944-4ED8-B201-97345F915F85}" destId="{43368531-2930-4C71-9F7B-E8A3F7BA0211}" srcOrd="2" destOrd="0" presId="urn:microsoft.com/office/officeart/2005/8/layout/list1"/>
    <dgm:cxn modelId="{9C9AE2BA-F534-4379-A515-A33AA8A1000C}" type="presParOf" srcId="{EEB9EE6E-E944-4ED8-B201-97345F915F85}" destId="{7D5F35C0-23EC-4F44-8C62-E556AAEFBFB4}" srcOrd="3" destOrd="0" presId="urn:microsoft.com/office/officeart/2005/8/layout/list1"/>
    <dgm:cxn modelId="{10A74023-0A90-40B1-9D42-1201AA40D30F}" type="presParOf" srcId="{EEB9EE6E-E944-4ED8-B201-97345F915F85}" destId="{77AB2A14-FCCC-4E45-A803-B6964412229E}" srcOrd="4" destOrd="0" presId="urn:microsoft.com/office/officeart/2005/8/layout/list1"/>
    <dgm:cxn modelId="{C9C1B665-D9C7-441D-8AB4-97B1B520F5E2}" type="presParOf" srcId="{77AB2A14-FCCC-4E45-A803-B6964412229E}" destId="{CFBB3DD1-A6CE-442F-AB68-B486BC4B132E}" srcOrd="0" destOrd="0" presId="urn:microsoft.com/office/officeart/2005/8/layout/list1"/>
    <dgm:cxn modelId="{A99E82DE-114A-4494-B87A-19781780C794}" type="presParOf" srcId="{77AB2A14-FCCC-4E45-A803-B6964412229E}" destId="{0624F4F4-87F3-48E1-8A89-867DA14E29F3}" srcOrd="1" destOrd="0" presId="urn:microsoft.com/office/officeart/2005/8/layout/list1"/>
    <dgm:cxn modelId="{4FA8B76D-E5DD-4B4B-A652-BCFFCB649331}" type="presParOf" srcId="{EEB9EE6E-E944-4ED8-B201-97345F915F85}" destId="{4638CAB7-F01D-4CE1-A3CE-EC13A65174A1}" srcOrd="5" destOrd="0" presId="urn:microsoft.com/office/officeart/2005/8/layout/list1"/>
    <dgm:cxn modelId="{026BEE81-6CB1-4BF1-B7AD-C86AAE9D0994}" type="presParOf" srcId="{EEB9EE6E-E944-4ED8-B201-97345F915F85}" destId="{02809630-F29E-48DF-9F92-FB15830414A7}" srcOrd="6" destOrd="0" presId="urn:microsoft.com/office/officeart/2005/8/layout/list1"/>
    <dgm:cxn modelId="{159119EA-C65E-4DCE-A31D-0FF5DE6A7DF0}" type="presParOf" srcId="{EEB9EE6E-E944-4ED8-B201-97345F915F85}" destId="{1FB1AFF4-0CA1-4496-9846-5CA2B3AB524B}" srcOrd="7" destOrd="0" presId="urn:microsoft.com/office/officeart/2005/8/layout/list1"/>
    <dgm:cxn modelId="{1A3291E7-8B75-4FF0-AD79-692327CE12C0}" type="presParOf" srcId="{EEB9EE6E-E944-4ED8-B201-97345F915F85}" destId="{01D51624-EEA3-4D7F-90A5-E39D61F4F94D}" srcOrd="8" destOrd="0" presId="urn:microsoft.com/office/officeart/2005/8/layout/list1"/>
    <dgm:cxn modelId="{A4F7D1BF-7E16-4ECB-80BA-99A585910EEC}" type="presParOf" srcId="{01D51624-EEA3-4D7F-90A5-E39D61F4F94D}" destId="{9231C2E1-A2B8-4C6C-B456-D0FFBBBC42EC}" srcOrd="0" destOrd="0" presId="urn:microsoft.com/office/officeart/2005/8/layout/list1"/>
    <dgm:cxn modelId="{090EFAD0-CB03-4E54-A8CA-6AFA0560A495}" type="presParOf" srcId="{01D51624-EEA3-4D7F-90A5-E39D61F4F94D}" destId="{9EB5E28B-2C0F-46FB-A0B2-3B3E5D923530}" srcOrd="1" destOrd="0" presId="urn:microsoft.com/office/officeart/2005/8/layout/list1"/>
    <dgm:cxn modelId="{FBCC4E82-5B04-4F5D-8455-4174EB068898}" type="presParOf" srcId="{EEB9EE6E-E944-4ED8-B201-97345F915F85}" destId="{6EE8640E-9D81-4F8A-A1BB-8FD3C1AF8B10}" srcOrd="9" destOrd="0" presId="urn:microsoft.com/office/officeart/2005/8/layout/list1"/>
    <dgm:cxn modelId="{66B205FA-BB4E-4360-B7EF-B6F7A0F9CEE6}" type="presParOf" srcId="{EEB9EE6E-E944-4ED8-B201-97345F915F85}" destId="{B92A8101-FBD5-482F-9B55-1189ABA8659F}" srcOrd="10" destOrd="0" presId="urn:microsoft.com/office/officeart/2005/8/layout/list1"/>
    <dgm:cxn modelId="{5A0ACB6E-1A16-4B73-96B6-597BDDFF2BFA}" type="presParOf" srcId="{EEB9EE6E-E944-4ED8-B201-97345F915F85}" destId="{63CD6031-34CF-496D-B566-BE7BFAB7B66C}" srcOrd="11" destOrd="0" presId="urn:microsoft.com/office/officeart/2005/8/layout/list1"/>
    <dgm:cxn modelId="{D89B6D71-E5FB-46C9-A19E-1F6982D19D71}" type="presParOf" srcId="{EEB9EE6E-E944-4ED8-B201-97345F915F85}" destId="{A9F62257-0402-4BF6-A523-0692D637AAAD}" srcOrd="12" destOrd="0" presId="urn:microsoft.com/office/officeart/2005/8/layout/list1"/>
    <dgm:cxn modelId="{3BDC6A2A-8731-4B16-A96E-48CEC92E2577}" type="presParOf" srcId="{A9F62257-0402-4BF6-A523-0692D637AAAD}" destId="{6E4B02D2-4FEE-4D6B-8B2B-4CADD085A57D}" srcOrd="0" destOrd="0" presId="urn:microsoft.com/office/officeart/2005/8/layout/list1"/>
    <dgm:cxn modelId="{C718129B-7B3E-427B-8ECB-E1833DDD46AA}" type="presParOf" srcId="{A9F62257-0402-4BF6-A523-0692D637AAAD}" destId="{1A4ADE04-71E7-4480-B645-9FD96B3F3BD2}" srcOrd="1" destOrd="0" presId="urn:microsoft.com/office/officeart/2005/8/layout/list1"/>
    <dgm:cxn modelId="{17B2FA41-05C2-42C9-A356-F717E1D67282}" type="presParOf" srcId="{EEB9EE6E-E944-4ED8-B201-97345F915F85}" destId="{BFF70F97-5CFE-4F74-80D2-64286C175920}" srcOrd="13" destOrd="0" presId="urn:microsoft.com/office/officeart/2005/8/layout/list1"/>
    <dgm:cxn modelId="{1639D301-084E-436C-98D3-DC6F53D32BC1}" type="presParOf" srcId="{EEB9EE6E-E944-4ED8-B201-97345F915F85}" destId="{61436062-D5B9-42D9-B11B-730698DF6380}" srcOrd="14" destOrd="0" presId="urn:microsoft.com/office/officeart/2005/8/layout/list1"/>
    <dgm:cxn modelId="{5CD9DA30-A4FA-4D3E-93A6-5A0DA80A2700}" type="presParOf" srcId="{EEB9EE6E-E944-4ED8-B201-97345F915F85}" destId="{0D7F2FF4-349A-47F7-9112-1818E3492A0E}" srcOrd="15" destOrd="0" presId="urn:microsoft.com/office/officeart/2005/8/layout/list1"/>
    <dgm:cxn modelId="{BB186CA2-05E3-411E-9773-82D90E3875F0}" type="presParOf" srcId="{EEB9EE6E-E944-4ED8-B201-97345F915F85}" destId="{D3A0F89D-DDA3-4FF6-8C4A-E7972AC285B7}" srcOrd="16" destOrd="0" presId="urn:microsoft.com/office/officeart/2005/8/layout/list1"/>
    <dgm:cxn modelId="{22B6F985-36A0-489D-821C-AFF68E5A7DA1}" type="presParOf" srcId="{D3A0F89D-DDA3-4FF6-8C4A-E7972AC285B7}" destId="{7F3E9056-1EC1-41C0-9C9D-DB6DB52FFCB9}" srcOrd="0" destOrd="0" presId="urn:microsoft.com/office/officeart/2005/8/layout/list1"/>
    <dgm:cxn modelId="{17BC04DF-4CE3-4300-B123-28AAA3204BBD}" type="presParOf" srcId="{D3A0F89D-DDA3-4FF6-8C4A-E7972AC285B7}" destId="{758E95B2-DBBB-47CC-9D05-44663346B2F7}" srcOrd="1" destOrd="0" presId="urn:microsoft.com/office/officeart/2005/8/layout/list1"/>
    <dgm:cxn modelId="{90D72A1C-CEF5-4B94-B927-CAD616996095}" type="presParOf" srcId="{EEB9EE6E-E944-4ED8-B201-97345F915F85}" destId="{018037A8-6251-45E5-B2E7-4C412B675469}" srcOrd="17" destOrd="0" presId="urn:microsoft.com/office/officeart/2005/8/layout/list1"/>
    <dgm:cxn modelId="{3A6775ED-7C66-48D3-A6BD-8A23B1CCA6E5}" type="presParOf" srcId="{EEB9EE6E-E944-4ED8-B201-97345F915F85}" destId="{0BC103B0-0051-476A-86F5-6D519A2C583A}" srcOrd="18" destOrd="0" presId="urn:microsoft.com/office/officeart/2005/8/layout/list1"/>
    <dgm:cxn modelId="{D524EAE5-67FB-4087-8DF2-69C988A8B4A5}" type="presParOf" srcId="{EEB9EE6E-E944-4ED8-B201-97345F915F85}" destId="{89949A1E-D5A5-4DDB-BBE6-1ADC9EB8321F}" srcOrd="19" destOrd="0" presId="urn:microsoft.com/office/officeart/2005/8/layout/list1"/>
    <dgm:cxn modelId="{FE8271F0-1A4F-49C3-BFAD-6E25EDC97618}" type="presParOf" srcId="{EEB9EE6E-E944-4ED8-B201-97345F915F85}" destId="{058002DF-D6F2-46A9-9E1B-DD338E185280}" srcOrd="20" destOrd="0" presId="urn:microsoft.com/office/officeart/2005/8/layout/list1"/>
    <dgm:cxn modelId="{F0EC6553-8656-4B38-9478-CD0DD773898F}" type="presParOf" srcId="{058002DF-D6F2-46A9-9E1B-DD338E185280}" destId="{C214B415-A1BE-47C4-9D72-7374BE2A14B6}" srcOrd="0" destOrd="0" presId="urn:microsoft.com/office/officeart/2005/8/layout/list1"/>
    <dgm:cxn modelId="{670E9ABD-8CC4-45B4-8A49-BB4EEC684B48}" type="presParOf" srcId="{058002DF-D6F2-46A9-9E1B-DD338E185280}" destId="{8922C3D8-C522-452B-9BD2-4D6AD90B5EBC}" srcOrd="1" destOrd="0" presId="urn:microsoft.com/office/officeart/2005/8/layout/list1"/>
    <dgm:cxn modelId="{F95D6DD2-FE41-49F1-B4DD-56269B0610D6}" type="presParOf" srcId="{EEB9EE6E-E944-4ED8-B201-97345F915F85}" destId="{81BE5249-7840-447E-B2C8-44D07798C1AD}" srcOrd="21" destOrd="0" presId="urn:microsoft.com/office/officeart/2005/8/layout/list1"/>
    <dgm:cxn modelId="{CBEB6836-1BBA-4891-80D0-EEBB8DE733F6}" type="presParOf" srcId="{EEB9EE6E-E944-4ED8-B201-97345F915F85}" destId="{F4360078-5F90-4D26-A6C5-ACAA93299D4F}" srcOrd="22" destOrd="0" presId="urn:microsoft.com/office/officeart/2005/8/layout/list1"/>
    <dgm:cxn modelId="{F22BEE18-25A8-4DEC-89D5-DD32F036847A}" type="presParOf" srcId="{EEB9EE6E-E944-4ED8-B201-97345F915F85}" destId="{E49B9586-5206-4983-BFCF-6227E9B6B80C}" srcOrd="23" destOrd="0" presId="urn:microsoft.com/office/officeart/2005/8/layout/list1"/>
    <dgm:cxn modelId="{8DE61816-BD1E-4DD3-A495-E2BA09FDB6CF}" type="presParOf" srcId="{EEB9EE6E-E944-4ED8-B201-97345F915F85}" destId="{7E56B580-71BB-4165-ACA8-CCA351784A2B}" srcOrd="24" destOrd="0" presId="urn:microsoft.com/office/officeart/2005/8/layout/list1"/>
    <dgm:cxn modelId="{B326E0A3-A793-4963-9835-5FD52372EE35}" type="presParOf" srcId="{7E56B580-71BB-4165-ACA8-CCA351784A2B}" destId="{398ECB49-D533-484C-A632-D4CC096DF45D}" srcOrd="0" destOrd="0" presId="urn:microsoft.com/office/officeart/2005/8/layout/list1"/>
    <dgm:cxn modelId="{65A5DD8E-BE29-4A40-BD81-82EB467940F9}" type="presParOf" srcId="{7E56B580-71BB-4165-ACA8-CCA351784A2B}" destId="{4EE4EDB6-345E-42BF-B98F-7BB565042570}" srcOrd="1" destOrd="0" presId="urn:microsoft.com/office/officeart/2005/8/layout/list1"/>
    <dgm:cxn modelId="{7CA13176-416E-4744-A1E7-66B28D839636}" type="presParOf" srcId="{EEB9EE6E-E944-4ED8-B201-97345F915F85}" destId="{A232EABA-CE1C-4B1C-8855-608D553EF097}" srcOrd="25" destOrd="0" presId="urn:microsoft.com/office/officeart/2005/8/layout/list1"/>
    <dgm:cxn modelId="{52E54403-A65C-427D-A0C3-80970CD35E94}" type="presParOf" srcId="{EEB9EE6E-E944-4ED8-B201-97345F915F85}" destId="{6C6D32D5-C018-44AC-A510-B1391EE4D36B}" srcOrd="26" destOrd="0" presId="urn:microsoft.com/office/officeart/2005/8/layout/list1"/>
    <dgm:cxn modelId="{DF14C58E-09FD-4C73-A917-8252DA3945FC}" type="presParOf" srcId="{EEB9EE6E-E944-4ED8-B201-97345F915F85}" destId="{097D0752-CA1F-4FB9-9BBD-7A7906B0038A}" srcOrd="27" destOrd="0" presId="urn:microsoft.com/office/officeart/2005/8/layout/list1"/>
    <dgm:cxn modelId="{00A16EE6-9673-42A4-8EBB-85E3498AAA24}" type="presParOf" srcId="{EEB9EE6E-E944-4ED8-B201-97345F915F85}" destId="{2CD3959F-94C1-4D08-8850-386C60513BF9}" srcOrd="28" destOrd="0" presId="urn:microsoft.com/office/officeart/2005/8/layout/list1"/>
    <dgm:cxn modelId="{0D43F75E-4860-4133-A504-6F6505AFE32A}" type="presParOf" srcId="{2CD3959F-94C1-4D08-8850-386C60513BF9}" destId="{A79BAE1B-93F0-41C5-B393-2BBB80C5DDD8}" srcOrd="0" destOrd="0" presId="urn:microsoft.com/office/officeart/2005/8/layout/list1"/>
    <dgm:cxn modelId="{E2B80A40-8328-4161-BDBD-99B06D3B57C3}" type="presParOf" srcId="{2CD3959F-94C1-4D08-8850-386C60513BF9}" destId="{2A577130-84B3-401B-A105-60DA71EEDC1C}" srcOrd="1" destOrd="0" presId="urn:microsoft.com/office/officeart/2005/8/layout/list1"/>
    <dgm:cxn modelId="{CE6F9DE0-1600-465C-8184-C52E44A69FA3}" type="presParOf" srcId="{EEB9EE6E-E944-4ED8-B201-97345F915F85}" destId="{C1CDDDBE-6745-4017-9339-A2BBD410B4C6}" srcOrd="29" destOrd="0" presId="urn:microsoft.com/office/officeart/2005/8/layout/list1"/>
    <dgm:cxn modelId="{B587F94A-2ABA-45EA-931C-A0886DF0201D}" type="presParOf" srcId="{EEB9EE6E-E944-4ED8-B201-97345F915F85}" destId="{F667D71F-3549-4453-A27D-9276DC195E26}" srcOrd="30" destOrd="0" presId="urn:microsoft.com/office/officeart/2005/8/layout/list1"/>
    <dgm:cxn modelId="{87BEBDE0-B168-430C-AF0B-8FDD46735B90}" type="presParOf" srcId="{EEB9EE6E-E944-4ED8-B201-97345F915F85}" destId="{D8CBB6A5-C160-4527-922D-7AA1245540AC}" srcOrd="31" destOrd="0" presId="urn:microsoft.com/office/officeart/2005/8/layout/list1"/>
    <dgm:cxn modelId="{5B24786A-DBFF-4D78-970C-078DCA50796B}" type="presParOf" srcId="{EEB9EE6E-E944-4ED8-B201-97345F915F85}" destId="{C973A201-2D1E-4E93-A61A-6424AA76EA75}" srcOrd="32" destOrd="0" presId="urn:microsoft.com/office/officeart/2005/8/layout/list1"/>
    <dgm:cxn modelId="{7E4DA9E4-FFD6-4016-AE2F-94E05D53AF0E}" type="presParOf" srcId="{C973A201-2D1E-4E93-A61A-6424AA76EA75}" destId="{95E837EC-6C1B-4C0B-87F8-D992014A2F9B}" srcOrd="0" destOrd="0" presId="urn:microsoft.com/office/officeart/2005/8/layout/list1"/>
    <dgm:cxn modelId="{701926CD-8150-431D-9EA8-1CD1628AD39F}" type="presParOf" srcId="{C973A201-2D1E-4E93-A61A-6424AA76EA75}" destId="{C6446FF6-5607-4689-944E-F0119D39B385}" srcOrd="1" destOrd="0" presId="urn:microsoft.com/office/officeart/2005/8/layout/list1"/>
    <dgm:cxn modelId="{49D6A7F0-6FCC-4BFD-9591-36C0DCA15A02}" type="presParOf" srcId="{EEB9EE6E-E944-4ED8-B201-97345F915F85}" destId="{E6F4E9B9-A91E-4191-864A-EE4E4E2B8B5F}" srcOrd="33" destOrd="0" presId="urn:microsoft.com/office/officeart/2005/8/layout/list1"/>
    <dgm:cxn modelId="{8C72CC59-714F-476C-8CC7-2C878EE41A18}" type="presParOf" srcId="{EEB9EE6E-E944-4ED8-B201-97345F915F85}" destId="{F613421B-F08B-411A-A38E-9C0BBE9C2EA7}" srcOrd="34" destOrd="0" presId="urn:microsoft.com/office/officeart/2005/8/layout/list1"/>
    <dgm:cxn modelId="{A76F87BA-01E4-44B3-BA21-B189144E94C0}" type="presParOf" srcId="{EEB9EE6E-E944-4ED8-B201-97345F915F85}" destId="{82D8CC12-A5E4-40A5-86A2-B5E14D2B8729}" srcOrd="35" destOrd="0" presId="urn:microsoft.com/office/officeart/2005/8/layout/list1"/>
    <dgm:cxn modelId="{581BDBFF-FD52-4A1A-9D03-682233D0B2F9}" type="presParOf" srcId="{EEB9EE6E-E944-4ED8-B201-97345F915F85}" destId="{B564EECC-1168-4F13-8DAC-03DE6DC03104}" srcOrd="36" destOrd="0" presId="urn:microsoft.com/office/officeart/2005/8/layout/list1"/>
    <dgm:cxn modelId="{7F4FDF0D-F3D8-43C4-8292-36930DA51A8C}" type="presParOf" srcId="{B564EECC-1168-4F13-8DAC-03DE6DC03104}" destId="{A36E280E-24DB-46F9-9138-868880866DEC}" srcOrd="0" destOrd="0" presId="urn:microsoft.com/office/officeart/2005/8/layout/list1"/>
    <dgm:cxn modelId="{4BD1D008-E6FB-4010-A354-3757A5E44543}" type="presParOf" srcId="{B564EECC-1168-4F13-8DAC-03DE6DC03104}" destId="{F7FBD0DF-3464-45F8-9708-4BA20D8BB68B}" srcOrd="1" destOrd="0" presId="urn:microsoft.com/office/officeart/2005/8/layout/list1"/>
    <dgm:cxn modelId="{9CF7D0A4-0AC8-4E47-AE69-ACCE7425AED3}" type="presParOf" srcId="{EEB9EE6E-E944-4ED8-B201-97345F915F85}" destId="{A95CFC9B-0569-435D-BA44-77956BEB1A24}" srcOrd="37" destOrd="0" presId="urn:microsoft.com/office/officeart/2005/8/layout/list1"/>
    <dgm:cxn modelId="{49041D2E-2718-406A-ACB2-5F287C7B1107}" type="presParOf" srcId="{EEB9EE6E-E944-4ED8-B201-97345F915F85}" destId="{CBF1F4DD-8B16-4063-B111-48F2150B4A33}" srcOrd="38" destOrd="0" presId="urn:microsoft.com/office/officeart/2005/8/layout/list1"/>
    <dgm:cxn modelId="{28D1630C-14FE-463A-A04B-237592B2F6E4}" type="presParOf" srcId="{EEB9EE6E-E944-4ED8-B201-97345F915F85}" destId="{C4E99B99-C53E-408C-9CA9-C43000568AD2}" srcOrd="39" destOrd="0" presId="urn:microsoft.com/office/officeart/2005/8/layout/list1"/>
    <dgm:cxn modelId="{452C161A-BEFA-4B67-8C1B-C1F52C418FB8}" type="presParOf" srcId="{EEB9EE6E-E944-4ED8-B201-97345F915F85}" destId="{6D6BB05C-2B7C-48BC-8D0C-782AC60CB17F}" srcOrd="40" destOrd="0" presId="urn:microsoft.com/office/officeart/2005/8/layout/list1"/>
    <dgm:cxn modelId="{AC0E92FD-7812-444A-9CDE-08CB988B7143}" type="presParOf" srcId="{6D6BB05C-2B7C-48BC-8D0C-782AC60CB17F}" destId="{E3264655-81BD-4D36-86A3-CDA488D01317}" srcOrd="0" destOrd="0" presId="urn:microsoft.com/office/officeart/2005/8/layout/list1"/>
    <dgm:cxn modelId="{1247ADF2-71B1-4545-929A-A3A9BAB5D0EE}" type="presParOf" srcId="{6D6BB05C-2B7C-48BC-8D0C-782AC60CB17F}" destId="{E27B1D0C-8C1B-4C48-B788-AD4E0860DA6F}" srcOrd="1" destOrd="0" presId="urn:microsoft.com/office/officeart/2005/8/layout/list1"/>
    <dgm:cxn modelId="{91A7D512-8817-420A-8D0B-CE4835DAD814}" type="presParOf" srcId="{EEB9EE6E-E944-4ED8-B201-97345F915F85}" destId="{21CAA50D-959C-4EF7-ADC1-807A708A7FFF}" srcOrd="41" destOrd="0" presId="urn:microsoft.com/office/officeart/2005/8/layout/list1"/>
    <dgm:cxn modelId="{755B5011-B64A-4017-9239-25A17B93D6BA}" type="presParOf" srcId="{EEB9EE6E-E944-4ED8-B201-97345F915F85}" destId="{2743742D-5BF4-4F71-99EA-F725859F89A6}" srcOrd="42" destOrd="0" presId="urn:microsoft.com/office/officeart/2005/8/layout/list1"/>
    <dgm:cxn modelId="{A4DDD06B-FC33-475E-8CB9-1F7E89271161}" type="presParOf" srcId="{EEB9EE6E-E944-4ED8-B201-97345F915F85}" destId="{60A2BB30-2C73-4031-9631-2959A75B064C}" srcOrd="43" destOrd="0" presId="urn:microsoft.com/office/officeart/2005/8/layout/list1"/>
    <dgm:cxn modelId="{1881A036-182F-446E-AFC3-2CF1F2D96E3C}" type="presParOf" srcId="{EEB9EE6E-E944-4ED8-B201-97345F915F85}" destId="{1FA7E353-7164-49BB-81D8-1F5BA97F2B44}" srcOrd="44" destOrd="0" presId="urn:microsoft.com/office/officeart/2005/8/layout/list1"/>
    <dgm:cxn modelId="{0081371F-0CD9-46AD-9E88-B269B937F90F}" type="presParOf" srcId="{1FA7E353-7164-49BB-81D8-1F5BA97F2B44}" destId="{98B7EDB6-FC07-46AD-AB56-4EB453A01FC0}" srcOrd="0" destOrd="0" presId="urn:microsoft.com/office/officeart/2005/8/layout/list1"/>
    <dgm:cxn modelId="{2A8B90F4-D599-4B2B-B463-1528D9CBC991}" type="presParOf" srcId="{1FA7E353-7164-49BB-81D8-1F5BA97F2B44}" destId="{8AB335A4-A321-4431-B212-6ABF0C0B4F2A}" srcOrd="1" destOrd="0" presId="urn:microsoft.com/office/officeart/2005/8/layout/list1"/>
    <dgm:cxn modelId="{F1057ED1-14C8-43E5-980F-9F3D4D92FC51}" type="presParOf" srcId="{EEB9EE6E-E944-4ED8-B201-97345F915F85}" destId="{F45987D3-EBF3-4A4C-B184-34BED6C8AA85}" srcOrd="45" destOrd="0" presId="urn:microsoft.com/office/officeart/2005/8/layout/list1"/>
    <dgm:cxn modelId="{58BA7EB6-A21D-4D7D-9474-45589329464C}" type="presParOf" srcId="{EEB9EE6E-E944-4ED8-B201-97345F915F85}" destId="{BCE7D001-344B-47BB-B76E-2AE5D7C368D9}" srcOrd="46" destOrd="0" presId="urn:microsoft.com/office/officeart/2005/8/layout/list1"/>
  </dgm:cxnLst>
  <dgm:bg>
    <a:solidFill>
      <a:srgbClr val="FFC000"/>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23.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vi-VN" sz="2800" dirty="0"/>
            <a:t> Năm 1558, Nguyễn Hoàng và gia quyến cùng các tướng và hàng nghìn đồng hương thân tín Thanh - Nghệ đi vào Thuận Hóa</a:t>
          </a:r>
          <a:endParaRPr lang="en-US" sz="2800" dirty="0"/>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dirty="0" err="1"/>
            <a:t>Đến</a:t>
          </a:r>
          <a:r>
            <a:rPr lang="en-US" sz="2800" dirty="0"/>
            <a:t> </a:t>
          </a:r>
          <a:r>
            <a:rPr lang="vi-VN" sz="2800" dirty="0"/>
            <a:t>Gò Phù Sa, xã Ái Tử, huyện Vũ Xương (nay là huyện Triệu Phong, tỉnh Quảng Trị) chọn nơi này để lập Thủ Phủ</a:t>
          </a:r>
          <a:r>
            <a:rPr lang="en-US" sz="2800" dirty="0"/>
            <a:t>.</a:t>
          </a:r>
          <a:r>
            <a:rPr lang="vi-VN" sz="2800" dirty="0"/>
            <a:t> Đây chính là vùng đất họ Nguyễn bắt đầu khởi nghiệp và bành trướng ở xứ Đàng Trong</a:t>
          </a:r>
          <a:r>
            <a:rPr lang="en-US" sz="2800" dirty="0"/>
            <a:t>.</a:t>
          </a:r>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vi-VN" sz="2800" dirty="0"/>
            <a:t>Năm 1602, Nguyễn Hoàng cho lập dinh Thanh Chiêm (Quảng Nam) giao ch</a:t>
          </a:r>
          <a:r>
            <a:rPr lang="en-US" sz="2800" dirty="0"/>
            <a:t>o</a:t>
          </a:r>
          <a:r>
            <a:rPr lang="vi-VN" sz="2800" dirty="0"/>
            <a:t> Nguyễn Phúc Nguyên làm trấn thủ. </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a:t>Để đưa Đàng Trong phát triển Nguyễn Hoàng đã cho mở mang ngoại thương, hướng tầm nhìn ra biển</a:t>
          </a:r>
          <a:endParaRPr lang="en-US" sz="2800" dirty="0"/>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211686">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4.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en-US" sz="2800" dirty="0" err="1"/>
            <a:t>Bước</a:t>
          </a:r>
          <a:r>
            <a:rPr lang="en-US" sz="2800" dirty="0"/>
            <a:t> sang </a:t>
          </a:r>
          <a:r>
            <a:rPr lang="en-US" sz="2800" dirty="0" err="1"/>
            <a:t>thế</a:t>
          </a:r>
          <a:r>
            <a:rPr lang="en-US" sz="2800" dirty="0"/>
            <a:t> </a:t>
          </a:r>
          <a:r>
            <a:rPr lang="en-US" sz="2800" dirty="0" err="1"/>
            <a:t>kỷ</a:t>
          </a:r>
          <a:r>
            <a:rPr lang="en-US" sz="2800" dirty="0"/>
            <a:t> XVIII, </a:t>
          </a:r>
          <a:r>
            <a:rPr lang="en-US" sz="2800" dirty="0" err="1"/>
            <a:t>chế</a:t>
          </a:r>
          <a:r>
            <a:rPr lang="en-US" sz="2800" dirty="0"/>
            <a:t> </a:t>
          </a:r>
          <a:r>
            <a:rPr lang="en-US" sz="2800" dirty="0" err="1"/>
            <a:t>độ</a:t>
          </a:r>
          <a:r>
            <a:rPr lang="en-US" sz="2800" dirty="0"/>
            <a:t> </a:t>
          </a:r>
          <a:r>
            <a:rPr lang="en-US" sz="2800" dirty="0" err="1"/>
            <a:t>phong</a:t>
          </a:r>
          <a:r>
            <a:rPr lang="en-US" sz="2800" dirty="0"/>
            <a:t> </a:t>
          </a:r>
          <a:r>
            <a:rPr lang="en-US" sz="2800" dirty="0" err="1"/>
            <a:t>kiến</a:t>
          </a:r>
          <a:r>
            <a:rPr lang="en-US" sz="2800" dirty="0"/>
            <a:t> </a:t>
          </a:r>
          <a:r>
            <a:rPr lang="en-US" sz="2800" dirty="0" err="1"/>
            <a:t>Đàng</a:t>
          </a:r>
          <a:r>
            <a:rPr lang="en-US" sz="2800" dirty="0"/>
            <a:t> </a:t>
          </a:r>
          <a:r>
            <a:rPr lang="en-US" sz="2800" dirty="0" err="1"/>
            <a:t>Ngoài</a:t>
          </a:r>
          <a:r>
            <a:rPr lang="en-US" sz="2800" dirty="0"/>
            <a:t> </a:t>
          </a:r>
          <a:r>
            <a:rPr lang="en-US" sz="2800" dirty="0" err="1"/>
            <a:t>lâm</a:t>
          </a:r>
          <a:r>
            <a:rPr lang="en-US" sz="2800" dirty="0"/>
            <a:t> </a:t>
          </a:r>
          <a:r>
            <a:rPr lang="en-US" sz="2800" dirty="0" err="1"/>
            <a:t>vào</a:t>
          </a:r>
          <a:r>
            <a:rPr lang="en-US" sz="2800" dirty="0"/>
            <a:t> </a:t>
          </a:r>
          <a:r>
            <a:rPr lang="en-US" sz="2800" dirty="0" err="1"/>
            <a:t>khủng</a:t>
          </a:r>
          <a:r>
            <a:rPr lang="en-US" sz="2800" dirty="0"/>
            <a:t>   </a:t>
          </a:r>
          <a:r>
            <a:rPr lang="en-US" sz="2800" dirty="0" err="1"/>
            <a:t>hoảng</a:t>
          </a:r>
          <a:r>
            <a:rPr lang="en-US" sz="2800" dirty="0"/>
            <a:t>.</a:t>
          </a:r>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i="1" dirty="0" err="1"/>
            <a:t>Kinh</a:t>
          </a:r>
          <a:r>
            <a:rPr lang="en-US" sz="2800" i="1" dirty="0"/>
            <a:t> </a:t>
          </a:r>
          <a:r>
            <a:rPr lang="en-US" sz="2800" i="1" dirty="0" err="1"/>
            <a:t>tế</a:t>
          </a:r>
          <a:r>
            <a:rPr lang="en-US" sz="2800" dirty="0"/>
            <a:t>: </a:t>
          </a:r>
          <a:r>
            <a:rPr lang="en-US" sz="2800" dirty="0" err="1"/>
            <a:t>ngày</a:t>
          </a:r>
          <a:r>
            <a:rPr lang="en-US" sz="2800" dirty="0"/>
            <a:t> </a:t>
          </a:r>
          <a:r>
            <a:rPr lang="en-US" sz="2800" dirty="0" err="1"/>
            <a:t>càng</a:t>
          </a:r>
          <a:r>
            <a:rPr lang="en-US" sz="2800" dirty="0"/>
            <a:t> </a:t>
          </a:r>
          <a:r>
            <a:rPr lang="en-US" sz="2800" dirty="0" err="1"/>
            <a:t>suy</a:t>
          </a:r>
          <a:r>
            <a:rPr lang="en-US" sz="2800" dirty="0"/>
            <a:t> </a:t>
          </a:r>
          <a:r>
            <a:rPr lang="en-US" sz="2800" dirty="0" err="1"/>
            <a:t>sụp</a:t>
          </a:r>
          <a:r>
            <a:rPr lang="en-US" sz="2800" dirty="0"/>
            <a:t>, </a:t>
          </a:r>
          <a:r>
            <a:rPr lang="en-US" sz="2800" dirty="0" err="1"/>
            <a:t>sản</a:t>
          </a:r>
          <a:r>
            <a:rPr lang="en-US" sz="2800" dirty="0"/>
            <a:t> </a:t>
          </a:r>
          <a:r>
            <a:rPr lang="en-US" sz="2800" dirty="0" err="1"/>
            <a:t>xuất</a:t>
          </a:r>
          <a:r>
            <a:rPr lang="en-US" sz="2800" dirty="0"/>
            <a:t> </a:t>
          </a:r>
          <a:r>
            <a:rPr lang="en-US" sz="2800" dirty="0" err="1"/>
            <a:t>đình</a:t>
          </a:r>
          <a:r>
            <a:rPr lang="en-US" sz="2800" dirty="0"/>
            <a:t> </a:t>
          </a:r>
          <a:r>
            <a:rPr lang="en-US" sz="2800" dirty="0" err="1"/>
            <a:t>trệ</a:t>
          </a:r>
          <a:endParaRPr lang="en-US" sz="2800" dirty="0"/>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en-US" sz="2800" dirty="0"/>
            <a:t>- </a:t>
          </a:r>
          <a:r>
            <a:rPr lang="en-US" sz="2800" i="1" dirty="0" err="1"/>
            <a:t>Sự</a:t>
          </a:r>
          <a:r>
            <a:rPr lang="en-US" sz="2800" i="1" dirty="0"/>
            <a:t> </a:t>
          </a:r>
          <a:r>
            <a:rPr lang="en-US" sz="2800" i="1" dirty="0" err="1"/>
            <a:t>sa</a:t>
          </a:r>
          <a:r>
            <a:rPr lang="en-US" sz="2800" i="1" dirty="0"/>
            <a:t> </a:t>
          </a:r>
          <a:r>
            <a:rPr lang="en-US" sz="2800" i="1" dirty="0" err="1"/>
            <a:t>đọa</a:t>
          </a:r>
          <a:r>
            <a:rPr lang="en-US" sz="2800" i="1" dirty="0"/>
            <a:t> </a:t>
          </a:r>
          <a:r>
            <a:rPr lang="en-US" sz="2800" i="1" dirty="0" err="1"/>
            <a:t>của</a:t>
          </a:r>
          <a:r>
            <a:rPr lang="en-US" sz="2800" i="1" dirty="0"/>
            <a:t> </a:t>
          </a:r>
          <a:r>
            <a:rPr lang="en-US" sz="2800" i="1" dirty="0" err="1"/>
            <a:t>các</a:t>
          </a:r>
          <a:r>
            <a:rPr lang="en-US" sz="2800" i="1" dirty="0"/>
            <a:t> </a:t>
          </a:r>
          <a:r>
            <a:rPr lang="en-US" sz="2800" i="1" dirty="0" err="1"/>
            <a:t>quan</a:t>
          </a:r>
          <a:r>
            <a:rPr lang="en-US" sz="2800" i="1" dirty="0"/>
            <a:t> </a:t>
          </a:r>
          <a:r>
            <a:rPr lang="en-US" sz="2800" i="1" dirty="0" err="1"/>
            <a:t>lại</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i="1" dirty="0" err="1"/>
            <a:t>Xã</a:t>
          </a:r>
          <a:r>
            <a:rPr lang="en-US" sz="2800" i="1" dirty="0"/>
            <a:t> </a:t>
          </a:r>
          <a:r>
            <a:rPr lang="en-US" sz="2800" i="1" dirty="0" err="1"/>
            <a:t>hội</a:t>
          </a:r>
          <a:r>
            <a:rPr lang="en-US" sz="2800" dirty="0"/>
            <a:t>: </a:t>
          </a:r>
          <a:r>
            <a:rPr lang="en-US" sz="2800" dirty="0" err="1"/>
            <a:t>Đời</a:t>
          </a:r>
          <a:r>
            <a:rPr lang="en-US" sz="2800" dirty="0"/>
            <a:t> </a:t>
          </a:r>
          <a:r>
            <a:rPr lang="en-US" sz="2800" dirty="0" err="1"/>
            <a:t>sống</a:t>
          </a:r>
          <a:r>
            <a:rPr lang="en-US" sz="2800" dirty="0"/>
            <a:t> </a:t>
          </a:r>
          <a:r>
            <a:rPr lang="en-US" sz="2800" dirty="0" err="1"/>
            <a:t>nhân</a:t>
          </a:r>
          <a:r>
            <a:rPr lang="en-US" sz="2800" dirty="0"/>
            <a:t> </a:t>
          </a:r>
          <a:r>
            <a:rPr lang="en-US" sz="2800" dirty="0" err="1"/>
            <a:t>dân</a:t>
          </a:r>
          <a:r>
            <a:rPr lang="en-US" sz="2800" dirty="0"/>
            <a:t> </a:t>
          </a:r>
          <a:r>
            <a:rPr lang="en-US" sz="2800" dirty="0" err="1"/>
            <a:t>ngày</a:t>
          </a:r>
          <a:r>
            <a:rPr lang="en-US" sz="2800" dirty="0"/>
            <a:t> </a:t>
          </a:r>
          <a:r>
            <a:rPr lang="en-US" sz="2800" dirty="0" err="1"/>
            <a:t>càng</a:t>
          </a:r>
          <a:r>
            <a:rPr lang="en-US" sz="2800" dirty="0"/>
            <a:t> </a:t>
          </a:r>
          <a:r>
            <a:rPr lang="en-US" sz="2800" dirty="0" err="1"/>
            <a:t>khổ</a:t>
          </a:r>
          <a:r>
            <a:rPr lang="en-US" sz="2800" dirty="0"/>
            <a:t> </a:t>
          </a:r>
          <a:r>
            <a:rPr lang="en-US" sz="2800" dirty="0" err="1"/>
            <a:t>cực</a:t>
          </a:r>
          <a:r>
            <a:rPr lang="en-US" sz="2800" dirty="0"/>
            <a:t>. </a:t>
          </a:r>
          <a:r>
            <a:rPr lang="en-US" sz="2800" dirty="0" err="1"/>
            <a:t>Phần</a:t>
          </a:r>
          <a:r>
            <a:rPr lang="en-US" sz="2800" dirty="0"/>
            <a:t> </a:t>
          </a:r>
          <a:r>
            <a:rPr lang="en-US" sz="2800" dirty="0" err="1"/>
            <a:t>lớn</a:t>
          </a:r>
          <a:r>
            <a:rPr lang="en-US" sz="2800" dirty="0"/>
            <a:t> </a:t>
          </a:r>
          <a:r>
            <a:rPr lang="en-US" sz="2800" dirty="0" err="1"/>
            <a:t>ruộng</a:t>
          </a:r>
          <a:r>
            <a:rPr lang="en-US" sz="2800" dirty="0"/>
            <a:t> </a:t>
          </a:r>
          <a:r>
            <a:rPr lang="en-US" sz="2800" dirty="0" err="1"/>
            <a:t>đất</a:t>
          </a:r>
          <a:r>
            <a:rPr lang="en-US" sz="2800" dirty="0"/>
            <a:t> </a:t>
          </a:r>
          <a:r>
            <a:rPr lang="en-US" sz="2800" dirty="0" err="1"/>
            <a:t>tập</a:t>
          </a:r>
          <a:r>
            <a:rPr lang="en-US" sz="2800" dirty="0"/>
            <a:t> </a:t>
          </a:r>
          <a:r>
            <a:rPr lang="en-US" sz="2800" dirty="0" err="1"/>
            <a:t>trung</a:t>
          </a:r>
          <a:r>
            <a:rPr lang="en-US" sz="2800" dirty="0"/>
            <a:t>   </a:t>
          </a:r>
          <a:r>
            <a:rPr lang="en-US" sz="2800" dirty="0" err="1"/>
            <a:t>trong</a:t>
          </a:r>
          <a:r>
            <a:rPr lang="en-US" sz="2800" dirty="0"/>
            <a:t> </a:t>
          </a:r>
          <a:r>
            <a:rPr lang="en-US" sz="2800" dirty="0" err="1"/>
            <a:t>tay</a:t>
          </a:r>
          <a:r>
            <a:rPr lang="en-US" sz="2800" dirty="0"/>
            <a:t> </a:t>
          </a:r>
          <a:r>
            <a:rPr lang="en-US" sz="2800" dirty="0" err="1"/>
            <a:t>địa</a:t>
          </a:r>
          <a:r>
            <a:rPr lang="en-US" sz="2800" dirty="0"/>
            <a:t> </a:t>
          </a:r>
          <a:r>
            <a:rPr lang="en-US" sz="2800" dirty="0" err="1"/>
            <a:t>chủ</a:t>
          </a:r>
          <a:r>
            <a:rPr lang="en-US" sz="2800" dirty="0"/>
            <a:t>.</a:t>
          </a:r>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126503">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5.xml><?xml version="1.0" encoding="utf-8"?>
<dgm:dataModel xmlns:dgm="http://schemas.openxmlformats.org/drawingml/2006/diagram" xmlns:a="http://schemas.openxmlformats.org/drawingml/2006/main">
  <dgm:ptLst>
    <dgm:pt modelId="{696DA296-0291-4805-AB27-FB585C5FC44F}" type="doc">
      <dgm:prSet loTypeId="urn:microsoft.com/office/officeart/2005/8/layout/vList2" loCatId="list" qsTypeId="urn:microsoft.com/office/officeart/2005/8/quickstyle/simple5" qsCatId="simple" csTypeId="urn:microsoft.com/office/officeart/2005/8/colors/accent1_2" csCatId="accent1" phldr="1"/>
      <dgm:spPr/>
      <dgm:t>
        <a:bodyPr/>
        <a:lstStyle/>
        <a:p>
          <a:endParaRPr lang="en-US"/>
        </a:p>
      </dgm:t>
    </dgm:pt>
    <dgm:pt modelId="{4BD7C2CB-0828-4FE4-B550-14CB86EF07AD}">
      <dgm:prSet phldrT="[Text]" custT="1"/>
      <dgm:spPr>
        <a:solidFill>
          <a:schemeClr val="accent6">
            <a:lumMod val="50000"/>
          </a:schemeClr>
        </a:solidFill>
      </dgm:spPr>
      <dgm:t>
        <a:bodyPr/>
        <a:lstStyle/>
        <a:p>
          <a:pPr algn="just"/>
          <a:r>
            <a:rPr lang="en-US" sz="3600" i="1" dirty="0" err="1"/>
            <a:t>Khởi</a:t>
          </a:r>
          <a:r>
            <a:rPr lang="en-US" sz="3600" i="1" dirty="0"/>
            <a:t> </a:t>
          </a:r>
          <a:r>
            <a:rPr lang="en-US" sz="3600" i="1" dirty="0" err="1"/>
            <a:t>nghĩa</a:t>
          </a:r>
          <a:r>
            <a:rPr lang="en-US" sz="3600" i="1" dirty="0"/>
            <a:t> </a:t>
          </a:r>
          <a:r>
            <a:rPr lang="en-US" sz="3600" i="1" dirty="0" err="1"/>
            <a:t>nông</a:t>
          </a:r>
          <a:r>
            <a:rPr lang="en-US" sz="3600" i="1" dirty="0"/>
            <a:t> </a:t>
          </a:r>
          <a:r>
            <a:rPr lang="en-US" sz="3600" i="1" dirty="0" err="1"/>
            <a:t>dân</a:t>
          </a:r>
          <a:endParaRPr lang="en-US" sz="3600" dirty="0"/>
        </a:p>
      </dgm:t>
    </dgm:pt>
    <dgm:pt modelId="{BB7D87A8-7E1E-42E8-B462-ACBDE83D43A5}" type="parTrans" cxnId="{D1861C36-A42C-4737-AE59-C120035F3214}">
      <dgm:prSet/>
      <dgm:spPr/>
      <dgm:t>
        <a:bodyPr/>
        <a:lstStyle/>
        <a:p>
          <a:endParaRPr lang="en-US" sz="3600"/>
        </a:p>
      </dgm:t>
    </dgm:pt>
    <dgm:pt modelId="{430D2AEB-70F0-4A63-B718-03C7B484DE2E}" type="sibTrans" cxnId="{D1861C36-A42C-4737-AE59-C120035F3214}">
      <dgm:prSet/>
      <dgm:spPr/>
      <dgm:t>
        <a:bodyPr/>
        <a:lstStyle/>
        <a:p>
          <a:endParaRPr lang="en-US" sz="3600"/>
        </a:p>
      </dgm:t>
    </dgm:pt>
    <dgm:pt modelId="{71784F02-F6A6-4F56-94EF-4A4F37E5E209}">
      <dgm:prSet phldrT="[Text]" custT="1"/>
      <dgm:spPr/>
      <dgm:t>
        <a:bodyPr/>
        <a:lstStyle/>
        <a:p>
          <a:pPr algn="l"/>
          <a:r>
            <a:rPr lang="en-US" sz="3600" dirty="0" err="1"/>
            <a:t>Vào</a:t>
          </a:r>
          <a:r>
            <a:rPr lang="en-US" sz="3600" dirty="0"/>
            <a:t> </a:t>
          </a:r>
          <a:r>
            <a:rPr lang="en-US" sz="3600" dirty="0" err="1"/>
            <a:t>những</a:t>
          </a:r>
          <a:r>
            <a:rPr lang="en-US" sz="3600" dirty="0"/>
            <a:t> </a:t>
          </a:r>
          <a:r>
            <a:rPr lang="en-US" sz="3600" dirty="0" err="1"/>
            <a:t>năm</a:t>
          </a:r>
          <a:r>
            <a:rPr lang="en-US" sz="3600" dirty="0"/>
            <a:t> 30 </a:t>
          </a:r>
          <a:r>
            <a:rPr lang="en-US" sz="3600" dirty="0" err="1"/>
            <a:t>của</a:t>
          </a:r>
          <a:r>
            <a:rPr lang="en-US" sz="3600" dirty="0"/>
            <a:t> </a:t>
          </a:r>
          <a:r>
            <a:rPr lang="en-US" sz="3600" dirty="0" err="1"/>
            <a:t>thế</a:t>
          </a:r>
          <a:r>
            <a:rPr lang="en-US" sz="3600" dirty="0"/>
            <a:t> </a:t>
          </a:r>
          <a:r>
            <a:rPr lang="en-US" sz="3600" dirty="0" err="1"/>
            <a:t>kỷ</a:t>
          </a:r>
          <a:r>
            <a:rPr lang="en-US" sz="3600" dirty="0"/>
            <a:t> XVIII, </a:t>
          </a:r>
          <a:r>
            <a:rPr lang="en-US" sz="3600" dirty="0" err="1"/>
            <a:t>khởi</a:t>
          </a:r>
          <a:r>
            <a:rPr lang="en-US" sz="3600" dirty="0"/>
            <a:t> </a:t>
          </a:r>
          <a:r>
            <a:rPr lang="en-US" sz="3600" dirty="0" err="1"/>
            <a:t>nghĩa</a:t>
          </a:r>
          <a:r>
            <a:rPr lang="en-US" sz="3600" dirty="0"/>
            <a:t> </a:t>
          </a:r>
          <a:r>
            <a:rPr lang="en-US" sz="3600" dirty="0" err="1"/>
            <a:t>nông</a:t>
          </a:r>
          <a:r>
            <a:rPr lang="en-US" sz="3600" dirty="0"/>
            <a:t> </a:t>
          </a:r>
          <a:r>
            <a:rPr lang="en-US" sz="3600" dirty="0" err="1"/>
            <a:t>dân</a:t>
          </a:r>
          <a:r>
            <a:rPr lang="en-US" sz="3600" dirty="0"/>
            <a:t> </a:t>
          </a:r>
          <a:r>
            <a:rPr lang="en-US" sz="3600" dirty="0" err="1"/>
            <a:t>nổ</a:t>
          </a:r>
          <a:r>
            <a:rPr lang="en-US" sz="3600" dirty="0"/>
            <a:t> ra </a:t>
          </a:r>
          <a:r>
            <a:rPr lang="en-US" sz="3600" dirty="0" err="1"/>
            <a:t>rầm</a:t>
          </a:r>
          <a:r>
            <a:rPr lang="en-US" sz="3600" dirty="0"/>
            <a:t> </a:t>
          </a:r>
          <a:r>
            <a:rPr lang="en-US" sz="3600" dirty="0" err="1"/>
            <a:t>rộ</a:t>
          </a:r>
          <a:r>
            <a:rPr lang="en-US" sz="3600" dirty="0"/>
            <a:t> ở </a:t>
          </a:r>
          <a:r>
            <a:rPr lang="en-US" sz="3600" dirty="0" err="1"/>
            <a:t>khắp</a:t>
          </a:r>
          <a:r>
            <a:rPr lang="en-US" sz="3600" dirty="0"/>
            <a:t> </a:t>
          </a:r>
          <a:r>
            <a:rPr lang="en-US" sz="3600" dirty="0" err="1"/>
            <a:t>nơi</a:t>
          </a:r>
          <a:endParaRPr lang="en-US" sz="3600" dirty="0"/>
        </a:p>
      </dgm:t>
    </dgm:pt>
    <dgm:pt modelId="{9667B52A-2AE9-4124-A37D-EBC649250844}" type="parTrans" cxnId="{745BA978-4B0B-4306-942C-295B96BA27F7}">
      <dgm:prSet/>
      <dgm:spPr/>
      <dgm:t>
        <a:bodyPr/>
        <a:lstStyle/>
        <a:p>
          <a:endParaRPr lang="en-US" sz="3600"/>
        </a:p>
      </dgm:t>
    </dgm:pt>
    <dgm:pt modelId="{CBE930F9-A52A-4C61-B71F-2131928E405D}" type="sibTrans" cxnId="{745BA978-4B0B-4306-942C-295B96BA27F7}">
      <dgm:prSet/>
      <dgm:spPr/>
      <dgm:t>
        <a:bodyPr/>
        <a:lstStyle/>
        <a:p>
          <a:endParaRPr lang="en-US" sz="3600"/>
        </a:p>
      </dgm:t>
    </dgm:pt>
    <dgm:pt modelId="{CBF428FD-CA6B-49AA-9543-2C35C967DD16}">
      <dgm:prSet phldrT="[Text]" custT="1"/>
      <dgm:spPr/>
      <dgm:t>
        <a:bodyPr/>
        <a:lstStyle/>
        <a:p>
          <a:pPr algn="just"/>
          <a:r>
            <a:rPr lang="en-US" sz="3600" dirty="0" err="1"/>
            <a:t>Phong</a:t>
          </a:r>
          <a:r>
            <a:rPr lang="en-US" sz="3600" dirty="0"/>
            <a:t> </a:t>
          </a:r>
          <a:r>
            <a:rPr lang="en-US" sz="3600" dirty="0" err="1"/>
            <a:t>trào</a:t>
          </a:r>
          <a:r>
            <a:rPr lang="en-US" sz="3600" dirty="0"/>
            <a:t> </a:t>
          </a:r>
          <a:r>
            <a:rPr lang="en-US" sz="3600" dirty="0" err="1"/>
            <a:t>nông</a:t>
          </a:r>
          <a:r>
            <a:rPr lang="en-US" sz="3600" dirty="0"/>
            <a:t> </a:t>
          </a:r>
          <a:r>
            <a:rPr lang="en-US" sz="3600" dirty="0" err="1"/>
            <a:t>dân</a:t>
          </a:r>
          <a:r>
            <a:rPr lang="en-US" sz="3600" dirty="0"/>
            <a:t> </a:t>
          </a:r>
          <a:r>
            <a:rPr lang="en-US" sz="3600" dirty="0" err="1"/>
            <a:t>Đàng</a:t>
          </a:r>
          <a:r>
            <a:rPr lang="en-US" sz="3600" dirty="0"/>
            <a:t> </a:t>
          </a:r>
          <a:r>
            <a:rPr lang="en-US" sz="3600" dirty="0" err="1"/>
            <a:t>Ngoài</a:t>
          </a:r>
          <a:r>
            <a:rPr lang="en-US" sz="3600" dirty="0"/>
            <a:t> </a:t>
          </a:r>
          <a:r>
            <a:rPr lang="en-US" sz="3600" dirty="0" err="1"/>
            <a:t>diễn</a:t>
          </a:r>
          <a:r>
            <a:rPr lang="en-US" sz="3600" dirty="0"/>
            <a:t> ra </a:t>
          </a:r>
          <a:r>
            <a:rPr lang="en-US" sz="3600" dirty="0" err="1"/>
            <a:t>sôi</a:t>
          </a:r>
          <a:r>
            <a:rPr lang="en-US" sz="3600" dirty="0"/>
            <a:t> </a:t>
          </a:r>
          <a:r>
            <a:rPr lang="en-US" sz="3600" dirty="0" err="1"/>
            <a:t>nổi</a:t>
          </a:r>
          <a:r>
            <a:rPr lang="en-US" sz="3600" dirty="0"/>
            <a:t>, </a:t>
          </a:r>
          <a:r>
            <a:rPr lang="en-US" sz="3600" dirty="0" err="1"/>
            <a:t>rộng</a:t>
          </a:r>
          <a:r>
            <a:rPr lang="en-US" sz="3600" dirty="0"/>
            <a:t> </a:t>
          </a:r>
          <a:r>
            <a:rPr lang="en-US" sz="3600" dirty="0" err="1"/>
            <a:t>khắp</a:t>
          </a:r>
          <a:r>
            <a:rPr lang="en-US" sz="3600" dirty="0"/>
            <a:t>, </a:t>
          </a:r>
          <a:r>
            <a:rPr lang="en-US" sz="3600" dirty="0" err="1"/>
            <a:t>kéo</a:t>
          </a:r>
          <a:r>
            <a:rPr lang="en-US" sz="3600" dirty="0"/>
            <a:t> </a:t>
          </a:r>
          <a:r>
            <a:rPr lang="en-US" sz="3600" dirty="0" err="1"/>
            <a:t>dài</a:t>
          </a:r>
          <a:r>
            <a:rPr lang="en-US" sz="3600" dirty="0"/>
            <a:t> </a:t>
          </a:r>
          <a:r>
            <a:rPr lang="en-US" sz="3600" dirty="0" err="1"/>
            <a:t>và</a:t>
          </a:r>
          <a:r>
            <a:rPr lang="en-US" sz="3600" dirty="0"/>
            <a:t> </a:t>
          </a:r>
          <a:r>
            <a:rPr lang="en-US" sz="3600" dirty="0" err="1"/>
            <a:t>lôi</a:t>
          </a:r>
          <a:r>
            <a:rPr lang="en-US" sz="3600" dirty="0"/>
            <a:t> </a:t>
          </a:r>
          <a:r>
            <a:rPr lang="en-US" sz="3600" dirty="0" err="1"/>
            <a:t>kéo</a:t>
          </a:r>
          <a:r>
            <a:rPr lang="en-US" sz="3600" dirty="0"/>
            <a:t> </a:t>
          </a:r>
          <a:r>
            <a:rPr lang="en-US" sz="3600" dirty="0" err="1"/>
            <a:t>được</a:t>
          </a:r>
          <a:r>
            <a:rPr lang="en-US" sz="3600" dirty="0"/>
            <a:t> </a:t>
          </a:r>
          <a:r>
            <a:rPr lang="en-US" sz="3600" dirty="0" err="1"/>
            <a:t>đông</a:t>
          </a:r>
          <a:r>
            <a:rPr lang="en-US" sz="3600" dirty="0"/>
            <a:t> </a:t>
          </a:r>
          <a:r>
            <a:rPr lang="en-US" sz="3600" dirty="0" err="1"/>
            <a:t>đảo</a:t>
          </a:r>
          <a:r>
            <a:rPr lang="en-US" sz="3600" dirty="0"/>
            <a:t> </a:t>
          </a:r>
          <a:r>
            <a:rPr lang="en-US" sz="3600" dirty="0" err="1"/>
            <a:t>các</a:t>
          </a:r>
          <a:r>
            <a:rPr lang="en-US" sz="3600" dirty="0"/>
            <a:t> </a:t>
          </a:r>
          <a:r>
            <a:rPr lang="en-US" sz="3600" dirty="0" err="1"/>
            <a:t>tầng</a:t>
          </a:r>
          <a:r>
            <a:rPr lang="en-US" sz="3600" dirty="0"/>
            <a:t> </a:t>
          </a:r>
          <a:r>
            <a:rPr lang="en-US" sz="3600" dirty="0" err="1"/>
            <a:t>lớp</a:t>
          </a:r>
          <a:r>
            <a:rPr lang="en-US" sz="3600" dirty="0"/>
            <a:t> </a:t>
          </a:r>
          <a:r>
            <a:rPr lang="en-US" sz="3600" dirty="0" err="1"/>
            <a:t>tham</a:t>
          </a:r>
          <a:r>
            <a:rPr lang="en-US" sz="3600" dirty="0"/>
            <a:t> </a:t>
          </a:r>
          <a:r>
            <a:rPr lang="en-US" sz="3600" dirty="0" err="1"/>
            <a:t>gia</a:t>
          </a:r>
          <a:r>
            <a:rPr lang="en-US" sz="3600" dirty="0"/>
            <a:t> </a:t>
          </a:r>
          <a:r>
            <a:rPr lang="en-US" sz="3600" dirty="0" err="1"/>
            <a:t>nhưng</a:t>
          </a:r>
          <a:r>
            <a:rPr lang="en-US" sz="3600" dirty="0"/>
            <a:t> do </a:t>
          </a:r>
          <a:r>
            <a:rPr lang="en-US" sz="3600" dirty="0" err="1"/>
            <a:t>phong</a:t>
          </a:r>
          <a:r>
            <a:rPr lang="en-US" sz="3600" dirty="0"/>
            <a:t> </a:t>
          </a:r>
          <a:r>
            <a:rPr lang="en-US" sz="3600" dirty="0" err="1"/>
            <a:t>trào</a:t>
          </a:r>
          <a:r>
            <a:rPr lang="en-US" sz="3600" dirty="0"/>
            <a:t> </a:t>
          </a:r>
          <a:r>
            <a:rPr lang="en-US" sz="3600" dirty="0" err="1"/>
            <a:t>bị</a:t>
          </a:r>
          <a:r>
            <a:rPr lang="en-US" sz="3600" dirty="0"/>
            <a:t> </a:t>
          </a:r>
          <a:r>
            <a:rPr lang="en-US" sz="3600" dirty="0" err="1"/>
            <a:t>phân</a:t>
          </a:r>
          <a:r>
            <a:rPr lang="en-US" sz="3600" dirty="0"/>
            <a:t> </a:t>
          </a:r>
          <a:r>
            <a:rPr lang="en-US" sz="3600" dirty="0" err="1"/>
            <a:t>tán</a:t>
          </a:r>
          <a:r>
            <a:rPr lang="en-US" sz="3600" dirty="0"/>
            <a:t>, </a:t>
          </a:r>
          <a:r>
            <a:rPr lang="en-US" sz="3600" dirty="0" err="1"/>
            <a:t>thiếu</a:t>
          </a:r>
          <a:r>
            <a:rPr lang="en-US" sz="3600" dirty="0"/>
            <a:t> </a:t>
          </a:r>
          <a:r>
            <a:rPr lang="en-US" sz="3600" dirty="0" err="1"/>
            <a:t>liên</a:t>
          </a:r>
          <a:r>
            <a:rPr lang="en-US" sz="3600" dirty="0"/>
            <a:t> </a:t>
          </a:r>
          <a:r>
            <a:rPr lang="en-US" sz="3600" dirty="0" err="1"/>
            <a:t>kết</a:t>
          </a:r>
          <a:r>
            <a:rPr lang="en-US" sz="3600" dirty="0"/>
            <a:t> </a:t>
          </a:r>
          <a:r>
            <a:rPr lang="en-US" sz="3600" dirty="0" err="1"/>
            <a:t>giữa</a:t>
          </a:r>
          <a:r>
            <a:rPr lang="en-US" sz="3600" dirty="0"/>
            <a:t> </a:t>
          </a:r>
          <a:r>
            <a:rPr lang="en-US" sz="3600" dirty="0" err="1"/>
            <a:t>các</a:t>
          </a:r>
          <a:r>
            <a:rPr lang="en-US" sz="3600" dirty="0"/>
            <a:t> </a:t>
          </a:r>
          <a:r>
            <a:rPr lang="en-US" sz="3600" dirty="0" err="1"/>
            <a:t>cuộc</a:t>
          </a:r>
          <a:r>
            <a:rPr lang="en-US" sz="3600" dirty="0"/>
            <a:t> </a:t>
          </a:r>
          <a:r>
            <a:rPr lang="en-US" sz="3600" dirty="0" err="1"/>
            <a:t>khởi</a:t>
          </a:r>
          <a:r>
            <a:rPr lang="en-US" sz="3600" dirty="0"/>
            <a:t> </a:t>
          </a:r>
          <a:r>
            <a:rPr lang="en-US" sz="3600" dirty="0" err="1"/>
            <a:t>nghĩa</a:t>
          </a:r>
          <a:r>
            <a:rPr lang="en-US" sz="3600" dirty="0"/>
            <a:t> </a:t>
          </a:r>
          <a:r>
            <a:rPr lang="en-US" sz="3600" dirty="0" err="1"/>
            <a:t>và</a:t>
          </a:r>
          <a:r>
            <a:rPr lang="en-US" sz="3600" dirty="0"/>
            <a:t> </a:t>
          </a:r>
          <a:r>
            <a:rPr lang="en-US" sz="3600" dirty="0" err="1"/>
            <a:t>các</a:t>
          </a:r>
          <a:r>
            <a:rPr lang="en-US" sz="3600" dirty="0"/>
            <a:t> </a:t>
          </a:r>
          <a:r>
            <a:rPr lang="en-US" sz="3600" dirty="0" err="1"/>
            <a:t>vùng</a:t>
          </a:r>
          <a:r>
            <a:rPr lang="en-US" sz="3600" dirty="0"/>
            <a:t> </a:t>
          </a:r>
          <a:r>
            <a:rPr lang="en-US" sz="3600" dirty="0" err="1"/>
            <a:t>nên</a:t>
          </a:r>
          <a:r>
            <a:rPr lang="en-US" sz="3600" dirty="0"/>
            <a:t> </a:t>
          </a:r>
          <a:r>
            <a:rPr lang="en-US" sz="3600" dirty="0" err="1"/>
            <a:t>đã</a:t>
          </a:r>
          <a:r>
            <a:rPr lang="en-US" sz="3600" dirty="0"/>
            <a:t> </a:t>
          </a:r>
          <a:r>
            <a:rPr lang="en-US" sz="3600" dirty="0" err="1"/>
            <a:t>bị</a:t>
          </a:r>
          <a:r>
            <a:rPr lang="en-US" sz="3600" dirty="0"/>
            <a:t> </a:t>
          </a:r>
          <a:r>
            <a:rPr lang="en-US" sz="3600" dirty="0" err="1"/>
            <a:t>thất</a:t>
          </a:r>
          <a:r>
            <a:rPr lang="en-US" sz="3600" dirty="0"/>
            <a:t> </a:t>
          </a:r>
          <a:r>
            <a:rPr lang="en-US" sz="3600" dirty="0" err="1"/>
            <a:t>bại</a:t>
          </a:r>
          <a:r>
            <a:rPr lang="en-US" sz="3600" dirty="0"/>
            <a:t>.</a:t>
          </a:r>
        </a:p>
      </dgm:t>
    </dgm:pt>
    <dgm:pt modelId="{6784A179-51F2-444C-A8B5-9313C6739C93}" type="parTrans" cxnId="{92A491D8-B54B-48BB-B7EB-694436ADEA07}">
      <dgm:prSet/>
      <dgm:spPr/>
      <dgm:t>
        <a:bodyPr/>
        <a:lstStyle/>
        <a:p>
          <a:endParaRPr lang="en-US"/>
        </a:p>
      </dgm:t>
    </dgm:pt>
    <dgm:pt modelId="{B6ACF5C9-3393-4E92-8725-E63A9039D5C6}" type="sibTrans" cxnId="{92A491D8-B54B-48BB-B7EB-694436ADEA07}">
      <dgm:prSet/>
      <dgm:spPr/>
      <dgm:t>
        <a:bodyPr/>
        <a:lstStyle/>
        <a:p>
          <a:endParaRPr lang="en-US"/>
        </a:p>
      </dgm:t>
    </dgm:pt>
    <dgm:pt modelId="{197CF2FF-D993-4023-9F20-B6F603E7E1A1}" type="pres">
      <dgm:prSet presAssocID="{696DA296-0291-4805-AB27-FB585C5FC44F}" presName="linear" presStyleCnt="0">
        <dgm:presLayoutVars>
          <dgm:animLvl val="lvl"/>
          <dgm:resizeHandles val="exact"/>
        </dgm:presLayoutVars>
      </dgm:prSet>
      <dgm:spPr/>
    </dgm:pt>
    <dgm:pt modelId="{8147297E-D6FE-4566-9C6F-F325298E3316}" type="pres">
      <dgm:prSet presAssocID="{4BD7C2CB-0828-4FE4-B550-14CB86EF07AD}" presName="parentText" presStyleLbl="node1" presStyleIdx="0" presStyleCnt="1" custScaleY="146318" custLinFactNeighborX="649" custLinFactNeighborY="-66930">
        <dgm:presLayoutVars>
          <dgm:chMax val="0"/>
          <dgm:bulletEnabled val="1"/>
        </dgm:presLayoutVars>
      </dgm:prSet>
      <dgm:spPr/>
    </dgm:pt>
    <dgm:pt modelId="{8F27EC14-F497-497C-AE27-0BE0C2055BED}" type="pres">
      <dgm:prSet presAssocID="{4BD7C2CB-0828-4FE4-B550-14CB86EF07AD}" presName="childText" presStyleLbl="revTx" presStyleIdx="0" presStyleCnt="1" custScaleY="112301" custLinFactNeighborX="216" custLinFactNeighborY="92528">
        <dgm:presLayoutVars>
          <dgm:bulletEnabled val="1"/>
        </dgm:presLayoutVars>
      </dgm:prSet>
      <dgm:spPr/>
    </dgm:pt>
  </dgm:ptLst>
  <dgm:cxnLst>
    <dgm:cxn modelId="{7542AC07-9BBF-4714-89BB-FC30EC3088E4}" type="presOf" srcId="{696DA296-0291-4805-AB27-FB585C5FC44F}" destId="{197CF2FF-D993-4023-9F20-B6F603E7E1A1}" srcOrd="0" destOrd="0" presId="urn:microsoft.com/office/officeart/2005/8/layout/vList2"/>
    <dgm:cxn modelId="{D1861C36-A42C-4737-AE59-C120035F3214}" srcId="{696DA296-0291-4805-AB27-FB585C5FC44F}" destId="{4BD7C2CB-0828-4FE4-B550-14CB86EF07AD}" srcOrd="0" destOrd="0" parTransId="{BB7D87A8-7E1E-42E8-B462-ACBDE83D43A5}" sibTransId="{430D2AEB-70F0-4A63-B718-03C7B484DE2E}"/>
    <dgm:cxn modelId="{EABA5264-DE63-4F0B-AB5B-F14CCF64060A}" type="presOf" srcId="{CBF428FD-CA6B-49AA-9543-2C35C967DD16}" destId="{8F27EC14-F497-497C-AE27-0BE0C2055BED}" srcOrd="0" destOrd="1" presId="urn:microsoft.com/office/officeart/2005/8/layout/vList2"/>
    <dgm:cxn modelId="{745BA978-4B0B-4306-942C-295B96BA27F7}" srcId="{4BD7C2CB-0828-4FE4-B550-14CB86EF07AD}" destId="{71784F02-F6A6-4F56-94EF-4A4F37E5E209}" srcOrd="0" destOrd="0" parTransId="{9667B52A-2AE9-4124-A37D-EBC649250844}" sibTransId="{CBE930F9-A52A-4C61-B71F-2131928E405D}"/>
    <dgm:cxn modelId="{92A491D8-B54B-48BB-B7EB-694436ADEA07}" srcId="{4BD7C2CB-0828-4FE4-B550-14CB86EF07AD}" destId="{CBF428FD-CA6B-49AA-9543-2C35C967DD16}" srcOrd="1" destOrd="0" parTransId="{6784A179-51F2-444C-A8B5-9313C6739C93}" sibTransId="{B6ACF5C9-3393-4E92-8725-E63A9039D5C6}"/>
    <dgm:cxn modelId="{E95363DC-96BB-408C-B89C-FED691542935}" type="presOf" srcId="{4BD7C2CB-0828-4FE4-B550-14CB86EF07AD}" destId="{8147297E-D6FE-4566-9C6F-F325298E3316}" srcOrd="0" destOrd="0" presId="urn:microsoft.com/office/officeart/2005/8/layout/vList2"/>
    <dgm:cxn modelId="{BB3098FA-04B5-421D-8AEC-ABA7A7F0AFB1}" type="presOf" srcId="{71784F02-F6A6-4F56-94EF-4A4F37E5E209}" destId="{8F27EC14-F497-497C-AE27-0BE0C2055BED}" srcOrd="0" destOrd="0" presId="urn:microsoft.com/office/officeart/2005/8/layout/vList2"/>
    <dgm:cxn modelId="{3A3CEE11-A0C7-4F23-8717-7A869BACD6FC}" type="presParOf" srcId="{197CF2FF-D993-4023-9F20-B6F603E7E1A1}" destId="{8147297E-D6FE-4566-9C6F-F325298E3316}" srcOrd="0" destOrd="0" presId="urn:microsoft.com/office/officeart/2005/8/layout/vList2"/>
    <dgm:cxn modelId="{CEA80BD6-B5C7-4476-98E0-696AF6364B8A}" type="presParOf" srcId="{197CF2FF-D993-4023-9F20-B6F603E7E1A1}" destId="{8F27EC14-F497-497C-AE27-0BE0C2055BED}" srcOrd="1"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6.xml><?xml version="1.0" encoding="utf-8"?>
<dgm:dataModel xmlns:dgm="http://schemas.openxmlformats.org/drawingml/2006/diagram" xmlns:a="http://schemas.openxmlformats.org/drawingml/2006/main">
  <dgm:ptLst>
    <dgm:pt modelId="{259F44C4-D1A2-4DA9-AD2C-C6270A3853FD}"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EF8CCD25-4059-43BC-A13B-E5CBAEC89F7A}">
      <dgm:prSet phldrT="[Text]" custT="1"/>
      <dgm:spPr>
        <a:solidFill>
          <a:srgbClr val="002060"/>
        </a:solidFill>
      </dgm:spPr>
      <dgm:t>
        <a:bodyPr/>
        <a:lstStyle/>
        <a:p>
          <a:r>
            <a:rPr lang="en-US" sz="2800" dirty="0" err="1"/>
            <a:t>Năm</a:t>
          </a:r>
          <a:r>
            <a:rPr lang="en-US" sz="2800" dirty="0"/>
            <a:t> 1744, </a:t>
          </a:r>
          <a:r>
            <a:rPr lang="en-US" sz="2800" dirty="0" err="1"/>
            <a:t>chúa</a:t>
          </a:r>
          <a:r>
            <a:rPr lang="en-US" sz="2800" dirty="0"/>
            <a:t> </a:t>
          </a:r>
          <a:r>
            <a:rPr lang="en-US" sz="2800" dirty="0" err="1"/>
            <a:t>Nguyễn</a:t>
          </a:r>
          <a:r>
            <a:rPr lang="en-US" sz="2800" dirty="0"/>
            <a:t> </a:t>
          </a:r>
          <a:r>
            <a:rPr lang="en-US" sz="2800" dirty="0" err="1"/>
            <a:t>Phúc</a:t>
          </a:r>
          <a:r>
            <a:rPr lang="en-US" sz="2800" dirty="0"/>
            <a:t> </a:t>
          </a:r>
          <a:r>
            <a:rPr lang="en-US" sz="2800" dirty="0" err="1"/>
            <a:t>Khoát</a:t>
          </a:r>
          <a:r>
            <a:rPr lang="en-US" sz="2800" dirty="0"/>
            <a:t> </a:t>
          </a:r>
          <a:r>
            <a:rPr lang="en-US" sz="2800" dirty="0" err="1"/>
            <a:t>xưng</a:t>
          </a:r>
          <a:r>
            <a:rPr lang="en-US" sz="2800" dirty="0"/>
            <a:t> </a:t>
          </a:r>
          <a:r>
            <a:rPr lang="en-US" sz="2800" dirty="0" err="1"/>
            <a:t>vương</a:t>
          </a:r>
          <a:r>
            <a:rPr lang="en-US" sz="2800" dirty="0"/>
            <a:t>, </a:t>
          </a:r>
          <a:r>
            <a:rPr lang="en-US" sz="2800" dirty="0" err="1"/>
            <a:t>cải</a:t>
          </a:r>
          <a:r>
            <a:rPr lang="en-US" sz="2800" dirty="0"/>
            <a:t> </a:t>
          </a:r>
          <a:r>
            <a:rPr lang="en-US" sz="2800" dirty="0" err="1"/>
            <a:t>tổ</a:t>
          </a:r>
          <a:r>
            <a:rPr lang="en-US" sz="2800" dirty="0"/>
            <a:t> </a:t>
          </a:r>
          <a:r>
            <a:rPr lang="en-US" sz="2800" dirty="0" err="1"/>
            <a:t>lại</a:t>
          </a:r>
          <a:r>
            <a:rPr lang="en-US" sz="2800" dirty="0"/>
            <a:t> </a:t>
          </a:r>
          <a:r>
            <a:rPr lang="en-US" sz="2800" dirty="0" err="1"/>
            <a:t>bộ</a:t>
          </a:r>
          <a:r>
            <a:rPr lang="en-US" sz="2800" dirty="0"/>
            <a:t> </a:t>
          </a:r>
          <a:r>
            <a:rPr lang="en-US" sz="2800" dirty="0" err="1"/>
            <a:t>máy</a:t>
          </a:r>
          <a:r>
            <a:rPr lang="en-US" sz="2800" dirty="0"/>
            <a:t> </a:t>
          </a:r>
          <a:r>
            <a:rPr lang="en-US" sz="2800" dirty="0" err="1"/>
            <a:t>chính</a:t>
          </a:r>
          <a:r>
            <a:rPr lang="en-US" sz="2800" dirty="0"/>
            <a:t> </a:t>
          </a:r>
          <a:r>
            <a:rPr lang="en-US" sz="2800" dirty="0" err="1"/>
            <a:t>quyền</a:t>
          </a:r>
          <a:endParaRPr lang="en-US" sz="2800" dirty="0"/>
        </a:p>
      </dgm:t>
    </dgm:pt>
    <dgm:pt modelId="{9C559882-6A20-4AE4-9E97-D2DD20E3567A}" type="parTrans" cxnId="{B590633C-F2B2-4741-86F1-B4B3CEF1F222}">
      <dgm:prSet/>
      <dgm:spPr/>
      <dgm:t>
        <a:bodyPr/>
        <a:lstStyle/>
        <a:p>
          <a:endParaRPr lang="en-US"/>
        </a:p>
      </dgm:t>
    </dgm:pt>
    <dgm:pt modelId="{8F8AEC76-5897-45D0-82BC-E047835F619A}" type="sibTrans" cxnId="{B590633C-F2B2-4741-86F1-B4B3CEF1F222}">
      <dgm:prSet/>
      <dgm:spPr/>
      <dgm:t>
        <a:bodyPr/>
        <a:lstStyle/>
        <a:p>
          <a:endParaRPr lang="en-US"/>
        </a:p>
      </dgm:t>
    </dgm:pt>
    <dgm:pt modelId="{60D2125E-D644-4797-B19A-874FFD36F1BE}">
      <dgm:prSet phldrT="[Text]" custT="1"/>
      <dgm:spPr>
        <a:solidFill>
          <a:srgbClr val="7030A0"/>
        </a:solidFill>
      </dgm:spPr>
      <dgm:t>
        <a:bodyPr/>
        <a:lstStyle/>
        <a:p>
          <a:r>
            <a:rPr lang="en-US" sz="2800" dirty="0"/>
            <a:t>Khi </a:t>
          </a:r>
          <a:r>
            <a:rPr lang="en-US" sz="2800" dirty="0" err="1"/>
            <a:t>Phúc</a:t>
          </a:r>
          <a:r>
            <a:rPr lang="en-US" sz="2800" dirty="0"/>
            <a:t> </a:t>
          </a:r>
          <a:r>
            <a:rPr lang="en-US" sz="2800" dirty="0" err="1"/>
            <a:t>Khoát</a:t>
          </a:r>
          <a:r>
            <a:rPr lang="en-US" sz="2800" dirty="0"/>
            <a:t> </a:t>
          </a:r>
          <a:r>
            <a:rPr lang="en-US" sz="2800" dirty="0" err="1"/>
            <a:t>chết</a:t>
          </a:r>
          <a:r>
            <a:rPr lang="en-US" sz="2800" dirty="0"/>
            <a:t>, </a:t>
          </a:r>
          <a:r>
            <a:rPr lang="en-US" sz="2800" dirty="0" err="1"/>
            <a:t>nội</a:t>
          </a:r>
          <a:r>
            <a:rPr lang="en-US" sz="2800" dirty="0"/>
            <a:t> </a:t>
          </a:r>
          <a:r>
            <a:rPr lang="en-US" sz="2800" dirty="0" err="1"/>
            <a:t>bộ</a:t>
          </a:r>
          <a:r>
            <a:rPr lang="en-US" sz="2800" dirty="0"/>
            <a:t> </a:t>
          </a:r>
          <a:r>
            <a:rPr lang="en-US" sz="2800" dirty="0" err="1"/>
            <a:t>triều</a:t>
          </a:r>
          <a:r>
            <a:rPr lang="en-US" sz="2800" dirty="0"/>
            <a:t> </a:t>
          </a:r>
          <a:r>
            <a:rPr lang="en-US" sz="2800" dirty="0" err="1"/>
            <a:t>đình</a:t>
          </a:r>
          <a:r>
            <a:rPr lang="en-US" sz="2800" dirty="0"/>
            <a:t> chia </a:t>
          </a:r>
          <a:r>
            <a:rPr lang="en-US" sz="2800" dirty="0" err="1"/>
            <a:t>rẽ</a:t>
          </a:r>
          <a:r>
            <a:rPr lang="en-US" sz="2800" dirty="0"/>
            <a:t>. </a:t>
          </a:r>
          <a:r>
            <a:rPr lang="en-US" sz="2800" dirty="0" err="1"/>
            <a:t>Phái</a:t>
          </a:r>
          <a:r>
            <a:rPr lang="en-US" sz="2800" dirty="0"/>
            <a:t> </a:t>
          </a:r>
          <a:r>
            <a:rPr lang="en-US" sz="2800" dirty="0" err="1"/>
            <a:t>Trương</a:t>
          </a:r>
          <a:r>
            <a:rPr lang="en-US" sz="2800" dirty="0"/>
            <a:t> </a:t>
          </a:r>
          <a:r>
            <a:rPr lang="en-US" sz="2800" dirty="0" err="1"/>
            <a:t>Phúc</a:t>
          </a:r>
          <a:r>
            <a:rPr lang="en-US" sz="2800" dirty="0"/>
            <a:t> Loan </a:t>
          </a:r>
          <a:r>
            <a:rPr lang="en-US" sz="2800" dirty="0" err="1"/>
            <a:t>giành</a:t>
          </a:r>
          <a:r>
            <a:rPr lang="en-US" sz="2800" dirty="0"/>
            <a:t> </a:t>
          </a:r>
          <a:r>
            <a:rPr lang="en-US" sz="2800" dirty="0" err="1"/>
            <a:t>quyền</a:t>
          </a:r>
          <a:r>
            <a:rPr lang="en-US" sz="2800" dirty="0"/>
            <a:t> </a:t>
          </a:r>
          <a:r>
            <a:rPr lang="en-US" sz="2800" dirty="0" err="1"/>
            <a:t>làm</a:t>
          </a:r>
          <a:r>
            <a:rPr lang="en-US" sz="2800" dirty="0"/>
            <a:t> </a:t>
          </a:r>
          <a:r>
            <a:rPr lang="en-US" sz="2800" dirty="0" err="1"/>
            <a:t>chủ</a:t>
          </a:r>
          <a:r>
            <a:rPr lang="en-US" sz="2800" dirty="0"/>
            <a:t> </a:t>
          </a:r>
          <a:r>
            <a:rPr lang="en-US" sz="2800" dirty="0" err="1"/>
            <a:t>triều</a:t>
          </a:r>
          <a:r>
            <a:rPr lang="en-US" sz="2800" dirty="0"/>
            <a:t> </a:t>
          </a:r>
          <a:r>
            <a:rPr lang="en-US" sz="2800" dirty="0" err="1"/>
            <a:t>đình</a:t>
          </a:r>
          <a:endParaRPr lang="en-US" sz="2800" dirty="0"/>
        </a:p>
      </dgm:t>
    </dgm:pt>
    <dgm:pt modelId="{167BBB66-3115-4B00-9590-918AD2E6DEAB}" type="parTrans" cxnId="{39FAFD21-9837-4A42-917E-9CA433F589E3}">
      <dgm:prSet/>
      <dgm:spPr/>
      <dgm:t>
        <a:bodyPr/>
        <a:lstStyle/>
        <a:p>
          <a:endParaRPr lang="en-US"/>
        </a:p>
      </dgm:t>
    </dgm:pt>
    <dgm:pt modelId="{EB7742F4-BA9E-4D1D-8261-255EB26E221D}" type="sibTrans" cxnId="{39FAFD21-9837-4A42-917E-9CA433F589E3}">
      <dgm:prSet/>
      <dgm:spPr/>
      <dgm:t>
        <a:bodyPr/>
        <a:lstStyle/>
        <a:p>
          <a:endParaRPr lang="en-US"/>
        </a:p>
      </dgm:t>
    </dgm:pt>
    <dgm:pt modelId="{52C75981-2921-4965-B67A-E816D8F338F8}">
      <dgm:prSet phldrT="[Text]" custT="1"/>
      <dgm:spPr>
        <a:solidFill>
          <a:schemeClr val="accent6">
            <a:lumMod val="50000"/>
          </a:schemeClr>
        </a:solidFill>
      </dgm:spPr>
      <dgm:t>
        <a:bodyPr/>
        <a:lstStyle/>
        <a:p>
          <a:r>
            <a:rPr lang="en-US" sz="2800" dirty="0"/>
            <a:t>Quan </a:t>
          </a:r>
          <a:r>
            <a:rPr lang="en-US" sz="2800" dirty="0" err="1"/>
            <a:t>lại</a:t>
          </a:r>
          <a:r>
            <a:rPr lang="en-US" sz="2800" dirty="0"/>
            <a:t> ở </a:t>
          </a:r>
          <a:r>
            <a:rPr lang="en-US" sz="2800" dirty="0" err="1"/>
            <a:t>các</a:t>
          </a:r>
          <a:r>
            <a:rPr lang="en-US" sz="2800" dirty="0"/>
            <a:t> </a:t>
          </a:r>
          <a:r>
            <a:rPr lang="en-US" sz="2800" dirty="0" err="1"/>
            <a:t>địa</a:t>
          </a:r>
          <a:r>
            <a:rPr lang="en-US" sz="2800" dirty="0"/>
            <a:t> </a:t>
          </a:r>
          <a:r>
            <a:rPr lang="en-US" sz="2800" dirty="0" err="1"/>
            <a:t>phương</a:t>
          </a:r>
          <a:r>
            <a:rPr lang="en-US" sz="2800" dirty="0"/>
            <a:t> </a:t>
          </a:r>
          <a:r>
            <a:rPr lang="en-US" sz="2800" dirty="0" err="1"/>
            <a:t>cũng</a:t>
          </a:r>
          <a:r>
            <a:rPr lang="en-US" sz="2800" dirty="0"/>
            <a:t> </a:t>
          </a:r>
          <a:r>
            <a:rPr lang="en-US" sz="2800" dirty="0" err="1"/>
            <a:t>mặc</a:t>
          </a:r>
          <a:r>
            <a:rPr lang="en-US" sz="2800" dirty="0"/>
            <a:t> </a:t>
          </a:r>
          <a:r>
            <a:rPr lang="en-US" sz="2800" dirty="0" err="1"/>
            <a:t>sức</a:t>
          </a:r>
          <a:r>
            <a:rPr lang="en-US" sz="2800" dirty="0"/>
            <a:t> </a:t>
          </a:r>
          <a:r>
            <a:rPr lang="en-US" sz="2800" dirty="0" err="1"/>
            <a:t>hoành</a:t>
          </a:r>
          <a:r>
            <a:rPr lang="en-US" sz="2800" dirty="0"/>
            <a:t> </a:t>
          </a:r>
          <a:r>
            <a:rPr lang="en-US" sz="2800" dirty="0" err="1"/>
            <a:t>hành</a:t>
          </a:r>
          <a:r>
            <a:rPr lang="en-US" sz="2800" dirty="0"/>
            <a:t>, </a:t>
          </a:r>
          <a:r>
            <a:rPr lang="en-US" sz="2800" dirty="0" err="1"/>
            <a:t>hạch</a:t>
          </a:r>
          <a:r>
            <a:rPr lang="en-US" sz="2800" dirty="0"/>
            <a:t> </a:t>
          </a:r>
          <a:r>
            <a:rPr lang="en-US" sz="2800" dirty="0" err="1"/>
            <a:t>sách</a:t>
          </a:r>
          <a:r>
            <a:rPr lang="en-US" sz="2800" dirty="0"/>
            <a:t> </a:t>
          </a:r>
          <a:r>
            <a:rPr lang="en-US" sz="2800" dirty="0" err="1"/>
            <a:t>nhũng</a:t>
          </a:r>
          <a:r>
            <a:rPr lang="en-US" sz="2800" dirty="0"/>
            <a:t> </a:t>
          </a:r>
          <a:r>
            <a:rPr lang="en-US" sz="2800" dirty="0" err="1"/>
            <a:t>nhiễu</a:t>
          </a:r>
          <a:r>
            <a:rPr lang="en-US" sz="2800" dirty="0"/>
            <a:t> </a:t>
          </a:r>
          <a:r>
            <a:rPr lang="en-US" sz="2800" dirty="0" err="1"/>
            <a:t>dân</a:t>
          </a:r>
          <a:r>
            <a:rPr lang="en-US" sz="2800" dirty="0"/>
            <a:t> </a:t>
          </a:r>
          <a:r>
            <a:rPr lang="en-US" sz="2800" dirty="0" err="1"/>
            <a:t>lành</a:t>
          </a:r>
          <a:endParaRPr lang="en-US" sz="2800" dirty="0"/>
        </a:p>
      </dgm:t>
    </dgm:pt>
    <dgm:pt modelId="{6F0E08E7-00B3-4789-8D14-108F4AD2674D}" type="parTrans" cxnId="{3EC51F71-5439-4785-84C0-827455C1F563}">
      <dgm:prSet/>
      <dgm:spPr/>
      <dgm:t>
        <a:bodyPr/>
        <a:lstStyle/>
        <a:p>
          <a:endParaRPr lang="en-US"/>
        </a:p>
      </dgm:t>
    </dgm:pt>
    <dgm:pt modelId="{31769DE2-BE19-4BE6-B540-4F187814E582}" type="sibTrans" cxnId="{3EC51F71-5439-4785-84C0-827455C1F563}">
      <dgm:prSet/>
      <dgm:spPr/>
      <dgm:t>
        <a:bodyPr/>
        <a:lstStyle/>
        <a:p>
          <a:endParaRPr lang="en-US"/>
        </a:p>
      </dgm:t>
    </dgm:pt>
    <dgm:pt modelId="{CD29A841-17B5-47B8-A042-F9D43FFEB301}">
      <dgm:prSet phldrT="[Text]" custT="1"/>
      <dgm:spPr>
        <a:solidFill>
          <a:schemeClr val="accent2">
            <a:lumMod val="50000"/>
          </a:schemeClr>
        </a:solidFill>
      </dgm:spPr>
      <dgm:t>
        <a:bodyPr/>
        <a:lstStyle/>
        <a:p>
          <a:r>
            <a:rPr lang="en-US" sz="2800" dirty="0" err="1"/>
            <a:t>Các</a:t>
          </a:r>
          <a:r>
            <a:rPr lang="en-US" sz="2800" dirty="0"/>
            <a:t> </a:t>
          </a:r>
          <a:r>
            <a:rPr lang="en-US" sz="2800" dirty="0" err="1"/>
            <a:t>đô</a:t>
          </a:r>
          <a:r>
            <a:rPr lang="en-US" sz="2800" dirty="0"/>
            <a:t> </a:t>
          </a:r>
          <a:r>
            <a:rPr lang="en-US" sz="2800" dirty="0" err="1"/>
            <a:t>thị</a:t>
          </a:r>
          <a:r>
            <a:rPr lang="en-US" sz="2800" dirty="0"/>
            <a:t> </a:t>
          </a:r>
          <a:r>
            <a:rPr lang="en-US" sz="2800" dirty="0" err="1"/>
            <a:t>như</a:t>
          </a:r>
          <a:r>
            <a:rPr lang="en-US" sz="2800" dirty="0"/>
            <a:t> </a:t>
          </a:r>
          <a:r>
            <a:rPr lang="en-US" sz="2800" dirty="0" err="1"/>
            <a:t>Hội</a:t>
          </a:r>
          <a:r>
            <a:rPr lang="en-US" sz="2800" dirty="0"/>
            <a:t> An, Thanh </a:t>
          </a:r>
          <a:r>
            <a:rPr lang="en-US" sz="2800" dirty="0" err="1"/>
            <a:t>Hà</a:t>
          </a:r>
          <a:r>
            <a:rPr lang="en-US" sz="2800" dirty="0"/>
            <a:t>... </a:t>
          </a:r>
          <a:r>
            <a:rPr lang="en-US" sz="2800" dirty="0" err="1"/>
            <a:t>tàn</a:t>
          </a:r>
          <a:r>
            <a:rPr lang="en-US" sz="2800" dirty="0"/>
            <a:t> </a:t>
          </a:r>
          <a:r>
            <a:rPr lang="en-US" sz="2800" dirty="0" err="1"/>
            <a:t>dần</a:t>
          </a:r>
          <a:r>
            <a:rPr lang="en-US" sz="2800" dirty="0"/>
            <a:t>. </a:t>
          </a:r>
          <a:r>
            <a:rPr lang="en-US" sz="2800" dirty="0" err="1"/>
            <a:t>Thương</a:t>
          </a:r>
          <a:r>
            <a:rPr lang="en-US" sz="2800" dirty="0"/>
            <a:t> </a:t>
          </a:r>
          <a:r>
            <a:rPr lang="en-US" sz="2800" dirty="0" err="1"/>
            <a:t>nhân</a:t>
          </a:r>
          <a:r>
            <a:rPr lang="en-US" sz="2800" dirty="0"/>
            <a:t> </a:t>
          </a:r>
          <a:r>
            <a:rPr lang="en-US" sz="2800" dirty="0" err="1"/>
            <a:t>nước</a:t>
          </a:r>
          <a:r>
            <a:rPr lang="en-US" sz="2800" dirty="0"/>
            <a:t> </a:t>
          </a:r>
          <a:r>
            <a:rPr lang="en-US" sz="2800" dirty="0" err="1"/>
            <a:t>ngoài</a:t>
          </a:r>
          <a:r>
            <a:rPr lang="en-US" sz="2800" dirty="0"/>
            <a:t> </a:t>
          </a:r>
          <a:r>
            <a:rPr lang="en-US" sz="2800" dirty="0" err="1"/>
            <a:t>không</a:t>
          </a:r>
          <a:r>
            <a:rPr lang="en-US" sz="2800" dirty="0"/>
            <a:t> </a:t>
          </a:r>
          <a:r>
            <a:rPr lang="en-US" sz="2800" dirty="0" err="1"/>
            <a:t>còn</a:t>
          </a:r>
          <a:r>
            <a:rPr lang="en-US" sz="2800" dirty="0"/>
            <a:t> qua </a:t>
          </a:r>
          <a:r>
            <a:rPr lang="en-US" sz="2800" dirty="0" err="1"/>
            <a:t>lại</a:t>
          </a:r>
          <a:r>
            <a:rPr lang="en-US" sz="2800" dirty="0"/>
            <a:t> </a:t>
          </a:r>
          <a:r>
            <a:rPr lang="en-US" sz="2800" dirty="0" err="1"/>
            <a:t>buôn</a:t>
          </a:r>
          <a:r>
            <a:rPr lang="en-US" sz="2800" dirty="0"/>
            <a:t> </a:t>
          </a:r>
          <a:r>
            <a:rPr lang="en-US" sz="2800" dirty="0" err="1"/>
            <a:t>bán</a:t>
          </a:r>
          <a:endParaRPr lang="en-US" sz="2800" dirty="0"/>
        </a:p>
      </dgm:t>
    </dgm:pt>
    <dgm:pt modelId="{7076B083-1AC9-4270-8F8B-679941F23484}" type="parTrans" cxnId="{FAA35E25-DB33-4393-B964-827A6D1F47AE}">
      <dgm:prSet/>
      <dgm:spPr/>
      <dgm:t>
        <a:bodyPr/>
        <a:lstStyle/>
        <a:p>
          <a:endParaRPr lang="en-US"/>
        </a:p>
      </dgm:t>
    </dgm:pt>
    <dgm:pt modelId="{FF655F96-ABF3-47D9-9147-4F5369D36988}" type="sibTrans" cxnId="{FAA35E25-DB33-4393-B964-827A6D1F47AE}">
      <dgm:prSet/>
      <dgm:spPr/>
      <dgm:t>
        <a:bodyPr/>
        <a:lstStyle/>
        <a:p>
          <a:endParaRPr lang="en-US"/>
        </a:p>
      </dgm:t>
    </dgm:pt>
    <dgm:pt modelId="{7F593B93-AB59-4DE9-9BDD-46C9D24E6E70}" type="pres">
      <dgm:prSet presAssocID="{259F44C4-D1A2-4DA9-AD2C-C6270A3853FD}" presName="linear" presStyleCnt="0">
        <dgm:presLayoutVars>
          <dgm:dir/>
          <dgm:animLvl val="lvl"/>
          <dgm:resizeHandles val="exact"/>
        </dgm:presLayoutVars>
      </dgm:prSet>
      <dgm:spPr/>
    </dgm:pt>
    <dgm:pt modelId="{36EE4329-838C-4570-A096-A05CC1FDA563}" type="pres">
      <dgm:prSet presAssocID="{EF8CCD25-4059-43BC-A13B-E5CBAEC89F7A}" presName="parentLin" presStyleCnt="0"/>
      <dgm:spPr/>
    </dgm:pt>
    <dgm:pt modelId="{7AE0945E-1DA5-4A8F-9CF7-E71C554090EE}" type="pres">
      <dgm:prSet presAssocID="{EF8CCD25-4059-43BC-A13B-E5CBAEC89F7A}" presName="parentLeftMargin" presStyleLbl="node1" presStyleIdx="0" presStyleCnt="4"/>
      <dgm:spPr/>
    </dgm:pt>
    <dgm:pt modelId="{6CA07B0A-2460-4C2D-B19B-6F4D293E68F7}" type="pres">
      <dgm:prSet presAssocID="{EF8CCD25-4059-43BC-A13B-E5CBAEC89F7A}" presName="parentText" presStyleLbl="node1" presStyleIdx="0" presStyleCnt="4" custScaleX="142857" custScaleY="139989">
        <dgm:presLayoutVars>
          <dgm:chMax val="0"/>
          <dgm:bulletEnabled val="1"/>
        </dgm:presLayoutVars>
      </dgm:prSet>
      <dgm:spPr/>
    </dgm:pt>
    <dgm:pt modelId="{88EF7B61-399E-4416-A990-0B508998F0DF}" type="pres">
      <dgm:prSet presAssocID="{EF8CCD25-4059-43BC-A13B-E5CBAEC89F7A}" presName="negativeSpace" presStyleCnt="0"/>
      <dgm:spPr/>
    </dgm:pt>
    <dgm:pt modelId="{408A8B63-D06F-45EF-82C4-4982D0CEEAA7}" type="pres">
      <dgm:prSet presAssocID="{EF8CCD25-4059-43BC-A13B-E5CBAEC89F7A}" presName="childText" presStyleLbl="conFgAcc1" presStyleIdx="0" presStyleCnt="4">
        <dgm:presLayoutVars>
          <dgm:bulletEnabled val="1"/>
        </dgm:presLayoutVars>
      </dgm:prSet>
      <dgm:spPr/>
    </dgm:pt>
    <dgm:pt modelId="{18C218A1-5FF2-434F-8FA2-4CB5CEE07D60}" type="pres">
      <dgm:prSet presAssocID="{8F8AEC76-5897-45D0-82BC-E047835F619A}" presName="spaceBetweenRectangles" presStyleCnt="0"/>
      <dgm:spPr/>
    </dgm:pt>
    <dgm:pt modelId="{C7D9EE6E-9AC3-4038-964B-5CA680FF06D0}" type="pres">
      <dgm:prSet presAssocID="{60D2125E-D644-4797-B19A-874FFD36F1BE}" presName="parentLin" presStyleCnt="0"/>
      <dgm:spPr/>
    </dgm:pt>
    <dgm:pt modelId="{D4A737FE-5D6F-419A-BC27-F3F82E47D0EA}" type="pres">
      <dgm:prSet presAssocID="{60D2125E-D644-4797-B19A-874FFD36F1BE}" presName="parentLeftMargin" presStyleLbl="node1" presStyleIdx="0" presStyleCnt="4"/>
      <dgm:spPr/>
    </dgm:pt>
    <dgm:pt modelId="{8E47A1D3-A3FF-4BD0-8C25-8A977819B8E2}" type="pres">
      <dgm:prSet presAssocID="{60D2125E-D644-4797-B19A-874FFD36F1BE}" presName="parentText" presStyleLbl="node1" presStyleIdx="1" presStyleCnt="4" custScaleX="142857" custScaleY="126503">
        <dgm:presLayoutVars>
          <dgm:chMax val="0"/>
          <dgm:bulletEnabled val="1"/>
        </dgm:presLayoutVars>
      </dgm:prSet>
      <dgm:spPr/>
    </dgm:pt>
    <dgm:pt modelId="{8010E2BD-03F0-438F-A079-0F3A1B1F5277}" type="pres">
      <dgm:prSet presAssocID="{60D2125E-D644-4797-B19A-874FFD36F1BE}" presName="negativeSpace" presStyleCnt="0"/>
      <dgm:spPr/>
    </dgm:pt>
    <dgm:pt modelId="{5D374A25-9C2D-478F-AE61-870DD594390E}" type="pres">
      <dgm:prSet presAssocID="{60D2125E-D644-4797-B19A-874FFD36F1BE}" presName="childText" presStyleLbl="conFgAcc1" presStyleIdx="1" presStyleCnt="4">
        <dgm:presLayoutVars>
          <dgm:bulletEnabled val="1"/>
        </dgm:presLayoutVars>
      </dgm:prSet>
      <dgm:spPr/>
    </dgm:pt>
    <dgm:pt modelId="{827C71DE-65FE-4777-8C02-13999C0208F3}" type="pres">
      <dgm:prSet presAssocID="{EB7742F4-BA9E-4D1D-8261-255EB26E221D}" presName="spaceBetweenRectangles" presStyleCnt="0"/>
      <dgm:spPr/>
    </dgm:pt>
    <dgm:pt modelId="{56E4CDDB-F0E4-439B-9BD1-6D461B46EBC5}" type="pres">
      <dgm:prSet presAssocID="{52C75981-2921-4965-B67A-E816D8F338F8}" presName="parentLin" presStyleCnt="0"/>
      <dgm:spPr/>
    </dgm:pt>
    <dgm:pt modelId="{75A84780-F124-407D-B816-E3316EFD6D82}" type="pres">
      <dgm:prSet presAssocID="{52C75981-2921-4965-B67A-E816D8F338F8}" presName="parentLeftMargin" presStyleLbl="node1" presStyleIdx="1" presStyleCnt="4"/>
      <dgm:spPr/>
    </dgm:pt>
    <dgm:pt modelId="{3BE42EBA-6C7B-47D4-8098-BACE3AAFFB4F}" type="pres">
      <dgm:prSet presAssocID="{52C75981-2921-4965-B67A-E816D8F338F8}" presName="parentText" presStyleLbl="node1" presStyleIdx="2" presStyleCnt="4" custScaleX="142857">
        <dgm:presLayoutVars>
          <dgm:chMax val="0"/>
          <dgm:bulletEnabled val="1"/>
        </dgm:presLayoutVars>
      </dgm:prSet>
      <dgm:spPr/>
    </dgm:pt>
    <dgm:pt modelId="{7B987D84-45D1-482E-BD2F-F8FE263B76DF}" type="pres">
      <dgm:prSet presAssocID="{52C75981-2921-4965-B67A-E816D8F338F8}" presName="negativeSpace" presStyleCnt="0"/>
      <dgm:spPr/>
    </dgm:pt>
    <dgm:pt modelId="{7205E580-2474-450A-A5DE-2FCCF315917B}" type="pres">
      <dgm:prSet presAssocID="{52C75981-2921-4965-B67A-E816D8F338F8}" presName="childText" presStyleLbl="conFgAcc1" presStyleIdx="2" presStyleCnt="4">
        <dgm:presLayoutVars>
          <dgm:bulletEnabled val="1"/>
        </dgm:presLayoutVars>
      </dgm:prSet>
      <dgm:spPr/>
    </dgm:pt>
    <dgm:pt modelId="{D1C14F7A-C2A7-46A6-8941-76243BC02157}" type="pres">
      <dgm:prSet presAssocID="{31769DE2-BE19-4BE6-B540-4F187814E582}" presName="spaceBetweenRectangles" presStyleCnt="0"/>
      <dgm:spPr/>
    </dgm:pt>
    <dgm:pt modelId="{403DE1A0-6BCF-4A15-A3B4-6E623407732E}" type="pres">
      <dgm:prSet presAssocID="{CD29A841-17B5-47B8-A042-F9D43FFEB301}" presName="parentLin" presStyleCnt="0"/>
      <dgm:spPr/>
    </dgm:pt>
    <dgm:pt modelId="{CFFCE874-0524-4713-8AAC-78CD2178AAC1}" type="pres">
      <dgm:prSet presAssocID="{CD29A841-17B5-47B8-A042-F9D43FFEB301}" presName="parentLeftMargin" presStyleLbl="node1" presStyleIdx="2" presStyleCnt="4"/>
      <dgm:spPr/>
    </dgm:pt>
    <dgm:pt modelId="{EDF873C0-F43C-4015-945A-C2E82253A148}" type="pres">
      <dgm:prSet presAssocID="{CD29A841-17B5-47B8-A042-F9D43FFEB301}" presName="parentText" presStyleLbl="node1" presStyleIdx="3" presStyleCnt="4" custScaleX="142857">
        <dgm:presLayoutVars>
          <dgm:chMax val="0"/>
          <dgm:bulletEnabled val="1"/>
        </dgm:presLayoutVars>
      </dgm:prSet>
      <dgm:spPr/>
    </dgm:pt>
    <dgm:pt modelId="{CDC92B28-3293-4014-8B5A-17811FA89221}" type="pres">
      <dgm:prSet presAssocID="{CD29A841-17B5-47B8-A042-F9D43FFEB301}" presName="negativeSpace" presStyleCnt="0"/>
      <dgm:spPr/>
    </dgm:pt>
    <dgm:pt modelId="{7C64A706-5D61-4099-993C-AD45655F21BD}" type="pres">
      <dgm:prSet presAssocID="{CD29A841-17B5-47B8-A042-F9D43FFEB301}" presName="childText" presStyleLbl="conFgAcc1" presStyleIdx="3" presStyleCnt="4">
        <dgm:presLayoutVars>
          <dgm:bulletEnabled val="1"/>
        </dgm:presLayoutVars>
      </dgm:prSet>
      <dgm:spPr/>
    </dgm:pt>
  </dgm:ptLst>
  <dgm:cxnLst>
    <dgm:cxn modelId="{17B00A12-13F3-47D3-B389-E81BC1FBF266}" type="presOf" srcId="{CD29A841-17B5-47B8-A042-F9D43FFEB301}" destId="{CFFCE874-0524-4713-8AAC-78CD2178AAC1}" srcOrd="0" destOrd="0" presId="urn:microsoft.com/office/officeart/2005/8/layout/list1"/>
    <dgm:cxn modelId="{39FAFD21-9837-4A42-917E-9CA433F589E3}" srcId="{259F44C4-D1A2-4DA9-AD2C-C6270A3853FD}" destId="{60D2125E-D644-4797-B19A-874FFD36F1BE}" srcOrd="1" destOrd="0" parTransId="{167BBB66-3115-4B00-9590-918AD2E6DEAB}" sibTransId="{EB7742F4-BA9E-4D1D-8261-255EB26E221D}"/>
    <dgm:cxn modelId="{FAA35E25-DB33-4393-B964-827A6D1F47AE}" srcId="{259F44C4-D1A2-4DA9-AD2C-C6270A3853FD}" destId="{CD29A841-17B5-47B8-A042-F9D43FFEB301}" srcOrd="3" destOrd="0" parTransId="{7076B083-1AC9-4270-8F8B-679941F23484}" sibTransId="{FF655F96-ABF3-47D9-9147-4F5369D36988}"/>
    <dgm:cxn modelId="{F30B5036-CFE3-4A18-B7E8-CE0EDD6DBF04}" type="presOf" srcId="{52C75981-2921-4965-B67A-E816D8F338F8}" destId="{3BE42EBA-6C7B-47D4-8098-BACE3AAFFB4F}" srcOrd="1" destOrd="0" presId="urn:microsoft.com/office/officeart/2005/8/layout/list1"/>
    <dgm:cxn modelId="{EC3BEC38-84D5-45E3-BC0B-FEC83DC130BB}" type="presOf" srcId="{CD29A841-17B5-47B8-A042-F9D43FFEB301}" destId="{EDF873C0-F43C-4015-945A-C2E82253A148}" srcOrd="1" destOrd="0" presId="urn:microsoft.com/office/officeart/2005/8/layout/list1"/>
    <dgm:cxn modelId="{B590633C-F2B2-4741-86F1-B4B3CEF1F222}" srcId="{259F44C4-D1A2-4DA9-AD2C-C6270A3853FD}" destId="{EF8CCD25-4059-43BC-A13B-E5CBAEC89F7A}" srcOrd="0" destOrd="0" parTransId="{9C559882-6A20-4AE4-9E97-D2DD20E3567A}" sibTransId="{8F8AEC76-5897-45D0-82BC-E047835F619A}"/>
    <dgm:cxn modelId="{C20DEB5C-888B-4A8E-8791-1F14F2BD03C0}" type="presOf" srcId="{60D2125E-D644-4797-B19A-874FFD36F1BE}" destId="{8E47A1D3-A3FF-4BD0-8C25-8A977819B8E2}" srcOrd="1" destOrd="0" presId="urn:microsoft.com/office/officeart/2005/8/layout/list1"/>
    <dgm:cxn modelId="{04AFA34A-C66D-40BA-9134-264E4CE52119}" type="presOf" srcId="{259F44C4-D1A2-4DA9-AD2C-C6270A3853FD}" destId="{7F593B93-AB59-4DE9-9BDD-46C9D24E6E70}" srcOrd="0" destOrd="0" presId="urn:microsoft.com/office/officeart/2005/8/layout/list1"/>
    <dgm:cxn modelId="{3EC51F71-5439-4785-84C0-827455C1F563}" srcId="{259F44C4-D1A2-4DA9-AD2C-C6270A3853FD}" destId="{52C75981-2921-4965-B67A-E816D8F338F8}" srcOrd="2" destOrd="0" parTransId="{6F0E08E7-00B3-4789-8D14-108F4AD2674D}" sibTransId="{31769DE2-BE19-4BE6-B540-4F187814E582}"/>
    <dgm:cxn modelId="{E4F2719D-103F-4A26-BB46-911FD3E0235F}" type="presOf" srcId="{EF8CCD25-4059-43BC-A13B-E5CBAEC89F7A}" destId="{7AE0945E-1DA5-4A8F-9CF7-E71C554090EE}" srcOrd="0" destOrd="0" presId="urn:microsoft.com/office/officeart/2005/8/layout/list1"/>
    <dgm:cxn modelId="{668E51B1-0D49-4C10-8D08-29F52C34BEEF}" type="presOf" srcId="{EF8CCD25-4059-43BC-A13B-E5CBAEC89F7A}" destId="{6CA07B0A-2460-4C2D-B19B-6F4D293E68F7}" srcOrd="1" destOrd="0" presId="urn:microsoft.com/office/officeart/2005/8/layout/list1"/>
    <dgm:cxn modelId="{AD8283CE-CB61-4998-89C2-2F10333E6E33}" type="presOf" srcId="{60D2125E-D644-4797-B19A-874FFD36F1BE}" destId="{D4A737FE-5D6F-419A-BC27-F3F82E47D0EA}" srcOrd="0" destOrd="0" presId="urn:microsoft.com/office/officeart/2005/8/layout/list1"/>
    <dgm:cxn modelId="{1C7EC4FA-18F3-4B68-BFD7-B1F0C3E7C9BB}" type="presOf" srcId="{52C75981-2921-4965-B67A-E816D8F338F8}" destId="{75A84780-F124-407D-B816-E3316EFD6D82}" srcOrd="0" destOrd="0" presId="urn:microsoft.com/office/officeart/2005/8/layout/list1"/>
    <dgm:cxn modelId="{FD42EEDB-69B8-4A12-BA85-2C9A4DC27815}" type="presParOf" srcId="{7F593B93-AB59-4DE9-9BDD-46C9D24E6E70}" destId="{36EE4329-838C-4570-A096-A05CC1FDA563}" srcOrd="0" destOrd="0" presId="urn:microsoft.com/office/officeart/2005/8/layout/list1"/>
    <dgm:cxn modelId="{FBD7E416-D88D-4D05-A3AB-FB8480183758}" type="presParOf" srcId="{36EE4329-838C-4570-A096-A05CC1FDA563}" destId="{7AE0945E-1DA5-4A8F-9CF7-E71C554090EE}" srcOrd="0" destOrd="0" presId="urn:microsoft.com/office/officeart/2005/8/layout/list1"/>
    <dgm:cxn modelId="{EEB3D917-80F5-4A6C-B6F0-AB8FDFD40E3D}" type="presParOf" srcId="{36EE4329-838C-4570-A096-A05CC1FDA563}" destId="{6CA07B0A-2460-4C2D-B19B-6F4D293E68F7}" srcOrd="1" destOrd="0" presId="urn:microsoft.com/office/officeart/2005/8/layout/list1"/>
    <dgm:cxn modelId="{BFEFB89D-BF61-431C-A87D-1E730BFDEDBF}" type="presParOf" srcId="{7F593B93-AB59-4DE9-9BDD-46C9D24E6E70}" destId="{88EF7B61-399E-4416-A990-0B508998F0DF}" srcOrd="1" destOrd="0" presId="urn:microsoft.com/office/officeart/2005/8/layout/list1"/>
    <dgm:cxn modelId="{B7276DA2-17F0-4D47-9174-1BC627F16FF4}" type="presParOf" srcId="{7F593B93-AB59-4DE9-9BDD-46C9D24E6E70}" destId="{408A8B63-D06F-45EF-82C4-4982D0CEEAA7}" srcOrd="2" destOrd="0" presId="urn:microsoft.com/office/officeart/2005/8/layout/list1"/>
    <dgm:cxn modelId="{493FA0D7-3002-4598-B720-8F2285D5A9C9}" type="presParOf" srcId="{7F593B93-AB59-4DE9-9BDD-46C9D24E6E70}" destId="{18C218A1-5FF2-434F-8FA2-4CB5CEE07D60}" srcOrd="3" destOrd="0" presId="urn:microsoft.com/office/officeart/2005/8/layout/list1"/>
    <dgm:cxn modelId="{FFADFB67-DBAF-4947-A095-FAC7072AB38D}" type="presParOf" srcId="{7F593B93-AB59-4DE9-9BDD-46C9D24E6E70}" destId="{C7D9EE6E-9AC3-4038-964B-5CA680FF06D0}" srcOrd="4" destOrd="0" presId="urn:microsoft.com/office/officeart/2005/8/layout/list1"/>
    <dgm:cxn modelId="{F2294B27-71E9-4783-BB6E-C15ADD6DC11F}" type="presParOf" srcId="{C7D9EE6E-9AC3-4038-964B-5CA680FF06D0}" destId="{D4A737FE-5D6F-419A-BC27-F3F82E47D0EA}" srcOrd="0" destOrd="0" presId="urn:microsoft.com/office/officeart/2005/8/layout/list1"/>
    <dgm:cxn modelId="{2BAE134D-F788-4DB8-BF79-F18BB50ACD48}" type="presParOf" srcId="{C7D9EE6E-9AC3-4038-964B-5CA680FF06D0}" destId="{8E47A1D3-A3FF-4BD0-8C25-8A977819B8E2}" srcOrd="1" destOrd="0" presId="urn:microsoft.com/office/officeart/2005/8/layout/list1"/>
    <dgm:cxn modelId="{BEE6D425-0BE9-4FE5-BCCE-D9DB653E4E35}" type="presParOf" srcId="{7F593B93-AB59-4DE9-9BDD-46C9D24E6E70}" destId="{8010E2BD-03F0-438F-A079-0F3A1B1F5277}" srcOrd="5" destOrd="0" presId="urn:microsoft.com/office/officeart/2005/8/layout/list1"/>
    <dgm:cxn modelId="{22775F6D-EDBC-440C-97CC-42B985AB7DF6}" type="presParOf" srcId="{7F593B93-AB59-4DE9-9BDD-46C9D24E6E70}" destId="{5D374A25-9C2D-478F-AE61-870DD594390E}" srcOrd="6" destOrd="0" presId="urn:microsoft.com/office/officeart/2005/8/layout/list1"/>
    <dgm:cxn modelId="{26BC4C90-9544-43F9-91C3-C9F3F7C7DB98}" type="presParOf" srcId="{7F593B93-AB59-4DE9-9BDD-46C9D24E6E70}" destId="{827C71DE-65FE-4777-8C02-13999C0208F3}" srcOrd="7" destOrd="0" presId="urn:microsoft.com/office/officeart/2005/8/layout/list1"/>
    <dgm:cxn modelId="{183763A0-04AB-4B10-B4C9-6B1ACCCA056B}" type="presParOf" srcId="{7F593B93-AB59-4DE9-9BDD-46C9D24E6E70}" destId="{56E4CDDB-F0E4-439B-9BD1-6D461B46EBC5}" srcOrd="8" destOrd="0" presId="urn:microsoft.com/office/officeart/2005/8/layout/list1"/>
    <dgm:cxn modelId="{52F29C13-2AF2-431F-9EE5-B3E7D1B0E657}" type="presParOf" srcId="{56E4CDDB-F0E4-439B-9BD1-6D461B46EBC5}" destId="{75A84780-F124-407D-B816-E3316EFD6D82}" srcOrd="0" destOrd="0" presId="urn:microsoft.com/office/officeart/2005/8/layout/list1"/>
    <dgm:cxn modelId="{C862A43A-A65A-4B59-A9A3-25E5D3A6F6C5}" type="presParOf" srcId="{56E4CDDB-F0E4-439B-9BD1-6D461B46EBC5}" destId="{3BE42EBA-6C7B-47D4-8098-BACE3AAFFB4F}" srcOrd="1" destOrd="0" presId="urn:microsoft.com/office/officeart/2005/8/layout/list1"/>
    <dgm:cxn modelId="{14B64461-0650-4C47-B776-A71E24F980B4}" type="presParOf" srcId="{7F593B93-AB59-4DE9-9BDD-46C9D24E6E70}" destId="{7B987D84-45D1-482E-BD2F-F8FE263B76DF}" srcOrd="9" destOrd="0" presId="urn:microsoft.com/office/officeart/2005/8/layout/list1"/>
    <dgm:cxn modelId="{EA1127DC-1B8C-452C-91F8-390F82DDC210}" type="presParOf" srcId="{7F593B93-AB59-4DE9-9BDD-46C9D24E6E70}" destId="{7205E580-2474-450A-A5DE-2FCCF315917B}" srcOrd="10" destOrd="0" presId="urn:microsoft.com/office/officeart/2005/8/layout/list1"/>
    <dgm:cxn modelId="{B521FC65-D9CE-41D8-8D1F-51566E2685D2}" type="presParOf" srcId="{7F593B93-AB59-4DE9-9BDD-46C9D24E6E70}" destId="{D1C14F7A-C2A7-46A6-8941-76243BC02157}" srcOrd="11" destOrd="0" presId="urn:microsoft.com/office/officeart/2005/8/layout/list1"/>
    <dgm:cxn modelId="{F87BBCF1-C7E2-4E7B-AAC6-177A8B8B8A0D}" type="presParOf" srcId="{7F593B93-AB59-4DE9-9BDD-46C9D24E6E70}" destId="{403DE1A0-6BCF-4A15-A3B4-6E623407732E}" srcOrd="12" destOrd="0" presId="urn:microsoft.com/office/officeart/2005/8/layout/list1"/>
    <dgm:cxn modelId="{228B1299-FD98-4658-960F-4FA69116AB49}" type="presParOf" srcId="{403DE1A0-6BCF-4A15-A3B4-6E623407732E}" destId="{CFFCE874-0524-4713-8AAC-78CD2178AAC1}" srcOrd="0" destOrd="0" presId="urn:microsoft.com/office/officeart/2005/8/layout/list1"/>
    <dgm:cxn modelId="{A765250F-2001-4D58-A7B1-8AA1E22721C5}" type="presParOf" srcId="{403DE1A0-6BCF-4A15-A3B4-6E623407732E}" destId="{EDF873C0-F43C-4015-945A-C2E82253A148}" srcOrd="1" destOrd="0" presId="urn:microsoft.com/office/officeart/2005/8/layout/list1"/>
    <dgm:cxn modelId="{8D977016-3639-4EBE-8C39-FDEBC9ADDBE4}" type="presParOf" srcId="{7F593B93-AB59-4DE9-9BDD-46C9D24E6E70}" destId="{CDC92B28-3293-4014-8B5A-17811FA89221}" srcOrd="13" destOrd="0" presId="urn:microsoft.com/office/officeart/2005/8/layout/list1"/>
    <dgm:cxn modelId="{0AF3106D-B469-4026-902D-1E701844FE10}" type="presParOf" srcId="{7F593B93-AB59-4DE9-9BDD-46C9D24E6E70}" destId="{7C64A706-5D61-4099-993C-AD45655F21BD}"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7.xml><?xml version="1.0" encoding="utf-8"?>
<dgm:dataModel xmlns:dgm="http://schemas.openxmlformats.org/drawingml/2006/diagram" xmlns:a="http://schemas.openxmlformats.org/drawingml/2006/main">
  <dgm:ptLst>
    <dgm:pt modelId="{9D3AEA1F-1185-4FD9-A73C-9D8C56B82148}" type="doc">
      <dgm:prSet loTypeId="urn:microsoft.com/office/officeart/2008/layout/VerticalCurvedList" loCatId="list" qsTypeId="urn:microsoft.com/office/officeart/2005/8/quickstyle/simple1" qsCatId="simple" csTypeId="urn:microsoft.com/office/officeart/2005/8/colors/accent1_2" csCatId="accent1" phldr="1"/>
      <dgm:spPr/>
      <dgm:t>
        <a:bodyPr/>
        <a:lstStyle/>
        <a:p>
          <a:endParaRPr lang="en-US"/>
        </a:p>
      </dgm:t>
    </dgm:pt>
    <dgm:pt modelId="{D5B38FAD-CCA6-4FD1-913B-0F202229CDF1}">
      <dgm:prSet phldrT="[Text]" custT="1"/>
      <dgm:spPr>
        <a:solidFill>
          <a:srgbClr val="002060"/>
        </a:solidFill>
      </dgm:spPr>
      <dgm:t>
        <a:bodyPr/>
        <a:lstStyle/>
        <a:p>
          <a:r>
            <a:rPr lang="en-US" sz="2800" dirty="0"/>
            <a:t>6/1801 </a:t>
          </a:r>
          <a:r>
            <a:rPr lang="en-US" sz="2800" dirty="0" err="1"/>
            <a:t>Nguyễn</a:t>
          </a:r>
          <a:r>
            <a:rPr lang="en-US" sz="2800" dirty="0"/>
            <a:t> </a:t>
          </a:r>
          <a:r>
            <a:rPr lang="en-US" sz="2800" dirty="0" err="1"/>
            <a:t>Ánh</a:t>
          </a:r>
          <a:r>
            <a:rPr lang="en-US" sz="2800" dirty="0"/>
            <a:t> </a:t>
          </a:r>
          <a:r>
            <a:rPr lang="en-US" sz="2800" dirty="0" err="1"/>
            <a:t>chiếm</a:t>
          </a:r>
          <a:r>
            <a:rPr lang="en-US" sz="2800" dirty="0"/>
            <a:t> </a:t>
          </a:r>
          <a:r>
            <a:rPr lang="en-US" sz="2800" dirty="0" err="1"/>
            <a:t>được</a:t>
          </a:r>
          <a:r>
            <a:rPr lang="en-US" sz="2800" dirty="0"/>
            <a:t> </a:t>
          </a:r>
          <a:r>
            <a:rPr lang="en-US" sz="2800" dirty="0" err="1"/>
            <a:t>Phú</a:t>
          </a:r>
          <a:r>
            <a:rPr lang="en-US" sz="2800" dirty="0"/>
            <a:t> </a:t>
          </a:r>
          <a:r>
            <a:rPr lang="en-US" sz="2800" dirty="0" err="1"/>
            <a:t>Xuân</a:t>
          </a:r>
          <a:r>
            <a:rPr lang="en-US" sz="2800" dirty="0"/>
            <a:t>, </a:t>
          </a:r>
          <a:r>
            <a:rPr lang="en-US" sz="2800" dirty="0" err="1"/>
            <a:t>quân</a:t>
          </a:r>
          <a:r>
            <a:rPr lang="en-US" sz="2800" dirty="0"/>
            <a:t> </a:t>
          </a:r>
          <a:r>
            <a:rPr lang="en-US" sz="2800" dirty="0" err="1"/>
            <a:t>Tây</a:t>
          </a:r>
          <a:r>
            <a:rPr lang="en-US" sz="2800" dirty="0"/>
            <a:t> </a:t>
          </a:r>
          <a:r>
            <a:rPr lang="en-US" sz="2800" dirty="0" err="1"/>
            <a:t>Sơn</a:t>
          </a:r>
          <a:r>
            <a:rPr lang="en-US" sz="2800" dirty="0"/>
            <a:t> tan </a:t>
          </a:r>
          <a:r>
            <a:rPr lang="en-US" sz="2800" dirty="0" err="1"/>
            <a:t>vỡ</a:t>
          </a:r>
          <a:endParaRPr lang="en-US" sz="2800" dirty="0"/>
        </a:p>
      </dgm:t>
    </dgm:pt>
    <dgm:pt modelId="{0AE44647-C161-4BED-80F7-B9A8573C722E}" type="parTrans" cxnId="{C8860B69-C248-4F96-9B00-44B13CBD07F0}">
      <dgm:prSet/>
      <dgm:spPr/>
      <dgm:t>
        <a:bodyPr/>
        <a:lstStyle/>
        <a:p>
          <a:endParaRPr lang="en-US"/>
        </a:p>
      </dgm:t>
    </dgm:pt>
    <dgm:pt modelId="{BB432D9C-E562-485A-931F-3DEDFC359C7B}" type="sibTrans" cxnId="{C8860B69-C248-4F96-9B00-44B13CBD07F0}">
      <dgm:prSet/>
      <dgm:spPr>
        <a:solidFill>
          <a:srgbClr val="002060"/>
        </a:solidFill>
      </dgm:spPr>
      <dgm:t>
        <a:bodyPr/>
        <a:lstStyle/>
        <a:p>
          <a:endParaRPr lang="en-US"/>
        </a:p>
      </dgm:t>
    </dgm:pt>
    <dgm:pt modelId="{8B3F2B21-E7B4-4183-AB08-B40F64DEBBB9}">
      <dgm:prSet phldrT="[Text]" custT="1"/>
      <dgm:spPr>
        <a:solidFill>
          <a:srgbClr val="002060"/>
        </a:solidFill>
      </dgm:spPr>
      <dgm:t>
        <a:bodyPr/>
        <a:lstStyle/>
        <a:p>
          <a:r>
            <a:rPr lang="en-US" sz="2800" dirty="0"/>
            <a:t>7/1802 </a:t>
          </a:r>
          <a:r>
            <a:rPr lang="en-US" sz="2800" dirty="0" err="1"/>
            <a:t>thành</a:t>
          </a:r>
          <a:r>
            <a:rPr lang="en-US" sz="2800" dirty="0"/>
            <a:t> </a:t>
          </a:r>
          <a:r>
            <a:rPr lang="en-US" sz="2800" dirty="0" err="1"/>
            <a:t>Thăng</a:t>
          </a:r>
          <a:r>
            <a:rPr lang="en-US" sz="2800" dirty="0"/>
            <a:t> Long </a:t>
          </a:r>
          <a:r>
            <a:rPr lang="en-US" sz="2800" dirty="0" err="1"/>
            <a:t>rơi</a:t>
          </a:r>
          <a:r>
            <a:rPr lang="en-US" sz="2800" dirty="0"/>
            <a:t> </a:t>
          </a:r>
          <a:r>
            <a:rPr lang="en-US" sz="2800" dirty="0" err="1"/>
            <a:t>vào</a:t>
          </a:r>
          <a:r>
            <a:rPr lang="en-US" sz="2800" dirty="0"/>
            <a:t> </a:t>
          </a:r>
          <a:r>
            <a:rPr lang="en-US" sz="2800" dirty="0" err="1"/>
            <a:t>tay</a:t>
          </a:r>
          <a:r>
            <a:rPr lang="en-US" sz="2800" dirty="0"/>
            <a:t> </a:t>
          </a:r>
          <a:r>
            <a:rPr lang="en-US" sz="2800" dirty="0" err="1"/>
            <a:t>Nguyễn</a:t>
          </a:r>
          <a:r>
            <a:rPr lang="en-US" sz="2800" dirty="0"/>
            <a:t> </a:t>
          </a:r>
          <a:r>
            <a:rPr lang="en-US" sz="2800" dirty="0" err="1"/>
            <a:t>Ánh</a:t>
          </a:r>
          <a:endParaRPr lang="en-US" sz="2800" dirty="0"/>
        </a:p>
      </dgm:t>
    </dgm:pt>
    <dgm:pt modelId="{011FB787-7BAC-4B11-81CA-C928F08B038A}" type="parTrans" cxnId="{3667EE89-516B-4915-B160-39E47827B324}">
      <dgm:prSet/>
      <dgm:spPr/>
      <dgm:t>
        <a:bodyPr/>
        <a:lstStyle/>
        <a:p>
          <a:endParaRPr lang="en-US"/>
        </a:p>
      </dgm:t>
    </dgm:pt>
    <dgm:pt modelId="{B8B73CC0-70C7-4860-84E5-548F9CCE557E}" type="sibTrans" cxnId="{3667EE89-516B-4915-B160-39E47827B324}">
      <dgm:prSet/>
      <dgm:spPr/>
      <dgm:t>
        <a:bodyPr/>
        <a:lstStyle/>
        <a:p>
          <a:endParaRPr lang="en-US"/>
        </a:p>
      </dgm:t>
    </dgm:pt>
    <dgm:pt modelId="{F0F3E8C8-585D-4112-A40D-138383B2044B}">
      <dgm:prSet phldrT="[Text]" custT="1"/>
      <dgm:spPr>
        <a:solidFill>
          <a:srgbClr val="002060"/>
        </a:solidFill>
      </dgm:spPr>
      <dgm:t>
        <a:bodyPr/>
        <a:lstStyle/>
        <a:p>
          <a:r>
            <a:rPr lang="en-US" sz="2800" dirty="0" err="1"/>
            <a:t>Triều</a:t>
          </a:r>
          <a:r>
            <a:rPr lang="en-US" sz="2800" dirty="0"/>
            <a:t> </a:t>
          </a:r>
          <a:r>
            <a:rPr lang="en-US" sz="2800" dirty="0" err="1"/>
            <a:t>Nguyễn</a:t>
          </a:r>
          <a:r>
            <a:rPr lang="en-US" sz="2800" dirty="0"/>
            <a:t> </a:t>
          </a:r>
          <a:r>
            <a:rPr lang="en-US" sz="2800" dirty="0" err="1"/>
            <a:t>được</a:t>
          </a:r>
          <a:r>
            <a:rPr lang="en-US" sz="2800" dirty="0"/>
            <a:t> </a:t>
          </a:r>
          <a:r>
            <a:rPr lang="en-US" sz="2800" dirty="0" err="1"/>
            <a:t>thành</a:t>
          </a:r>
          <a:r>
            <a:rPr lang="en-US" sz="2800" dirty="0"/>
            <a:t> </a:t>
          </a:r>
          <a:r>
            <a:rPr lang="en-US" sz="2800" dirty="0" err="1"/>
            <a:t>lập</a:t>
          </a:r>
          <a:r>
            <a:rPr lang="en-US" sz="2800" dirty="0"/>
            <a:t> </a:t>
          </a:r>
          <a:r>
            <a:rPr lang="en-US" sz="2800" dirty="0" err="1"/>
            <a:t>chỉ</a:t>
          </a:r>
          <a:r>
            <a:rPr lang="en-US" sz="2800" dirty="0"/>
            <a:t> lo </a:t>
          </a:r>
          <a:r>
            <a:rPr lang="en-US" sz="2800" dirty="0" err="1"/>
            <a:t>củng</a:t>
          </a:r>
          <a:r>
            <a:rPr lang="en-US" sz="2800" dirty="0"/>
            <a:t> </a:t>
          </a:r>
          <a:r>
            <a:rPr lang="en-US" sz="2800" dirty="0" err="1"/>
            <a:t>cố</a:t>
          </a:r>
          <a:r>
            <a:rPr lang="en-US" sz="2800" dirty="0"/>
            <a:t> </a:t>
          </a:r>
          <a:r>
            <a:rPr lang="en-US" sz="2800" dirty="0" err="1"/>
            <a:t>địa</a:t>
          </a:r>
          <a:r>
            <a:rPr lang="en-US" sz="2800" dirty="0"/>
            <a:t> </a:t>
          </a:r>
          <a:r>
            <a:rPr lang="en-US" sz="2800" dirty="0" err="1"/>
            <a:t>vị</a:t>
          </a:r>
          <a:r>
            <a:rPr lang="en-US" sz="2800" dirty="0"/>
            <a:t> </a:t>
          </a:r>
          <a:r>
            <a:rPr lang="en-US" sz="2800" dirty="0" err="1"/>
            <a:t>cai</a:t>
          </a:r>
          <a:r>
            <a:rPr lang="en-US" sz="2800" dirty="0"/>
            <a:t> </a:t>
          </a:r>
          <a:r>
            <a:rPr lang="en-US" sz="2800" dirty="0" err="1"/>
            <a:t>trị</a:t>
          </a:r>
          <a:r>
            <a:rPr lang="en-US" sz="2800" dirty="0"/>
            <a:t> </a:t>
          </a:r>
          <a:r>
            <a:rPr lang="en-US" sz="2800" dirty="0" err="1"/>
            <a:t>của</a:t>
          </a:r>
          <a:r>
            <a:rPr lang="en-US" sz="2800" dirty="0"/>
            <a:t> </a:t>
          </a:r>
          <a:r>
            <a:rPr lang="en-US" sz="2800" dirty="0" err="1"/>
            <a:t>dòng</a:t>
          </a:r>
          <a:r>
            <a:rPr lang="en-US" sz="2800" dirty="0"/>
            <a:t> </a:t>
          </a:r>
          <a:r>
            <a:rPr lang="en-US" sz="2800" dirty="0" err="1"/>
            <a:t>họ</a:t>
          </a:r>
          <a:r>
            <a:rPr lang="en-US" sz="2800" dirty="0"/>
            <a:t>, </a:t>
          </a:r>
          <a:r>
            <a:rPr lang="en-US" sz="2800" dirty="0" err="1"/>
            <a:t>không</a:t>
          </a:r>
          <a:r>
            <a:rPr lang="en-US" sz="2800" dirty="0"/>
            <a:t> </a:t>
          </a:r>
          <a:r>
            <a:rPr lang="en-US" sz="2800" dirty="0" err="1"/>
            <a:t>bắt</a:t>
          </a:r>
          <a:r>
            <a:rPr lang="en-US" sz="2800" dirty="0"/>
            <a:t> </a:t>
          </a:r>
          <a:r>
            <a:rPr lang="en-US" sz="2800" dirty="0" err="1"/>
            <a:t>kịp</a:t>
          </a:r>
          <a:r>
            <a:rPr lang="en-US" sz="2800" dirty="0"/>
            <a:t> </a:t>
          </a:r>
          <a:r>
            <a:rPr lang="en-US" sz="2800" dirty="0" err="1"/>
            <a:t>xu</a:t>
          </a:r>
          <a:r>
            <a:rPr lang="en-US" sz="2800" dirty="0"/>
            <a:t> </a:t>
          </a:r>
          <a:r>
            <a:rPr lang="en-US" sz="2800" dirty="0" err="1"/>
            <a:t>thế</a:t>
          </a:r>
          <a:r>
            <a:rPr lang="en-US" sz="2800" dirty="0"/>
            <a:t> </a:t>
          </a:r>
          <a:r>
            <a:rPr lang="en-US" sz="2800" dirty="0" err="1"/>
            <a:t>thời</a:t>
          </a:r>
          <a:r>
            <a:rPr lang="en-US" sz="2800" dirty="0"/>
            <a:t> </a:t>
          </a:r>
          <a:r>
            <a:rPr lang="en-US" sz="2800" dirty="0" err="1"/>
            <a:t>đại</a:t>
          </a:r>
          <a:r>
            <a:rPr lang="en-US" sz="2800" dirty="0"/>
            <a:t>, </a:t>
          </a:r>
          <a:r>
            <a:rPr lang="en-US" sz="2800" dirty="0" err="1"/>
            <a:t>làm</a:t>
          </a:r>
          <a:r>
            <a:rPr lang="en-US" sz="2800" dirty="0"/>
            <a:t> </a:t>
          </a:r>
          <a:r>
            <a:rPr lang="en-US" sz="2800" dirty="0" err="1"/>
            <a:t>đất</a:t>
          </a:r>
          <a:r>
            <a:rPr lang="en-US" sz="2800" dirty="0"/>
            <a:t> </a:t>
          </a:r>
          <a:r>
            <a:rPr lang="en-US" sz="2800" dirty="0" err="1"/>
            <a:t>nước</a:t>
          </a:r>
          <a:r>
            <a:rPr lang="en-US" sz="2800" dirty="0"/>
            <a:t> </a:t>
          </a:r>
          <a:r>
            <a:rPr lang="en-US" sz="2800" dirty="0" err="1"/>
            <a:t>lún</a:t>
          </a:r>
          <a:r>
            <a:rPr lang="en-US" sz="2800" dirty="0"/>
            <a:t> </a:t>
          </a:r>
          <a:r>
            <a:rPr lang="en-US" sz="2800" dirty="0" err="1"/>
            <a:t>sâu</a:t>
          </a:r>
          <a:r>
            <a:rPr lang="en-US" sz="2800" dirty="0"/>
            <a:t> </a:t>
          </a:r>
          <a:r>
            <a:rPr lang="en-US" sz="2800" dirty="0" err="1"/>
            <a:t>vào</a:t>
          </a:r>
          <a:r>
            <a:rPr lang="en-US" sz="2800" dirty="0"/>
            <a:t> </a:t>
          </a:r>
          <a:r>
            <a:rPr lang="en-US" sz="2800" dirty="0" err="1"/>
            <a:t>tình</a:t>
          </a:r>
          <a:r>
            <a:rPr lang="en-US" sz="2800" dirty="0"/>
            <a:t> </a:t>
          </a:r>
          <a:r>
            <a:rPr lang="en-US" sz="2800" dirty="0" err="1"/>
            <a:t>trạng</a:t>
          </a:r>
          <a:r>
            <a:rPr lang="en-US" sz="2800" dirty="0"/>
            <a:t> </a:t>
          </a:r>
          <a:r>
            <a:rPr lang="en-US" sz="2800" dirty="0" err="1"/>
            <a:t>lạc</a:t>
          </a:r>
          <a:r>
            <a:rPr lang="en-US" sz="2800" dirty="0"/>
            <a:t> </a:t>
          </a:r>
          <a:r>
            <a:rPr lang="en-US" sz="2800" dirty="0" err="1"/>
            <a:t>hậu</a:t>
          </a:r>
          <a:endParaRPr lang="en-US" sz="2800" dirty="0"/>
        </a:p>
      </dgm:t>
    </dgm:pt>
    <dgm:pt modelId="{1C686ED1-F699-47AD-8FCB-F29BC3BE58AA}" type="parTrans" cxnId="{96692E4C-1E5E-4D60-8AD6-F807F6393520}">
      <dgm:prSet/>
      <dgm:spPr/>
      <dgm:t>
        <a:bodyPr/>
        <a:lstStyle/>
        <a:p>
          <a:endParaRPr lang="en-US"/>
        </a:p>
      </dgm:t>
    </dgm:pt>
    <dgm:pt modelId="{6240A809-4A6A-43C4-8E02-460E98FF9933}" type="sibTrans" cxnId="{96692E4C-1E5E-4D60-8AD6-F807F6393520}">
      <dgm:prSet/>
      <dgm:spPr/>
      <dgm:t>
        <a:bodyPr/>
        <a:lstStyle/>
        <a:p>
          <a:endParaRPr lang="en-US"/>
        </a:p>
      </dgm:t>
    </dgm:pt>
    <dgm:pt modelId="{CBA698A5-DACF-4CC4-AF35-63AF63B37A28}" type="pres">
      <dgm:prSet presAssocID="{9D3AEA1F-1185-4FD9-A73C-9D8C56B82148}" presName="Name0" presStyleCnt="0">
        <dgm:presLayoutVars>
          <dgm:chMax val="7"/>
          <dgm:chPref val="7"/>
          <dgm:dir/>
        </dgm:presLayoutVars>
      </dgm:prSet>
      <dgm:spPr/>
    </dgm:pt>
    <dgm:pt modelId="{C60B5F80-51B9-4C1D-9AA0-A9F37EDD0FDD}" type="pres">
      <dgm:prSet presAssocID="{9D3AEA1F-1185-4FD9-A73C-9D8C56B82148}" presName="Name1" presStyleCnt="0"/>
      <dgm:spPr/>
    </dgm:pt>
    <dgm:pt modelId="{569940E6-EEF8-4377-9F26-D1474FC4B37C}" type="pres">
      <dgm:prSet presAssocID="{9D3AEA1F-1185-4FD9-A73C-9D8C56B82148}" presName="cycle" presStyleCnt="0"/>
      <dgm:spPr/>
    </dgm:pt>
    <dgm:pt modelId="{537E26C0-320A-49BB-AA2D-02329B181D0D}" type="pres">
      <dgm:prSet presAssocID="{9D3AEA1F-1185-4FD9-A73C-9D8C56B82148}" presName="srcNode" presStyleLbl="node1" presStyleIdx="0" presStyleCnt="3"/>
      <dgm:spPr/>
    </dgm:pt>
    <dgm:pt modelId="{E4650D1F-3CA9-4B57-8B3F-E255B6D29E69}" type="pres">
      <dgm:prSet presAssocID="{9D3AEA1F-1185-4FD9-A73C-9D8C56B82148}" presName="conn" presStyleLbl="parChTrans1D2" presStyleIdx="0" presStyleCnt="1"/>
      <dgm:spPr/>
    </dgm:pt>
    <dgm:pt modelId="{92762CB4-8ED2-4557-9BFA-574C0BC1C934}" type="pres">
      <dgm:prSet presAssocID="{9D3AEA1F-1185-4FD9-A73C-9D8C56B82148}" presName="extraNode" presStyleLbl="node1" presStyleIdx="0" presStyleCnt="3"/>
      <dgm:spPr/>
    </dgm:pt>
    <dgm:pt modelId="{30CC9AFE-C302-4B37-84A2-8102195FD936}" type="pres">
      <dgm:prSet presAssocID="{9D3AEA1F-1185-4FD9-A73C-9D8C56B82148}" presName="dstNode" presStyleLbl="node1" presStyleIdx="0" presStyleCnt="3"/>
      <dgm:spPr/>
    </dgm:pt>
    <dgm:pt modelId="{64C319E8-D59A-4617-B73F-DE2EA70B78F5}" type="pres">
      <dgm:prSet presAssocID="{D5B38FAD-CCA6-4FD1-913B-0F202229CDF1}" presName="text_1" presStyleLbl="node1" presStyleIdx="0" presStyleCnt="3">
        <dgm:presLayoutVars>
          <dgm:bulletEnabled val="1"/>
        </dgm:presLayoutVars>
      </dgm:prSet>
      <dgm:spPr/>
    </dgm:pt>
    <dgm:pt modelId="{2F19BBB8-3D58-44F3-87E3-5083F2F60FB3}" type="pres">
      <dgm:prSet presAssocID="{D5B38FAD-CCA6-4FD1-913B-0F202229CDF1}" presName="accent_1" presStyleCnt="0"/>
      <dgm:spPr/>
    </dgm:pt>
    <dgm:pt modelId="{BAD2096A-CC85-4E9D-BBA8-AF2A02B4186F}" type="pres">
      <dgm:prSet presAssocID="{D5B38FAD-CCA6-4FD1-913B-0F202229CDF1}" presName="accentRepeatNode" presStyleLbl="solidFgAcc1" presStyleIdx="0" presStyleCnt="3"/>
      <dgm:spPr>
        <a:solidFill>
          <a:srgbClr val="002060"/>
        </a:solidFill>
      </dgm:spPr>
    </dgm:pt>
    <dgm:pt modelId="{AFB7B083-8B84-4F5E-8AF3-86CBC6499043}" type="pres">
      <dgm:prSet presAssocID="{8B3F2B21-E7B4-4183-AB08-B40F64DEBBB9}" presName="text_2" presStyleLbl="node1" presStyleIdx="1" presStyleCnt="3">
        <dgm:presLayoutVars>
          <dgm:bulletEnabled val="1"/>
        </dgm:presLayoutVars>
      </dgm:prSet>
      <dgm:spPr/>
    </dgm:pt>
    <dgm:pt modelId="{521FA732-85ED-42F0-BC76-79032A2C8E44}" type="pres">
      <dgm:prSet presAssocID="{8B3F2B21-E7B4-4183-AB08-B40F64DEBBB9}" presName="accent_2" presStyleCnt="0"/>
      <dgm:spPr/>
    </dgm:pt>
    <dgm:pt modelId="{F7E0AF30-20F8-40E1-8B8E-03E1C9D21897}" type="pres">
      <dgm:prSet presAssocID="{8B3F2B21-E7B4-4183-AB08-B40F64DEBBB9}" presName="accentRepeatNode" presStyleLbl="solidFgAcc1" presStyleIdx="1" presStyleCnt="3"/>
      <dgm:spPr>
        <a:solidFill>
          <a:srgbClr val="002060"/>
        </a:solidFill>
      </dgm:spPr>
    </dgm:pt>
    <dgm:pt modelId="{EBF330F7-D34B-44ED-918E-186A27F05BCB}" type="pres">
      <dgm:prSet presAssocID="{F0F3E8C8-585D-4112-A40D-138383B2044B}" presName="text_3" presStyleLbl="node1" presStyleIdx="2" presStyleCnt="3" custScaleY="141728">
        <dgm:presLayoutVars>
          <dgm:bulletEnabled val="1"/>
        </dgm:presLayoutVars>
      </dgm:prSet>
      <dgm:spPr/>
    </dgm:pt>
    <dgm:pt modelId="{04996E9A-5061-43D4-AAA6-82B1DF5FDE62}" type="pres">
      <dgm:prSet presAssocID="{F0F3E8C8-585D-4112-A40D-138383B2044B}" presName="accent_3" presStyleCnt="0"/>
      <dgm:spPr/>
    </dgm:pt>
    <dgm:pt modelId="{9E08BDF7-CAF2-4170-8EE6-9E7483568101}" type="pres">
      <dgm:prSet presAssocID="{F0F3E8C8-585D-4112-A40D-138383B2044B}" presName="accentRepeatNode" presStyleLbl="solidFgAcc1" presStyleIdx="2" presStyleCnt="3"/>
      <dgm:spPr>
        <a:solidFill>
          <a:srgbClr val="002060"/>
        </a:solidFill>
      </dgm:spPr>
    </dgm:pt>
  </dgm:ptLst>
  <dgm:cxnLst>
    <dgm:cxn modelId="{C8860B69-C248-4F96-9B00-44B13CBD07F0}" srcId="{9D3AEA1F-1185-4FD9-A73C-9D8C56B82148}" destId="{D5B38FAD-CCA6-4FD1-913B-0F202229CDF1}" srcOrd="0" destOrd="0" parTransId="{0AE44647-C161-4BED-80F7-B9A8573C722E}" sibTransId="{BB432D9C-E562-485A-931F-3DEDFC359C7B}"/>
    <dgm:cxn modelId="{4CA2A56B-538A-4F22-8411-83BF3EF3396D}" type="presOf" srcId="{D5B38FAD-CCA6-4FD1-913B-0F202229CDF1}" destId="{64C319E8-D59A-4617-B73F-DE2EA70B78F5}" srcOrd="0" destOrd="0" presId="urn:microsoft.com/office/officeart/2008/layout/VerticalCurvedList"/>
    <dgm:cxn modelId="{96692E4C-1E5E-4D60-8AD6-F807F6393520}" srcId="{9D3AEA1F-1185-4FD9-A73C-9D8C56B82148}" destId="{F0F3E8C8-585D-4112-A40D-138383B2044B}" srcOrd="2" destOrd="0" parTransId="{1C686ED1-F699-47AD-8FCB-F29BC3BE58AA}" sibTransId="{6240A809-4A6A-43C4-8E02-460E98FF9933}"/>
    <dgm:cxn modelId="{1A50B84C-0648-4D54-A91A-1E5485AC4275}" type="presOf" srcId="{8B3F2B21-E7B4-4183-AB08-B40F64DEBBB9}" destId="{AFB7B083-8B84-4F5E-8AF3-86CBC6499043}" srcOrd="0" destOrd="0" presId="urn:microsoft.com/office/officeart/2008/layout/VerticalCurvedList"/>
    <dgm:cxn modelId="{B9829B6E-A9A5-4256-B2CD-6A7CD2448675}" type="presOf" srcId="{F0F3E8C8-585D-4112-A40D-138383B2044B}" destId="{EBF330F7-D34B-44ED-918E-186A27F05BCB}" srcOrd="0" destOrd="0" presId="urn:microsoft.com/office/officeart/2008/layout/VerticalCurvedList"/>
    <dgm:cxn modelId="{25130551-BBB7-4F51-80C9-4273D9726BEF}" type="presOf" srcId="{BB432D9C-E562-485A-931F-3DEDFC359C7B}" destId="{E4650D1F-3CA9-4B57-8B3F-E255B6D29E69}" srcOrd="0" destOrd="0" presId="urn:microsoft.com/office/officeart/2008/layout/VerticalCurvedList"/>
    <dgm:cxn modelId="{3667EE89-516B-4915-B160-39E47827B324}" srcId="{9D3AEA1F-1185-4FD9-A73C-9D8C56B82148}" destId="{8B3F2B21-E7B4-4183-AB08-B40F64DEBBB9}" srcOrd="1" destOrd="0" parTransId="{011FB787-7BAC-4B11-81CA-C928F08B038A}" sibTransId="{B8B73CC0-70C7-4860-84E5-548F9CCE557E}"/>
    <dgm:cxn modelId="{F959A6FC-BF8F-46D2-B01B-F84CBCAFF16F}" type="presOf" srcId="{9D3AEA1F-1185-4FD9-A73C-9D8C56B82148}" destId="{CBA698A5-DACF-4CC4-AF35-63AF63B37A28}" srcOrd="0" destOrd="0" presId="urn:microsoft.com/office/officeart/2008/layout/VerticalCurvedList"/>
    <dgm:cxn modelId="{92683672-F4B8-4C89-864B-CF0D458DA365}" type="presParOf" srcId="{CBA698A5-DACF-4CC4-AF35-63AF63B37A28}" destId="{C60B5F80-51B9-4C1D-9AA0-A9F37EDD0FDD}" srcOrd="0" destOrd="0" presId="urn:microsoft.com/office/officeart/2008/layout/VerticalCurvedList"/>
    <dgm:cxn modelId="{191D465A-DCE0-4E0D-A3B8-656399F809A2}" type="presParOf" srcId="{C60B5F80-51B9-4C1D-9AA0-A9F37EDD0FDD}" destId="{569940E6-EEF8-4377-9F26-D1474FC4B37C}" srcOrd="0" destOrd="0" presId="urn:microsoft.com/office/officeart/2008/layout/VerticalCurvedList"/>
    <dgm:cxn modelId="{DB10A7CF-9CFA-4B47-9D15-8CE69ABA351A}" type="presParOf" srcId="{569940E6-EEF8-4377-9F26-D1474FC4B37C}" destId="{537E26C0-320A-49BB-AA2D-02329B181D0D}" srcOrd="0" destOrd="0" presId="urn:microsoft.com/office/officeart/2008/layout/VerticalCurvedList"/>
    <dgm:cxn modelId="{902868A9-553D-4342-B809-A7D6DD3D66BD}" type="presParOf" srcId="{569940E6-EEF8-4377-9F26-D1474FC4B37C}" destId="{E4650D1F-3CA9-4B57-8B3F-E255B6D29E69}" srcOrd="1" destOrd="0" presId="urn:microsoft.com/office/officeart/2008/layout/VerticalCurvedList"/>
    <dgm:cxn modelId="{C3AC2C05-4C9C-494C-A4C1-8847C4BCFD55}" type="presParOf" srcId="{569940E6-EEF8-4377-9F26-D1474FC4B37C}" destId="{92762CB4-8ED2-4557-9BFA-574C0BC1C934}" srcOrd="2" destOrd="0" presId="urn:microsoft.com/office/officeart/2008/layout/VerticalCurvedList"/>
    <dgm:cxn modelId="{20947F31-E1F4-4F8E-835F-C8BA34119993}" type="presParOf" srcId="{569940E6-EEF8-4377-9F26-D1474FC4B37C}" destId="{30CC9AFE-C302-4B37-84A2-8102195FD936}" srcOrd="3" destOrd="0" presId="urn:microsoft.com/office/officeart/2008/layout/VerticalCurvedList"/>
    <dgm:cxn modelId="{A64C3E49-C5EE-437D-B32E-CDF6A3A09BBF}" type="presParOf" srcId="{C60B5F80-51B9-4C1D-9AA0-A9F37EDD0FDD}" destId="{64C319E8-D59A-4617-B73F-DE2EA70B78F5}" srcOrd="1" destOrd="0" presId="urn:microsoft.com/office/officeart/2008/layout/VerticalCurvedList"/>
    <dgm:cxn modelId="{285F76B9-276F-4CAA-8FB2-D91F699E1216}" type="presParOf" srcId="{C60B5F80-51B9-4C1D-9AA0-A9F37EDD0FDD}" destId="{2F19BBB8-3D58-44F3-87E3-5083F2F60FB3}" srcOrd="2" destOrd="0" presId="urn:microsoft.com/office/officeart/2008/layout/VerticalCurvedList"/>
    <dgm:cxn modelId="{E6242E57-CD19-4B18-9455-DF74198504DD}" type="presParOf" srcId="{2F19BBB8-3D58-44F3-87E3-5083F2F60FB3}" destId="{BAD2096A-CC85-4E9D-BBA8-AF2A02B4186F}" srcOrd="0" destOrd="0" presId="urn:microsoft.com/office/officeart/2008/layout/VerticalCurvedList"/>
    <dgm:cxn modelId="{F6D8A1BB-F966-4E3B-922D-47E2EFABF893}" type="presParOf" srcId="{C60B5F80-51B9-4C1D-9AA0-A9F37EDD0FDD}" destId="{AFB7B083-8B84-4F5E-8AF3-86CBC6499043}" srcOrd="3" destOrd="0" presId="urn:microsoft.com/office/officeart/2008/layout/VerticalCurvedList"/>
    <dgm:cxn modelId="{D8C7F412-0B08-4AE1-86A2-EE4501C8A1C6}" type="presParOf" srcId="{C60B5F80-51B9-4C1D-9AA0-A9F37EDD0FDD}" destId="{521FA732-85ED-42F0-BC76-79032A2C8E44}" srcOrd="4" destOrd="0" presId="urn:microsoft.com/office/officeart/2008/layout/VerticalCurvedList"/>
    <dgm:cxn modelId="{9E14B408-959F-46EB-A0C2-F384D21BFE0B}" type="presParOf" srcId="{521FA732-85ED-42F0-BC76-79032A2C8E44}" destId="{F7E0AF30-20F8-40E1-8B8E-03E1C9D21897}" srcOrd="0" destOrd="0" presId="urn:microsoft.com/office/officeart/2008/layout/VerticalCurvedList"/>
    <dgm:cxn modelId="{598D15FF-E750-417C-AF6E-478A119D4296}" type="presParOf" srcId="{C60B5F80-51B9-4C1D-9AA0-A9F37EDD0FDD}" destId="{EBF330F7-D34B-44ED-918E-186A27F05BCB}" srcOrd="5" destOrd="0" presId="urn:microsoft.com/office/officeart/2008/layout/VerticalCurvedList"/>
    <dgm:cxn modelId="{D9FC8574-7842-4CD7-8545-207BE5B8F471}" type="presParOf" srcId="{C60B5F80-51B9-4C1D-9AA0-A9F37EDD0FDD}" destId="{04996E9A-5061-43D4-AAA6-82B1DF5FDE62}" srcOrd="6" destOrd="0" presId="urn:microsoft.com/office/officeart/2008/layout/VerticalCurvedList"/>
    <dgm:cxn modelId="{7DE33E2D-3C60-40CE-818B-4D4D6930B81D}" type="presParOf" srcId="{04996E9A-5061-43D4-AAA6-82B1DF5FDE62}" destId="{9E08BDF7-CAF2-4170-8EE6-9E7483568101}" srcOrd="0" destOrd="0" presId="urn:microsoft.com/office/officeart/2008/layout/VerticalCurv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8.xml><?xml version="1.0" encoding="utf-8"?>
<dgm:dataModel xmlns:dgm="http://schemas.openxmlformats.org/drawingml/2006/diagram" xmlns:a="http://schemas.openxmlformats.org/drawingml/2006/main">
  <dgm:ptLst>
    <dgm:pt modelId="{5A06097E-5168-4533-9E2F-49830DF719DE}" type="doc">
      <dgm:prSet loTypeId="urn:microsoft.com/office/officeart/2005/8/layout/vList3" loCatId="list" qsTypeId="urn:microsoft.com/office/officeart/2005/8/quickstyle/simple5" qsCatId="simple" csTypeId="urn:microsoft.com/office/officeart/2005/8/colors/accent1_2" csCatId="accent1" phldr="1"/>
      <dgm:spPr/>
    </dgm:pt>
    <dgm:pt modelId="{6F3BD4B9-5E11-4411-8164-DED2C80DF029}">
      <dgm:prSet phldrT="[Text]"/>
      <dgm:spPr>
        <a:solidFill>
          <a:srgbClr val="002060"/>
        </a:solidFill>
      </dgm:spPr>
      <dgm:t>
        <a:bodyPr/>
        <a:lstStyle/>
        <a:p>
          <a:r>
            <a:rPr lang="en-US" dirty="0" err="1"/>
            <a:t>Năm</a:t>
          </a:r>
          <a:r>
            <a:rPr lang="en-US" dirty="0"/>
            <a:t> 1802, </a:t>
          </a:r>
          <a:r>
            <a:rPr lang="en-US" dirty="0" err="1"/>
            <a:t>sau</a:t>
          </a:r>
          <a:r>
            <a:rPr lang="en-US" dirty="0"/>
            <a:t> </a:t>
          </a:r>
          <a:r>
            <a:rPr lang="en-US" dirty="0" err="1"/>
            <a:t>khi</a:t>
          </a:r>
          <a:r>
            <a:rPr lang="en-US" dirty="0"/>
            <a:t> </a:t>
          </a:r>
          <a:r>
            <a:rPr lang="en-US" dirty="0" err="1"/>
            <a:t>đánh</a:t>
          </a:r>
          <a:r>
            <a:rPr lang="en-US" dirty="0"/>
            <a:t> </a:t>
          </a:r>
          <a:r>
            <a:rPr lang="en-US" dirty="0" err="1"/>
            <a:t>thắng</a:t>
          </a:r>
          <a:r>
            <a:rPr lang="en-US" dirty="0"/>
            <a:t> </a:t>
          </a:r>
          <a:r>
            <a:rPr lang="en-US" dirty="0" err="1"/>
            <a:t>Tây</a:t>
          </a:r>
          <a:r>
            <a:rPr lang="en-US" dirty="0"/>
            <a:t> </a:t>
          </a:r>
          <a:r>
            <a:rPr lang="en-US" dirty="0" err="1"/>
            <a:t>Sơn</a:t>
          </a:r>
          <a:r>
            <a:rPr lang="en-US" dirty="0"/>
            <a:t>, </a:t>
          </a:r>
          <a:r>
            <a:rPr lang="en-US" dirty="0" err="1"/>
            <a:t>Nguyễn</a:t>
          </a:r>
          <a:r>
            <a:rPr lang="en-US" dirty="0"/>
            <a:t> </a:t>
          </a:r>
          <a:r>
            <a:rPr lang="en-US" dirty="0" err="1"/>
            <a:t>Ánh</a:t>
          </a:r>
          <a:r>
            <a:rPr lang="en-US" dirty="0"/>
            <a:t> </a:t>
          </a:r>
          <a:r>
            <a:rPr lang="en-US" dirty="0" err="1"/>
            <a:t>tái</a:t>
          </a:r>
          <a:r>
            <a:rPr lang="en-US" dirty="0"/>
            <a:t> </a:t>
          </a:r>
          <a:r>
            <a:rPr lang="en-US" dirty="0" err="1"/>
            <a:t>lập</a:t>
          </a:r>
          <a:r>
            <a:rPr lang="en-US" dirty="0"/>
            <a:t> </a:t>
          </a:r>
          <a:r>
            <a:rPr lang="en-US" dirty="0" err="1"/>
            <a:t>vương</a:t>
          </a:r>
          <a:r>
            <a:rPr lang="en-US" dirty="0"/>
            <a:t> </a:t>
          </a:r>
          <a:r>
            <a:rPr lang="en-US" dirty="0" err="1"/>
            <a:t>triều</a:t>
          </a:r>
          <a:r>
            <a:rPr lang="en-US" dirty="0"/>
            <a:t> </a:t>
          </a:r>
          <a:r>
            <a:rPr lang="en-US" dirty="0" err="1"/>
            <a:t>Nguyễn</a:t>
          </a:r>
          <a:r>
            <a:rPr lang="en-US" dirty="0"/>
            <a:t>, </a:t>
          </a:r>
          <a:r>
            <a:rPr lang="en-US" dirty="0" err="1"/>
            <a:t>đóng</a:t>
          </a:r>
          <a:r>
            <a:rPr lang="en-US" dirty="0"/>
            <a:t> </a:t>
          </a:r>
          <a:r>
            <a:rPr lang="en-US" dirty="0" err="1"/>
            <a:t>đô</a:t>
          </a:r>
          <a:r>
            <a:rPr lang="en-US" dirty="0"/>
            <a:t> ở </a:t>
          </a:r>
          <a:r>
            <a:rPr lang="en-US" dirty="0" err="1"/>
            <a:t>Phú</a:t>
          </a:r>
          <a:r>
            <a:rPr lang="en-US" dirty="0"/>
            <a:t> </a:t>
          </a:r>
          <a:r>
            <a:rPr lang="en-US" dirty="0" err="1"/>
            <a:t>Xuân</a:t>
          </a:r>
          <a:r>
            <a:rPr lang="en-US" dirty="0"/>
            <a:t> (</a:t>
          </a:r>
          <a:r>
            <a:rPr lang="en-US" dirty="0" err="1"/>
            <a:t>Huế</a:t>
          </a:r>
          <a:r>
            <a:rPr lang="en-US" dirty="0"/>
            <a:t>), </a:t>
          </a:r>
          <a:r>
            <a:rPr lang="en-US" dirty="0" err="1"/>
            <a:t>đặt</a:t>
          </a:r>
          <a:r>
            <a:rPr lang="en-US" dirty="0"/>
            <a:t> </a:t>
          </a:r>
          <a:r>
            <a:rPr lang="en-US" dirty="0" err="1"/>
            <a:t>quốc</a:t>
          </a:r>
          <a:r>
            <a:rPr lang="en-US" dirty="0"/>
            <a:t> </a:t>
          </a:r>
          <a:r>
            <a:rPr lang="en-US" dirty="0" err="1"/>
            <a:t>hiệu</a:t>
          </a:r>
          <a:r>
            <a:rPr lang="en-US" dirty="0"/>
            <a:t> </a:t>
          </a:r>
          <a:r>
            <a:rPr lang="en-US" dirty="0" err="1"/>
            <a:t>là</a:t>
          </a:r>
          <a:r>
            <a:rPr lang="en-US" dirty="0"/>
            <a:t> </a:t>
          </a:r>
          <a:r>
            <a:rPr lang="en-US" dirty="0" err="1"/>
            <a:t>Việt</a:t>
          </a:r>
          <a:r>
            <a:rPr lang="en-US" dirty="0"/>
            <a:t> Nam (1838 </a:t>
          </a:r>
          <a:r>
            <a:rPr lang="en-US" dirty="0" err="1"/>
            <a:t>đổi</a:t>
          </a:r>
          <a:r>
            <a:rPr lang="en-US" dirty="0"/>
            <a:t> </a:t>
          </a:r>
          <a:r>
            <a:rPr lang="en-US" dirty="0" err="1"/>
            <a:t>quốc</a:t>
          </a:r>
          <a:r>
            <a:rPr lang="en-US" dirty="0"/>
            <a:t> </a:t>
          </a:r>
          <a:r>
            <a:rPr lang="en-US" dirty="0" err="1"/>
            <a:t>hiệu</a:t>
          </a:r>
          <a:r>
            <a:rPr lang="en-US" dirty="0"/>
            <a:t> </a:t>
          </a:r>
          <a:r>
            <a:rPr lang="en-US" dirty="0" err="1"/>
            <a:t>thành</a:t>
          </a:r>
          <a:r>
            <a:rPr lang="en-US" dirty="0"/>
            <a:t> </a:t>
          </a:r>
          <a:r>
            <a:rPr lang="en-US" dirty="0" err="1"/>
            <a:t>Đại</a:t>
          </a:r>
          <a:r>
            <a:rPr lang="en-US" dirty="0"/>
            <a:t> Nam). </a:t>
          </a:r>
        </a:p>
      </dgm:t>
    </dgm:pt>
    <dgm:pt modelId="{0A3F8B85-8A56-4145-9EE9-5FB4695D30FA}" type="parTrans" cxnId="{87B0D933-D993-488C-8085-F5981355E0C5}">
      <dgm:prSet/>
      <dgm:spPr/>
      <dgm:t>
        <a:bodyPr/>
        <a:lstStyle/>
        <a:p>
          <a:endParaRPr lang="en-US"/>
        </a:p>
      </dgm:t>
    </dgm:pt>
    <dgm:pt modelId="{A1030807-660B-4540-A810-34BA8EF8CD56}" type="sibTrans" cxnId="{87B0D933-D993-488C-8085-F5981355E0C5}">
      <dgm:prSet/>
      <dgm:spPr/>
      <dgm:t>
        <a:bodyPr/>
        <a:lstStyle/>
        <a:p>
          <a:endParaRPr lang="en-US"/>
        </a:p>
      </dgm:t>
    </dgm:pt>
    <dgm:pt modelId="{FA6ECC40-7D91-4D82-AD99-BC2D9488611D}">
      <dgm:prSet phldrT="[Text]"/>
      <dgm:spPr>
        <a:solidFill>
          <a:srgbClr val="C00000"/>
        </a:solidFill>
      </dgm:spPr>
      <dgm:t>
        <a:bodyPr/>
        <a:lstStyle/>
        <a:p>
          <a:r>
            <a:rPr lang="en-US" dirty="0" err="1"/>
            <a:t>Đứng</a:t>
          </a:r>
          <a:r>
            <a:rPr lang="en-US" dirty="0"/>
            <a:t> </a:t>
          </a:r>
          <a:r>
            <a:rPr lang="en-US" dirty="0" err="1"/>
            <a:t>đầu</a:t>
          </a:r>
          <a:r>
            <a:rPr lang="en-US" dirty="0"/>
            <a:t> </a:t>
          </a:r>
          <a:r>
            <a:rPr lang="en-US" dirty="0" err="1"/>
            <a:t>là</a:t>
          </a:r>
          <a:r>
            <a:rPr lang="en-US" dirty="0"/>
            <a:t> </a:t>
          </a:r>
          <a:r>
            <a:rPr lang="en-US" dirty="0" err="1"/>
            <a:t>vua</a:t>
          </a:r>
          <a:r>
            <a:rPr lang="en-US" dirty="0"/>
            <a:t>, </a:t>
          </a:r>
          <a:r>
            <a:rPr lang="en-US" dirty="0" err="1"/>
            <a:t>nắm</a:t>
          </a:r>
          <a:r>
            <a:rPr lang="en-US" dirty="0"/>
            <a:t> </a:t>
          </a:r>
          <a:r>
            <a:rPr lang="en-US" dirty="0" err="1"/>
            <a:t>mọi</a:t>
          </a:r>
          <a:r>
            <a:rPr lang="en-US" dirty="0"/>
            <a:t> </a:t>
          </a:r>
          <a:r>
            <a:rPr lang="en-US" dirty="0" err="1"/>
            <a:t>quyền</a:t>
          </a:r>
          <a:r>
            <a:rPr lang="en-US" dirty="0"/>
            <a:t> </a:t>
          </a:r>
          <a:r>
            <a:rPr lang="en-US" dirty="0" err="1"/>
            <a:t>hành</a:t>
          </a:r>
          <a:r>
            <a:rPr lang="en-US" dirty="0"/>
            <a:t>. </a:t>
          </a:r>
          <a:r>
            <a:rPr lang="en-US" dirty="0" err="1"/>
            <a:t>Giúp</a:t>
          </a:r>
          <a:r>
            <a:rPr lang="en-US" dirty="0"/>
            <a:t> </a:t>
          </a:r>
          <a:r>
            <a:rPr lang="en-US" dirty="0" err="1"/>
            <a:t>việc</a:t>
          </a:r>
          <a:r>
            <a:rPr lang="en-US" dirty="0"/>
            <a:t> </a:t>
          </a:r>
          <a:r>
            <a:rPr lang="en-US" dirty="0" err="1"/>
            <a:t>cho</a:t>
          </a:r>
          <a:r>
            <a:rPr lang="en-US" dirty="0"/>
            <a:t> </a:t>
          </a:r>
          <a:r>
            <a:rPr lang="en-US" dirty="0" err="1"/>
            <a:t>vua</a:t>
          </a:r>
          <a:r>
            <a:rPr lang="en-US" dirty="0"/>
            <a:t> </a:t>
          </a:r>
          <a:r>
            <a:rPr lang="en-US" dirty="0" err="1"/>
            <a:t>có</a:t>
          </a:r>
          <a:r>
            <a:rPr lang="en-US" dirty="0"/>
            <a:t> 6 </a:t>
          </a:r>
          <a:r>
            <a:rPr lang="en-US" dirty="0" err="1"/>
            <a:t>bộ</a:t>
          </a:r>
          <a:r>
            <a:rPr lang="en-US" dirty="0"/>
            <a:t> </a:t>
          </a:r>
          <a:r>
            <a:rPr lang="en-US" dirty="0" err="1"/>
            <a:t>và</a:t>
          </a:r>
          <a:r>
            <a:rPr lang="en-US" dirty="0"/>
            <a:t> 5 </a:t>
          </a:r>
          <a:r>
            <a:rPr lang="en-US" dirty="0" err="1"/>
            <a:t>phủ</a:t>
          </a:r>
          <a:r>
            <a:rPr lang="en-US" dirty="0"/>
            <a:t> </a:t>
          </a:r>
          <a:r>
            <a:rPr lang="en-US" dirty="0" err="1"/>
            <a:t>đô</a:t>
          </a:r>
          <a:r>
            <a:rPr lang="en-US" dirty="0"/>
            <a:t> </a:t>
          </a:r>
          <a:r>
            <a:rPr lang="en-US" dirty="0" err="1"/>
            <a:t>đốc</a:t>
          </a:r>
          <a:r>
            <a:rPr lang="en-US" dirty="0"/>
            <a:t>. </a:t>
          </a:r>
          <a:r>
            <a:rPr lang="en-US" dirty="0" err="1"/>
            <a:t>Vua</a:t>
          </a:r>
          <a:r>
            <a:rPr lang="en-US" dirty="0"/>
            <a:t> </a:t>
          </a:r>
          <a:r>
            <a:rPr lang="en-US" dirty="0" err="1"/>
            <a:t>trực</a:t>
          </a:r>
          <a:r>
            <a:rPr lang="en-US" dirty="0"/>
            <a:t> </a:t>
          </a:r>
          <a:r>
            <a:rPr lang="en-US" dirty="0" err="1"/>
            <a:t>tiếp</a:t>
          </a:r>
          <a:r>
            <a:rPr lang="en-US" dirty="0"/>
            <a:t> </a:t>
          </a:r>
          <a:r>
            <a:rPr lang="en-US" dirty="0" err="1"/>
            <a:t>làm</a:t>
          </a:r>
          <a:r>
            <a:rPr lang="en-US" dirty="0"/>
            <a:t> </a:t>
          </a:r>
          <a:r>
            <a:rPr lang="en-US" dirty="0" err="1"/>
            <a:t>việc</a:t>
          </a:r>
          <a:r>
            <a:rPr lang="en-US" dirty="0"/>
            <a:t> </a:t>
          </a:r>
          <a:r>
            <a:rPr lang="en-US" dirty="0" err="1"/>
            <a:t>với</a:t>
          </a:r>
          <a:r>
            <a:rPr lang="en-US" dirty="0"/>
            <a:t> 6 </a:t>
          </a:r>
          <a:r>
            <a:rPr lang="en-US" dirty="0" err="1"/>
            <a:t>bộ</a:t>
          </a:r>
          <a:r>
            <a:rPr lang="en-US" dirty="0"/>
            <a:t>. </a:t>
          </a:r>
        </a:p>
      </dgm:t>
    </dgm:pt>
    <dgm:pt modelId="{C9EE5ABA-1439-47A1-BD97-CDA9F2329E1C}" type="parTrans" cxnId="{B338822F-8B9D-43F7-91D9-42FAE61053EC}">
      <dgm:prSet/>
      <dgm:spPr/>
      <dgm:t>
        <a:bodyPr/>
        <a:lstStyle/>
        <a:p>
          <a:endParaRPr lang="en-US"/>
        </a:p>
      </dgm:t>
    </dgm:pt>
    <dgm:pt modelId="{E71DC66A-2114-4CED-B6E5-36795DCC20DC}" type="sibTrans" cxnId="{B338822F-8B9D-43F7-91D9-42FAE61053EC}">
      <dgm:prSet/>
      <dgm:spPr/>
      <dgm:t>
        <a:bodyPr/>
        <a:lstStyle/>
        <a:p>
          <a:endParaRPr lang="en-US"/>
        </a:p>
      </dgm:t>
    </dgm:pt>
    <dgm:pt modelId="{1ACCD77A-B9AB-4104-B76E-4A139AC3ACB6}">
      <dgm:prSet phldrT="[Text]"/>
      <dgm:spPr>
        <a:solidFill>
          <a:srgbClr val="00B050"/>
        </a:solidFill>
      </dgm:spPr>
      <dgm:t>
        <a:bodyPr/>
        <a:lstStyle/>
        <a:p>
          <a:r>
            <a:rPr lang="en-US" dirty="0"/>
            <a:t>Minh </a:t>
          </a:r>
          <a:r>
            <a:rPr lang="en-US" dirty="0" err="1"/>
            <a:t>Mệnh</a:t>
          </a:r>
          <a:r>
            <a:rPr lang="en-US" dirty="0"/>
            <a:t> </a:t>
          </a:r>
          <a:r>
            <a:rPr lang="en-US" dirty="0" err="1"/>
            <a:t>tiến</a:t>
          </a:r>
          <a:r>
            <a:rPr lang="en-US" dirty="0"/>
            <a:t> </a:t>
          </a:r>
          <a:r>
            <a:rPr lang="en-US" dirty="0" err="1"/>
            <a:t>hành</a:t>
          </a:r>
          <a:r>
            <a:rPr lang="en-US" dirty="0"/>
            <a:t> </a:t>
          </a:r>
          <a:r>
            <a:rPr lang="en-US" dirty="0" err="1"/>
            <a:t>cải</a:t>
          </a:r>
          <a:r>
            <a:rPr lang="en-US" dirty="0"/>
            <a:t> </a:t>
          </a:r>
          <a:r>
            <a:rPr lang="en-US" dirty="0" err="1"/>
            <a:t>cách</a:t>
          </a:r>
          <a:r>
            <a:rPr lang="en-US" dirty="0"/>
            <a:t> </a:t>
          </a:r>
          <a:r>
            <a:rPr lang="en-US" dirty="0" err="1"/>
            <a:t>hành</a:t>
          </a:r>
          <a:r>
            <a:rPr lang="en-US" dirty="0"/>
            <a:t> </a:t>
          </a:r>
          <a:r>
            <a:rPr lang="en-US" dirty="0" err="1"/>
            <a:t>chính</a:t>
          </a:r>
          <a:r>
            <a:rPr lang="en-US" dirty="0"/>
            <a:t> (1831). </a:t>
          </a:r>
          <a:r>
            <a:rPr lang="en-US" dirty="0" err="1"/>
            <a:t>Cả</a:t>
          </a:r>
          <a:r>
            <a:rPr lang="en-US" dirty="0"/>
            <a:t> </a:t>
          </a:r>
          <a:r>
            <a:rPr lang="en-US" dirty="0" err="1"/>
            <a:t>nước</a:t>
          </a:r>
          <a:r>
            <a:rPr lang="en-US" dirty="0"/>
            <a:t> </a:t>
          </a:r>
          <a:r>
            <a:rPr lang="en-US" dirty="0" err="1"/>
            <a:t>được</a:t>
          </a:r>
          <a:r>
            <a:rPr lang="en-US" dirty="0"/>
            <a:t> chia </a:t>
          </a:r>
          <a:r>
            <a:rPr lang="en-US" dirty="0" err="1"/>
            <a:t>thành</a:t>
          </a:r>
          <a:r>
            <a:rPr lang="en-US" dirty="0"/>
            <a:t> 30 </a:t>
          </a:r>
          <a:r>
            <a:rPr lang="en-US" dirty="0" err="1"/>
            <a:t>tỉnh</a:t>
          </a:r>
          <a:r>
            <a:rPr lang="en-US" dirty="0"/>
            <a:t> </a:t>
          </a:r>
          <a:r>
            <a:rPr lang="en-US" dirty="0" err="1"/>
            <a:t>và</a:t>
          </a:r>
          <a:r>
            <a:rPr lang="en-US" dirty="0"/>
            <a:t> 1 </a:t>
          </a:r>
          <a:r>
            <a:rPr lang="en-US" dirty="0" err="1"/>
            <a:t>phủ</a:t>
          </a:r>
          <a:r>
            <a:rPr lang="en-US" dirty="0"/>
            <a:t> </a:t>
          </a:r>
          <a:r>
            <a:rPr lang="en-US" dirty="0" err="1"/>
            <a:t>Thừa</a:t>
          </a:r>
          <a:r>
            <a:rPr lang="en-US" dirty="0"/>
            <a:t> </a:t>
          </a:r>
          <a:r>
            <a:rPr lang="en-US" dirty="0" err="1"/>
            <a:t>Thiên</a:t>
          </a:r>
          <a:endParaRPr lang="en-US" dirty="0"/>
        </a:p>
      </dgm:t>
    </dgm:pt>
    <dgm:pt modelId="{AD1B7570-3D71-474B-B9F3-9DFE618B19FA}" type="parTrans" cxnId="{5C19C4C1-FA44-4E6E-AD79-D829AC91F9B8}">
      <dgm:prSet/>
      <dgm:spPr/>
      <dgm:t>
        <a:bodyPr/>
        <a:lstStyle/>
        <a:p>
          <a:endParaRPr lang="en-US"/>
        </a:p>
      </dgm:t>
    </dgm:pt>
    <dgm:pt modelId="{0F064D67-4FBB-40AE-86F6-07363DDDE2A9}" type="sibTrans" cxnId="{5C19C4C1-FA44-4E6E-AD79-D829AC91F9B8}">
      <dgm:prSet/>
      <dgm:spPr/>
      <dgm:t>
        <a:bodyPr/>
        <a:lstStyle/>
        <a:p>
          <a:endParaRPr lang="en-US"/>
        </a:p>
      </dgm:t>
    </dgm:pt>
    <dgm:pt modelId="{B22B3C9D-E57F-412E-BAC7-9D60EB0E0171}" type="pres">
      <dgm:prSet presAssocID="{5A06097E-5168-4533-9E2F-49830DF719DE}" presName="linearFlow" presStyleCnt="0">
        <dgm:presLayoutVars>
          <dgm:dir/>
          <dgm:resizeHandles val="exact"/>
        </dgm:presLayoutVars>
      </dgm:prSet>
      <dgm:spPr/>
    </dgm:pt>
    <dgm:pt modelId="{BBDFE197-C464-4138-8DDB-725E1FEE42C6}" type="pres">
      <dgm:prSet presAssocID="{6F3BD4B9-5E11-4411-8164-DED2C80DF029}" presName="composite" presStyleCnt="0"/>
      <dgm:spPr/>
    </dgm:pt>
    <dgm:pt modelId="{86E7F0BE-9EE6-415B-8FEC-711C05516DD1}" type="pres">
      <dgm:prSet presAssocID="{6F3BD4B9-5E11-4411-8164-DED2C80DF029}" presName="imgShp" presStyleLbl="fgImgPlace1" presStyleIdx="0" presStyleCnt="3" custLinFactX="-23628" custLinFactNeighborX="-100000" custLinFactNeighborY="7299"/>
      <dgm:spPr/>
    </dgm:pt>
    <dgm:pt modelId="{A0ECD7EC-1438-4086-8C41-115765EAA7DC}" type="pres">
      <dgm:prSet presAssocID="{6F3BD4B9-5E11-4411-8164-DED2C80DF029}" presName="txShp" presStyleLbl="node1" presStyleIdx="0" presStyleCnt="3" custScaleX="125016">
        <dgm:presLayoutVars>
          <dgm:bulletEnabled val="1"/>
        </dgm:presLayoutVars>
      </dgm:prSet>
      <dgm:spPr/>
    </dgm:pt>
    <dgm:pt modelId="{AB401827-22DA-490D-8F19-CA2E4D06851B}" type="pres">
      <dgm:prSet presAssocID="{A1030807-660B-4540-A810-34BA8EF8CD56}" presName="spacing" presStyleCnt="0"/>
      <dgm:spPr/>
    </dgm:pt>
    <dgm:pt modelId="{615CFEA9-8465-4BEF-852C-C43D9DB7CEA0}" type="pres">
      <dgm:prSet presAssocID="{FA6ECC40-7D91-4D82-AD99-BC2D9488611D}" presName="composite" presStyleCnt="0"/>
      <dgm:spPr/>
    </dgm:pt>
    <dgm:pt modelId="{4F0CA4D7-B19C-468F-9D5F-DCE5E5A152B7}" type="pres">
      <dgm:prSet presAssocID="{FA6ECC40-7D91-4D82-AD99-BC2D9488611D}" presName="imgShp" presStyleLbl="fgImgPlace1" presStyleIdx="1" presStyleCnt="3" custLinFactX="-3396" custLinFactNeighborX="-100000" custLinFactNeighborY="-4257"/>
      <dgm:spPr/>
    </dgm:pt>
    <dgm:pt modelId="{33D0CB3E-7E22-4AB8-8396-BC3E476B21FF}" type="pres">
      <dgm:prSet presAssocID="{FA6ECC40-7D91-4D82-AD99-BC2D9488611D}" presName="txShp" presStyleLbl="node1" presStyleIdx="1" presStyleCnt="3" custScaleX="125016">
        <dgm:presLayoutVars>
          <dgm:bulletEnabled val="1"/>
        </dgm:presLayoutVars>
      </dgm:prSet>
      <dgm:spPr/>
    </dgm:pt>
    <dgm:pt modelId="{519E07A6-6ED2-445B-A4F4-C577CC64B74E}" type="pres">
      <dgm:prSet presAssocID="{E71DC66A-2114-4CED-B6E5-36795DCC20DC}" presName="spacing" presStyleCnt="0"/>
      <dgm:spPr/>
    </dgm:pt>
    <dgm:pt modelId="{434439E7-96BB-42CF-9038-FD82C7412617}" type="pres">
      <dgm:prSet presAssocID="{1ACCD77A-B9AB-4104-B76E-4A139AC3ACB6}" presName="composite" presStyleCnt="0"/>
      <dgm:spPr/>
    </dgm:pt>
    <dgm:pt modelId="{3BC850C4-EC4C-4A3F-BF86-983CE46F50F5}" type="pres">
      <dgm:prSet presAssocID="{1ACCD77A-B9AB-4104-B76E-4A139AC3ACB6}" presName="imgShp" presStyleLbl="fgImgPlace1" presStyleIdx="2" presStyleCnt="3" custLinFactX="-2179" custLinFactNeighborX="-100000" custLinFactNeighborY="-9731"/>
      <dgm:spPr/>
    </dgm:pt>
    <dgm:pt modelId="{F472CEAC-3855-48FD-B9DD-D76F87BBFF29}" type="pres">
      <dgm:prSet presAssocID="{1ACCD77A-B9AB-4104-B76E-4A139AC3ACB6}" presName="txShp" presStyleLbl="node1" presStyleIdx="2" presStyleCnt="3" custScaleX="125016">
        <dgm:presLayoutVars>
          <dgm:bulletEnabled val="1"/>
        </dgm:presLayoutVars>
      </dgm:prSet>
      <dgm:spPr/>
    </dgm:pt>
  </dgm:ptLst>
  <dgm:cxnLst>
    <dgm:cxn modelId="{37FE5E2C-9D61-4F27-AFD2-D2E5634D6743}" type="presOf" srcId="{FA6ECC40-7D91-4D82-AD99-BC2D9488611D}" destId="{33D0CB3E-7E22-4AB8-8396-BC3E476B21FF}" srcOrd="0" destOrd="0" presId="urn:microsoft.com/office/officeart/2005/8/layout/vList3"/>
    <dgm:cxn modelId="{B338822F-8B9D-43F7-91D9-42FAE61053EC}" srcId="{5A06097E-5168-4533-9E2F-49830DF719DE}" destId="{FA6ECC40-7D91-4D82-AD99-BC2D9488611D}" srcOrd="1" destOrd="0" parTransId="{C9EE5ABA-1439-47A1-BD97-CDA9F2329E1C}" sibTransId="{E71DC66A-2114-4CED-B6E5-36795DCC20DC}"/>
    <dgm:cxn modelId="{87B0D933-D993-488C-8085-F5981355E0C5}" srcId="{5A06097E-5168-4533-9E2F-49830DF719DE}" destId="{6F3BD4B9-5E11-4411-8164-DED2C80DF029}" srcOrd="0" destOrd="0" parTransId="{0A3F8B85-8A56-4145-9EE9-5FB4695D30FA}" sibTransId="{A1030807-660B-4540-A810-34BA8EF8CD56}"/>
    <dgm:cxn modelId="{C2104D4C-81FC-4E5D-AB1E-B0AE35CF5DF9}" type="presOf" srcId="{5A06097E-5168-4533-9E2F-49830DF719DE}" destId="{B22B3C9D-E57F-412E-BAC7-9D60EB0E0171}" srcOrd="0" destOrd="0" presId="urn:microsoft.com/office/officeart/2005/8/layout/vList3"/>
    <dgm:cxn modelId="{6B353187-5A17-4294-9F21-DE6FA6D6A419}" type="presOf" srcId="{1ACCD77A-B9AB-4104-B76E-4A139AC3ACB6}" destId="{F472CEAC-3855-48FD-B9DD-D76F87BBFF29}" srcOrd="0" destOrd="0" presId="urn:microsoft.com/office/officeart/2005/8/layout/vList3"/>
    <dgm:cxn modelId="{5C19C4C1-FA44-4E6E-AD79-D829AC91F9B8}" srcId="{5A06097E-5168-4533-9E2F-49830DF719DE}" destId="{1ACCD77A-B9AB-4104-B76E-4A139AC3ACB6}" srcOrd="2" destOrd="0" parTransId="{AD1B7570-3D71-474B-B9F3-9DFE618B19FA}" sibTransId="{0F064D67-4FBB-40AE-86F6-07363DDDE2A9}"/>
    <dgm:cxn modelId="{333FE7F8-CBCF-4FE5-8122-5857EBB0920F}" type="presOf" srcId="{6F3BD4B9-5E11-4411-8164-DED2C80DF029}" destId="{A0ECD7EC-1438-4086-8C41-115765EAA7DC}" srcOrd="0" destOrd="0" presId="urn:microsoft.com/office/officeart/2005/8/layout/vList3"/>
    <dgm:cxn modelId="{F5494DAF-D0E8-4560-B6A6-8E3EEB94BADD}" type="presParOf" srcId="{B22B3C9D-E57F-412E-BAC7-9D60EB0E0171}" destId="{BBDFE197-C464-4138-8DDB-725E1FEE42C6}" srcOrd="0" destOrd="0" presId="urn:microsoft.com/office/officeart/2005/8/layout/vList3"/>
    <dgm:cxn modelId="{3DBE63BE-2C7D-49FD-8C4E-2170C6EAA327}" type="presParOf" srcId="{BBDFE197-C464-4138-8DDB-725E1FEE42C6}" destId="{86E7F0BE-9EE6-415B-8FEC-711C05516DD1}" srcOrd="0" destOrd="0" presId="urn:microsoft.com/office/officeart/2005/8/layout/vList3"/>
    <dgm:cxn modelId="{2F144E21-8FB9-4FBA-804A-D866E2EEF4B3}" type="presParOf" srcId="{BBDFE197-C464-4138-8DDB-725E1FEE42C6}" destId="{A0ECD7EC-1438-4086-8C41-115765EAA7DC}" srcOrd="1" destOrd="0" presId="urn:microsoft.com/office/officeart/2005/8/layout/vList3"/>
    <dgm:cxn modelId="{24F0BC4B-7591-42D2-AFD6-563C28B8BF71}" type="presParOf" srcId="{B22B3C9D-E57F-412E-BAC7-9D60EB0E0171}" destId="{AB401827-22DA-490D-8F19-CA2E4D06851B}" srcOrd="1" destOrd="0" presId="urn:microsoft.com/office/officeart/2005/8/layout/vList3"/>
    <dgm:cxn modelId="{EDD66BDB-3B85-48C1-86B6-B4792490A97D}" type="presParOf" srcId="{B22B3C9D-E57F-412E-BAC7-9D60EB0E0171}" destId="{615CFEA9-8465-4BEF-852C-C43D9DB7CEA0}" srcOrd="2" destOrd="0" presId="urn:microsoft.com/office/officeart/2005/8/layout/vList3"/>
    <dgm:cxn modelId="{50388B38-5621-4FBF-A27C-1DD9790C1FFE}" type="presParOf" srcId="{615CFEA9-8465-4BEF-852C-C43D9DB7CEA0}" destId="{4F0CA4D7-B19C-468F-9D5F-DCE5E5A152B7}" srcOrd="0" destOrd="0" presId="urn:microsoft.com/office/officeart/2005/8/layout/vList3"/>
    <dgm:cxn modelId="{CABA0D82-90D6-44C1-8548-8022A81A724A}" type="presParOf" srcId="{615CFEA9-8465-4BEF-852C-C43D9DB7CEA0}" destId="{33D0CB3E-7E22-4AB8-8396-BC3E476B21FF}" srcOrd="1" destOrd="0" presId="urn:microsoft.com/office/officeart/2005/8/layout/vList3"/>
    <dgm:cxn modelId="{8579FA13-AE20-4BE0-AB37-53AAE3D70801}" type="presParOf" srcId="{B22B3C9D-E57F-412E-BAC7-9D60EB0E0171}" destId="{519E07A6-6ED2-445B-A4F4-C577CC64B74E}" srcOrd="3" destOrd="0" presId="urn:microsoft.com/office/officeart/2005/8/layout/vList3"/>
    <dgm:cxn modelId="{F48C4C8A-90EE-4764-A034-C203550D4748}" type="presParOf" srcId="{B22B3C9D-E57F-412E-BAC7-9D60EB0E0171}" destId="{434439E7-96BB-42CF-9038-FD82C7412617}" srcOrd="4" destOrd="0" presId="urn:microsoft.com/office/officeart/2005/8/layout/vList3"/>
    <dgm:cxn modelId="{3E6B094B-72CB-4497-883C-F0C80C3D1CC1}" type="presParOf" srcId="{434439E7-96BB-42CF-9038-FD82C7412617}" destId="{3BC850C4-EC4C-4A3F-BF86-983CE46F50F5}" srcOrd="0" destOrd="0" presId="urn:microsoft.com/office/officeart/2005/8/layout/vList3"/>
    <dgm:cxn modelId="{EF09CCB4-90BF-49C2-805B-99B467F3C0C3}" type="presParOf" srcId="{434439E7-96BB-42CF-9038-FD82C7412617}" destId="{F472CEAC-3855-48FD-B9DD-D76F87BBFF29}"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9.xml><?xml version="1.0" encoding="utf-8"?>
<dgm:dataModel xmlns:dgm="http://schemas.openxmlformats.org/drawingml/2006/diagram" xmlns:a="http://schemas.openxmlformats.org/drawingml/2006/main">
  <dgm:ptLst>
    <dgm:pt modelId="{FF615145-8FA7-48E0-B4DF-73C5E82EFBE2}"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9A7B1A0E-3B58-4D78-B480-132B2C81D8B5}">
      <dgm:prSet phldrT="[Text]" custT="1"/>
      <dgm:spPr>
        <a:solidFill>
          <a:srgbClr val="002060"/>
        </a:solidFill>
      </dgm:spPr>
      <dgm:t>
        <a:bodyPr/>
        <a:lstStyle/>
        <a:p>
          <a:r>
            <a:rPr lang="en-US" sz="3600" dirty="0" err="1"/>
            <a:t>Tổ</a:t>
          </a:r>
          <a:r>
            <a:rPr lang="en-US" sz="3600" dirty="0"/>
            <a:t> </a:t>
          </a:r>
          <a:r>
            <a:rPr lang="en-US" sz="3600" dirty="0" err="1"/>
            <a:t>chức</a:t>
          </a:r>
          <a:r>
            <a:rPr lang="en-US" sz="3600" dirty="0"/>
            <a:t> </a:t>
          </a:r>
          <a:r>
            <a:rPr lang="en-US" sz="3600" dirty="0" err="1"/>
            <a:t>bộ</a:t>
          </a:r>
          <a:r>
            <a:rPr lang="en-US" sz="3600" dirty="0"/>
            <a:t> </a:t>
          </a:r>
          <a:r>
            <a:rPr lang="en-US" sz="3600" dirty="0" err="1"/>
            <a:t>máy</a:t>
          </a:r>
          <a:r>
            <a:rPr lang="en-US" sz="3600" dirty="0"/>
            <a:t> </a:t>
          </a:r>
          <a:r>
            <a:rPr lang="en-US" sz="3600" dirty="0" err="1"/>
            <a:t>nhà</a:t>
          </a:r>
          <a:r>
            <a:rPr lang="en-US" sz="3600" dirty="0"/>
            <a:t> </a:t>
          </a:r>
          <a:r>
            <a:rPr lang="en-US" sz="3600" dirty="0" err="1"/>
            <a:t>nước</a:t>
          </a:r>
          <a:endParaRPr lang="en-US" sz="3600" dirty="0"/>
        </a:p>
      </dgm:t>
    </dgm:pt>
    <dgm:pt modelId="{C635CE0C-8CD5-49DF-81A5-467603510880}" type="parTrans" cxnId="{FFE37A06-5E9F-4339-AC27-4518C598E83B}">
      <dgm:prSet/>
      <dgm:spPr/>
      <dgm:t>
        <a:bodyPr/>
        <a:lstStyle/>
        <a:p>
          <a:endParaRPr lang="en-US"/>
        </a:p>
      </dgm:t>
    </dgm:pt>
    <dgm:pt modelId="{6C1020BD-0DD4-4C1F-ABA8-E56BCE070366}" type="sibTrans" cxnId="{FFE37A06-5E9F-4339-AC27-4518C598E83B}">
      <dgm:prSet/>
      <dgm:spPr/>
      <dgm:t>
        <a:bodyPr/>
        <a:lstStyle/>
        <a:p>
          <a:endParaRPr lang="en-US"/>
        </a:p>
      </dgm:t>
    </dgm:pt>
    <dgm:pt modelId="{CAF57B08-7583-49ED-9302-24D91D22E50E}">
      <dgm:prSet phldrT="[Text]"/>
      <dgm:spPr/>
      <dgm:t>
        <a:bodyPr/>
        <a:lstStyle/>
        <a:p>
          <a:r>
            <a:rPr lang="vi-VN" b="0" i="0" dirty="0"/>
            <a:t>Chính quyền Trung ương tổ chức theo mô hình thời Lê.</a:t>
          </a:r>
          <a:endParaRPr lang="en-US" dirty="0"/>
        </a:p>
      </dgm:t>
    </dgm:pt>
    <dgm:pt modelId="{8CF50C29-09CE-40B8-BD0F-FC6753D7C3BF}" type="parTrans" cxnId="{0FCF4661-EE30-453A-A979-E71A3ADDC2E0}">
      <dgm:prSet/>
      <dgm:spPr/>
      <dgm:t>
        <a:bodyPr/>
        <a:lstStyle/>
        <a:p>
          <a:endParaRPr lang="en-US"/>
        </a:p>
      </dgm:t>
    </dgm:pt>
    <dgm:pt modelId="{2455AF53-77C6-4704-A725-FB3A528EF1A8}" type="sibTrans" cxnId="{0FCF4661-EE30-453A-A979-E71A3ADDC2E0}">
      <dgm:prSet/>
      <dgm:spPr/>
      <dgm:t>
        <a:bodyPr/>
        <a:lstStyle/>
        <a:p>
          <a:endParaRPr lang="en-US"/>
        </a:p>
      </dgm:t>
    </dgm:pt>
    <dgm:pt modelId="{46162C50-C0DA-49EF-A389-CA4F30D36D90}">
      <dgm:prSet phldrT="[Text]"/>
      <dgm:spPr/>
      <dgm:t>
        <a:bodyPr/>
        <a:lstStyle/>
        <a:p>
          <a:r>
            <a:rPr lang="vi-VN" b="0" i="0" dirty="0">
              <a:solidFill>
                <a:srgbClr val="FF0000"/>
              </a:solidFill>
            </a:rPr>
            <a:t>Thời Gia Long chia nước ta làm 3 vùng:</a:t>
          </a:r>
          <a:r>
            <a:rPr lang="vi-VN" b="0" i="0" dirty="0"/>
            <a:t> Bắc Thành, Gia Định Thành và các Trực doanh (Trung Bộ) do triều đình trực tiếp cai quản</a:t>
          </a:r>
          <a:endParaRPr lang="en-US" dirty="0"/>
        </a:p>
      </dgm:t>
    </dgm:pt>
    <dgm:pt modelId="{6D8D4118-0DFC-41FD-B29F-37D353BFFC0C}" type="parTrans" cxnId="{8F1A3184-DF5A-44E0-BC5B-2C4C8426F4F6}">
      <dgm:prSet/>
      <dgm:spPr/>
      <dgm:t>
        <a:bodyPr/>
        <a:lstStyle/>
        <a:p>
          <a:endParaRPr lang="en-US"/>
        </a:p>
      </dgm:t>
    </dgm:pt>
    <dgm:pt modelId="{903401E4-A475-43E0-9769-ACCE946B24F4}" type="sibTrans" cxnId="{8F1A3184-DF5A-44E0-BC5B-2C4C8426F4F6}">
      <dgm:prSet/>
      <dgm:spPr/>
      <dgm:t>
        <a:bodyPr/>
        <a:lstStyle/>
        <a:p>
          <a:endParaRPr lang="en-US"/>
        </a:p>
      </dgm:t>
    </dgm:pt>
    <dgm:pt modelId="{889158CE-A12E-47C7-AF18-8EFE363093B9}">
      <dgm:prSet phldrT="[Text]"/>
      <dgm:spPr/>
      <dgm:t>
        <a:bodyPr/>
        <a:lstStyle/>
        <a:p>
          <a:r>
            <a:rPr lang="vi-VN" b="0" i="0" dirty="0"/>
            <a:t>Năm 1831 - 1832 Minh Mạng thực hiện một cuộc cải cách hành chính chia cả nước là </a:t>
          </a:r>
          <a:r>
            <a:rPr lang="vi-VN" b="0" i="0" dirty="0">
              <a:solidFill>
                <a:srgbClr val="FF0000"/>
              </a:solidFill>
            </a:rPr>
            <a:t>30 tỉnh và một Phủ Thừa Thiên</a:t>
          </a:r>
          <a:r>
            <a:rPr lang="vi-VN" b="0" i="0" dirty="0"/>
            <a:t>. Đứng đầu là tổng đố</a:t>
          </a:r>
          <a:r>
            <a:rPr lang="en-US" b="0" i="0" dirty="0"/>
            <a:t>c</a:t>
          </a:r>
          <a:endParaRPr lang="en-US" dirty="0"/>
        </a:p>
      </dgm:t>
    </dgm:pt>
    <dgm:pt modelId="{6A48749F-9004-4054-B9E2-A1CBEBD7BF8B}" type="parTrans" cxnId="{E1E8D5EE-D546-4B98-8435-43486D7C0891}">
      <dgm:prSet/>
      <dgm:spPr/>
      <dgm:t>
        <a:bodyPr/>
        <a:lstStyle/>
        <a:p>
          <a:endParaRPr lang="en-US"/>
        </a:p>
      </dgm:t>
    </dgm:pt>
    <dgm:pt modelId="{C5D12802-787D-44F8-ADA7-D8FB5A30779D}" type="sibTrans" cxnId="{E1E8D5EE-D546-4B98-8435-43486D7C0891}">
      <dgm:prSet/>
      <dgm:spPr/>
      <dgm:t>
        <a:bodyPr/>
        <a:lstStyle/>
        <a:p>
          <a:endParaRPr lang="en-US"/>
        </a:p>
      </dgm:t>
    </dgm:pt>
    <dgm:pt modelId="{5B3AC4A1-2890-4ABF-9273-EC23EF3B008B}">
      <dgm:prSet phldrT="[Text]"/>
      <dgm:spPr/>
      <dgm:t>
        <a:bodyPr/>
        <a:lstStyle/>
        <a:p>
          <a:r>
            <a:rPr lang="en-US" b="0" i="0" dirty="0" err="1"/>
            <a:t>Tuyển</a:t>
          </a:r>
          <a:r>
            <a:rPr lang="en-US" b="0" i="0" dirty="0"/>
            <a:t> </a:t>
          </a:r>
          <a:r>
            <a:rPr lang="en-US" b="0" i="0" dirty="0" err="1"/>
            <a:t>chọn</a:t>
          </a:r>
          <a:r>
            <a:rPr lang="en-US" b="0" i="0" dirty="0"/>
            <a:t> </a:t>
          </a:r>
          <a:r>
            <a:rPr lang="en-US" b="0" i="0" dirty="0" err="1"/>
            <a:t>quan</a:t>
          </a:r>
          <a:r>
            <a:rPr lang="en-US" b="0" i="0" dirty="0"/>
            <a:t> </a:t>
          </a:r>
          <a:r>
            <a:rPr lang="en-US" b="0" i="0" dirty="0" err="1"/>
            <a:t>lại</a:t>
          </a:r>
          <a:r>
            <a:rPr lang="en-US" b="0" i="0" dirty="0"/>
            <a:t>: </a:t>
          </a:r>
          <a:r>
            <a:rPr lang="en-US" b="0" i="0" dirty="0" err="1"/>
            <a:t>thông</a:t>
          </a:r>
          <a:r>
            <a:rPr lang="en-US" b="0" i="0" dirty="0"/>
            <a:t> qua </a:t>
          </a:r>
          <a:r>
            <a:rPr lang="en-US" b="0" i="0" dirty="0" err="1"/>
            <a:t>giáo</a:t>
          </a:r>
          <a:r>
            <a:rPr lang="en-US" b="0" i="0" dirty="0"/>
            <a:t> </a:t>
          </a:r>
          <a:r>
            <a:rPr lang="en-US" b="0" i="0" dirty="0" err="1"/>
            <a:t>dục</a:t>
          </a:r>
          <a:r>
            <a:rPr lang="en-US" b="0" i="0" dirty="0"/>
            <a:t>, </a:t>
          </a:r>
          <a:r>
            <a:rPr lang="en-US" b="0" i="0" dirty="0" err="1"/>
            <a:t>khoa</a:t>
          </a:r>
          <a:r>
            <a:rPr lang="en-US" b="0" i="0" dirty="0"/>
            <a:t> </a:t>
          </a:r>
          <a:r>
            <a:rPr lang="en-US" b="0" i="0" dirty="0" err="1"/>
            <a:t>cử</a:t>
          </a:r>
          <a:endParaRPr lang="en-US" dirty="0"/>
        </a:p>
      </dgm:t>
    </dgm:pt>
    <dgm:pt modelId="{7D6A7C10-B4F7-4CA9-948A-E16EEFF29B76}" type="parTrans" cxnId="{68C13C8D-1E89-470E-98AC-5B079B6BF6BF}">
      <dgm:prSet/>
      <dgm:spPr/>
      <dgm:t>
        <a:bodyPr/>
        <a:lstStyle/>
        <a:p>
          <a:endParaRPr lang="en-US"/>
        </a:p>
      </dgm:t>
    </dgm:pt>
    <dgm:pt modelId="{73DB4B42-41CC-45BC-8E20-5F853DECFA17}" type="sibTrans" cxnId="{68C13C8D-1E89-470E-98AC-5B079B6BF6BF}">
      <dgm:prSet/>
      <dgm:spPr/>
      <dgm:t>
        <a:bodyPr/>
        <a:lstStyle/>
        <a:p>
          <a:endParaRPr lang="en-US"/>
        </a:p>
      </dgm:t>
    </dgm:pt>
    <dgm:pt modelId="{C4D09B47-027C-4CFB-8FAB-3606BC935862}">
      <dgm:prSet phldrT="[Text]"/>
      <dgm:spPr/>
      <dgm:t>
        <a:bodyPr/>
        <a:lstStyle/>
        <a:p>
          <a:r>
            <a:rPr lang="en-US" b="0" i="0" dirty="0" err="1"/>
            <a:t>Luật</a:t>
          </a:r>
          <a:r>
            <a:rPr lang="en-US" b="0" i="0" dirty="0"/>
            <a:t> </a:t>
          </a:r>
          <a:r>
            <a:rPr lang="en-US" b="0" i="0" dirty="0" err="1"/>
            <a:t>pháp:</a:t>
          </a:r>
          <a:r>
            <a:rPr lang="en-US" dirty="0" err="1"/>
            <a:t>Năm</a:t>
          </a:r>
          <a:r>
            <a:rPr lang="en-US" dirty="0"/>
            <a:t> 1815, Gia Long ban </a:t>
          </a:r>
          <a:r>
            <a:rPr lang="en-US" dirty="0" err="1"/>
            <a:t>hành</a:t>
          </a:r>
          <a:r>
            <a:rPr lang="en-US" dirty="0"/>
            <a:t> </a:t>
          </a:r>
          <a:r>
            <a:rPr lang="en-US" dirty="0" err="1"/>
            <a:t>bộ</a:t>
          </a:r>
          <a:r>
            <a:rPr lang="en-US" dirty="0"/>
            <a:t> </a:t>
          </a:r>
          <a:r>
            <a:rPr lang="en-US" dirty="0" err="1"/>
            <a:t>luật</a:t>
          </a:r>
          <a:r>
            <a:rPr lang="en-US" dirty="0"/>
            <a:t> </a:t>
          </a:r>
          <a:r>
            <a:rPr lang="en-US" dirty="0" err="1"/>
            <a:t>mới</a:t>
          </a:r>
          <a:r>
            <a:rPr lang="en-US" dirty="0"/>
            <a:t> (</a:t>
          </a:r>
          <a:r>
            <a:rPr lang="en-US" dirty="0" err="1"/>
            <a:t>thường</a:t>
          </a:r>
          <a:r>
            <a:rPr lang="en-US" dirty="0"/>
            <a:t> </a:t>
          </a:r>
          <a:r>
            <a:rPr lang="en-US" dirty="0" err="1"/>
            <a:t>gọi</a:t>
          </a:r>
          <a:r>
            <a:rPr lang="en-US" dirty="0"/>
            <a:t> </a:t>
          </a:r>
          <a:r>
            <a:rPr lang="en-US" dirty="0" err="1"/>
            <a:t>là</a:t>
          </a:r>
          <a:r>
            <a:rPr lang="en-US" dirty="0"/>
            <a:t> </a:t>
          </a:r>
          <a:r>
            <a:rPr lang="en-US" dirty="0" err="1"/>
            <a:t>luật</a:t>
          </a:r>
          <a:r>
            <a:rPr lang="en-US" dirty="0"/>
            <a:t> Gia Long), </a:t>
          </a:r>
          <a:r>
            <a:rPr lang="en-US" dirty="0" err="1"/>
            <a:t>gồm</a:t>
          </a:r>
          <a:r>
            <a:rPr lang="en-US" dirty="0"/>
            <a:t> 398 </a:t>
          </a:r>
          <a:r>
            <a:rPr lang="en-US" dirty="0" err="1"/>
            <a:t>điều</a:t>
          </a:r>
          <a:r>
            <a:rPr lang="en-US" dirty="0"/>
            <a:t> </a:t>
          </a:r>
          <a:r>
            <a:rPr lang="en-US" dirty="0" err="1"/>
            <a:t>và</a:t>
          </a:r>
          <a:r>
            <a:rPr lang="en-US" dirty="0"/>
            <a:t> 30 </a:t>
          </a:r>
          <a:r>
            <a:rPr lang="en-US" dirty="0" err="1"/>
            <a:t>điều</a:t>
          </a:r>
          <a:r>
            <a:rPr lang="en-US" dirty="0"/>
            <a:t> </a:t>
          </a:r>
          <a:r>
            <a:rPr lang="en-US" dirty="0" err="1"/>
            <a:t>tạp</a:t>
          </a:r>
          <a:r>
            <a:rPr lang="en-US" dirty="0"/>
            <a:t> </a:t>
          </a:r>
          <a:r>
            <a:rPr lang="en-US" dirty="0" err="1"/>
            <a:t>tụng,</a:t>
          </a:r>
          <a:r>
            <a:rPr lang="en-US" b="0" i="0" dirty="0" err="1"/>
            <a:t>hà</a:t>
          </a:r>
          <a:r>
            <a:rPr lang="en-US" b="0" i="0" dirty="0"/>
            <a:t> </a:t>
          </a:r>
          <a:r>
            <a:rPr lang="en-US" b="0" i="0" dirty="0" err="1"/>
            <a:t>khắc</a:t>
          </a:r>
          <a:r>
            <a:rPr lang="en-US" b="0" i="0" dirty="0"/>
            <a:t>, qui </a:t>
          </a:r>
          <a:r>
            <a:rPr lang="en-US" b="0" i="0" dirty="0" err="1"/>
            <a:t>định</a:t>
          </a:r>
          <a:r>
            <a:rPr lang="en-US" b="0" i="0" dirty="0"/>
            <a:t> </a:t>
          </a:r>
          <a:r>
            <a:rPr lang="en-US" b="0" i="0" dirty="0" err="1"/>
            <a:t>chặt</a:t>
          </a:r>
          <a:r>
            <a:rPr lang="en-US" b="0" i="0" dirty="0"/>
            <a:t> </a:t>
          </a:r>
          <a:r>
            <a:rPr lang="en-US" b="0" i="0" dirty="0" err="1"/>
            <a:t>chẽ</a:t>
          </a:r>
          <a:r>
            <a:rPr lang="en-US" b="0" i="0" dirty="0"/>
            <a:t> </a:t>
          </a:r>
          <a:endParaRPr lang="en-US" dirty="0"/>
        </a:p>
      </dgm:t>
    </dgm:pt>
    <dgm:pt modelId="{939D1C74-522F-45ED-8065-01F2322B03B0}" type="parTrans" cxnId="{0324CB66-C302-452C-A5B9-01F421DCB684}">
      <dgm:prSet/>
      <dgm:spPr/>
      <dgm:t>
        <a:bodyPr/>
        <a:lstStyle/>
        <a:p>
          <a:endParaRPr lang="en-US"/>
        </a:p>
      </dgm:t>
    </dgm:pt>
    <dgm:pt modelId="{853F210D-6BAE-4069-972E-171C30944FBC}" type="sibTrans" cxnId="{0324CB66-C302-452C-A5B9-01F421DCB684}">
      <dgm:prSet/>
      <dgm:spPr/>
      <dgm:t>
        <a:bodyPr/>
        <a:lstStyle/>
        <a:p>
          <a:endParaRPr lang="en-US"/>
        </a:p>
      </dgm:t>
    </dgm:pt>
    <dgm:pt modelId="{03815D7F-1D9D-42D2-B14F-7CF9BFAF5D01}" type="pres">
      <dgm:prSet presAssocID="{FF615145-8FA7-48E0-B4DF-73C5E82EFBE2}" presName="Name0" presStyleCnt="0">
        <dgm:presLayoutVars>
          <dgm:dir/>
          <dgm:animLvl val="lvl"/>
          <dgm:resizeHandles val="exact"/>
        </dgm:presLayoutVars>
      </dgm:prSet>
      <dgm:spPr/>
    </dgm:pt>
    <dgm:pt modelId="{CA79BD43-57E0-4E85-A38F-30BB3EAA1E46}" type="pres">
      <dgm:prSet presAssocID="{9A7B1A0E-3B58-4D78-B480-132B2C81D8B5}" presName="linNode" presStyleCnt="0"/>
      <dgm:spPr/>
    </dgm:pt>
    <dgm:pt modelId="{3C5FA448-C8D7-4FCB-BD99-4BF0B9A1FA2C}" type="pres">
      <dgm:prSet presAssocID="{9A7B1A0E-3B58-4D78-B480-132B2C81D8B5}" presName="parentText" presStyleLbl="node1" presStyleIdx="0" presStyleCnt="1" custScaleX="54310">
        <dgm:presLayoutVars>
          <dgm:chMax val="1"/>
          <dgm:bulletEnabled val="1"/>
        </dgm:presLayoutVars>
      </dgm:prSet>
      <dgm:spPr/>
    </dgm:pt>
    <dgm:pt modelId="{7455C0C0-0889-4491-9108-A6A0477B6793}" type="pres">
      <dgm:prSet presAssocID="{9A7B1A0E-3B58-4D78-B480-132B2C81D8B5}" presName="descendantText" presStyleLbl="alignAccFollowNode1" presStyleIdx="0" presStyleCnt="1" custScaleX="134394">
        <dgm:presLayoutVars>
          <dgm:bulletEnabled val="1"/>
        </dgm:presLayoutVars>
      </dgm:prSet>
      <dgm:spPr/>
    </dgm:pt>
  </dgm:ptLst>
  <dgm:cxnLst>
    <dgm:cxn modelId="{FFE37A06-5E9F-4339-AC27-4518C598E83B}" srcId="{FF615145-8FA7-48E0-B4DF-73C5E82EFBE2}" destId="{9A7B1A0E-3B58-4D78-B480-132B2C81D8B5}" srcOrd="0" destOrd="0" parTransId="{C635CE0C-8CD5-49DF-81A5-467603510880}" sibTransId="{6C1020BD-0DD4-4C1F-ABA8-E56BCE070366}"/>
    <dgm:cxn modelId="{2185E038-A7F3-448A-953D-7A0C381D614F}" type="presOf" srcId="{5B3AC4A1-2890-4ABF-9273-EC23EF3B008B}" destId="{7455C0C0-0889-4491-9108-A6A0477B6793}" srcOrd="0" destOrd="3" presId="urn:microsoft.com/office/officeart/2005/8/layout/vList5"/>
    <dgm:cxn modelId="{0FCF4661-EE30-453A-A979-E71A3ADDC2E0}" srcId="{9A7B1A0E-3B58-4D78-B480-132B2C81D8B5}" destId="{CAF57B08-7583-49ED-9302-24D91D22E50E}" srcOrd="0" destOrd="0" parTransId="{8CF50C29-09CE-40B8-BD0F-FC6753D7C3BF}" sibTransId="{2455AF53-77C6-4704-A725-FB3A528EF1A8}"/>
    <dgm:cxn modelId="{0324CB66-C302-452C-A5B9-01F421DCB684}" srcId="{9A7B1A0E-3B58-4D78-B480-132B2C81D8B5}" destId="{C4D09B47-027C-4CFB-8FAB-3606BC935862}" srcOrd="4" destOrd="0" parTransId="{939D1C74-522F-45ED-8065-01F2322B03B0}" sibTransId="{853F210D-6BAE-4069-972E-171C30944FBC}"/>
    <dgm:cxn modelId="{D3F53454-4B24-4EED-B863-4EAEFFD829D4}" type="presOf" srcId="{9A7B1A0E-3B58-4D78-B480-132B2C81D8B5}" destId="{3C5FA448-C8D7-4FCB-BD99-4BF0B9A1FA2C}" srcOrd="0" destOrd="0" presId="urn:microsoft.com/office/officeart/2005/8/layout/vList5"/>
    <dgm:cxn modelId="{8F1A3184-DF5A-44E0-BC5B-2C4C8426F4F6}" srcId="{9A7B1A0E-3B58-4D78-B480-132B2C81D8B5}" destId="{46162C50-C0DA-49EF-A389-CA4F30D36D90}" srcOrd="1" destOrd="0" parTransId="{6D8D4118-0DFC-41FD-B29F-37D353BFFC0C}" sibTransId="{903401E4-A475-43E0-9769-ACCE946B24F4}"/>
    <dgm:cxn modelId="{ECD3DE88-8C01-428B-9F18-1D1A30C5C98D}" type="presOf" srcId="{46162C50-C0DA-49EF-A389-CA4F30D36D90}" destId="{7455C0C0-0889-4491-9108-A6A0477B6793}" srcOrd="0" destOrd="1" presId="urn:microsoft.com/office/officeart/2005/8/layout/vList5"/>
    <dgm:cxn modelId="{68C13C8D-1E89-470E-98AC-5B079B6BF6BF}" srcId="{9A7B1A0E-3B58-4D78-B480-132B2C81D8B5}" destId="{5B3AC4A1-2890-4ABF-9273-EC23EF3B008B}" srcOrd="3" destOrd="0" parTransId="{7D6A7C10-B4F7-4CA9-948A-E16EEFF29B76}" sibTransId="{73DB4B42-41CC-45BC-8E20-5F853DECFA17}"/>
    <dgm:cxn modelId="{D299409B-A4B9-4322-B0F8-8E5A6E98666D}" type="presOf" srcId="{889158CE-A12E-47C7-AF18-8EFE363093B9}" destId="{7455C0C0-0889-4491-9108-A6A0477B6793}" srcOrd="0" destOrd="2" presId="urn:microsoft.com/office/officeart/2005/8/layout/vList5"/>
    <dgm:cxn modelId="{7316C2B8-0128-4FD9-897A-0BA1E84BC180}" type="presOf" srcId="{CAF57B08-7583-49ED-9302-24D91D22E50E}" destId="{7455C0C0-0889-4491-9108-A6A0477B6793}" srcOrd="0" destOrd="0" presId="urn:microsoft.com/office/officeart/2005/8/layout/vList5"/>
    <dgm:cxn modelId="{8AB248D0-F008-4ECB-828B-EA31110E077C}" type="presOf" srcId="{FF615145-8FA7-48E0-B4DF-73C5E82EFBE2}" destId="{03815D7F-1D9D-42D2-B14F-7CF9BFAF5D01}" srcOrd="0" destOrd="0" presId="urn:microsoft.com/office/officeart/2005/8/layout/vList5"/>
    <dgm:cxn modelId="{2E7B0FE4-4AC7-41DE-BE0F-D6395EEB0B35}" type="presOf" srcId="{C4D09B47-027C-4CFB-8FAB-3606BC935862}" destId="{7455C0C0-0889-4491-9108-A6A0477B6793}" srcOrd="0" destOrd="4" presId="urn:microsoft.com/office/officeart/2005/8/layout/vList5"/>
    <dgm:cxn modelId="{E1E8D5EE-D546-4B98-8435-43486D7C0891}" srcId="{9A7B1A0E-3B58-4D78-B480-132B2C81D8B5}" destId="{889158CE-A12E-47C7-AF18-8EFE363093B9}" srcOrd="2" destOrd="0" parTransId="{6A48749F-9004-4054-B9E2-A1CBEBD7BF8B}" sibTransId="{C5D12802-787D-44F8-ADA7-D8FB5A30779D}"/>
    <dgm:cxn modelId="{6D6A60C3-D511-45CF-9104-993D89E8530B}" type="presParOf" srcId="{03815D7F-1D9D-42D2-B14F-7CF9BFAF5D01}" destId="{CA79BD43-57E0-4E85-A38F-30BB3EAA1E46}" srcOrd="0" destOrd="0" presId="urn:microsoft.com/office/officeart/2005/8/layout/vList5"/>
    <dgm:cxn modelId="{EFFCE4C6-9421-4753-91FB-79A57478C4EE}" type="presParOf" srcId="{CA79BD43-57E0-4E85-A38F-30BB3EAA1E46}" destId="{3C5FA448-C8D7-4FCB-BD99-4BF0B9A1FA2C}" srcOrd="0" destOrd="0" presId="urn:microsoft.com/office/officeart/2005/8/layout/vList5"/>
    <dgm:cxn modelId="{B3EF5DAF-8080-4DF1-B3F8-3FECE4284833}" type="presParOf" srcId="{CA79BD43-57E0-4E85-A38F-30BB3EAA1E46}" destId="{7455C0C0-0889-4491-9108-A6A0477B6793}"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0.xml><?xml version="1.0" encoding="utf-8"?>
<dgm:dataModel xmlns:dgm="http://schemas.openxmlformats.org/drawingml/2006/diagram" xmlns:a="http://schemas.openxmlformats.org/drawingml/2006/main">
  <dgm:ptLst>
    <dgm:pt modelId="{FD4F3178-ACB3-4C87-B8F7-31AAD439608D}"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16544FCA-7AEA-4785-8C66-809538F66B07}">
      <dgm:prSet phldrT="[Text]" custT="1"/>
      <dgm:spPr>
        <a:solidFill>
          <a:srgbClr val="002060"/>
        </a:solidFill>
      </dgm:spPr>
      <dgm:t>
        <a:bodyPr/>
        <a:lstStyle/>
        <a:p>
          <a:pPr algn="just"/>
          <a:r>
            <a:rPr lang="en-US" sz="2800" dirty="0" err="1"/>
            <a:t>Quân</a:t>
          </a:r>
          <a:r>
            <a:rPr lang="en-US" sz="2800" dirty="0"/>
            <a:t> </a:t>
          </a:r>
          <a:r>
            <a:rPr lang="en-US" sz="2800" dirty="0" err="1"/>
            <a:t>đội</a:t>
          </a:r>
          <a:endParaRPr lang="en-US" sz="2800" dirty="0"/>
        </a:p>
      </dgm:t>
    </dgm:pt>
    <dgm:pt modelId="{A05338A4-65A5-4A07-B865-772BBBC6B707}" type="parTrans" cxnId="{B312016F-4465-48B7-B470-BAB210F758D8}">
      <dgm:prSet/>
      <dgm:spPr/>
      <dgm:t>
        <a:bodyPr/>
        <a:lstStyle/>
        <a:p>
          <a:pPr algn="just"/>
          <a:endParaRPr lang="en-US"/>
        </a:p>
      </dgm:t>
    </dgm:pt>
    <dgm:pt modelId="{E92EEC6A-6658-438A-99DA-197D94B6D9A5}" type="sibTrans" cxnId="{B312016F-4465-48B7-B470-BAB210F758D8}">
      <dgm:prSet/>
      <dgm:spPr/>
      <dgm:t>
        <a:bodyPr/>
        <a:lstStyle/>
        <a:p>
          <a:pPr algn="just"/>
          <a:endParaRPr lang="en-US"/>
        </a:p>
      </dgm:t>
    </dgm:pt>
    <dgm:pt modelId="{11A169E2-E21E-4688-AC22-D8813FA40C45}">
      <dgm:prSet phldrT="[Text]" custT="1"/>
      <dgm:spPr>
        <a:solidFill>
          <a:schemeClr val="accent6">
            <a:lumMod val="50000"/>
            <a:alpha val="90000"/>
          </a:schemeClr>
        </a:solidFill>
      </dgm:spPr>
      <dgm:t>
        <a:bodyPr/>
        <a:lstStyle/>
        <a:p>
          <a:pPr algn="just"/>
          <a:r>
            <a:rPr lang="en-US" sz="2800" dirty="0" err="1">
              <a:solidFill>
                <a:schemeClr val="bg1"/>
              </a:solidFill>
            </a:rPr>
            <a:t>Được</a:t>
          </a:r>
          <a:r>
            <a:rPr lang="en-US" sz="2800" dirty="0">
              <a:solidFill>
                <a:schemeClr val="bg1"/>
              </a:solidFill>
            </a:rPr>
            <a:t> </a:t>
          </a:r>
          <a:r>
            <a:rPr lang="en-US" sz="2800" dirty="0" err="1">
              <a:solidFill>
                <a:schemeClr val="bg1"/>
              </a:solidFill>
            </a:rPr>
            <a:t>tổ</a:t>
          </a:r>
          <a:r>
            <a:rPr lang="en-US" sz="2800" dirty="0">
              <a:solidFill>
                <a:schemeClr val="bg1"/>
              </a:solidFill>
            </a:rPr>
            <a:t> </a:t>
          </a:r>
          <a:r>
            <a:rPr lang="en-US" sz="2800" dirty="0" err="1">
              <a:solidFill>
                <a:schemeClr val="bg1"/>
              </a:solidFill>
            </a:rPr>
            <a:t>chức</a:t>
          </a:r>
          <a:r>
            <a:rPr lang="en-US" sz="2800" dirty="0">
              <a:solidFill>
                <a:schemeClr val="bg1"/>
              </a:solidFill>
            </a:rPr>
            <a:t> </a:t>
          </a:r>
          <a:r>
            <a:rPr lang="en-US" sz="2800" dirty="0" err="1">
              <a:solidFill>
                <a:schemeClr val="bg1"/>
              </a:solidFill>
            </a:rPr>
            <a:t>lại</a:t>
          </a:r>
          <a:r>
            <a:rPr lang="en-US" sz="2800" dirty="0">
              <a:solidFill>
                <a:schemeClr val="bg1"/>
              </a:solidFill>
            </a:rPr>
            <a:t> </a:t>
          </a:r>
          <a:r>
            <a:rPr lang="en-US" sz="2800" dirty="0" err="1">
              <a:solidFill>
                <a:schemeClr val="bg1"/>
              </a:solidFill>
            </a:rPr>
            <a:t>rất</a:t>
          </a:r>
          <a:r>
            <a:rPr lang="en-US" sz="2800" dirty="0">
              <a:solidFill>
                <a:schemeClr val="bg1"/>
              </a:solidFill>
            </a:rPr>
            <a:t> </a:t>
          </a:r>
          <a:r>
            <a:rPr lang="en-US" sz="2800" dirty="0" err="1">
              <a:solidFill>
                <a:schemeClr val="bg1"/>
              </a:solidFill>
            </a:rPr>
            <a:t>đông</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theo</a:t>
          </a:r>
          <a:r>
            <a:rPr lang="en-US" sz="2800" dirty="0">
              <a:solidFill>
                <a:schemeClr val="bg1"/>
              </a:solidFill>
            </a:rPr>
            <a:t> </a:t>
          </a:r>
          <a:r>
            <a:rPr lang="en-US" sz="2800" dirty="0" err="1">
              <a:solidFill>
                <a:schemeClr val="bg1"/>
              </a:solidFill>
            </a:rPr>
            <a:t>chế</a:t>
          </a:r>
          <a:r>
            <a:rPr lang="en-US" sz="2800" dirty="0">
              <a:solidFill>
                <a:schemeClr val="bg1"/>
              </a:solidFill>
            </a:rPr>
            <a:t> </a:t>
          </a:r>
          <a:r>
            <a:rPr lang="en-US" sz="2800" dirty="0" err="1">
              <a:solidFill>
                <a:schemeClr val="bg1"/>
              </a:solidFill>
            </a:rPr>
            <a:t>độ</a:t>
          </a:r>
          <a:r>
            <a:rPr lang="en-US" sz="2800" dirty="0">
              <a:solidFill>
                <a:schemeClr val="bg1"/>
              </a:solidFill>
            </a:rPr>
            <a:t> </a:t>
          </a:r>
          <a:r>
            <a:rPr lang="en-US" sz="2800" dirty="0" err="1">
              <a:solidFill>
                <a:schemeClr val="bg1"/>
              </a:solidFill>
            </a:rPr>
            <a:t>nghĩa</a:t>
          </a:r>
          <a:r>
            <a:rPr lang="en-US" sz="2800" dirty="0">
              <a:solidFill>
                <a:schemeClr val="bg1"/>
              </a:solidFill>
            </a:rPr>
            <a:t> </a:t>
          </a:r>
          <a:r>
            <a:rPr lang="en-US" sz="2800" dirty="0" err="1">
              <a:solidFill>
                <a:schemeClr val="bg1"/>
              </a:solidFill>
            </a:rPr>
            <a:t>vụ</a:t>
          </a:r>
          <a:r>
            <a:rPr lang="en-US" sz="2800" dirty="0">
              <a:solidFill>
                <a:schemeClr val="bg1"/>
              </a:solidFill>
            </a:rPr>
            <a:t>, </a:t>
          </a:r>
          <a:r>
            <a:rPr lang="en-US" sz="2800" dirty="0" err="1">
              <a:solidFill>
                <a:schemeClr val="bg1"/>
              </a:solidFill>
            </a:rPr>
            <a:t>vừa</a:t>
          </a:r>
          <a:r>
            <a:rPr lang="en-US" sz="2800" dirty="0">
              <a:solidFill>
                <a:schemeClr val="bg1"/>
              </a:solidFill>
            </a:rPr>
            <a:t> </a:t>
          </a:r>
          <a:r>
            <a:rPr lang="en-US" sz="2800" dirty="0" err="1">
              <a:solidFill>
                <a:schemeClr val="bg1"/>
              </a:solidFill>
            </a:rPr>
            <a:t>phải</a:t>
          </a:r>
          <a:r>
            <a:rPr lang="en-US" sz="2800" dirty="0">
              <a:solidFill>
                <a:schemeClr val="bg1"/>
              </a:solidFill>
            </a:rPr>
            <a:t> </a:t>
          </a:r>
          <a:r>
            <a:rPr lang="en-US" sz="2800" dirty="0" err="1">
              <a:solidFill>
                <a:schemeClr val="bg1"/>
              </a:solidFill>
            </a:rPr>
            <a:t>phục</a:t>
          </a:r>
          <a:r>
            <a:rPr lang="en-US" sz="2800" dirty="0">
              <a:solidFill>
                <a:schemeClr val="bg1"/>
              </a:solidFill>
            </a:rPr>
            <a:t> </a:t>
          </a:r>
          <a:r>
            <a:rPr lang="en-US" sz="2800" dirty="0" err="1">
              <a:solidFill>
                <a:schemeClr val="bg1"/>
              </a:solidFill>
            </a:rPr>
            <a:t>vụ</a:t>
          </a:r>
          <a:r>
            <a:rPr lang="en-US" sz="2800" dirty="0">
              <a:solidFill>
                <a:schemeClr val="bg1"/>
              </a:solidFill>
            </a:rPr>
            <a:t> </a:t>
          </a:r>
          <a:r>
            <a:rPr lang="en-US" sz="2800" dirty="0" err="1">
              <a:solidFill>
                <a:schemeClr val="bg1"/>
              </a:solidFill>
            </a:rPr>
            <a:t>suốt</a:t>
          </a:r>
          <a:r>
            <a:rPr lang="en-US" sz="2800" dirty="0">
              <a:solidFill>
                <a:schemeClr val="bg1"/>
              </a:solidFill>
            </a:rPr>
            <a:t> </a:t>
          </a:r>
          <a:r>
            <a:rPr lang="en-US" sz="2800" dirty="0" err="1">
              <a:solidFill>
                <a:schemeClr val="bg1"/>
              </a:solidFill>
            </a:rPr>
            <a:t>đời</a:t>
          </a:r>
          <a:r>
            <a:rPr lang="en-US" sz="2800" dirty="0">
              <a:solidFill>
                <a:schemeClr val="bg1"/>
              </a:solidFill>
            </a:rPr>
            <a:t>. </a:t>
          </a:r>
          <a:r>
            <a:rPr lang="en-US" sz="2800" dirty="0" err="1">
              <a:solidFill>
                <a:schemeClr val="bg1"/>
              </a:solidFill>
            </a:rPr>
            <a:t>Tổng</a:t>
          </a:r>
          <a:r>
            <a:rPr lang="en-US" sz="2800" dirty="0">
              <a:solidFill>
                <a:schemeClr val="bg1"/>
              </a:solidFill>
            </a:rPr>
            <a:t> </a:t>
          </a:r>
          <a:r>
            <a:rPr lang="en-US" sz="2800" dirty="0" err="1">
              <a:solidFill>
                <a:schemeClr val="bg1"/>
              </a:solidFill>
            </a:rPr>
            <a:t>số</a:t>
          </a:r>
          <a:r>
            <a:rPr lang="en-US" sz="2800" dirty="0">
              <a:solidFill>
                <a:schemeClr val="bg1"/>
              </a:solidFill>
            </a:rPr>
            <a:t> </a:t>
          </a:r>
          <a:r>
            <a:rPr lang="en-US" sz="2800" dirty="0" err="1">
              <a:solidFill>
                <a:schemeClr val="bg1"/>
              </a:solidFill>
            </a:rPr>
            <a:t>lên</a:t>
          </a:r>
          <a:r>
            <a:rPr lang="en-US" sz="2800" dirty="0">
              <a:solidFill>
                <a:schemeClr val="bg1"/>
              </a:solidFill>
            </a:rPr>
            <a:t> </a:t>
          </a:r>
          <a:r>
            <a:rPr lang="en-US" sz="2800" dirty="0" err="1">
              <a:solidFill>
                <a:schemeClr val="bg1"/>
              </a:solidFill>
            </a:rPr>
            <a:t>đến</a:t>
          </a:r>
          <a:r>
            <a:rPr lang="en-US" sz="2800" dirty="0">
              <a:solidFill>
                <a:schemeClr val="bg1"/>
              </a:solidFill>
            </a:rPr>
            <a:t> 1/3 </a:t>
          </a:r>
          <a:r>
            <a:rPr lang="en-US" sz="2800" dirty="0" err="1">
              <a:solidFill>
                <a:schemeClr val="bg1"/>
              </a:solidFill>
            </a:rPr>
            <a:t>dân</a:t>
          </a:r>
          <a:r>
            <a:rPr lang="en-US" sz="2800" dirty="0">
              <a:solidFill>
                <a:schemeClr val="bg1"/>
              </a:solidFill>
            </a:rPr>
            <a:t> </a:t>
          </a:r>
          <a:r>
            <a:rPr lang="en-US" sz="2800" dirty="0" err="1">
              <a:solidFill>
                <a:schemeClr val="bg1"/>
              </a:solidFill>
            </a:rPr>
            <a:t>đinh</a:t>
          </a:r>
          <a:r>
            <a:rPr lang="en-US" sz="2800" dirty="0">
              <a:solidFill>
                <a:schemeClr val="bg1"/>
              </a:solidFill>
            </a:rPr>
            <a:t> </a:t>
          </a:r>
          <a:r>
            <a:rPr lang="en-US" sz="2800" dirty="0" err="1">
              <a:solidFill>
                <a:schemeClr val="bg1"/>
              </a:solidFill>
            </a:rPr>
            <a:t>cả</a:t>
          </a:r>
          <a:r>
            <a:rPr lang="en-US" sz="2800" dirty="0">
              <a:solidFill>
                <a:schemeClr val="bg1"/>
              </a:solidFill>
            </a:rPr>
            <a:t> </a:t>
          </a:r>
          <a:r>
            <a:rPr lang="en-US" sz="2800" dirty="0" err="1">
              <a:solidFill>
                <a:schemeClr val="bg1"/>
              </a:solidFill>
            </a:rPr>
            <a:t>nước</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chủng</a:t>
          </a:r>
          <a:r>
            <a:rPr lang="en-US" sz="2800" dirty="0">
              <a:solidFill>
                <a:schemeClr val="bg1"/>
              </a:solidFill>
            </a:rPr>
            <a:t> </a:t>
          </a:r>
          <a:r>
            <a:rPr lang="en-US" sz="2800" dirty="0" err="1">
              <a:solidFill>
                <a:schemeClr val="bg1"/>
              </a:solidFill>
            </a:rPr>
            <a:t>có</a:t>
          </a:r>
          <a:r>
            <a:rPr lang="en-US" sz="2800" dirty="0">
              <a:solidFill>
                <a:schemeClr val="bg1"/>
              </a:solidFill>
            </a:rPr>
            <a:t> </a:t>
          </a:r>
          <a:r>
            <a:rPr lang="en-US" sz="2800" dirty="0" err="1">
              <a:solidFill>
                <a:schemeClr val="bg1"/>
              </a:solidFill>
            </a:rPr>
            <a:t>đủ</a:t>
          </a:r>
          <a:r>
            <a:rPr lang="en-US" sz="2800" dirty="0">
              <a:solidFill>
                <a:schemeClr val="bg1"/>
              </a:solidFill>
            </a:rPr>
            <a:t>  </a:t>
          </a:r>
          <a:r>
            <a:rPr lang="en-US" sz="2800" dirty="0" err="1">
              <a:solidFill>
                <a:schemeClr val="bg1"/>
              </a:solidFill>
            </a:rPr>
            <a:t>loại</a:t>
          </a:r>
          <a:r>
            <a:rPr lang="en-US" sz="2800" dirty="0">
              <a:solidFill>
                <a:schemeClr val="bg1"/>
              </a:solidFill>
            </a:rPr>
            <a:t>: </a:t>
          </a:r>
          <a:r>
            <a:rPr lang="en-US" sz="2800" dirty="0" err="1">
              <a:solidFill>
                <a:schemeClr val="bg1"/>
              </a:solidFill>
            </a:rPr>
            <a:t>bộ</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thủy</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tượng</a:t>
          </a:r>
          <a:r>
            <a:rPr lang="en-US" sz="2800" dirty="0">
              <a:solidFill>
                <a:schemeClr val="bg1"/>
              </a:solidFill>
            </a:rPr>
            <a:t> </a:t>
          </a:r>
          <a:r>
            <a:rPr lang="en-US" sz="2800" dirty="0" err="1">
              <a:solidFill>
                <a:schemeClr val="bg1"/>
              </a:solidFill>
            </a:rPr>
            <a:t>binh</a:t>
          </a:r>
          <a:r>
            <a:rPr lang="en-US" sz="2800" dirty="0">
              <a:solidFill>
                <a:schemeClr val="bg1"/>
              </a:solidFill>
            </a:rPr>
            <a:t>, </a:t>
          </a:r>
          <a:r>
            <a:rPr lang="en-US" sz="2800" dirty="0" err="1">
              <a:solidFill>
                <a:schemeClr val="bg1"/>
              </a:solidFill>
            </a:rPr>
            <a:t>pháo</a:t>
          </a:r>
          <a:r>
            <a:rPr lang="en-US" sz="2800" dirty="0">
              <a:solidFill>
                <a:schemeClr val="bg1"/>
              </a:solidFill>
            </a:rPr>
            <a:t> </a:t>
          </a:r>
          <a:r>
            <a:rPr lang="en-US" sz="2800" dirty="0" err="1">
              <a:solidFill>
                <a:schemeClr val="bg1"/>
              </a:solidFill>
            </a:rPr>
            <a:t>binh</a:t>
          </a:r>
          <a:r>
            <a:rPr lang="en-US" sz="2800" dirty="0">
              <a:solidFill>
                <a:schemeClr val="bg1"/>
              </a:solidFill>
            </a:rPr>
            <a:t>. Ở </a:t>
          </a:r>
          <a:r>
            <a:rPr lang="en-US" sz="2800" dirty="0" err="1">
              <a:solidFill>
                <a:schemeClr val="bg1"/>
              </a:solidFill>
            </a:rPr>
            <a:t>các</a:t>
          </a:r>
          <a:r>
            <a:rPr lang="en-US" sz="2800" dirty="0">
              <a:solidFill>
                <a:schemeClr val="bg1"/>
              </a:solidFill>
            </a:rPr>
            <a:t> </a:t>
          </a:r>
          <a:r>
            <a:rPr lang="en-US" sz="2800" dirty="0" err="1">
              <a:solidFill>
                <a:schemeClr val="bg1"/>
              </a:solidFill>
            </a:rPr>
            <a:t>tỉnh</a:t>
          </a:r>
          <a:r>
            <a:rPr lang="en-US" sz="2800" dirty="0">
              <a:solidFill>
                <a:schemeClr val="bg1"/>
              </a:solidFill>
            </a:rPr>
            <a:t> </a:t>
          </a:r>
          <a:r>
            <a:rPr lang="en-US" sz="2800" dirty="0" err="1">
              <a:solidFill>
                <a:schemeClr val="bg1"/>
              </a:solidFill>
            </a:rPr>
            <a:t>thành</a:t>
          </a:r>
          <a:r>
            <a:rPr lang="en-US" sz="2800" dirty="0">
              <a:solidFill>
                <a:schemeClr val="bg1"/>
              </a:solidFill>
            </a:rPr>
            <a:t> </a:t>
          </a:r>
          <a:r>
            <a:rPr lang="en-US" sz="2800" dirty="0" err="1">
              <a:solidFill>
                <a:schemeClr val="bg1"/>
              </a:solidFill>
            </a:rPr>
            <a:t>đều</a:t>
          </a:r>
          <a:r>
            <a:rPr lang="en-US" sz="2800" dirty="0">
              <a:solidFill>
                <a:schemeClr val="bg1"/>
              </a:solidFill>
            </a:rPr>
            <a:t> </a:t>
          </a:r>
          <a:r>
            <a:rPr lang="en-US" sz="2800" dirty="0" err="1">
              <a:solidFill>
                <a:schemeClr val="bg1"/>
              </a:solidFill>
            </a:rPr>
            <a:t>được</a:t>
          </a:r>
          <a:r>
            <a:rPr lang="en-US" sz="2800" dirty="0">
              <a:solidFill>
                <a:schemeClr val="bg1"/>
              </a:solidFill>
            </a:rPr>
            <a:t> </a:t>
          </a:r>
          <a:r>
            <a:rPr lang="en-US" sz="2800" dirty="0" err="1">
              <a:solidFill>
                <a:schemeClr val="bg1"/>
              </a:solidFill>
            </a:rPr>
            <a:t>trang</a:t>
          </a:r>
          <a:r>
            <a:rPr lang="en-US" sz="2800" dirty="0">
              <a:solidFill>
                <a:schemeClr val="bg1"/>
              </a:solidFill>
            </a:rPr>
            <a:t> </a:t>
          </a:r>
          <a:r>
            <a:rPr lang="en-US" sz="2800" dirty="0" err="1">
              <a:solidFill>
                <a:schemeClr val="bg1"/>
              </a:solidFill>
            </a:rPr>
            <a:t>bị</a:t>
          </a:r>
          <a:r>
            <a:rPr lang="en-US" sz="2800" dirty="0">
              <a:solidFill>
                <a:schemeClr val="bg1"/>
              </a:solidFill>
            </a:rPr>
            <a:t> </a:t>
          </a:r>
          <a:r>
            <a:rPr lang="en-US" sz="2800" dirty="0" err="1">
              <a:solidFill>
                <a:schemeClr val="bg1"/>
              </a:solidFill>
            </a:rPr>
            <a:t>đại</a:t>
          </a:r>
          <a:r>
            <a:rPr lang="en-US" sz="2800" dirty="0">
              <a:solidFill>
                <a:schemeClr val="bg1"/>
              </a:solidFill>
            </a:rPr>
            <a:t> </a:t>
          </a:r>
          <a:r>
            <a:rPr lang="en-US" sz="2800" dirty="0" err="1">
              <a:solidFill>
                <a:schemeClr val="bg1"/>
              </a:solidFill>
            </a:rPr>
            <a:t>bác</a:t>
          </a:r>
          <a:r>
            <a:rPr lang="en-US" sz="2800" dirty="0">
              <a:solidFill>
                <a:schemeClr val="bg1"/>
              </a:solidFill>
            </a:rPr>
            <a:t>, </a:t>
          </a:r>
          <a:r>
            <a:rPr lang="en-US" sz="2800" dirty="0" err="1">
              <a:solidFill>
                <a:schemeClr val="bg1"/>
              </a:solidFill>
            </a:rPr>
            <a:t>súng</a:t>
          </a:r>
          <a:r>
            <a:rPr lang="en-US" sz="2800" dirty="0">
              <a:solidFill>
                <a:schemeClr val="bg1"/>
              </a:solidFill>
            </a:rPr>
            <a:t> </a:t>
          </a:r>
          <a:r>
            <a:rPr lang="en-US" sz="2800" dirty="0" err="1">
              <a:solidFill>
                <a:schemeClr val="bg1"/>
              </a:solidFill>
            </a:rPr>
            <a:t>cầm</a:t>
          </a:r>
          <a:r>
            <a:rPr lang="en-US" sz="2800" dirty="0">
              <a:solidFill>
                <a:schemeClr val="bg1"/>
              </a:solidFill>
            </a:rPr>
            <a:t> </a:t>
          </a:r>
          <a:r>
            <a:rPr lang="en-US" sz="2800" dirty="0" err="1">
              <a:solidFill>
                <a:schemeClr val="bg1"/>
              </a:solidFill>
            </a:rPr>
            <a:t>tay</a:t>
          </a:r>
          <a:r>
            <a:rPr lang="en-US" sz="2800" dirty="0">
              <a:solidFill>
                <a:schemeClr val="bg1"/>
              </a:solidFill>
            </a:rPr>
            <a:t>. </a:t>
          </a:r>
        </a:p>
      </dgm:t>
    </dgm:pt>
    <dgm:pt modelId="{4A39CFF8-A252-4264-875D-760978CCADCE}" type="parTrans" cxnId="{D557DA6F-2DE4-49E7-84E1-6FDBA60861AD}">
      <dgm:prSet/>
      <dgm:spPr/>
      <dgm:t>
        <a:bodyPr/>
        <a:lstStyle/>
        <a:p>
          <a:pPr algn="just"/>
          <a:endParaRPr lang="en-US"/>
        </a:p>
      </dgm:t>
    </dgm:pt>
    <dgm:pt modelId="{6F1C5048-EC58-40CE-944F-C7D8784371AA}" type="sibTrans" cxnId="{D557DA6F-2DE4-49E7-84E1-6FDBA60861AD}">
      <dgm:prSet/>
      <dgm:spPr/>
      <dgm:t>
        <a:bodyPr/>
        <a:lstStyle/>
        <a:p>
          <a:pPr algn="just"/>
          <a:endParaRPr lang="en-US"/>
        </a:p>
      </dgm:t>
    </dgm:pt>
    <dgm:pt modelId="{EEC1A7B8-AF6C-4747-BBA1-9A2B1154BC1D}">
      <dgm:prSet phldrT="[Text]" custT="1"/>
      <dgm:spPr>
        <a:solidFill>
          <a:srgbClr val="002060"/>
        </a:solidFill>
      </dgm:spPr>
      <dgm:t>
        <a:bodyPr/>
        <a:lstStyle/>
        <a:p>
          <a:pPr algn="just"/>
          <a:r>
            <a:rPr lang="en-US" sz="2800" dirty="0" err="1"/>
            <a:t>Ngoại</a:t>
          </a:r>
          <a:r>
            <a:rPr lang="en-US" sz="2800" dirty="0"/>
            <a:t> </a:t>
          </a:r>
          <a:r>
            <a:rPr lang="en-US" sz="2800" dirty="0" err="1"/>
            <a:t>giao</a:t>
          </a:r>
          <a:endParaRPr lang="en-US" sz="2800" dirty="0"/>
        </a:p>
      </dgm:t>
    </dgm:pt>
    <dgm:pt modelId="{38E74BE9-A360-47C1-8F0A-277DA0ECFA9D}" type="parTrans" cxnId="{DE6459BC-684C-404D-9ED6-273A45EB49DE}">
      <dgm:prSet/>
      <dgm:spPr/>
      <dgm:t>
        <a:bodyPr/>
        <a:lstStyle/>
        <a:p>
          <a:pPr algn="just"/>
          <a:endParaRPr lang="en-US"/>
        </a:p>
      </dgm:t>
    </dgm:pt>
    <dgm:pt modelId="{09E76C21-6D77-4134-9A14-AD69E04B7563}" type="sibTrans" cxnId="{DE6459BC-684C-404D-9ED6-273A45EB49DE}">
      <dgm:prSet/>
      <dgm:spPr/>
      <dgm:t>
        <a:bodyPr/>
        <a:lstStyle/>
        <a:p>
          <a:pPr algn="just"/>
          <a:endParaRPr lang="en-US"/>
        </a:p>
      </dgm:t>
    </dgm:pt>
    <dgm:pt modelId="{1F0BA765-7481-4673-B1AD-D04798243906}">
      <dgm:prSet phldrT="[Text]" custT="1"/>
      <dgm:spPr/>
      <dgm:t>
        <a:bodyPr/>
        <a:lstStyle/>
        <a:p>
          <a:pPr algn="just"/>
          <a:r>
            <a:rPr lang="en-US" sz="2800" b="0" i="0" dirty="0" err="1"/>
            <a:t>Thần</a:t>
          </a:r>
          <a:r>
            <a:rPr lang="en-US" sz="2800" b="0" i="0" dirty="0"/>
            <a:t> </a:t>
          </a:r>
          <a:r>
            <a:rPr lang="en-US" sz="2800" b="0" i="0" dirty="0" err="1"/>
            <a:t>phục</a:t>
          </a:r>
          <a:r>
            <a:rPr lang="en-US" sz="2800" b="0" i="0" dirty="0"/>
            <a:t> </a:t>
          </a:r>
          <a:r>
            <a:rPr lang="en-US" sz="2800" b="0" i="0" dirty="0" err="1"/>
            <a:t>nhà</a:t>
          </a:r>
          <a:r>
            <a:rPr lang="en-US" sz="2800" b="0" i="0" dirty="0"/>
            <a:t> </a:t>
          </a:r>
          <a:r>
            <a:rPr lang="en-US" sz="2800" b="0" i="0" dirty="0" err="1"/>
            <a:t>Thanh</a:t>
          </a:r>
          <a:r>
            <a:rPr lang="en-US" sz="2800" b="0" i="0" dirty="0"/>
            <a:t> (</a:t>
          </a:r>
          <a:r>
            <a:rPr lang="en-US" sz="2800" b="0" i="0" dirty="0" err="1"/>
            <a:t>Trung</a:t>
          </a:r>
          <a:r>
            <a:rPr lang="en-US" sz="2800" b="0" i="0" dirty="0"/>
            <a:t> </a:t>
          </a:r>
          <a:r>
            <a:rPr lang="en-US" sz="2800" b="0" i="0" dirty="0" err="1"/>
            <a:t>Quốc</a:t>
          </a:r>
          <a:r>
            <a:rPr lang="en-US" sz="2800" b="0" i="0" dirty="0"/>
            <a:t>).</a:t>
          </a:r>
          <a:endParaRPr lang="en-US" sz="2800" dirty="0"/>
        </a:p>
      </dgm:t>
    </dgm:pt>
    <dgm:pt modelId="{61D81458-B117-4B6A-A104-A551EFAE697C}" type="parTrans" cxnId="{1147C8A5-0A43-4A20-BB43-C80388AEE5E8}">
      <dgm:prSet/>
      <dgm:spPr/>
      <dgm:t>
        <a:bodyPr/>
        <a:lstStyle/>
        <a:p>
          <a:pPr algn="just"/>
          <a:endParaRPr lang="en-US"/>
        </a:p>
      </dgm:t>
    </dgm:pt>
    <dgm:pt modelId="{274846FB-7620-4382-A442-CAE7393E28F7}" type="sibTrans" cxnId="{1147C8A5-0A43-4A20-BB43-C80388AEE5E8}">
      <dgm:prSet/>
      <dgm:spPr/>
      <dgm:t>
        <a:bodyPr/>
        <a:lstStyle/>
        <a:p>
          <a:pPr algn="just"/>
          <a:endParaRPr lang="en-US"/>
        </a:p>
      </dgm:t>
    </dgm:pt>
    <dgm:pt modelId="{D416136C-CBAA-495A-BC69-240D77BD7391}">
      <dgm:prSet custT="1"/>
      <dgm:spPr/>
      <dgm:t>
        <a:bodyPr/>
        <a:lstStyle/>
        <a:p>
          <a:pPr algn="just"/>
          <a:r>
            <a:rPr lang="en-US" sz="2800" b="0" i="0" dirty="0"/>
            <a:t> </a:t>
          </a:r>
          <a:r>
            <a:rPr lang="en-US" sz="2800" b="0" i="0" dirty="0" err="1"/>
            <a:t>Bắt</a:t>
          </a:r>
          <a:r>
            <a:rPr lang="en-US" sz="2800" b="0" i="0" dirty="0"/>
            <a:t> </a:t>
          </a:r>
          <a:r>
            <a:rPr lang="en-US" sz="2800" b="0" i="0" dirty="0" err="1"/>
            <a:t>Lào</a:t>
          </a:r>
          <a:r>
            <a:rPr lang="en-US" sz="2800" b="0" i="0" dirty="0"/>
            <a:t>, Cam-</a:t>
          </a:r>
          <a:r>
            <a:rPr lang="en-US" sz="2800" b="0" i="0" dirty="0" err="1"/>
            <a:t>pu</a:t>
          </a:r>
          <a:r>
            <a:rPr lang="en-US" sz="2800" b="0" i="0" dirty="0"/>
            <a:t>-chia </a:t>
          </a:r>
          <a:r>
            <a:rPr lang="en-US" sz="2800" b="0" i="0" dirty="0" err="1"/>
            <a:t>thần</a:t>
          </a:r>
          <a:r>
            <a:rPr lang="en-US" sz="2800" b="0" i="0" dirty="0"/>
            <a:t> </a:t>
          </a:r>
          <a:r>
            <a:rPr lang="en-US" sz="2800" b="0" i="0" dirty="0" err="1"/>
            <a:t>phục</a:t>
          </a:r>
          <a:r>
            <a:rPr lang="en-US" sz="2800" b="0" i="0" dirty="0"/>
            <a:t>.</a:t>
          </a:r>
        </a:p>
      </dgm:t>
    </dgm:pt>
    <dgm:pt modelId="{AE178A0A-4135-4CDA-9FF9-3341BA144EA0}" type="parTrans" cxnId="{A98D8C04-9A0F-4FE1-A387-87E1BED8D48A}">
      <dgm:prSet/>
      <dgm:spPr/>
      <dgm:t>
        <a:bodyPr/>
        <a:lstStyle/>
        <a:p>
          <a:pPr algn="just"/>
          <a:endParaRPr lang="en-US"/>
        </a:p>
      </dgm:t>
    </dgm:pt>
    <dgm:pt modelId="{D8F63A95-F5D0-4471-B17D-6D5EF826F4EE}" type="sibTrans" cxnId="{A98D8C04-9A0F-4FE1-A387-87E1BED8D48A}">
      <dgm:prSet/>
      <dgm:spPr/>
      <dgm:t>
        <a:bodyPr/>
        <a:lstStyle/>
        <a:p>
          <a:pPr algn="just"/>
          <a:endParaRPr lang="en-US"/>
        </a:p>
      </dgm:t>
    </dgm:pt>
    <dgm:pt modelId="{769B62DE-D1F1-4A4A-950D-160BCD0114AE}">
      <dgm:prSet custT="1"/>
      <dgm:spPr/>
      <dgm:t>
        <a:bodyPr/>
        <a:lstStyle/>
        <a:p>
          <a:pPr algn="just"/>
          <a:r>
            <a:rPr lang="vi-VN" sz="2800" b="0" i="0" dirty="0"/>
            <a:t> Với phương Tây "đóng cửa, không chấp nhận việc đặt quan hệ ngoại giao của họ"</a:t>
          </a:r>
          <a:endParaRPr lang="en-US" sz="2800" b="0" i="0" dirty="0"/>
        </a:p>
      </dgm:t>
    </dgm:pt>
    <dgm:pt modelId="{5517B725-00FA-4D5F-8D7A-77CF0A747178}" type="parTrans" cxnId="{5F6BD44F-75E9-451B-B8CA-1DFBAAC19D53}">
      <dgm:prSet/>
      <dgm:spPr/>
      <dgm:t>
        <a:bodyPr/>
        <a:lstStyle/>
        <a:p>
          <a:pPr algn="just"/>
          <a:endParaRPr lang="en-US"/>
        </a:p>
      </dgm:t>
    </dgm:pt>
    <dgm:pt modelId="{B5C52DC1-C034-4F31-A806-5D1627DFAA8D}" type="sibTrans" cxnId="{5F6BD44F-75E9-451B-B8CA-1DFBAAC19D53}">
      <dgm:prSet/>
      <dgm:spPr/>
      <dgm:t>
        <a:bodyPr/>
        <a:lstStyle/>
        <a:p>
          <a:pPr algn="just"/>
          <a:endParaRPr lang="en-US"/>
        </a:p>
      </dgm:t>
    </dgm:pt>
    <dgm:pt modelId="{92F12F8A-B81F-457D-A7A3-78B2EA9B8FB5}" type="pres">
      <dgm:prSet presAssocID="{FD4F3178-ACB3-4C87-B8F7-31AAD439608D}" presName="Name0" presStyleCnt="0">
        <dgm:presLayoutVars>
          <dgm:dir/>
          <dgm:animLvl val="lvl"/>
          <dgm:resizeHandles val="exact"/>
        </dgm:presLayoutVars>
      </dgm:prSet>
      <dgm:spPr/>
    </dgm:pt>
    <dgm:pt modelId="{FE0727F5-AFAC-44F6-8252-5A7BC34455DB}" type="pres">
      <dgm:prSet presAssocID="{16544FCA-7AEA-4785-8C66-809538F66B07}" presName="linNode" presStyleCnt="0"/>
      <dgm:spPr/>
    </dgm:pt>
    <dgm:pt modelId="{0B5F760E-8E9A-4E13-BAAF-7AF6CB4FC64D}" type="pres">
      <dgm:prSet presAssocID="{16544FCA-7AEA-4785-8C66-809538F66B07}" presName="parentText" presStyleLbl="node1" presStyleIdx="0" presStyleCnt="2" custScaleX="860524" custLinFactNeighborX="-97948" custLinFactNeighborY="1524">
        <dgm:presLayoutVars>
          <dgm:chMax val="1"/>
          <dgm:bulletEnabled val="1"/>
        </dgm:presLayoutVars>
      </dgm:prSet>
      <dgm:spPr/>
    </dgm:pt>
    <dgm:pt modelId="{A0CCAA7A-423D-47C7-9E7E-97363E796E14}" type="pres">
      <dgm:prSet presAssocID="{16544FCA-7AEA-4785-8C66-809538F66B07}" presName="descendantText" presStyleLbl="alignAccFollowNode1" presStyleIdx="0" presStyleCnt="2" custScaleX="2000000" custScaleY="118479" custLinFactNeighborX="-50092" custLinFactNeighborY="-1272">
        <dgm:presLayoutVars>
          <dgm:bulletEnabled val="1"/>
        </dgm:presLayoutVars>
      </dgm:prSet>
      <dgm:spPr/>
    </dgm:pt>
    <dgm:pt modelId="{D592EF59-4D24-459C-8077-1542BDAD70F8}" type="pres">
      <dgm:prSet presAssocID="{E92EEC6A-6658-438A-99DA-197D94B6D9A5}" presName="sp" presStyleCnt="0"/>
      <dgm:spPr/>
    </dgm:pt>
    <dgm:pt modelId="{99210B5E-5602-45DF-A616-566480B6AED7}" type="pres">
      <dgm:prSet presAssocID="{EEC1A7B8-AF6C-4747-BBA1-9A2B1154BC1D}" presName="linNode" presStyleCnt="0"/>
      <dgm:spPr/>
    </dgm:pt>
    <dgm:pt modelId="{3E41BD8D-6780-4D83-B3ED-A7FEB10FFBAC}" type="pres">
      <dgm:prSet presAssocID="{EEC1A7B8-AF6C-4747-BBA1-9A2B1154BC1D}" presName="parentText" presStyleLbl="node1" presStyleIdx="1" presStyleCnt="2" custScaleX="280725" custLinFactNeighborX="-28177" custLinFactNeighborY="-1018">
        <dgm:presLayoutVars>
          <dgm:chMax val="1"/>
          <dgm:bulletEnabled val="1"/>
        </dgm:presLayoutVars>
      </dgm:prSet>
      <dgm:spPr/>
    </dgm:pt>
    <dgm:pt modelId="{580D7334-94D2-48C3-ACDF-08CB1870F398}" type="pres">
      <dgm:prSet presAssocID="{EEC1A7B8-AF6C-4747-BBA1-9A2B1154BC1D}" presName="descendantText" presStyleLbl="alignAccFollowNode1" presStyleIdx="1" presStyleCnt="2" custScaleX="590479" custLinFactNeighborX="544" custLinFactNeighborY="0">
        <dgm:presLayoutVars>
          <dgm:bulletEnabled val="1"/>
        </dgm:presLayoutVars>
      </dgm:prSet>
      <dgm:spPr/>
    </dgm:pt>
  </dgm:ptLst>
  <dgm:cxnLst>
    <dgm:cxn modelId="{A98D8C04-9A0F-4FE1-A387-87E1BED8D48A}" srcId="{EEC1A7B8-AF6C-4747-BBA1-9A2B1154BC1D}" destId="{D416136C-CBAA-495A-BC69-240D77BD7391}" srcOrd="1" destOrd="0" parTransId="{AE178A0A-4135-4CDA-9FF9-3341BA144EA0}" sibTransId="{D8F63A95-F5D0-4471-B17D-6D5EF826F4EE}"/>
    <dgm:cxn modelId="{B2A28944-2AC5-4114-B9CD-11D89C41569B}" type="presOf" srcId="{16544FCA-7AEA-4785-8C66-809538F66B07}" destId="{0B5F760E-8E9A-4E13-BAAF-7AF6CB4FC64D}" srcOrd="0" destOrd="0" presId="urn:microsoft.com/office/officeart/2005/8/layout/vList5"/>
    <dgm:cxn modelId="{B312016F-4465-48B7-B470-BAB210F758D8}" srcId="{FD4F3178-ACB3-4C87-B8F7-31AAD439608D}" destId="{16544FCA-7AEA-4785-8C66-809538F66B07}" srcOrd="0" destOrd="0" parTransId="{A05338A4-65A5-4A07-B865-772BBBC6B707}" sibTransId="{E92EEC6A-6658-438A-99DA-197D94B6D9A5}"/>
    <dgm:cxn modelId="{5F6BD44F-75E9-451B-B8CA-1DFBAAC19D53}" srcId="{EEC1A7B8-AF6C-4747-BBA1-9A2B1154BC1D}" destId="{769B62DE-D1F1-4A4A-950D-160BCD0114AE}" srcOrd="2" destOrd="0" parTransId="{5517B725-00FA-4D5F-8D7A-77CF0A747178}" sibTransId="{B5C52DC1-C034-4F31-A806-5D1627DFAA8D}"/>
    <dgm:cxn modelId="{D557DA6F-2DE4-49E7-84E1-6FDBA60861AD}" srcId="{16544FCA-7AEA-4785-8C66-809538F66B07}" destId="{11A169E2-E21E-4688-AC22-D8813FA40C45}" srcOrd="0" destOrd="0" parTransId="{4A39CFF8-A252-4264-875D-760978CCADCE}" sibTransId="{6F1C5048-EC58-40CE-944F-C7D8784371AA}"/>
    <dgm:cxn modelId="{1D21CF52-4370-4DC3-9D0E-413A0156A1E8}" type="presOf" srcId="{FD4F3178-ACB3-4C87-B8F7-31AAD439608D}" destId="{92F12F8A-B81F-457D-A7A3-78B2EA9B8FB5}" srcOrd="0" destOrd="0" presId="urn:microsoft.com/office/officeart/2005/8/layout/vList5"/>
    <dgm:cxn modelId="{B8F35D7D-1748-4D0C-B431-CD416BF5E016}" type="presOf" srcId="{EEC1A7B8-AF6C-4747-BBA1-9A2B1154BC1D}" destId="{3E41BD8D-6780-4D83-B3ED-A7FEB10FFBAC}" srcOrd="0" destOrd="0" presId="urn:microsoft.com/office/officeart/2005/8/layout/vList5"/>
    <dgm:cxn modelId="{8FA8C683-AE1B-4EF5-9949-26938BCF3C4A}" type="presOf" srcId="{1F0BA765-7481-4673-B1AD-D04798243906}" destId="{580D7334-94D2-48C3-ACDF-08CB1870F398}" srcOrd="0" destOrd="0" presId="urn:microsoft.com/office/officeart/2005/8/layout/vList5"/>
    <dgm:cxn modelId="{B7182787-1D58-4FE5-A3C8-0CE54297AEEC}" type="presOf" srcId="{769B62DE-D1F1-4A4A-950D-160BCD0114AE}" destId="{580D7334-94D2-48C3-ACDF-08CB1870F398}" srcOrd="0" destOrd="2" presId="urn:microsoft.com/office/officeart/2005/8/layout/vList5"/>
    <dgm:cxn modelId="{1147C8A5-0A43-4A20-BB43-C80388AEE5E8}" srcId="{EEC1A7B8-AF6C-4747-BBA1-9A2B1154BC1D}" destId="{1F0BA765-7481-4673-B1AD-D04798243906}" srcOrd="0" destOrd="0" parTransId="{61D81458-B117-4B6A-A104-A551EFAE697C}" sibTransId="{274846FB-7620-4382-A442-CAE7393E28F7}"/>
    <dgm:cxn modelId="{DE6459BC-684C-404D-9ED6-273A45EB49DE}" srcId="{FD4F3178-ACB3-4C87-B8F7-31AAD439608D}" destId="{EEC1A7B8-AF6C-4747-BBA1-9A2B1154BC1D}" srcOrd="1" destOrd="0" parTransId="{38E74BE9-A360-47C1-8F0A-277DA0ECFA9D}" sibTransId="{09E76C21-6D77-4134-9A14-AD69E04B7563}"/>
    <dgm:cxn modelId="{2D9439F4-5FFF-418F-B032-7248F94CC653}" type="presOf" srcId="{D416136C-CBAA-495A-BC69-240D77BD7391}" destId="{580D7334-94D2-48C3-ACDF-08CB1870F398}" srcOrd="0" destOrd="1" presId="urn:microsoft.com/office/officeart/2005/8/layout/vList5"/>
    <dgm:cxn modelId="{BF6B92F6-2931-4257-AB75-B2D5FA4C6FE5}" type="presOf" srcId="{11A169E2-E21E-4688-AC22-D8813FA40C45}" destId="{A0CCAA7A-423D-47C7-9E7E-97363E796E14}" srcOrd="0" destOrd="0" presId="urn:microsoft.com/office/officeart/2005/8/layout/vList5"/>
    <dgm:cxn modelId="{D2B45106-5E10-49B3-A156-4D7A14CB8AAA}" type="presParOf" srcId="{92F12F8A-B81F-457D-A7A3-78B2EA9B8FB5}" destId="{FE0727F5-AFAC-44F6-8252-5A7BC34455DB}" srcOrd="0" destOrd="0" presId="urn:microsoft.com/office/officeart/2005/8/layout/vList5"/>
    <dgm:cxn modelId="{8A5430AA-9E1A-4257-A951-EFE6838C889D}" type="presParOf" srcId="{FE0727F5-AFAC-44F6-8252-5A7BC34455DB}" destId="{0B5F760E-8E9A-4E13-BAAF-7AF6CB4FC64D}" srcOrd="0" destOrd="0" presId="urn:microsoft.com/office/officeart/2005/8/layout/vList5"/>
    <dgm:cxn modelId="{2C35FAA2-9FCD-47B7-842E-D5C2D2C3A5FD}" type="presParOf" srcId="{FE0727F5-AFAC-44F6-8252-5A7BC34455DB}" destId="{A0CCAA7A-423D-47C7-9E7E-97363E796E14}" srcOrd="1" destOrd="0" presId="urn:microsoft.com/office/officeart/2005/8/layout/vList5"/>
    <dgm:cxn modelId="{640ED3CF-F14C-4329-92EF-82CBB3C4D06E}" type="presParOf" srcId="{92F12F8A-B81F-457D-A7A3-78B2EA9B8FB5}" destId="{D592EF59-4D24-459C-8077-1542BDAD70F8}" srcOrd="1" destOrd="0" presId="urn:microsoft.com/office/officeart/2005/8/layout/vList5"/>
    <dgm:cxn modelId="{0B55C50A-E65C-4E7F-B0A1-4BD684EC5E92}" type="presParOf" srcId="{92F12F8A-B81F-457D-A7A3-78B2EA9B8FB5}" destId="{99210B5E-5602-45DF-A616-566480B6AED7}" srcOrd="2" destOrd="0" presId="urn:microsoft.com/office/officeart/2005/8/layout/vList5"/>
    <dgm:cxn modelId="{2AF0585A-5A65-4693-9718-1D2F29437577}" type="presParOf" srcId="{99210B5E-5602-45DF-A616-566480B6AED7}" destId="{3E41BD8D-6780-4D83-B3ED-A7FEB10FFBAC}" srcOrd="0" destOrd="0" presId="urn:microsoft.com/office/officeart/2005/8/layout/vList5"/>
    <dgm:cxn modelId="{07CA104C-00F6-479B-B6E3-A8EC0E6CB2EA}" type="presParOf" srcId="{99210B5E-5602-45DF-A616-566480B6AED7}" destId="{580D7334-94D2-48C3-ACDF-08CB1870F398}"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1.xml><?xml version="1.0" encoding="utf-8"?>
<dgm:dataModel xmlns:dgm="http://schemas.openxmlformats.org/drawingml/2006/diagram" xmlns:a="http://schemas.openxmlformats.org/drawingml/2006/main">
  <dgm:ptLst>
    <dgm:pt modelId="{4DED493B-349A-40AE-8E4B-EC0DF80A326F}"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A73EE390-EBAC-4B3B-9EAF-8E0B22399E41}">
      <dgm:prSet phldrT="[Text]"/>
      <dgm:spPr>
        <a:solidFill>
          <a:srgbClr val="00B050"/>
        </a:solidFill>
      </dgm:spPr>
      <dgm:t>
        <a:bodyPr/>
        <a:lstStyle/>
        <a:p>
          <a:r>
            <a:rPr lang="en-US" b="1" dirty="0"/>
            <a:t>- </a:t>
          </a:r>
          <a:r>
            <a:rPr lang="en-US" b="1" dirty="0" err="1"/>
            <a:t>Tình</a:t>
          </a:r>
          <a:r>
            <a:rPr lang="en-US" b="1" dirty="0"/>
            <a:t> </a:t>
          </a:r>
          <a:r>
            <a:rPr lang="en-US" b="1" dirty="0" err="1"/>
            <a:t>hình</a:t>
          </a:r>
          <a:r>
            <a:rPr lang="en-US" b="1" dirty="0"/>
            <a:t> </a:t>
          </a:r>
          <a:r>
            <a:rPr lang="en-US" b="1" dirty="0" err="1"/>
            <a:t>kinh</a:t>
          </a:r>
          <a:r>
            <a:rPr lang="en-US" b="1" dirty="0"/>
            <a:t> </a:t>
          </a:r>
          <a:r>
            <a:rPr lang="en-US" b="1" dirty="0" err="1"/>
            <a:t>tế</a:t>
          </a:r>
          <a:r>
            <a:rPr lang="en-US" b="1" dirty="0"/>
            <a:t> </a:t>
          </a:r>
          <a:endParaRPr lang="en-US" dirty="0"/>
        </a:p>
      </dgm:t>
    </dgm:pt>
    <dgm:pt modelId="{78401010-7D93-4A4D-A42C-AEFD40B45CCD}" type="parTrans" cxnId="{773EB5FC-71B5-48E4-BC32-1621C9A2BAFD}">
      <dgm:prSet/>
      <dgm:spPr/>
      <dgm:t>
        <a:bodyPr/>
        <a:lstStyle/>
        <a:p>
          <a:endParaRPr lang="en-US"/>
        </a:p>
      </dgm:t>
    </dgm:pt>
    <dgm:pt modelId="{68F541BC-5C76-400A-98F0-CBE651B12317}" type="sibTrans" cxnId="{773EB5FC-71B5-48E4-BC32-1621C9A2BAFD}">
      <dgm:prSet/>
      <dgm:spPr/>
      <dgm:t>
        <a:bodyPr/>
        <a:lstStyle/>
        <a:p>
          <a:endParaRPr lang="en-US"/>
        </a:p>
      </dgm:t>
    </dgm:pt>
    <dgm:pt modelId="{B228CFCC-0D95-419A-A5CC-6EE015DFC128}">
      <dgm:prSet phldrT="[Text]"/>
      <dgm:spPr>
        <a:solidFill>
          <a:srgbClr val="002060"/>
        </a:solidFill>
      </dgm:spPr>
      <dgm:t>
        <a:bodyPr/>
        <a:lstStyle/>
        <a:p>
          <a:r>
            <a:rPr lang="en-US" i="1" dirty="0" err="1"/>
            <a:t>Nông</a:t>
          </a:r>
          <a:r>
            <a:rPr lang="en-US" i="1" dirty="0"/>
            <a:t> </a:t>
          </a:r>
          <a:r>
            <a:rPr lang="en-US" i="1" dirty="0" err="1"/>
            <a:t>nghiệp</a:t>
          </a:r>
          <a:endParaRPr lang="en-US" dirty="0"/>
        </a:p>
      </dgm:t>
    </dgm:pt>
    <dgm:pt modelId="{4D33CF4A-1276-439A-99B3-CBE774CDB8F0}" type="parTrans" cxnId="{462B38A3-6108-4BBD-9261-D4BAAFA73012}">
      <dgm:prSet/>
      <dgm:spPr/>
      <dgm:t>
        <a:bodyPr/>
        <a:lstStyle/>
        <a:p>
          <a:endParaRPr lang="en-US"/>
        </a:p>
      </dgm:t>
    </dgm:pt>
    <dgm:pt modelId="{0428D364-31F1-4FBD-AB21-9D62215D5814}" type="sibTrans" cxnId="{462B38A3-6108-4BBD-9261-D4BAAFA73012}">
      <dgm:prSet/>
      <dgm:spPr/>
      <dgm:t>
        <a:bodyPr/>
        <a:lstStyle/>
        <a:p>
          <a:endParaRPr lang="en-US"/>
        </a:p>
      </dgm:t>
    </dgm:pt>
    <dgm:pt modelId="{F71D6D0F-5444-4CE0-A3E7-3324E1F4CA1C}">
      <dgm:prSet phldrT="[Text]"/>
      <dgm:spPr>
        <a:solidFill>
          <a:srgbClr val="002060"/>
        </a:solidFill>
      </dgm:spPr>
      <dgm:t>
        <a:bodyPr/>
        <a:lstStyle/>
        <a:p>
          <a:r>
            <a:rPr lang="en-US" i="1" dirty="0" err="1"/>
            <a:t>Công</a:t>
          </a:r>
          <a:r>
            <a:rPr lang="en-US" i="1" dirty="0"/>
            <a:t> </a:t>
          </a:r>
          <a:r>
            <a:rPr lang="en-US" i="1" dirty="0" err="1"/>
            <a:t>thương</a:t>
          </a:r>
          <a:r>
            <a:rPr lang="en-US" i="1" dirty="0"/>
            <a:t> </a:t>
          </a:r>
          <a:r>
            <a:rPr lang="en-US" i="1" dirty="0" err="1"/>
            <a:t>nghiệp</a:t>
          </a:r>
          <a:endParaRPr lang="en-US" dirty="0"/>
        </a:p>
      </dgm:t>
    </dgm:pt>
    <dgm:pt modelId="{2BCED8B9-5FC2-45B5-9D66-E4B84FC5E9B3}" type="parTrans" cxnId="{8F451C40-91AE-4642-8409-499D822E04E6}">
      <dgm:prSet/>
      <dgm:spPr/>
      <dgm:t>
        <a:bodyPr/>
        <a:lstStyle/>
        <a:p>
          <a:endParaRPr lang="en-US"/>
        </a:p>
      </dgm:t>
    </dgm:pt>
    <dgm:pt modelId="{18DC6A53-A88E-47ED-BAAC-F491F58759B6}" type="sibTrans" cxnId="{8F451C40-91AE-4642-8409-499D822E04E6}">
      <dgm:prSet/>
      <dgm:spPr/>
      <dgm:t>
        <a:bodyPr/>
        <a:lstStyle/>
        <a:p>
          <a:endParaRPr lang="en-US"/>
        </a:p>
      </dgm:t>
    </dgm:pt>
    <dgm:pt modelId="{884B21C6-04AD-4CC3-94EE-CA7EDFBD6562}" type="pres">
      <dgm:prSet presAssocID="{4DED493B-349A-40AE-8E4B-EC0DF80A326F}" presName="layout" presStyleCnt="0">
        <dgm:presLayoutVars>
          <dgm:chMax/>
          <dgm:chPref/>
          <dgm:dir/>
          <dgm:animOne val="branch"/>
          <dgm:animLvl val="lvl"/>
          <dgm:resizeHandles/>
        </dgm:presLayoutVars>
      </dgm:prSet>
      <dgm:spPr/>
    </dgm:pt>
    <dgm:pt modelId="{607D8B0C-FAF2-4593-B8D2-4D984ACE8BC1}" type="pres">
      <dgm:prSet presAssocID="{A73EE390-EBAC-4B3B-9EAF-8E0B22399E41}" presName="root" presStyleCnt="0">
        <dgm:presLayoutVars>
          <dgm:chMax/>
          <dgm:chPref val="4"/>
        </dgm:presLayoutVars>
      </dgm:prSet>
      <dgm:spPr/>
    </dgm:pt>
    <dgm:pt modelId="{2DFAC485-E6EA-447B-9A51-743DC2668600}" type="pres">
      <dgm:prSet presAssocID="{A73EE390-EBAC-4B3B-9EAF-8E0B22399E41}" presName="rootComposite" presStyleCnt="0">
        <dgm:presLayoutVars/>
      </dgm:prSet>
      <dgm:spPr/>
    </dgm:pt>
    <dgm:pt modelId="{C0681645-07B3-4E3B-95FD-1974593C7F8C}" type="pres">
      <dgm:prSet presAssocID="{A73EE390-EBAC-4B3B-9EAF-8E0B22399E41}" presName="rootText" presStyleLbl="node0" presStyleIdx="0" presStyleCnt="1">
        <dgm:presLayoutVars>
          <dgm:chMax/>
          <dgm:chPref val="4"/>
        </dgm:presLayoutVars>
      </dgm:prSet>
      <dgm:spPr/>
    </dgm:pt>
    <dgm:pt modelId="{C3FA752B-5951-4FE8-AD58-23C07B906FE4}" type="pres">
      <dgm:prSet presAssocID="{A73EE390-EBAC-4B3B-9EAF-8E0B22399E41}" presName="childShape" presStyleCnt="0">
        <dgm:presLayoutVars>
          <dgm:chMax val="0"/>
          <dgm:chPref val="0"/>
        </dgm:presLayoutVars>
      </dgm:prSet>
      <dgm:spPr/>
    </dgm:pt>
    <dgm:pt modelId="{29D12B9C-F8C6-4D61-948F-47120D001420}" type="pres">
      <dgm:prSet presAssocID="{B228CFCC-0D95-419A-A5CC-6EE015DFC128}" presName="childComposite" presStyleCnt="0">
        <dgm:presLayoutVars>
          <dgm:chMax val="0"/>
          <dgm:chPref val="0"/>
        </dgm:presLayoutVars>
      </dgm:prSet>
      <dgm:spPr/>
    </dgm:pt>
    <dgm:pt modelId="{B2DA73A9-A6B4-4B45-9E0C-94AE6E5AF30D}" type="pres">
      <dgm:prSet presAssocID="{B228CFCC-0D95-419A-A5CC-6EE015DFC128}"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l="-29000" r="-29000"/>
          </a:stretch>
        </a:blipFill>
      </dgm:spPr>
    </dgm:pt>
    <dgm:pt modelId="{AF9AD41C-7183-490F-A73F-DA04D2EDC719}" type="pres">
      <dgm:prSet presAssocID="{B228CFCC-0D95-419A-A5CC-6EE015DFC128}" presName="childText" presStyleLbl="lnNode1" presStyleIdx="0" presStyleCnt="2">
        <dgm:presLayoutVars>
          <dgm:chMax val="0"/>
          <dgm:chPref val="0"/>
          <dgm:bulletEnabled val="1"/>
        </dgm:presLayoutVars>
      </dgm:prSet>
      <dgm:spPr/>
    </dgm:pt>
    <dgm:pt modelId="{8F244CFC-CC3D-47B6-AD16-0A8D1715396E}" type="pres">
      <dgm:prSet presAssocID="{F71D6D0F-5444-4CE0-A3E7-3324E1F4CA1C}" presName="childComposite" presStyleCnt="0">
        <dgm:presLayoutVars>
          <dgm:chMax val="0"/>
          <dgm:chPref val="0"/>
        </dgm:presLayoutVars>
      </dgm:prSet>
      <dgm:spPr/>
    </dgm:pt>
    <dgm:pt modelId="{974296A2-4D09-4201-BF26-9B2A17C6F473}" type="pres">
      <dgm:prSet presAssocID="{F71D6D0F-5444-4CE0-A3E7-3324E1F4CA1C}" presName="Image" presStyleLbl="node1" presStyleIdx="1" presStyleCnt="2"/>
      <dgm:spPr>
        <a:blipFill>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dgm:spPr>
    </dgm:pt>
    <dgm:pt modelId="{D3C47D67-0C34-4D31-B166-86F663AF68FC}" type="pres">
      <dgm:prSet presAssocID="{F71D6D0F-5444-4CE0-A3E7-3324E1F4CA1C}" presName="childText" presStyleLbl="lnNode1" presStyleIdx="1" presStyleCnt="2">
        <dgm:presLayoutVars>
          <dgm:chMax val="0"/>
          <dgm:chPref val="0"/>
          <dgm:bulletEnabled val="1"/>
        </dgm:presLayoutVars>
      </dgm:prSet>
      <dgm:spPr/>
    </dgm:pt>
  </dgm:ptLst>
  <dgm:cxnLst>
    <dgm:cxn modelId="{2296FB03-4422-494A-BA71-458CD38DCFF8}" type="presOf" srcId="{F71D6D0F-5444-4CE0-A3E7-3324E1F4CA1C}" destId="{D3C47D67-0C34-4D31-B166-86F663AF68FC}" srcOrd="0" destOrd="0" presId="urn:microsoft.com/office/officeart/2008/layout/PictureAccentList"/>
    <dgm:cxn modelId="{8F451C40-91AE-4642-8409-499D822E04E6}" srcId="{A73EE390-EBAC-4B3B-9EAF-8E0B22399E41}" destId="{F71D6D0F-5444-4CE0-A3E7-3324E1F4CA1C}" srcOrd="1" destOrd="0" parTransId="{2BCED8B9-5FC2-45B5-9D66-E4B84FC5E9B3}" sibTransId="{18DC6A53-A88E-47ED-BAAC-F491F58759B6}"/>
    <dgm:cxn modelId="{F5F9D75B-0F32-4053-86A3-E268FF74FD60}" type="presOf" srcId="{B228CFCC-0D95-419A-A5CC-6EE015DFC128}" destId="{AF9AD41C-7183-490F-A73F-DA04D2EDC719}" srcOrd="0" destOrd="0" presId="urn:microsoft.com/office/officeart/2008/layout/PictureAccentList"/>
    <dgm:cxn modelId="{462B38A3-6108-4BBD-9261-D4BAAFA73012}" srcId="{A73EE390-EBAC-4B3B-9EAF-8E0B22399E41}" destId="{B228CFCC-0D95-419A-A5CC-6EE015DFC128}" srcOrd="0" destOrd="0" parTransId="{4D33CF4A-1276-439A-99B3-CBE774CDB8F0}" sibTransId="{0428D364-31F1-4FBD-AB21-9D62215D5814}"/>
    <dgm:cxn modelId="{F7D1CFEB-0D59-4EFB-B81C-30EC08FC8B70}" type="presOf" srcId="{4DED493B-349A-40AE-8E4B-EC0DF80A326F}" destId="{884B21C6-04AD-4CC3-94EE-CA7EDFBD6562}" srcOrd="0" destOrd="0" presId="urn:microsoft.com/office/officeart/2008/layout/PictureAccentList"/>
    <dgm:cxn modelId="{7CA4D2F6-5878-4DC9-BDCE-039A01C732D0}" type="presOf" srcId="{A73EE390-EBAC-4B3B-9EAF-8E0B22399E41}" destId="{C0681645-07B3-4E3B-95FD-1974593C7F8C}" srcOrd="0" destOrd="0" presId="urn:microsoft.com/office/officeart/2008/layout/PictureAccentList"/>
    <dgm:cxn modelId="{773EB5FC-71B5-48E4-BC32-1621C9A2BAFD}" srcId="{4DED493B-349A-40AE-8E4B-EC0DF80A326F}" destId="{A73EE390-EBAC-4B3B-9EAF-8E0B22399E41}" srcOrd="0" destOrd="0" parTransId="{78401010-7D93-4A4D-A42C-AEFD40B45CCD}" sibTransId="{68F541BC-5C76-400A-98F0-CBE651B12317}"/>
    <dgm:cxn modelId="{5FD7824E-B559-42A4-AB7E-B92E6CE257C5}" type="presParOf" srcId="{884B21C6-04AD-4CC3-94EE-CA7EDFBD6562}" destId="{607D8B0C-FAF2-4593-B8D2-4D984ACE8BC1}" srcOrd="0" destOrd="0" presId="urn:microsoft.com/office/officeart/2008/layout/PictureAccentList"/>
    <dgm:cxn modelId="{FDF4B4DF-EDFF-4502-AB26-06144ED878B1}" type="presParOf" srcId="{607D8B0C-FAF2-4593-B8D2-4D984ACE8BC1}" destId="{2DFAC485-E6EA-447B-9A51-743DC2668600}" srcOrd="0" destOrd="0" presId="urn:microsoft.com/office/officeart/2008/layout/PictureAccentList"/>
    <dgm:cxn modelId="{7AB9B5F7-9ED6-4F34-B58A-E0DBF75822D1}" type="presParOf" srcId="{2DFAC485-E6EA-447B-9A51-743DC2668600}" destId="{C0681645-07B3-4E3B-95FD-1974593C7F8C}" srcOrd="0" destOrd="0" presId="urn:microsoft.com/office/officeart/2008/layout/PictureAccentList"/>
    <dgm:cxn modelId="{A3D0C2F7-2FF4-47D3-A8B3-516E0FAA1DFD}" type="presParOf" srcId="{607D8B0C-FAF2-4593-B8D2-4D984ACE8BC1}" destId="{C3FA752B-5951-4FE8-AD58-23C07B906FE4}" srcOrd="1" destOrd="0" presId="urn:microsoft.com/office/officeart/2008/layout/PictureAccentList"/>
    <dgm:cxn modelId="{ECD426EB-2069-41F7-B55D-45F5D5103D75}" type="presParOf" srcId="{C3FA752B-5951-4FE8-AD58-23C07B906FE4}" destId="{29D12B9C-F8C6-4D61-948F-47120D001420}" srcOrd="0" destOrd="0" presId="urn:microsoft.com/office/officeart/2008/layout/PictureAccentList"/>
    <dgm:cxn modelId="{7A36FCE1-C201-4D31-B68F-DEB8C73829E4}" type="presParOf" srcId="{29D12B9C-F8C6-4D61-948F-47120D001420}" destId="{B2DA73A9-A6B4-4B45-9E0C-94AE6E5AF30D}" srcOrd="0" destOrd="0" presId="urn:microsoft.com/office/officeart/2008/layout/PictureAccentList"/>
    <dgm:cxn modelId="{BAEF3F24-11AE-460B-9211-573C3FA3FA08}" type="presParOf" srcId="{29D12B9C-F8C6-4D61-948F-47120D001420}" destId="{AF9AD41C-7183-490F-A73F-DA04D2EDC719}" srcOrd="1" destOrd="0" presId="urn:microsoft.com/office/officeart/2008/layout/PictureAccentList"/>
    <dgm:cxn modelId="{59215C93-959A-4FF3-B434-EE7538A735B0}" type="presParOf" srcId="{C3FA752B-5951-4FE8-AD58-23C07B906FE4}" destId="{8F244CFC-CC3D-47B6-AD16-0A8D1715396E}" srcOrd="1" destOrd="0" presId="urn:microsoft.com/office/officeart/2008/layout/PictureAccentList"/>
    <dgm:cxn modelId="{2B27D727-A39B-491B-9BC6-A769AB62CCE0}" type="presParOf" srcId="{8F244CFC-CC3D-47B6-AD16-0A8D1715396E}" destId="{974296A2-4D09-4201-BF26-9B2A17C6F473}" srcOrd="0" destOrd="0" presId="urn:microsoft.com/office/officeart/2008/layout/PictureAccentList"/>
    <dgm:cxn modelId="{62F947DB-140D-42FE-B112-91B9DCF5A53A}" type="presParOf" srcId="{8F244CFC-CC3D-47B6-AD16-0A8D1715396E}" destId="{D3C47D67-0C34-4D31-B166-86F663AF68FC}"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2.xml><?xml version="1.0" encoding="utf-8"?>
<dgm:dataModel xmlns:dgm="http://schemas.openxmlformats.org/drawingml/2006/diagram" xmlns:a="http://schemas.openxmlformats.org/drawingml/2006/main">
  <dgm:ptLst>
    <dgm:pt modelId="{3FA6EB43-7AE2-4B5B-BAB0-0F7BA160DE1B}"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C3DD3CA4-3B98-4095-95C9-649BF8FA63D6}">
      <dgm:prSet phldrT="[Text]" custT="1"/>
      <dgm:spPr>
        <a:solidFill>
          <a:srgbClr val="002060"/>
        </a:solidFill>
      </dgm:spPr>
      <dgm:t>
        <a:bodyPr/>
        <a:lstStyle/>
        <a:p>
          <a:pPr algn="just"/>
          <a:r>
            <a:rPr lang="en-US" sz="3200" dirty="0" err="1"/>
            <a:t>Nông</a:t>
          </a:r>
          <a:r>
            <a:rPr lang="en-US" sz="3200" dirty="0"/>
            <a:t> </a:t>
          </a:r>
          <a:r>
            <a:rPr lang="en-US" sz="3200" dirty="0" err="1"/>
            <a:t>nghiệp</a:t>
          </a:r>
          <a:endParaRPr lang="en-US" sz="3200" dirty="0"/>
        </a:p>
      </dgm:t>
    </dgm:pt>
    <dgm:pt modelId="{7598BF5C-6863-43D2-8CD0-646D956E67AB}" type="parTrans" cxnId="{9AF5E367-7847-4B24-AC7D-AA9A80E06AF5}">
      <dgm:prSet/>
      <dgm:spPr/>
      <dgm:t>
        <a:bodyPr/>
        <a:lstStyle/>
        <a:p>
          <a:endParaRPr lang="en-US"/>
        </a:p>
      </dgm:t>
    </dgm:pt>
    <dgm:pt modelId="{B5B28A18-B47E-4689-8E66-7E7E8B6A4A3B}" type="sibTrans" cxnId="{9AF5E367-7847-4B24-AC7D-AA9A80E06AF5}">
      <dgm:prSet/>
      <dgm:spPr/>
      <dgm:t>
        <a:bodyPr/>
        <a:lstStyle/>
        <a:p>
          <a:endParaRPr lang="en-US"/>
        </a:p>
      </dgm:t>
    </dgm:pt>
    <dgm:pt modelId="{7D777BF7-9A64-4FA8-BABD-7520432E5A62}">
      <dgm:prSet phldrT="[Text]" custT="1"/>
      <dgm:spPr>
        <a:solidFill>
          <a:srgbClr val="0070C0">
            <a:alpha val="90000"/>
          </a:srgbClr>
        </a:solidFill>
      </dgm:spPr>
      <dgm:t>
        <a:bodyPr/>
        <a:lstStyle/>
        <a:p>
          <a:pPr algn="just"/>
          <a:r>
            <a:rPr lang="vi-VN" sz="2400" b="0" i="0" dirty="0">
              <a:solidFill>
                <a:schemeClr val="bg1"/>
              </a:solidFill>
            </a:rPr>
            <a:t>Nhà Nguyễn thực hiện chính sách quân điền, song do diện tích đất công ít (20% tổng diện tích đất), đối tượng được hưởng nhiều, vì vậy tác dụng không lớ</a:t>
          </a:r>
          <a:r>
            <a:rPr lang="en-US" sz="2400" b="0" i="0" dirty="0">
              <a:solidFill>
                <a:schemeClr val="bg1"/>
              </a:solidFill>
            </a:rPr>
            <a:t>n</a:t>
          </a:r>
          <a:endParaRPr lang="en-US" sz="2400" dirty="0">
            <a:solidFill>
              <a:schemeClr val="bg1"/>
            </a:solidFill>
          </a:endParaRPr>
        </a:p>
      </dgm:t>
    </dgm:pt>
    <dgm:pt modelId="{64E86A95-0D23-4FA2-9FEC-B71C467BAA0A}" type="parTrans" cxnId="{880200C2-005A-469D-919F-D5AD6774A8AF}">
      <dgm:prSet/>
      <dgm:spPr/>
      <dgm:t>
        <a:bodyPr/>
        <a:lstStyle/>
        <a:p>
          <a:endParaRPr lang="en-US"/>
        </a:p>
      </dgm:t>
    </dgm:pt>
    <dgm:pt modelId="{7BDA90D1-3B81-42D1-BACB-626BE9CBE60B}" type="sibTrans" cxnId="{880200C2-005A-469D-919F-D5AD6774A8AF}">
      <dgm:prSet/>
      <dgm:spPr/>
      <dgm:t>
        <a:bodyPr/>
        <a:lstStyle/>
        <a:p>
          <a:endParaRPr lang="en-US"/>
        </a:p>
      </dgm:t>
    </dgm:pt>
    <dgm:pt modelId="{99A7E62C-86DB-4248-BE45-F4258D61B4F3}">
      <dgm:prSet phldrT="[Text]" custT="1"/>
      <dgm:spPr>
        <a:solidFill>
          <a:srgbClr val="0070C0">
            <a:alpha val="90000"/>
          </a:srgbClr>
        </a:solidFill>
      </dgm:spPr>
      <dgm:t>
        <a:bodyPr/>
        <a:lstStyle/>
        <a:p>
          <a:pPr algn="just"/>
          <a:r>
            <a:rPr lang="vi-VN" sz="2400" b="0" i="0" dirty="0">
              <a:solidFill>
                <a:schemeClr val="bg1"/>
              </a:solidFill>
            </a:rPr>
            <a:t>Khuyến khích khai hoang bằng nhiều hình thức, nhà nước và nhân dân cùng khai hoan</a:t>
          </a:r>
          <a:r>
            <a:rPr lang="en-US" sz="2400" b="0" i="0" dirty="0">
              <a:solidFill>
                <a:schemeClr val="bg1"/>
              </a:solidFill>
            </a:rPr>
            <a:t>g</a:t>
          </a:r>
          <a:endParaRPr lang="en-US" sz="2400" dirty="0">
            <a:solidFill>
              <a:schemeClr val="bg1"/>
            </a:solidFill>
          </a:endParaRPr>
        </a:p>
      </dgm:t>
    </dgm:pt>
    <dgm:pt modelId="{93CE675D-8579-4F3E-B0E8-E77B55FFB1D9}" type="parTrans" cxnId="{B605A5EB-08F0-42F2-A72C-C378C40B6DCF}">
      <dgm:prSet/>
      <dgm:spPr/>
      <dgm:t>
        <a:bodyPr/>
        <a:lstStyle/>
        <a:p>
          <a:endParaRPr lang="en-US"/>
        </a:p>
      </dgm:t>
    </dgm:pt>
    <dgm:pt modelId="{2A543AF9-01C0-4BA3-8AFE-765893CF2644}" type="sibTrans" cxnId="{B605A5EB-08F0-42F2-A72C-C378C40B6DCF}">
      <dgm:prSet/>
      <dgm:spPr/>
      <dgm:t>
        <a:bodyPr/>
        <a:lstStyle/>
        <a:p>
          <a:endParaRPr lang="en-US"/>
        </a:p>
      </dgm:t>
    </dgm:pt>
    <dgm:pt modelId="{5995C56F-F194-4668-AEEE-2373429D252E}">
      <dgm:prSet phldrT="[Text]" custT="1"/>
      <dgm:spPr>
        <a:solidFill>
          <a:srgbClr val="0070C0">
            <a:alpha val="90000"/>
          </a:srgbClr>
        </a:solidFill>
      </dgm:spPr>
      <dgm:t>
        <a:bodyPr/>
        <a:lstStyle/>
        <a:p>
          <a:pPr algn="just"/>
          <a:r>
            <a:rPr lang="vi-VN" sz="2400" b="0" i="0">
              <a:solidFill>
                <a:schemeClr val="bg1"/>
              </a:solidFill>
            </a:rPr>
            <a:t>Nhà nước còn bỏ tiền, huy động nhân dân sửa, đắp đê điều.</a:t>
          </a:r>
          <a:endParaRPr lang="en-US" sz="2400" dirty="0">
            <a:solidFill>
              <a:schemeClr val="bg1"/>
            </a:solidFill>
          </a:endParaRPr>
        </a:p>
      </dgm:t>
    </dgm:pt>
    <dgm:pt modelId="{05B3A2D5-4ACC-4DC2-B56D-68D5B3DC5364}" type="parTrans" cxnId="{A1437068-17C1-4DF4-93C0-8F99E0B61F93}">
      <dgm:prSet/>
      <dgm:spPr/>
      <dgm:t>
        <a:bodyPr/>
        <a:lstStyle/>
        <a:p>
          <a:endParaRPr lang="en-US"/>
        </a:p>
      </dgm:t>
    </dgm:pt>
    <dgm:pt modelId="{CB8717E4-D847-4835-8F4E-80B651268219}" type="sibTrans" cxnId="{A1437068-17C1-4DF4-93C0-8F99E0B61F93}">
      <dgm:prSet/>
      <dgm:spPr/>
      <dgm:t>
        <a:bodyPr/>
        <a:lstStyle/>
        <a:p>
          <a:endParaRPr lang="en-US"/>
        </a:p>
      </dgm:t>
    </dgm:pt>
    <dgm:pt modelId="{82F020A9-DDEE-4A3D-9677-786E7C72775D}">
      <dgm:prSet phldrT="[Text]" custT="1"/>
      <dgm:spPr>
        <a:solidFill>
          <a:srgbClr val="0070C0">
            <a:alpha val="90000"/>
          </a:srgbClr>
        </a:solidFill>
      </dgm:spPr>
      <dgm:t>
        <a:bodyPr/>
        <a:lstStyle/>
        <a:p>
          <a:pPr algn="just"/>
          <a:r>
            <a:rPr lang="vi-VN" sz="2400" b="0" i="0" dirty="0">
              <a:solidFill>
                <a:schemeClr val="bg1"/>
              </a:solidFill>
            </a:rPr>
            <a:t>Trong nhân dân, kinh tế tiểu nông cá thể vẫn duy trì như cũ.</a:t>
          </a:r>
          <a:endParaRPr lang="en-US" sz="2400" dirty="0">
            <a:solidFill>
              <a:schemeClr val="bg1"/>
            </a:solidFill>
          </a:endParaRPr>
        </a:p>
      </dgm:t>
    </dgm:pt>
    <dgm:pt modelId="{DF15D017-6781-4327-B430-A53CE2162481}" type="parTrans" cxnId="{5EC5C513-C56E-4504-900E-6F48E21346EA}">
      <dgm:prSet/>
      <dgm:spPr/>
      <dgm:t>
        <a:bodyPr/>
        <a:lstStyle/>
        <a:p>
          <a:endParaRPr lang="en-US"/>
        </a:p>
      </dgm:t>
    </dgm:pt>
    <dgm:pt modelId="{0CEED3A3-A808-48A2-B704-88FD1D760034}" type="sibTrans" cxnId="{5EC5C513-C56E-4504-900E-6F48E21346EA}">
      <dgm:prSet/>
      <dgm:spPr/>
      <dgm:t>
        <a:bodyPr/>
        <a:lstStyle/>
        <a:p>
          <a:endParaRPr lang="en-US"/>
        </a:p>
      </dgm:t>
    </dgm:pt>
    <dgm:pt modelId="{69E70145-7AD5-4BFF-9DF2-3D942BAAC64F}" type="pres">
      <dgm:prSet presAssocID="{3FA6EB43-7AE2-4B5B-BAB0-0F7BA160DE1B}" presName="Name0" presStyleCnt="0">
        <dgm:presLayoutVars>
          <dgm:dir/>
          <dgm:animLvl val="lvl"/>
          <dgm:resizeHandles val="exact"/>
        </dgm:presLayoutVars>
      </dgm:prSet>
      <dgm:spPr/>
    </dgm:pt>
    <dgm:pt modelId="{D09B4964-9C22-4724-AC81-BBD6BB802A5E}" type="pres">
      <dgm:prSet presAssocID="{C3DD3CA4-3B98-4095-95C9-649BF8FA63D6}" presName="linNode" presStyleCnt="0"/>
      <dgm:spPr/>
    </dgm:pt>
    <dgm:pt modelId="{B22AC500-C46C-4288-9BEA-F1AA6A70318C}" type="pres">
      <dgm:prSet presAssocID="{C3DD3CA4-3B98-4095-95C9-649BF8FA63D6}" presName="parentText" presStyleLbl="node1" presStyleIdx="0" presStyleCnt="1" custScaleX="46975" custLinFactNeighborX="-13431" custLinFactNeighborY="448">
        <dgm:presLayoutVars>
          <dgm:chMax val="1"/>
          <dgm:bulletEnabled val="1"/>
        </dgm:presLayoutVars>
      </dgm:prSet>
      <dgm:spPr/>
    </dgm:pt>
    <dgm:pt modelId="{BEC58E2F-7B88-4B8E-9F91-9935EE20A6AA}" type="pres">
      <dgm:prSet presAssocID="{C3DD3CA4-3B98-4095-95C9-649BF8FA63D6}" presName="descendantText" presStyleLbl="alignAccFollowNode1" presStyleIdx="0" presStyleCnt="1" custScaleX="123452">
        <dgm:presLayoutVars>
          <dgm:bulletEnabled val="1"/>
        </dgm:presLayoutVars>
      </dgm:prSet>
      <dgm:spPr/>
    </dgm:pt>
  </dgm:ptLst>
  <dgm:cxnLst>
    <dgm:cxn modelId="{5EC5C513-C56E-4504-900E-6F48E21346EA}" srcId="{C3DD3CA4-3B98-4095-95C9-649BF8FA63D6}" destId="{82F020A9-DDEE-4A3D-9677-786E7C72775D}" srcOrd="3" destOrd="0" parTransId="{DF15D017-6781-4327-B430-A53CE2162481}" sibTransId="{0CEED3A3-A808-48A2-B704-88FD1D760034}"/>
    <dgm:cxn modelId="{6871EA28-11F2-4B18-9E48-359A351EF436}" type="presOf" srcId="{82F020A9-DDEE-4A3D-9677-786E7C72775D}" destId="{BEC58E2F-7B88-4B8E-9F91-9935EE20A6AA}" srcOrd="0" destOrd="3" presId="urn:microsoft.com/office/officeart/2005/8/layout/vList5"/>
    <dgm:cxn modelId="{9AF5E367-7847-4B24-AC7D-AA9A80E06AF5}" srcId="{3FA6EB43-7AE2-4B5B-BAB0-0F7BA160DE1B}" destId="{C3DD3CA4-3B98-4095-95C9-649BF8FA63D6}" srcOrd="0" destOrd="0" parTransId="{7598BF5C-6863-43D2-8CD0-646D956E67AB}" sibTransId="{B5B28A18-B47E-4689-8E66-7E7E8B6A4A3B}"/>
    <dgm:cxn modelId="{A1437068-17C1-4DF4-93C0-8F99E0B61F93}" srcId="{C3DD3CA4-3B98-4095-95C9-649BF8FA63D6}" destId="{5995C56F-F194-4668-AEEE-2373429D252E}" srcOrd="2" destOrd="0" parTransId="{05B3A2D5-4ACC-4DC2-B56D-68D5B3DC5364}" sibTransId="{CB8717E4-D847-4835-8F4E-80B651268219}"/>
    <dgm:cxn modelId="{B2226A53-2CF1-4AD4-9713-6A8FAFFE255E}" type="presOf" srcId="{5995C56F-F194-4668-AEEE-2373429D252E}" destId="{BEC58E2F-7B88-4B8E-9F91-9935EE20A6AA}" srcOrd="0" destOrd="2" presId="urn:microsoft.com/office/officeart/2005/8/layout/vList5"/>
    <dgm:cxn modelId="{51E44BBB-38B4-41E5-B21B-EED46A55BC3E}" type="presOf" srcId="{7D777BF7-9A64-4FA8-BABD-7520432E5A62}" destId="{BEC58E2F-7B88-4B8E-9F91-9935EE20A6AA}" srcOrd="0" destOrd="0" presId="urn:microsoft.com/office/officeart/2005/8/layout/vList5"/>
    <dgm:cxn modelId="{F714DCBF-7721-4A84-B5C4-AEB193E97E38}" type="presOf" srcId="{C3DD3CA4-3B98-4095-95C9-649BF8FA63D6}" destId="{B22AC500-C46C-4288-9BEA-F1AA6A70318C}" srcOrd="0" destOrd="0" presId="urn:microsoft.com/office/officeart/2005/8/layout/vList5"/>
    <dgm:cxn modelId="{880200C2-005A-469D-919F-D5AD6774A8AF}" srcId="{C3DD3CA4-3B98-4095-95C9-649BF8FA63D6}" destId="{7D777BF7-9A64-4FA8-BABD-7520432E5A62}" srcOrd="0" destOrd="0" parTransId="{64E86A95-0D23-4FA2-9FEC-B71C467BAA0A}" sibTransId="{7BDA90D1-3B81-42D1-BACB-626BE9CBE60B}"/>
    <dgm:cxn modelId="{B605A5EB-08F0-42F2-A72C-C378C40B6DCF}" srcId="{C3DD3CA4-3B98-4095-95C9-649BF8FA63D6}" destId="{99A7E62C-86DB-4248-BE45-F4258D61B4F3}" srcOrd="1" destOrd="0" parTransId="{93CE675D-8579-4F3E-B0E8-E77B55FFB1D9}" sibTransId="{2A543AF9-01C0-4BA3-8AFE-765893CF2644}"/>
    <dgm:cxn modelId="{A9CDC2EC-494F-4FC2-976B-CCE37652167C}" type="presOf" srcId="{99A7E62C-86DB-4248-BE45-F4258D61B4F3}" destId="{BEC58E2F-7B88-4B8E-9F91-9935EE20A6AA}" srcOrd="0" destOrd="1" presId="urn:microsoft.com/office/officeart/2005/8/layout/vList5"/>
    <dgm:cxn modelId="{2E81F0F4-8792-441F-8547-F154C496E695}" type="presOf" srcId="{3FA6EB43-7AE2-4B5B-BAB0-0F7BA160DE1B}" destId="{69E70145-7AD5-4BFF-9DF2-3D942BAAC64F}" srcOrd="0" destOrd="0" presId="urn:microsoft.com/office/officeart/2005/8/layout/vList5"/>
    <dgm:cxn modelId="{1E65F82D-8AA9-4ADA-A1D1-BC0CA4261632}" type="presParOf" srcId="{69E70145-7AD5-4BFF-9DF2-3D942BAAC64F}" destId="{D09B4964-9C22-4724-AC81-BBD6BB802A5E}" srcOrd="0" destOrd="0" presId="urn:microsoft.com/office/officeart/2005/8/layout/vList5"/>
    <dgm:cxn modelId="{61BB69DE-8BE0-4284-8815-8FF48DC00164}" type="presParOf" srcId="{D09B4964-9C22-4724-AC81-BBD6BB802A5E}" destId="{B22AC500-C46C-4288-9BEA-F1AA6A70318C}" srcOrd="0" destOrd="0" presId="urn:microsoft.com/office/officeart/2005/8/layout/vList5"/>
    <dgm:cxn modelId="{2F9EB1EB-4DB4-4D5E-8AD8-F07F5F1B3AC9}" type="presParOf" srcId="{D09B4964-9C22-4724-AC81-BBD6BB802A5E}" destId="{BEC58E2F-7B88-4B8E-9F91-9935EE20A6AA}" srcOrd="1" destOrd="0" presId="urn:microsoft.com/office/officeart/2005/8/layout/vList5"/>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33.xml><?xml version="1.0" encoding="utf-8"?>
<dgm:dataModel xmlns:dgm="http://schemas.openxmlformats.org/drawingml/2006/diagram" xmlns:a="http://schemas.openxmlformats.org/drawingml/2006/main">
  <dgm:ptLst>
    <dgm:pt modelId="{FEA9A9AC-8C86-402A-A3CD-8CEBECDED6AF}"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67A7433E-0A70-408B-8C27-F933E3379D17}">
      <dgm:prSet phldrT="[Text]" custT="1"/>
      <dgm:spPr>
        <a:solidFill>
          <a:srgbClr val="002060"/>
        </a:solidFill>
      </dgm:spPr>
      <dgm:t>
        <a:bodyPr/>
        <a:lstStyle/>
        <a:p>
          <a:r>
            <a:rPr lang="en-US" sz="3200" dirty="0" err="1">
              <a:latin typeface="Calibri" panose="020F0502020204030204" pitchFamily="34" charset="0"/>
            </a:rPr>
            <a:t>Thủ</a:t>
          </a:r>
          <a:r>
            <a:rPr lang="en-US" sz="3200" dirty="0">
              <a:latin typeface="Calibri" panose="020F0502020204030204" pitchFamily="34" charset="0"/>
            </a:rPr>
            <a:t> </a:t>
          </a:r>
          <a:r>
            <a:rPr lang="en-US" sz="3200" dirty="0" err="1">
              <a:latin typeface="Calibri" panose="020F0502020204030204" pitchFamily="34" charset="0"/>
            </a:rPr>
            <a:t>công</a:t>
          </a:r>
          <a:r>
            <a:rPr lang="en-US" sz="3200" dirty="0">
              <a:latin typeface="Calibri" panose="020F0502020204030204" pitchFamily="34" charset="0"/>
            </a:rPr>
            <a:t> </a:t>
          </a:r>
          <a:r>
            <a:rPr lang="en-US" sz="3200" dirty="0" err="1">
              <a:latin typeface="Calibri" panose="020F0502020204030204" pitchFamily="34" charset="0"/>
            </a:rPr>
            <a:t>nghiệp</a:t>
          </a:r>
          <a:endParaRPr lang="en-US" sz="3200" dirty="0">
            <a:latin typeface="Calibri" panose="020F0502020204030204" pitchFamily="34" charset="0"/>
          </a:endParaRPr>
        </a:p>
      </dgm:t>
    </dgm:pt>
    <dgm:pt modelId="{66BBB7A6-B152-4C52-9023-933554FED322}" type="parTrans" cxnId="{7ABB58BC-CBD8-44B6-978C-1AF2C64B9ED0}">
      <dgm:prSet/>
      <dgm:spPr/>
      <dgm:t>
        <a:bodyPr/>
        <a:lstStyle/>
        <a:p>
          <a:endParaRPr lang="en-US"/>
        </a:p>
      </dgm:t>
    </dgm:pt>
    <dgm:pt modelId="{0FCCC1B1-BE60-495C-90B6-C0FC36FF8DB7}" type="sibTrans" cxnId="{7ABB58BC-CBD8-44B6-978C-1AF2C64B9ED0}">
      <dgm:prSet/>
      <dgm:spPr/>
      <dgm:t>
        <a:bodyPr/>
        <a:lstStyle/>
        <a:p>
          <a:endParaRPr lang="en-US"/>
        </a:p>
      </dgm:t>
    </dgm:pt>
    <dgm:pt modelId="{BA8668C7-5519-4823-973E-2C25EF423F7C}">
      <dgm:prSet phldrT="[Tex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Thủ công nghiệp nhà nước: Tổ chức  quy mô lớn, các quan xưởng được xây dựng, sản xuất tiền, vũ khí, đóng thuyền, làm đồ trang sức, làm gạch ngói (nghề cũ)</a:t>
          </a:r>
          <a:r>
            <a:rPr lang="en-US" sz="2400" b="0" i="0" dirty="0">
              <a:solidFill>
                <a:schemeClr val="bg1"/>
              </a:solidFill>
              <a:latin typeface="Calibri" panose="020F0502020204030204" pitchFamily="34" charset="0"/>
            </a:rPr>
            <a:t>;</a:t>
          </a:r>
          <a:r>
            <a:rPr lang="vi-VN" sz="2400" b="0" i="0" dirty="0">
              <a:solidFill>
                <a:schemeClr val="bg1"/>
              </a:solidFill>
              <a:latin typeface="Calibri" panose="020F0502020204030204" pitchFamily="34" charset="0"/>
            </a:rPr>
            <a:t> Thợ quan xưởng đã đóng tàu thủy - được tiếp cận với kỹ thuật chạy bằng máy hơi nước.</a:t>
          </a:r>
          <a:endParaRPr lang="en-US" sz="2400" dirty="0">
            <a:solidFill>
              <a:schemeClr val="bg1"/>
            </a:solidFill>
            <a:latin typeface="Calibri" panose="020F0502020204030204" pitchFamily="34" charset="0"/>
          </a:endParaRPr>
        </a:p>
      </dgm:t>
    </dgm:pt>
    <dgm:pt modelId="{3EEF76A4-738C-4287-9C12-2C1B75043EB9}" type="parTrans" cxnId="{E305787C-FA7A-4E57-9EF7-B2D203BCB113}">
      <dgm:prSet/>
      <dgm:spPr/>
      <dgm:t>
        <a:bodyPr/>
        <a:lstStyle/>
        <a:p>
          <a:endParaRPr lang="en-US"/>
        </a:p>
      </dgm:t>
    </dgm:pt>
    <dgm:pt modelId="{885452D6-344A-4758-B28F-7DB1F0AFFCD9}" type="sibTrans" cxnId="{E305787C-FA7A-4E57-9EF7-B2D203BCB113}">
      <dgm:prSet/>
      <dgm:spPr/>
      <dgm:t>
        <a:bodyPr/>
        <a:lstStyle/>
        <a:p>
          <a:endParaRPr lang="en-US"/>
        </a:p>
      </dgm:t>
    </dgm:pt>
    <dgm:pt modelId="{80414DEF-CE62-4817-829C-97F324BE80E9}">
      <dgm:prSet phldrT="[Tex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Trong nhân dân: nghề thủ công truyền thống được duy trì nhưng không phát triển như trước.</a:t>
          </a:r>
          <a:endParaRPr lang="en-US" sz="2400" dirty="0">
            <a:solidFill>
              <a:schemeClr val="bg1"/>
            </a:solidFill>
            <a:latin typeface="Calibri" panose="020F0502020204030204" pitchFamily="34" charset="0"/>
          </a:endParaRPr>
        </a:p>
      </dgm:t>
    </dgm:pt>
    <dgm:pt modelId="{6AC3A781-8FB5-4769-A86B-E1E15216C29A}" type="parTrans" cxnId="{F387F940-8E07-4F1F-9BC7-083378D48429}">
      <dgm:prSet/>
      <dgm:spPr/>
      <dgm:t>
        <a:bodyPr/>
        <a:lstStyle/>
        <a:p>
          <a:endParaRPr lang="en-US"/>
        </a:p>
      </dgm:t>
    </dgm:pt>
    <dgm:pt modelId="{B7864C23-FBBD-4471-912E-6CFC1FEC5171}" type="sibTrans" cxnId="{F387F940-8E07-4F1F-9BC7-083378D48429}">
      <dgm:prSet/>
      <dgm:spPr/>
      <dgm:t>
        <a:bodyPr/>
        <a:lstStyle/>
        <a:p>
          <a:endParaRPr lang="en-US"/>
        </a:p>
      </dgm:t>
    </dgm:pt>
    <dgm:pt modelId="{DF5C703D-25FA-4B85-A8E9-0B44BF6EF138}">
      <dgm:prSet phldrT="[Text]" custT="1"/>
      <dgm:spPr>
        <a:solidFill>
          <a:srgbClr val="002060"/>
        </a:solidFill>
      </dgm:spPr>
      <dgm:t>
        <a:bodyPr/>
        <a:lstStyle/>
        <a:p>
          <a:r>
            <a:rPr lang="en-US" sz="3200" dirty="0" err="1">
              <a:latin typeface="Calibri" panose="020F0502020204030204" pitchFamily="34" charset="0"/>
            </a:rPr>
            <a:t>Thương</a:t>
          </a:r>
          <a:r>
            <a:rPr lang="en-US" sz="3200" dirty="0">
              <a:latin typeface="Calibri" panose="020F0502020204030204" pitchFamily="34" charset="0"/>
            </a:rPr>
            <a:t> </a:t>
          </a:r>
          <a:r>
            <a:rPr lang="en-US" sz="3200" dirty="0" err="1">
              <a:latin typeface="Calibri" panose="020F0502020204030204" pitchFamily="34" charset="0"/>
            </a:rPr>
            <a:t>nghiệp</a:t>
          </a:r>
          <a:endParaRPr lang="en-US" sz="3200" dirty="0">
            <a:latin typeface="Calibri" panose="020F0502020204030204" pitchFamily="34" charset="0"/>
          </a:endParaRPr>
        </a:p>
      </dgm:t>
    </dgm:pt>
    <dgm:pt modelId="{B5C60C79-1210-4CAA-A366-66A9035B1A87}" type="parTrans" cxnId="{BA5FFEC1-399D-458A-9424-1D2A9F4F1D8D}">
      <dgm:prSet/>
      <dgm:spPr/>
      <dgm:t>
        <a:bodyPr/>
        <a:lstStyle/>
        <a:p>
          <a:endParaRPr lang="en-US"/>
        </a:p>
      </dgm:t>
    </dgm:pt>
    <dgm:pt modelId="{4B55185A-686A-4C3A-A738-1803E63FB465}" type="sibTrans" cxnId="{BA5FFEC1-399D-458A-9424-1D2A9F4F1D8D}">
      <dgm:prSet/>
      <dgm:spPr/>
      <dgm:t>
        <a:bodyPr/>
        <a:lstStyle/>
        <a:p>
          <a:endParaRPr lang="en-US"/>
        </a:p>
      </dgm:t>
    </dgm:pt>
    <dgm:pt modelId="{3CCCE006-2208-47EF-A692-CC9773A9AFC5}">
      <dgm:prSet phldrT="[Tex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Nội dung phát triển chậm chạp do chính sách thuế khóa phức tạp của Nhà nước.</a:t>
          </a:r>
          <a:endParaRPr lang="en-US" sz="2400" dirty="0">
            <a:solidFill>
              <a:schemeClr val="bg1"/>
            </a:solidFill>
            <a:latin typeface="Calibri" panose="020F0502020204030204" pitchFamily="34" charset="0"/>
          </a:endParaRPr>
        </a:p>
      </dgm:t>
    </dgm:pt>
    <dgm:pt modelId="{F729E323-7FB9-4BE3-9737-3713A1C596CB}" type="parTrans" cxnId="{EBE05733-3432-4E7D-91BD-AAC50273E932}">
      <dgm:prSet/>
      <dgm:spPr/>
      <dgm:t>
        <a:bodyPr/>
        <a:lstStyle/>
        <a:p>
          <a:endParaRPr lang="en-US"/>
        </a:p>
      </dgm:t>
    </dgm:pt>
    <dgm:pt modelId="{FDCD58FA-E626-4D64-A38E-3A9A753C6518}" type="sibTrans" cxnId="{EBE05733-3432-4E7D-91BD-AAC50273E932}">
      <dgm:prSet/>
      <dgm:spPr/>
      <dgm:t>
        <a:bodyPr/>
        <a:lstStyle/>
        <a:p>
          <a:endParaRPr lang="en-US"/>
        </a:p>
      </dgm:t>
    </dgm:pt>
    <dgm:pt modelId="{9BA35589-820A-4A3A-9897-60DE2D208FEE}">
      <dgm:prSe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 Ngoại thương: Nhà nước nắm độc quyền, buôn bán với các nước láng giềng  như Trung Hoa, Xiêm, Mã lai.</a:t>
          </a:r>
        </a:p>
      </dgm:t>
    </dgm:pt>
    <dgm:pt modelId="{B25B2410-11AC-40E5-8FEF-6295DAB0C311}" type="parTrans" cxnId="{AEA301D0-1E94-4A08-9611-4106597D0144}">
      <dgm:prSet/>
      <dgm:spPr/>
      <dgm:t>
        <a:bodyPr/>
        <a:lstStyle/>
        <a:p>
          <a:endParaRPr lang="en-US"/>
        </a:p>
      </dgm:t>
    </dgm:pt>
    <dgm:pt modelId="{AF385139-3F45-4345-A9A3-79B30962B71B}" type="sibTrans" cxnId="{AEA301D0-1E94-4A08-9611-4106597D0144}">
      <dgm:prSet/>
      <dgm:spPr/>
      <dgm:t>
        <a:bodyPr/>
        <a:lstStyle/>
        <a:p>
          <a:endParaRPr lang="en-US"/>
        </a:p>
      </dgm:t>
    </dgm:pt>
    <dgm:pt modelId="{7DF7C5A1-4433-4FD3-88B6-389B9E8CFF22}">
      <dgm:prSet custT="1"/>
      <dgm:spPr>
        <a:solidFill>
          <a:schemeClr val="bg2">
            <a:lumMod val="10000"/>
            <a:alpha val="90000"/>
          </a:schemeClr>
        </a:solidFill>
      </dgm:spPr>
      <dgm:t>
        <a:bodyPr/>
        <a:lstStyle/>
        <a:p>
          <a:r>
            <a:rPr lang="vi-VN" sz="2400" b="0" i="0" dirty="0">
              <a:solidFill>
                <a:schemeClr val="bg1"/>
              </a:solidFill>
              <a:latin typeface="Calibri" panose="020F0502020204030204" pitchFamily="34" charset="0"/>
            </a:rPr>
            <a:t>  Dè dặt với phương Tây, tàu thuyền các nước phương Tây chỉ được ra vào cảng Đà Nẵng.</a:t>
          </a:r>
        </a:p>
      </dgm:t>
    </dgm:pt>
    <dgm:pt modelId="{678F5F2C-0261-40FA-82D1-974316FFED7E}" type="parTrans" cxnId="{96634997-357A-4C13-9721-DF7448D3A100}">
      <dgm:prSet/>
      <dgm:spPr/>
      <dgm:t>
        <a:bodyPr/>
        <a:lstStyle/>
        <a:p>
          <a:endParaRPr lang="en-US"/>
        </a:p>
      </dgm:t>
    </dgm:pt>
    <dgm:pt modelId="{6B2073E2-A0F0-441B-9227-E023D071E8EB}" type="sibTrans" cxnId="{96634997-357A-4C13-9721-DF7448D3A100}">
      <dgm:prSet/>
      <dgm:spPr/>
      <dgm:t>
        <a:bodyPr/>
        <a:lstStyle/>
        <a:p>
          <a:endParaRPr lang="en-US"/>
        </a:p>
      </dgm:t>
    </dgm:pt>
    <dgm:pt modelId="{06AA3E85-C702-4074-A9FF-BF8509EC2241}">
      <dgm:prSet custT="1"/>
      <dgm:spPr>
        <a:solidFill>
          <a:schemeClr val="bg2">
            <a:lumMod val="10000"/>
            <a:alpha val="90000"/>
          </a:schemeClr>
        </a:solidFill>
      </dgm:spPr>
      <dgm:t>
        <a:bodyPr/>
        <a:lstStyle/>
        <a:p>
          <a:r>
            <a:rPr lang="en-US" sz="2400" b="0" i="0" dirty="0">
              <a:solidFill>
                <a:schemeClr val="bg1"/>
              </a:solidFill>
              <a:latin typeface="Calibri" panose="020F0502020204030204" pitchFamily="34" charset="0"/>
            </a:rPr>
            <a:t>  Cho </a:t>
          </a:r>
          <a:r>
            <a:rPr lang="en-US" sz="2400" b="0" i="0" dirty="0" err="1">
              <a:solidFill>
                <a:schemeClr val="bg1"/>
              </a:solidFill>
              <a:latin typeface="Calibri" panose="020F0502020204030204" pitchFamily="34" charset="0"/>
            </a:rPr>
            <a:t>nên</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đô</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thị</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tàn</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lụi</a:t>
          </a:r>
          <a:r>
            <a:rPr lang="en-US" sz="2400" b="0" i="0" dirty="0">
              <a:solidFill>
                <a:schemeClr val="bg1"/>
              </a:solidFill>
              <a:latin typeface="Calibri" panose="020F0502020204030204" pitchFamily="34" charset="0"/>
            </a:rPr>
            <a:t> </a:t>
          </a:r>
          <a:r>
            <a:rPr lang="en-US" sz="2400" b="0" i="0" dirty="0" err="1">
              <a:solidFill>
                <a:schemeClr val="bg1"/>
              </a:solidFill>
              <a:latin typeface="Calibri" panose="020F0502020204030204" pitchFamily="34" charset="0"/>
            </a:rPr>
            <a:t>dần</a:t>
          </a:r>
          <a:r>
            <a:rPr lang="en-US" sz="2400" b="0" i="0" dirty="0">
              <a:solidFill>
                <a:schemeClr val="bg1"/>
              </a:solidFill>
              <a:latin typeface="Calibri" panose="020F0502020204030204" pitchFamily="34" charset="0"/>
            </a:rPr>
            <a:t>.</a:t>
          </a:r>
        </a:p>
      </dgm:t>
    </dgm:pt>
    <dgm:pt modelId="{EAA18350-7916-4306-BC3E-BA23C5E30A8B}" type="parTrans" cxnId="{CD9A7D0D-C5AC-4BC9-B852-A20BC65BD4A1}">
      <dgm:prSet/>
      <dgm:spPr/>
      <dgm:t>
        <a:bodyPr/>
        <a:lstStyle/>
        <a:p>
          <a:endParaRPr lang="en-US"/>
        </a:p>
      </dgm:t>
    </dgm:pt>
    <dgm:pt modelId="{16511E9C-32C0-4439-8CF8-EBA91412975F}" type="sibTrans" cxnId="{CD9A7D0D-C5AC-4BC9-B852-A20BC65BD4A1}">
      <dgm:prSet/>
      <dgm:spPr/>
      <dgm:t>
        <a:bodyPr/>
        <a:lstStyle/>
        <a:p>
          <a:endParaRPr lang="en-US"/>
        </a:p>
      </dgm:t>
    </dgm:pt>
    <dgm:pt modelId="{BAA7AA47-E083-4B0C-83A2-A5C5D6AFB091}" type="pres">
      <dgm:prSet presAssocID="{FEA9A9AC-8C86-402A-A3CD-8CEBECDED6AF}" presName="Name0" presStyleCnt="0">
        <dgm:presLayoutVars>
          <dgm:dir/>
          <dgm:animLvl val="lvl"/>
          <dgm:resizeHandles val="exact"/>
        </dgm:presLayoutVars>
      </dgm:prSet>
      <dgm:spPr/>
    </dgm:pt>
    <dgm:pt modelId="{BC69B20A-1050-4534-AF62-071345DD2581}" type="pres">
      <dgm:prSet presAssocID="{67A7433E-0A70-408B-8C27-F933E3379D17}" presName="linNode" presStyleCnt="0"/>
      <dgm:spPr/>
    </dgm:pt>
    <dgm:pt modelId="{3575E9BB-7FAB-4825-85A0-01907A013996}" type="pres">
      <dgm:prSet presAssocID="{67A7433E-0A70-408B-8C27-F933E3379D17}" presName="parentText" presStyleLbl="node1" presStyleIdx="0" presStyleCnt="2" custScaleX="52150" custLinFactNeighborX="-1" custLinFactNeighborY="-3">
        <dgm:presLayoutVars>
          <dgm:chMax val="1"/>
          <dgm:bulletEnabled val="1"/>
        </dgm:presLayoutVars>
      </dgm:prSet>
      <dgm:spPr/>
    </dgm:pt>
    <dgm:pt modelId="{E6B69347-E7E3-4A4F-B011-567C9D578B26}" type="pres">
      <dgm:prSet presAssocID="{67A7433E-0A70-408B-8C27-F933E3379D17}" presName="descendantText" presStyleLbl="alignAccFollowNode1" presStyleIdx="0" presStyleCnt="2" custScaleX="135953" custLinFactNeighborX="2175" custLinFactNeighborY="-3816">
        <dgm:presLayoutVars>
          <dgm:bulletEnabled val="1"/>
        </dgm:presLayoutVars>
      </dgm:prSet>
      <dgm:spPr/>
    </dgm:pt>
    <dgm:pt modelId="{14DEB8E0-912C-4B4C-A323-9A34FAB4896B}" type="pres">
      <dgm:prSet presAssocID="{0FCCC1B1-BE60-495C-90B6-C0FC36FF8DB7}" presName="sp" presStyleCnt="0"/>
      <dgm:spPr/>
    </dgm:pt>
    <dgm:pt modelId="{A91EE7CE-A9C2-48F6-BB5F-14D9D7048EC9}" type="pres">
      <dgm:prSet presAssocID="{DF5C703D-25FA-4B85-A8E9-0B44BF6EF138}" presName="linNode" presStyleCnt="0"/>
      <dgm:spPr/>
    </dgm:pt>
    <dgm:pt modelId="{F34C676A-6C76-4ED2-80A8-A225D058C2D5}" type="pres">
      <dgm:prSet presAssocID="{DF5C703D-25FA-4B85-A8E9-0B44BF6EF138}" presName="parentText" presStyleLbl="node1" presStyleIdx="1" presStyleCnt="2" custScaleX="52150" custLinFactNeighborX="-1" custLinFactNeighborY="-2544">
        <dgm:presLayoutVars>
          <dgm:chMax val="1"/>
          <dgm:bulletEnabled val="1"/>
        </dgm:presLayoutVars>
      </dgm:prSet>
      <dgm:spPr/>
    </dgm:pt>
    <dgm:pt modelId="{0D843837-A99E-496D-B695-C6F635BE63A3}" type="pres">
      <dgm:prSet presAssocID="{DF5C703D-25FA-4B85-A8E9-0B44BF6EF138}" presName="descendantText" presStyleLbl="alignAccFollowNode1" presStyleIdx="1" presStyleCnt="2" custScaleX="126770" custScaleY="119307" custLinFactNeighborX="0">
        <dgm:presLayoutVars>
          <dgm:bulletEnabled val="1"/>
        </dgm:presLayoutVars>
      </dgm:prSet>
      <dgm:spPr/>
    </dgm:pt>
  </dgm:ptLst>
  <dgm:cxnLst>
    <dgm:cxn modelId="{39B9740B-C042-421C-821C-690CA24C7CA8}" type="presOf" srcId="{9BA35589-820A-4A3A-9897-60DE2D208FEE}" destId="{0D843837-A99E-496D-B695-C6F635BE63A3}" srcOrd="0" destOrd="1" presId="urn:microsoft.com/office/officeart/2005/8/layout/vList5"/>
    <dgm:cxn modelId="{CD9A7D0D-C5AC-4BC9-B852-A20BC65BD4A1}" srcId="{DF5C703D-25FA-4B85-A8E9-0B44BF6EF138}" destId="{06AA3E85-C702-4074-A9FF-BF8509EC2241}" srcOrd="3" destOrd="0" parTransId="{EAA18350-7916-4306-BC3E-BA23C5E30A8B}" sibTransId="{16511E9C-32C0-4439-8CF8-EBA91412975F}"/>
    <dgm:cxn modelId="{80F2F917-FE94-48C1-8F7A-6E825681D7CF}" type="presOf" srcId="{BA8668C7-5519-4823-973E-2C25EF423F7C}" destId="{E6B69347-E7E3-4A4F-B011-567C9D578B26}" srcOrd="0" destOrd="0" presId="urn:microsoft.com/office/officeart/2005/8/layout/vList5"/>
    <dgm:cxn modelId="{4371552F-CF33-47F6-AFA6-C9B82FECD179}" type="presOf" srcId="{67A7433E-0A70-408B-8C27-F933E3379D17}" destId="{3575E9BB-7FAB-4825-85A0-01907A013996}" srcOrd="0" destOrd="0" presId="urn:microsoft.com/office/officeart/2005/8/layout/vList5"/>
    <dgm:cxn modelId="{EBE05733-3432-4E7D-91BD-AAC50273E932}" srcId="{DF5C703D-25FA-4B85-A8E9-0B44BF6EF138}" destId="{3CCCE006-2208-47EF-A692-CC9773A9AFC5}" srcOrd="0" destOrd="0" parTransId="{F729E323-7FB9-4BE3-9737-3713A1C596CB}" sibTransId="{FDCD58FA-E626-4D64-A38E-3A9A753C6518}"/>
    <dgm:cxn modelId="{F387F940-8E07-4F1F-9BC7-083378D48429}" srcId="{67A7433E-0A70-408B-8C27-F933E3379D17}" destId="{80414DEF-CE62-4817-829C-97F324BE80E9}" srcOrd="1" destOrd="0" parTransId="{6AC3A781-8FB5-4769-A86B-E1E15216C29A}" sibTransId="{B7864C23-FBBD-4471-912E-6CFC1FEC5171}"/>
    <dgm:cxn modelId="{50829A51-90BE-40F0-8CAB-4EC939C263FF}" type="presOf" srcId="{DF5C703D-25FA-4B85-A8E9-0B44BF6EF138}" destId="{F34C676A-6C76-4ED2-80A8-A225D058C2D5}" srcOrd="0" destOrd="0" presId="urn:microsoft.com/office/officeart/2005/8/layout/vList5"/>
    <dgm:cxn modelId="{C1113375-90BE-41F5-9AA8-4A1A185D6D2B}" type="presOf" srcId="{80414DEF-CE62-4817-829C-97F324BE80E9}" destId="{E6B69347-E7E3-4A4F-B011-567C9D578B26}" srcOrd="0" destOrd="1" presId="urn:microsoft.com/office/officeart/2005/8/layout/vList5"/>
    <dgm:cxn modelId="{37C5D277-2AA3-4733-9871-59DC6BF0B402}" type="presOf" srcId="{FEA9A9AC-8C86-402A-A3CD-8CEBECDED6AF}" destId="{BAA7AA47-E083-4B0C-83A2-A5C5D6AFB091}" srcOrd="0" destOrd="0" presId="urn:microsoft.com/office/officeart/2005/8/layout/vList5"/>
    <dgm:cxn modelId="{E305787C-FA7A-4E57-9EF7-B2D203BCB113}" srcId="{67A7433E-0A70-408B-8C27-F933E3379D17}" destId="{BA8668C7-5519-4823-973E-2C25EF423F7C}" srcOrd="0" destOrd="0" parTransId="{3EEF76A4-738C-4287-9C12-2C1B75043EB9}" sibTransId="{885452D6-344A-4758-B28F-7DB1F0AFFCD9}"/>
    <dgm:cxn modelId="{96634997-357A-4C13-9721-DF7448D3A100}" srcId="{DF5C703D-25FA-4B85-A8E9-0B44BF6EF138}" destId="{7DF7C5A1-4433-4FD3-88B6-389B9E8CFF22}" srcOrd="2" destOrd="0" parTransId="{678F5F2C-0261-40FA-82D1-974316FFED7E}" sibTransId="{6B2073E2-A0F0-441B-9227-E023D071E8EB}"/>
    <dgm:cxn modelId="{27128998-5719-4ACC-8780-D39E29470624}" type="presOf" srcId="{7DF7C5A1-4433-4FD3-88B6-389B9E8CFF22}" destId="{0D843837-A99E-496D-B695-C6F635BE63A3}" srcOrd="0" destOrd="2" presId="urn:microsoft.com/office/officeart/2005/8/layout/vList5"/>
    <dgm:cxn modelId="{FBD32D9C-E460-40E3-8F89-DDE81152900A}" type="presOf" srcId="{3CCCE006-2208-47EF-A692-CC9773A9AFC5}" destId="{0D843837-A99E-496D-B695-C6F635BE63A3}" srcOrd="0" destOrd="0" presId="urn:microsoft.com/office/officeart/2005/8/layout/vList5"/>
    <dgm:cxn modelId="{7ABB58BC-CBD8-44B6-978C-1AF2C64B9ED0}" srcId="{FEA9A9AC-8C86-402A-A3CD-8CEBECDED6AF}" destId="{67A7433E-0A70-408B-8C27-F933E3379D17}" srcOrd="0" destOrd="0" parTransId="{66BBB7A6-B152-4C52-9023-933554FED322}" sibTransId="{0FCCC1B1-BE60-495C-90B6-C0FC36FF8DB7}"/>
    <dgm:cxn modelId="{BA5FFEC1-399D-458A-9424-1D2A9F4F1D8D}" srcId="{FEA9A9AC-8C86-402A-A3CD-8CEBECDED6AF}" destId="{DF5C703D-25FA-4B85-A8E9-0B44BF6EF138}" srcOrd="1" destOrd="0" parTransId="{B5C60C79-1210-4CAA-A366-66A9035B1A87}" sibTransId="{4B55185A-686A-4C3A-A738-1803E63FB465}"/>
    <dgm:cxn modelId="{AEA301D0-1E94-4A08-9611-4106597D0144}" srcId="{DF5C703D-25FA-4B85-A8E9-0B44BF6EF138}" destId="{9BA35589-820A-4A3A-9897-60DE2D208FEE}" srcOrd="1" destOrd="0" parTransId="{B25B2410-11AC-40E5-8FEF-6295DAB0C311}" sibTransId="{AF385139-3F45-4345-A9A3-79B30962B71B}"/>
    <dgm:cxn modelId="{9DB0B8EA-8332-47DC-8BC8-3C568E39E35E}" type="presOf" srcId="{06AA3E85-C702-4074-A9FF-BF8509EC2241}" destId="{0D843837-A99E-496D-B695-C6F635BE63A3}" srcOrd="0" destOrd="3" presId="urn:microsoft.com/office/officeart/2005/8/layout/vList5"/>
    <dgm:cxn modelId="{2C5417F8-D33A-4220-8269-89F4777A5413}" type="presParOf" srcId="{BAA7AA47-E083-4B0C-83A2-A5C5D6AFB091}" destId="{BC69B20A-1050-4534-AF62-071345DD2581}" srcOrd="0" destOrd="0" presId="urn:microsoft.com/office/officeart/2005/8/layout/vList5"/>
    <dgm:cxn modelId="{C3DE8B21-2A31-4C5D-AAFE-1413E75A4A68}" type="presParOf" srcId="{BC69B20A-1050-4534-AF62-071345DD2581}" destId="{3575E9BB-7FAB-4825-85A0-01907A013996}" srcOrd="0" destOrd="0" presId="urn:microsoft.com/office/officeart/2005/8/layout/vList5"/>
    <dgm:cxn modelId="{C2694077-9160-4793-B198-812084CD1B10}" type="presParOf" srcId="{BC69B20A-1050-4534-AF62-071345DD2581}" destId="{E6B69347-E7E3-4A4F-B011-567C9D578B26}" srcOrd="1" destOrd="0" presId="urn:microsoft.com/office/officeart/2005/8/layout/vList5"/>
    <dgm:cxn modelId="{6222885A-011B-44B3-A82C-06665E12593F}" type="presParOf" srcId="{BAA7AA47-E083-4B0C-83A2-A5C5D6AFB091}" destId="{14DEB8E0-912C-4B4C-A323-9A34FAB4896B}" srcOrd="1" destOrd="0" presId="urn:microsoft.com/office/officeart/2005/8/layout/vList5"/>
    <dgm:cxn modelId="{A80CD780-0B3A-48A0-A1EA-661F446908B1}" type="presParOf" srcId="{BAA7AA47-E083-4B0C-83A2-A5C5D6AFB091}" destId="{A91EE7CE-A9C2-48F6-BB5F-14D9D7048EC9}" srcOrd="2" destOrd="0" presId="urn:microsoft.com/office/officeart/2005/8/layout/vList5"/>
    <dgm:cxn modelId="{560E3BD9-3E5C-4F43-AD3B-B62C52F22724}" type="presParOf" srcId="{A91EE7CE-A9C2-48F6-BB5F-14D9D7048EC9}" destId="{F34C676A-6C76-4ED2-80A8-A225D058C2D5}" srcOrd="0" destOrd="0" presId="urn:microsoft.com/office/officeart/2005/8/layout/vList5"/>
    <dgm:cxn modelId="{CB3EE9BB-1E7B-4EC1-868A-7AF0DDF84489}" type="presParOf" srcId="{A91EE7CE-A9C2-48F6-BB5F-14D9D7048EC9}" destId="{0D843837-A99E-496D-B695-C6F635BE63A3}" srcOrd="1" destOrd="0" presId="urn:microsoft.com/office/officeart/2005/8/layout/vList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4.xml><?xml version="1.0" encoding="utf-8"?>
<dgm:dataModel xmlns:dgm="http://schemas.openxmlformats.org/drawingml/2006/diagram" xmlns:a="http://schemas.openxmlformats.org/drawingml/2006/main">
  <dgm:ptLst>
    <dgm:pt modelId="{2C9F6690-07D8-41FE-9F43-FBFEA1D7A2C2}"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864875B2-5D04-449F-9A8C-ACB4BB92C0B8}">
      <dgm:prSet phldrT="[Text]" custT="1"/>
      <dgm:spPr>
        <a:solidFill>
          <a:schemeClr val="tx1"/>
        </a:solidFill>
      </dgm:spPr>
      <dgm:t>
        <a:bodyPr/>
        <a:lstStyle/>
        <a:p>
          <a:r>
            <a:rPr lang="en-US" sz="3200" b="1" dirty="0"/>
            <a:t>- </a:t>
          </a:r>
          <a:r>
            <a:rPr lang="en-US" sz="3200" b="1" dirty="0" err="1"/>
            <a:t>Tình</a:t>
          </a:r>
          <a:r>
            <a:rPr lang="en-US" sz="3200" b="1" dirty="0"/>
            <a:t> </a:t>
          </a:r>
          <a:r>
            <a:rPr lang="en-US" sz="3200" b="1" dirty="0" err="1"/>
            <a:t>hình</a:t>
          </a:r>
          <a:r>
            <a:rPr lang="en-US" sz="3200" b="1" dirty="0"/>
            <a:t> </a:t>
          </a:r>
          <a:r>
            <a:rPr lang="en-US" sz="3200" b="1" dirty="0" err="1"/>
            <a:t>văn</a:t>
          </a:r>
          <a:r>
            <a:rPr lang="en-US" sz="3200" b="1" dirty="0"/>
            <a:t> </a:t>
          </a:r>
          <a:r>
            <a:rPr lang="en-US" sz="3200" b="1" dirty="0" err="1"/>
            <a:t>hóa</a:t>
          </a:r>
          <a:r>
            <a:rPr lang="en-US" sz="3200" b="1" dirty="0"/>
            <a:t>- </a:t>
          </a:r>
          <a:r>
            <a:rPr lang="en-US" sz="3200" b="1" dirty="0" err="1"/>
            <a:t>xã</a:t>
          </a:r>
          <a:r>
            <a:rPr lang="en-US" sz="3200" b="1" dirty="0"/>
            <a:t> </a:t>
          </a:r>
          <a:r>
            <a:rPr lang="en-US" sz="3200" b="1" dirty="0" err="1"/>
            <a:t>hội</a:t>
          </a:r>
          <a:r>
            <a:rPr lang="en-US" sz="3200" b="1" dirty="0"/>
            <a:t> </a:t>
          </a:r>
          <a:endParaRPr lang="en-US" sz="3200" dirty="0"/>
        </a:p>
      </dgm:t>
    </dgm:pt>
    <dgm:pt modelId="{D0381982-1B38-445B-BD7B-957C422F7EEB}" type="parTrans" cxnId="{A0DA96EA-930D-42E2-9DCD-6A667A6E323C}">
      <dgm:prSet/>
      <dgm:spPr/>
      <dgm:t>
        <a:bodyPr/>
        <a:lstStyle/>
        <a:p>
          <a:endParaRPr lang="en-US"/>
        </a:p>
      </dgm:t>
    </dgm:pt>
    <dgm:pt modelId="{6A4BAF96-4467-4D57-9891-1DF4841F4F06}" type="sibTrans" cxnId="{A0DA96EA-930D-42E2-9DCD-6A667A6E323C}">
      <dgm:prSet/>
      <dgm:spPr/>
      <dgm:t>
        <a:bodyPr/>
        <a:lstStyle/>
        <a:p>
          <a:endParaRPr lang="en-US"/>
        </a:p>
      </dgm:t>
    </dgm:pt>
    <dgm:pt modelId="{106600E6-6445-4BBC-ACA4-BAE5B288E942}">
      <dgm:prSet phldrT="[Text]" custT="1"/>
      <dgm:spPr>
        <a:solidFill>
          <a:schemeClr val="accent2">
            <a:lumMod val="75000"/>
          </a:schemeClr>
        </a:solidFill>
      </dgm:spPr>
      <dgm:t>
        <a:bodyPr/>
        <a:lstStyle/>
        <a:p>
          <a:pPr algn="l"/>
          <a:r>
            <a:rPr lang="vi-VN" sz="2400" b="1" i="0" dirty="0"/>
            <a:t>Tôn giáo:</a:t>
          </a:r>
          <a:r>
            <a:rPr lang="en-US" sz="2400" b="1" i="0" dirty="0"/>
            <a:t> </a:t>
          </a:r>
          <a:r>
            <a:rPr lang="en-US" sz="2400" dirty="0" err="1"/>
            <a:t>Các</a:t>
          </a:r>
          <a:r>
            <a:rPr lang="en-US" sz="2400" dirty="0"/>
            <a:t> </a:t>
          </a:r>
          <a:r>
            <a:rPr lang="en-US" sz="2400" dirty="0" err="1"/>
            <a:t>tôn</a:t>
          </a:r>
          <a:r>
            <a:rPr lang="en-US" sz="2400" dirty="0"/>
            <a:t> </a:t>
          </a:r>
          <a:r>
            <a:rPr lang="en-US" sz="2400" dirty="0" err="1"/>
            <a:t>giáo</a:t>
          </a:r>
          <a:r>
            <a:rPr lang="en-US" sz="2400" dirty="0"/>
            <a:t> </a:t>
          </a:r>
          <a:r>
            <a:rPr lang="en-US" sz="2400" dirty="0" err="1"/>
            <a:t>Nho</a:t>
          </a:r>
          <a:r>
            <a:rPr lang="en-US" sz="2400" dirty="0"/>
            <a:t>, </a:t>
          </a:r>
          <a:r>
            <a:rPr lang="en-US" sz="2400" dirty="0" err="1"/>
            <a:t>Phật</a:t>
          </a:r>
          <a:r>
            <a:rPr lang="en-US" sz="2400" dirty="0"/>
            <a:t>, </a:t>
          </a:r>
          <a:r>
            <a:rPr lang="en-US" sz="2400" dirty="0" err="1"/>
            <a:t>Đạo</a:t>
          </a:r>
          <a:r>
            <a:rPr lang="en-US" sz="2400" dirty="0"/>
            <a:t>, </a:t>
          </a:r>
          <a:r>
            <a:rPr lang="en-US" sz="2400" dirty="0" err="1"/>
            <a:t>Thiên</a:t>
          </a:r>
          <a:r>
            <a:rPr lang="en-US" sz="2400" dirty="0"/>
            <a:t> </a:t>
          </a:r>
          <a:r>
            <a:rPr lang="en-US" sz="2400" dirty="0" err="1"/>
            <a:t>chúa</a:t>
          </a:r>
          <a:r>
            <a:rPr lang="en-US" sz="2400" dirty="0"/>
            <a:t> </a:t>
          </a:r>
          <a:r>
            <a:rPr lang="en-US" sz="2400" dirty="0" err="1"/>
            <a:t>giáo</a:t>
          </a:r>
          <a:r>
            <a:rPr lang="en-US" sz="2400" dirty="0"/>
            <a:t> </a:t>
          </a:r>
          <a:r>
            <a:rPr lang="en-US" sz="2400" dirty="0" err="1"/>
            <a:t>tiếp</a:t>
          </a:r>
          <a:r>
            <a:rPr lang="en-US" sz="2400" dirty="0"/>
            <a:t> </a:t>
          </a:r>
          <a:r>
            <a:rPr lang="en-US" sz="2400" dirty="0" err="1"/>
            <a:t>tục</a:t>
          </a:r>
          <a:r>
            <a:rPr lang="en-US" sz="2400" dirty="0"/>
            <a:t> </a:t>
          </a:r>
          <a:r>
            <a:rPr lang="en-US" sz="2400" dirty="0" err="1"/>
            <a:t>được</a:t>
          </a:r>
          <a:r>
            <a:rPr lang="en-US" sz="2400" dirty="0"/>
            <a:t> </a:t>
          </a:r>
          <a:r>
            <a:rPr lang="en-US" sz="2400" dirty="0" err="1"/>
            <a:t>mở</a:t>
          </a:r>
          <a:r>
            <a:rPr lang="en-US" sz="2400" dirty="0"/>
            <a:t> </a:t>
          </a:r>
          <a:r>
            <a:rPr lang="en-US" sz="2400" dirty="0" err="1"/>
            <a:t>rộng</a:t>
          </a:r>
          <a:r>
            <a:rPr lang="en-US" sz="2400" dirty="0"/>
            <a:t> </a:t>
          </a:r>
          <a:r>
            <a:rPr lang="en-US" sz="2400" dirty="0" err="1"/>
            <a:t>trong</a:t>
          </a:r>
          <a:r>
            <a:rPr lang="en-US" sz="2400" dirty="0"/>
            <a:t> </a:t>
          </a:r>
          <a:r>
            <a:rPr lang="en-US" sz="2400" dirty="0" err="1"/>
            <a:t>nhân</a:t>
          </a:r>
          <a:r>
            <a:rPr lang="en-US" sz="2400" dirty="0"/>
            <a:t> </a:t>
          </a:r>
          <a:r>
            <a:rPr lang="en-US" sz="2400" dirty="0" err="1"/>
            <a:t>dân</a:t>
          </a:r>
          <a:r>
            <a:rPr lang="en-US" sz="2400" dirty="0"/>
            <a:t>. </a:t>
          </a:r>
          <a:r>
            <a:rPr lang="en-US" sz="2400" dirty="0" err="1"/>
            <a:t>Nho</a:t>
          </a:r>
          <a:r>
            <a:rPr lang="en-US" sz="2400" dirty="0"/>
            <a:t> </a:t>
          </a:r>
          <a:r>
            <a:rPr lang="en-US" sz="2400" dirty="0" err="1"/>
            <a:t>giáo</a:t>
          </a:r>
          <a:r>
            <a:rPr lang="en-US" sz="2400" dirty="0"/>
            <a:t> </a:t>
          </a:r>
          <a:r>
            <a:rPr lang="en-US" sz="2400" dirty="0" err="1"/>
            <a:t>suy</a:t>
          </a:r>
          <a:r>
            <a:rPr lang="en-US" sz="2400" dirty="0"/>
            <a:t> </a:t>
          </a:r>
          <a:r>
            <a:rPr lang="en-US" sz="2400" dirty="0" err="1"/>
            <a:t>dần</a:t>
          </a:r>
          <a:r>
            <a:rPr lang="en-US" sz="2400" dirty="0"/>
            <a:t>, </a:t>
          </a:r>
          <a:r>
            <a:rPr lang="en-US" sz="2400" dirty="0" err="1"/>
            <a:t>đầu</a:t>
          </a:r>
          <a:r>
            <a:rPr lang="en-US" sz="2400" dirty="0"/>
            <a:t> </a:t>
          </a:r>
          <a:r>
            <a:rPr lang="en-US" sz="2400" dirty="0" err="1"/>
            <a:t>thế</a:t>
          </a:r>
          <a:r>
            <a:rPr lang="en-US" sz="2400" dirty="0"/>
            <a:t> </a:t>
          </a:r>
          <a:r>
            <a:rPr lang="en-US" sz="2400" dirty="0" err="1"/>
            <a:t>kỷ</a:t>
          </a:r>
          <a:r>
            <a:rPr lang="en-US" sz="2400" dirty="0"/>
            <a:t> XIX, </a:t>
          </a:r>
          <a:r>
            <a:rPr lang="en-US" sz="2400" dirty="0" err="1"/>
            <a:t>Thiên</a:t>
          </a:r>
          <a:r>
            <a:rPr lang="en-US" sz="2400" dirty="0"/>
            <a:t> </a:t>
          </a:r>
          <a:r>
            <a:rPr lang="en-US" sz="2400" dirty="0" err="1"/>
            <a:t>chúa</a:t>
          </a:r>
          <a:r>
            <a:rPr lang="en-US" sz="2400" dirty="0"/>
            <a:t> </a:t>
          </a:r>
          <a:r>
            <a:rPr lang="en-US" sz="2400" dirty="0" err="1"/>
            <a:t>giáo</a:t>
          </a:r>
          <a:r>
            <a:rPr lang="en-US" sz="2400" dirty="0"/>
            <a:t> </a:t>
          </a:r>
          <a:r>
            <a:rPr lang="en-US" sz="2400" dirty="0" err="1"/>
            <a:t>tiếp</a:t>
          </a:r>
          <a:r>
            <a:rPr lang="en-US" sz="2400" dirty="0"/>
            <a:t> </a:t>
          </a:r>
          <a:r>
            <a:rPr lang="en-US" sz="2400" dirty="0" err="1"/>
            <a:t>tục</a:t>
          </a:r>
          <a:r>
            <a:rPr lang="en-US" sz="2400" dirty="0"/>
            <a:t> </a:t>
          </a:r>
          <a:r>
            <a:rPr lang="en-US" sz="2400" dirty="0" err="1"/>
            <a:t>phát</a:t>
          </a:r>
          <a:r>
            <a:rPr lang="en-US" sz="2400" dirty="0"/>
            <a:t> </a:t>
          </a:r>
          <a:r>
            <a:rPr lang="en-US" sz="2400" dirty="0" err="1"/>
            <a:t>triển</a:t>
          </a:r>
          <a:r>
            <a:rPr lang="en-US" sz="2400" dirty="0"/>
            <a:t> </a:t>
          </a:r>
          <a:r>
            <a:rPr lang="en-US" sz="2400" dirty="0" err="1"/>
            <a:t>trong</a:t>
          </a:r>
          <a:r>
            <a:rPr lang="en-US" sz="2400" dirty="0"/>
            <a:t> </a:t>
          </a:r>
          <a:r>
            <a:rPr lang="en-US" sz="2400" dirty="0" err="1"/>
            <a:t>nhân</a:t>
          </a:r>
          <a:r>
            <a:rPr lang="en-US" sz="2400" dirty="0"/>
            <a:t> </a:t>
          </a:r>
          <a:r>
            <a:rPr lang="en-US" sz="2400" dirty="0" err="1"/>
            <a:t>dân</a:t>
          </a:r>
          <a:r>
            <a:rPr lang="en-US" sz="2400" dirty="0"/>
            <a:t>. </a:t>
          </a:r>
          <a:r>
            <a:rPr lang="en-US" sz="2400" dirty="0" err="1"/>
            <a:t>Tuy</a:t>
          </a:r>
          <a:r>
            <a:rPr lang="en-US" sz="2400" dirty="0"/>
            <a:t> </a:t>
          </a:r>
          <a:r>
            <a:rPr lang="en-US" sz="2400" dirty="0" err="1"/>
            <a:t>nhiên</a:t>
          </a:r>
          <a:r>
            <a:rPr lang="en-US" sz="2400" dirty="0"/>
            <a:t> </a:t>
          </a:r>
          <a:r>
            <a:rPr lang="en-US" sz="2400" dirty="0" err="1"/>
            <a:t>nhà</a:t>
          </a:r>
          <a:r>
            <a:rPr lang="en-US" sz="2400" dirty="0"/>
            <a:t> </a:t>
          </a:r>
          <a:r>
            <a:rPr lang="en-US" sz="2400" dirty="0" err="1"/>
            <a:t>Nguyễn</a:t>
          </a:r>
          <a:r>
            <a:rPr lang="en-US" sz="2400" dirty="0"/>
            <a:t> ban </a:t>
          </a:r>
          <a:r>
            <a:rPr lang="en-US" sz="2400" dirty="0" err="1"/>
            <a:t>hành</a:t>
          </a:r>
          <a:r>
            <a:rPr lang="en-US" sz="2400" dirty="0"/>
            <a:t> </a:t>
          </a:r>
          <a:r>
            <a:rPr lang="en-US" sz="2400" dirty="0" err="1"/>
            <a:t>lệnh</a:t>
          </a:r>
          <a:r>
            <a:rPr lang="en-US" sz="2400" dirty="0"/>
            <a:t> </a:t>
          </a:r>
          <a:r>
            <a:rPr lang="en-US" sz="2400" dirty="0" err="1"/>
            <a:t>hạn</a:t>
          </a:r>
          <a:r>
            <a:rPr lang="en-US" sz="2400" dirty="0"/>
            <a:t> </a:t>
          </a:r>
          <a:r>
            <a:rPr lang="en-US" sz="2400" dirty="0" err="1"/>
            <a:t>chế</a:t>
          </a:r>
          <a:r>
            <a:rPr lang="en-US" sz="2400" dirty="0"/>
            <a:t> </a:t>
          </a:r>
          <a:r>
            <a:rPr lang="en-US" sz="2400" dirty="0" err="1"/>
            <a:t>và</a:t>
          </a:r>
          <a:r>
            <a:rPr lang="en-US" sz="2400" dirty="0"/>
            <a:t> “</a:t>
          </a:r>
          <a:r>
            <a:rPr lang="en-US" sz="2400" dirty="0" err="1"/>
            <a:t>cấm</a:t>
          </a:r>
          <a:r>
            <a:rPr lang="en-US" sz="2400" dirty="0"/>
            <a:t> </a:t>
          </a:r>
          <a:r>
            <a:rPr lang="en-US" sz="2400" dirty="0" err="1"/>
            <a:t>đạo</a:t>
          </a:r>
          <a:r>
            <a:rPr lang="en-US" sz="2400" dirty="0"/>
            <a:t>”. </a:t>
          </a:r>
        </a:p>
      </dgm:t>
    </dgm:pt>
    <dgm:pt modelId="{AD1B32C9-CA27-4D00-B446-FAEDCAC14C50}" type="parTrans" cxnId="{CF5249C0-66DC-4365-B9BB-CE476EB12940}">
      <dgm:prSet/>
      <dgm:spPr/>
      <dgm:t>
        <a:bodyPr/>
        <a:lstStyle/>
        <a:p>
          <a:endParaRPr lang="en-US"/>
        </a:p>
      </dgm:t>
    </dgm:pt>
    <dgm:pt modelId="{9B787362-8FA0-45BD-9F8E-9A6CD2CFB523}" type="sibTrans" cxnId="{CF5249C0-66DC-4365-B9BB-CE476EB12940}">
      <dgm:prSet/>
      <dgm:spPr/>
      <dgm:t>
        <a:bodyPr/>
        <a:lstStyle/>
        <a:p>
          <a:endParaRPr lang="en-US"/>
        </a:p>
      </dgm:t>
    </dgm:pt>
    <dgm:pt modelId="{DF586D60-339B-4BCA-8D55-A1ADE52F00C2}">
      <dgm:prSet custT="1"/>
      <dgm:spPr>
        <a:solidFill>
          <a:srgbClr val="002060"/>
        </a:solidFill>
      </dgm:spPr>
      <dgm:t>
        <a:bodyPr/>
        <a:lstStyle/>
        <a:p>
          <a:pPr algn="l"/>
          <a:r>
            <a:rPr lang="vi-VN" sz="2400" b="0" i="0" dirty="0"/>
            <a:t>  </a:t>
          </a:r>
          <a:r>
            <a:rPr lang="vi-VN" sz="2400" b="1" i="0" dirty="0"/>
            <a:t>Giáo dục:</a:t>
          </a:r>
          <a:r>
            <a:rPr lang="vi-VN" sz="2400" b="0" i="0" dirty="0"/>
            <a:t> giáo dục Nho học được củng cố , Nhà Nguyễn tổ chức khoa thi  Hương đầu tiên năm 1807; khoa thi Hội đầu tiên năm 1822 </a:t>
          </a:r>
        </a:p>
      </dgm:t>
    </dgm:pt>
    <dgm:pt modelId="{9327B419-2E02-4E88-8B68-7A4FA65B5DE2}" type="parTrans" cxnId="{497ABE38-45AE-455D-BA58-3DFE91CBC136}">
      <dgm:prSet/>
      <dgm:spPr/>
      <dgm:t>
        <a:bodyPr/>
        <a:lstStyle/>
        <a:p>
          <a:endParaRPr lang="en-US"/>
        </a:p>
      </dgm:t>
    </dgm:pt>
    <dgm:pt modelId="{2E589B16-0A33-4DE7-AC7B-CC631753148D}" type="sibTrans" cxnId="{497ABE38-45AE-455D-BA58-3DFE91CBC136}">
      <dgm:prSet/>
      <dgm:spPr/>
      <dgm:t>
        <a:bodyPr/>
        <a:lstStyle/>
        <a:p>
          <a:endParaRPr lang="en-US"/>
        </a:p>
      </dgm:t>
    </dgm:pt>
    <dgm:pt modelId="{032412D9-857E-4B01-978A-BB79B7E9F2B1}">
      <dgm:prSet custT="1"/>
      <dgm:spPr>
        <a:solidFill>
          <a:srgbClr val="7030A0"/>
        </a:solidFill>
      </dgm:spPr>
      <dgm:t>
        <a:bodyPr/>
        <a:lstStyle/>
        <a:p>
          <a:pPr algn="l"/>
          <a:r>
            <a:rPr lang="vi-VN" sz="2400" b="0" i="0" dirty="0"/>
            <a:t>  </a:t>
          </a:r>
          <a:r>
            <a:rPr lang="vi-VN" sz="2400" b="1" i="0" dirty="0"/>
            <a:t>Văn học:</a:t>
          </a:r>
          <a:r>
            <a:rPr lang="vi-VN" sz="2400" b="0" i="0" dirty="0"/>
            <a:t>  </a:t>
          </a:r>
          <a:r>
            <a:rPr lang="en-US" sz="2400" dirty="0" err="1"/>
            <a:t>Văn</a:t>
          </a:r>
          <a:r>
            <a:rPr lang="en-US" sz="2400" dirty="0"/>
            <a:t> </a:t>
          </a:r>
          <a:r>
            <a:rPr lang="en-US" sz="2400" dirty="0" err="1"/>
            <a:t>học</a:t>
          </a:r>
          <a:r>
            <a:rPr lang="en-US" sz="2400" dirty="0"/>
            <a:t> </a:t>
          </a:r>
          <a:r>
            <a:rPr lang="en-US" sz="2400" dirty="0" err="1"/>
            <a:t>chữ</a:t>
          </a:r>
          <a:r>
            <a:rPr lang="en-US" sz="2400" dirty="0"/>
            <a:t> </a:t>
          </a:r>
          <a:r>
            <a:rPr lang="en-US" sz="2400" dirty="0" err="1"/>
            <a:t>Hán</a:t>
          </a:r>
          <a:r>
            <a:rPr lang="en-US" sz="2400" dirty="0"/>
            <a:t>, </a:t>
          </a:r>
          <a:r>
            <a:rPr lang="en-US" sz="2400" dirty="0" err="1"/>
            <a:t>chữ</a:t>
          </a:r>
          <a:r>
            <a:rPr lang="en-US" sz="2400" dirty="0"/>
            <a:t> </a:t>
          </a:r>
          <a:r>
            <a:rPr lang="en-US" sz="2400" dirty="0" err="1"/>
            <a:t>Nôm</a:t>
          </a:r>
          <a:r>
            <a:rPr lang="en-US" sz="2400" dirty="0"/>
            <a:t> </a:t>
          </a:r>
          <a:r>
            <a:rPr lang="en-US" sz="2400" dirty="0" err="1"/>
            <a:t>phát</a:t>
          </a:r>
          <a:r>
            <a:rPr lang="en-US" sz="2400" dirty="0"/>
            <a:t> </a:t>
          </a:r>
          <a:r>
            <a:rPr lang="en-US" sz="2400" dirty="0" err="1"/>
            <a:t>triển</a:t>
          </a:r>
          <a:r>
            <a:rPr lang="en-US" sz="2400" dirty="0"/>
            <a:t> </a:t>
          </a:r>
          <a:r>
            <a:rPr lang="en-US" sz="2400" dirty="0" err="1"/>
            <a:t>mạnh</a:t>
          </a:r>
          <a:r>
            <a:rPr lang="en-US" sz="2400" dirty="0"/>
            <a:t> </a:t>
          </a:r>
          <a:r>
            <a:rPr lang="en-US" sz="2400" dirty="0" err="1"/>
            <a:t>với</a:t>
          </a:r>
          <a:r>
            <a:rPr lang="en-US" sz="2400" dirty="0"/>
            <a:t> </a:t>
          </a:r>
          <a:r>
            <a:rPr lang="en-US" sz="2400" dirty="0" err="1"/>
            <a:t>nhiều</a:t>
          </a:r>
          <a:r>
            <a:rPr lang="en-US" sz="2400" dirty="0"/>
            <a:t> </a:t>
          </a:r>
          <a:r>
            <a:rPr lang="en-US" sz="2400" dirty="0" err="1"/>
            <a:t>nhà</a:t>
          </a:r>
          <a:r>
            <a:rPr lang="en-US" sz="2400" dirty="0"/>
            <a:t> </a:t>
          </a:r>
          <a:r>
            <a:rPr lang="en-US" sz="2400" dirty="0" err="1"/>
            <a:t>văn</a:t>
          </a:r>
          <a:r>
            <a:rPr lang="en-US" sz="2400" dirty="0"/>
            <a:t>, </a:t>
          </a:r>
          <a:r>
            <a:rPr lang="en-US" sz="2400" dirty="0" err="1"/>
            <a:t>nhà</a:t>
          </a:r>
          <a:r>
            <a:rPr lang="en-US" sz="2400" dirty="0"/>
            <a:t> </a:t>
          </a:r>
          <a:r>
            <a:rPr lang="en-US" sz="2400" dirty="0" err="1"/>
            <a:t>thơ</a:t>
          </a:r>
          <a:r>
            <a:rPr lang="en-US" sz="2400" dirty="0"/>
            <a:t> </a:t>
          </a:r>
          <a:r>
            <a:rPr lang="en-US" sz="2400" dirty="0" err="1"/>
            <a:t>lỗi</a:t>
          </a:r>
          <a:r>
            <a:rPr lang="en-US" sz="2400" dirty="0"/>
            <a:t> </a:t>
          </a:r>
          <a:r>
            <a:rPr lang="en-US" sz="2400" dirty="0" err="1"/>
            <a:t>lạc</a:t>
          </a:r>
          <a:r>
            <a:rPr lang="en-US" sz="2400" dirty="0"/>
            <a:t> </a:t>
          </a:r>
          <a:r>
            <a:rPr lang="en-US" sz="2400" dirty="0" err="1"/>
            <a:t>như</a:t>
          </a:r>
          <a:r>
            <a:rPr lang="en-US" sz="2400" dirty="0"/>
            <a:t>: </a:t>
          </a:r>
          <a:r>
            <a:rPr lang="en-US" sz="2400" dirty="0" err="1"/>
            <a:t>Ngô</a:t>
          </a:r>
          <a:r>
            <a:rPr lang="en-US" sz="2400" dirty="0"/>
            <a:t> </a:t>
          </a:r>
          <a:r>
            <a:rPr lang="en-US" sz="2400" dirty="0" err="1"/>
            <a:t>Thời</a:t>
          </a:r>
          <a:r>
            <a:rPr lang="en-US" sz="2400" dirty="0"/>
            <a:t> </a:t>
          </a:r>
          <a:r>
            <a:rPr lang="en-US" sz="2400" dirty="0" err="1"/>
            <a:t>Sĩ</a:t>
          </a:r>
          <a:r>
            <a:rPr lang="en-US" sz="2400" dirty="0"/>
            <a:t>, Lê </a:t>
          </a:r>
          <a:r>
            <a:rPr lang="en-US" sz="2400" dirty="0" err="1"/>
            <a:t>Quý</a:t>
          </a:r>
          <a:r>
            <a:rPr lang="en-US" sz="2400" dirty="0"/>
            <a:t> </a:t>
          </a:r>
          <a:r>
            <a:rPr lang="en-US" sz="2400" dirty="0" err="1"/>
            <a:t>Đôn</a:t>
          </a:r>
          <a:r>
            <a:rPr lang="en-US" sz="2400" dirty="0"/>
            <a:t>, </a:t>
          </a:r>
          <a:r>
            <a:rPr lang="en-US" sz="2400" dirty="0" err="1"/>
            <a:t>Bùi</a:t>
          </a:r>
          <a:r>
            <a:rPr lang="en-US" sz="2400" dirty="0"/>
            <a:t> </a:t>
          </a:r>
          <a:r>
            <a:rPr lang="en-US" sz="2400" dirty="0" err="1"/>
            <a:t>Huy</a:t>
          </a:r>
          <a:r>
            <a:rPr lang="en-US" sz="2400" dirty="0"/>
            <a:t> </a:t>
          </a:r>
          <a:r>
            <a:rPr lang="en-US" sz="2400" dirty="0" err="1"/>
            <a:t>Bích</a:t>
          </a:r>
          <a:r>
            <a:rPr lang="en-US" sz="2400" dirty="0"/>
            <a:t>, </a:t>
          </a:r>
          <a:r>
            <a:rPr lang="en-US" sz="2400" dirty="0" err="1"/>
            <a:t>Phạm</a:t>
          </a:r>
          <a:r>
            <a:rPr lang="en-US" sz="2400" dirty="0"/>
            <a:t> </a:t>
          </a:r>
          <a:r>
            <a:rPr lang="en-US" sz="2400" dirty="0" err="1"/>
            <a:t>Nguyễn</a:t>
          </a:r>
          <a:r>
            <a:rPr lang="en-US" sz="2400" dirty="0"/>
            <a:t> Du, Phan </a:t>
          </a:r>
          <a:r>
            <a:rPr lang="en-US" sz="2400" dirty="0" err="1"/>
            <a:t>Huy</a:t>
          </a:r>
          <a:r>
            <a:rPr lang="en-US" sz="2400" dirty="0"/>
            <a:t> </a:t>
          </a:r>
          <a:r>
            <a:rPr lang="en-US" sz="2400" dirty="0" err="1"/>
            <a:t>Ích</a:t>
          </a:r>
          <a:r>
            <a:rPr lang="en-US" sz="2400" dirty="0"/>
            <a:t>... </a:t>
          </a:r>
          <a:endParaRPr lang="vi-VN" sz="2400" b="0" i="0" dirty="0"/>
        </a:p>
      </dgm:t>
    </dgm:pt>
    <dgm:pt modelId="{7EF8C7AE-8AF4-4CDA-A505-2B09879943A9}" type="parTrans" cxnId="{6A93B5CB-A4C0-487F-B06C-012F5BAB615B}">
      <dgm:prSet/>
      <dgm:spPr/>
      <dgm:t>
        <a:bodyPr/>
        <a:lstStyle/>
        <a:p>
          <a:endParaRPr lang="en-US"/>
        </a:p>
      </dgm:t>
    </dgm:pt>
    <dgm:pt modelId="{391D317C-6082-4459-B18A-7D7874B26E01}" type="sibTrans" cxnId="{6A93B5CB-A4C0-487F-B06C-012F5BAB615B}">
      <dgm:prSet/>
      <dgm:spPr/>
      <dgm:t>
        <a:bodyPr/>
        <a:lstStyle/>
        <a:p>
          <a:endParaRPr lang="en-US"/>
        </a:p>
      </dgm:t>
    </dgm:pt>
    <dgm:pt modelId="{8E48E605-28CF-42FC-ACCF-DE4A6173F0EF}">
      <dgm:prSet custT="1"/>
      <dgm:spPr>
        <a:solidFill>
          <a:srgbClr val="0070C0"/>
        </a:solidFill>
      </dgm:spPr>
      <dgm:t>
        <a:bodyPr/>
        <a:lstStyle/>
        <a:p>
          <a:pPr algn="l"/>
          <a:r>
            <a:rPr lang="en-US" sz="2400" b="0" i="0" dirty="0"/>
            <a:t>  </a:t>
          </a:r>
          <a:r>
            <a:rPr lang="en-US" sz="2400" dirty="0"/>
            <a:t>Y </a:t>
          </a:r>
          <a:r>
            <a:rPr lang="en-US" sz="2400" dirty="0" err="1"/>
            <a:t>học</a:t>
          </a:r>
          <a:r>
            <a:rPr lang="en-US" sz="2400" dirty="0"/>
            <a:t> </a:t>
          </a:r>
          <a:r>
            <a:rPr lang="en-US" sz="2400" dirty="0" err="1"/>
            <a:t>tương</a:t>
          </a:r>
          <a:r>
            <a:rPr lang="en-US" sz="2400" dirty="0"/>
            <a:t> </a:t>
          </a:r>
          <a:r>
            <a:rPr lang="en-US" sz="2400" dirty="0" err="1"/>
            <a:t>đối</a:t>
          </a:r>
          <a:r>
            <a:rPr lang="en-US" sz="2400" dirty="0"/>
            <a:t> </a:t>
          </a:r>
          <a:r>
            <a:rPr lang="en-US" sz="2400" dirty="0" err="1"/>
            <a:t>phát</a:t>
          </a:r>
          <a:r>
            <a:rPr lang="en-US" sz="2400" dirty="0"/>
            <a:t> </a:t>
          </a:r>
          <a:r>
            <a:rPr lang="en-US" sz="2400" dirty="0" err="1"/>
            <a:t>triển</a:t>
          </a:r>
          <a:r>
            <a:rPr lang="en-US" sz="2400" dirty="0"/>
            <a:t> </a:t>
          </a:r>
          <a:r>
            <a:rPr lang="en-US" sz="2400" dirty="0" err="1"/>
            <a:t>với</a:t>
          </a:r>
          <a:r>
            <a:rPr lang="en-US" sz="2400" dirty="0"/>
            <a:t> </a:t>
          </a:r>
          <a:r>
            <a:rPr lang="en-US" sz="2400" dirty="0" err="1"/>
            <a:t>thầy</a:t>
          </a:r>
          <a:r>
            <a:rPr lang="en-US" sz="2400" dirty="0"/>
            <a:t> </a:t>
          </a:r>
          <a:r>
            <a:rPr lang="en-US" sz="2400" dirty="0" err="1"/>
            <a:t>thuốc</a:t>
          </a:r>
          <a:r>
            <a:rPr lang="en-US" sz="2400" dirty="0"/>
            <a:t> </a:t>
          </a:r>
          <a:r>
            <a:rPr lang="en-US" sz="2400" dirty="0" err="1"/>
            <a:t>nổi</a:t>
          </a:r>
          <a:r>
            <a:rPr lang="en-US" sz="2400" dirty="0"/>
            <a:t> </a:t>
          </a:r>
          <a:r>
            <a:rPr lang="en-US" sz="2400" dirty="0" err="1"/>
            <a:t>tiếng</a:t>
          </a:r>
          <a:r>
            <a:rPr lang="en-US" sz="2400" dirty="0"/>
            <a:t> </a:t>
          </a:r>
          <a:r>
            <a:rPr lang="en-US" sz="2400" dirty="0" err="1"/>
            <a:t>Hải</a:t>
          </a:r>
          <a:r>
            <a:rPr lang="en-US" sz="2400" dirty="0"/>
            <a:t> </a:t>
          </a:r>
          <a:r>
            <a:rPr lang="en-US" sz="2400" dirty="0" err="1"/>
            <a:t>Thượng</a:t>
          </a:r>
          <a:r>
            <a:rPr lang="en-US" sz="2400" dirty="0"/>
            <a:t> </a:t>
          </a:r>
          <a:r>
            <a:rPr lang="en-US" sz="2400" dirty="0" err="1"/>
            <a:t>Lãn</a:t>
          </a:r>
          <a:r>
            <a:rPr lang="en-US" sz="2400" dirty="0"/>
            <a:t> </a:t>
          </a:r>
          <a:r>
            <a:rPr lang="en-US" sz="2400" dirty="0" err="1"/>
            <a:t>Ông</a:t>
          </a:r>
          <a:r>
            <a:rPr lang="en-US" sz="2400" dirty="0"/>
            <a:t> Lê </a:t>
          </a:r>
          <a:r>
            <a:rPr lang="en-US" sz="2400" dirty="0" err="1"/>
            <a:t>Hữu</a:t>
          </a:r>
          <a:r>
            <a:rPr lang="en-US" sz="2400" dirty="0"/>
            <a:t> </a:t>
          </a:r>
          <a:r>
            <a:rPr lang="en-US" sz="2400" dirty="0" err="1"/>
            <a:t>Trác</a:t>
          </a:r>
          <a:r>
            <a:rPr lang="en-US" sz="2400" dirty="0"/>
            <a:t>; </a:t>
          </a:r>
          <a:r>
            <a:rPr lang="en-US" sz="2400" dirty="0" err="1"/>
            <a:t>triết</a:t>
          </a:r>
          <a:r>
            <a:rPr lang="en-US" sz="2400" dirty="0"/>
            <a:t> </a:t>
          </a:r>
          <a:r>
            <a:rPr lang="en-US" sz="2400" dirty="0" err="1"/>
            <a:t>học</a:t>
          </a:r>
          <a:r>
            <a:rPr lang="en-US" sz="2400" dirty="0"/>
            <a:t>, </a:t>
          </a:r>
          <a:r>
            <a:rPr lang="en-US" sz="2400" dirty="0" err="1"/>
            <a:t>chính</a:t>
          </a:r>
          <a:r>
            <a:rPr lang="en-US" sz="2400" dirty="0"/>
            <a:t> </a:t>
          </a:r>
          <a:r>
            <a:rPr lang="en-US" sz="2400" dirty="0" err="1"/>
            <a:t>trị</a:t>
          </a:r>
          <a:r>
            <a:rPr lang="en-US" sz="2400" dirty="0"/>
            <a:t> </a:t>
          </a:r>
          <a:r>
            <a:rPr lang="en-US" sz="2400" dirty="0" err="1"/>
            <a:t>phát</a:t>
          </a:r>
          <a:r>
            <a:rPr lang="en-US" sz="2400" dirty="0"/>
            <a:t> </a:t>
          </a:r>
          <a:r>
            <a:rPr lang="en-US" sz="2400" dirty="0" err="1"/>
            <a:t>triển</a:t>
          </a:r>
          <a:r>
            <a:rPr lang="en-US" sz="2400" dirty="0"/>
            <a:t> </a:t>
          </a:r>
          <a:r>
            <a:rPr lang="en-US" sz="2400" dirty="0" err="1"/>
            <a:t>với</a:t>
          </a:r>
          <a:r>
            <a:rPr lang="en-US" sz="2400" dirty="0"/>
            <a:t> </a:t>
          </a:r>
          <a:r>
            <a:rPr lang="en-US" sz="2400" dirty="0" err="1"/>
            <a:t>nhà</a:t>
          </a:r>
          <a:r>
            <a:rPr lang="en-US" sz="2400" dirty="0"/>
            <a:t> </a:t>
          </a:r>
          <a:r>
            <a:rPr lang="en-US" sz="2400" dirty="0" err="1"/>
            <a:t>bác</a:t>
          </a:r>
          <a:r>
            <a:rPr lang="en-US" sz="2400" dirty="0"/>
            <a:t> </a:t>
          </a:r>
          <a:r>
            <a:rPr lang="en-US" sz="2400" dirty="0" err="1"/>
            <a:t>học</a:t>
          </a:r>
          <a:r>
            <a:rPr lang="en-US" sz="2400" dirty="0"/>
            <a:t> Lê </a:t>
          </a:r>
          <a:r>
            <a:rPr lang="en-US" sz="2400" dirty="0" err="1"/>
            <a:t>Quý</a:t>
          </a:r>
          <a:r>
            <a:rPr lang="en-US" sz="2400" dirty="0"/>
            <a:t> </a:t>
          </a:r>
          <a:r>
            <a:rPr lang="en-US" sz="2400" dirty="0" err="1"/>
            <a:t>Đôn</a:t>
          </a:r>
          <a:endParaRPr lang="en-US" sz="2400" b="0" i="0" dirty="0"/>
        </a:p>
      </dgm:t>
    </dgm:pt>
    <dgm:pt modelId="{D9369D66-F0B8-44C2-BFEB-ED2A62CFA8F0}" type="parTrans" cxnId="{61B6CBCB-4E4B-45AB-A1AE-9BD3C76F973E}">
      <dgm:prSet/>
      <dgm:spPr/>
      <dgm:t>
        <a:bodyPr/>
        <a:lstStyle/>
        <a:p>
          <a:endParaRPr lang="en-US"/>
        </a:p>
      </dgm:t>
    </dgm:pt>
    <dgm:pt modelId="{8589F061-760B-45F0-9825-5764B8D7F93F}" type="sibTrans" cxnId="{61B6CBCB-4E4B-45AB-A1AE-9BD3C76F973E}">
      <dgm:prSet/>
      <dgm:spPr/>
      <dgm:t>
        <a:bodyPr/>
        <a:lstStyle/>
        <a:p>
          <a:endParaRPr lang="en-US"/>
        </a:p>
      </dgm:t>
    </dgm:pt>
    <dgm:pt modelId="{0A84C918-6B76-4E92-ABE0-DEDA75A6DF05}">
      <dgm:prSet custT="1"/>
      <dgm:spPr>
        <a:solidFill>
          <a:schemeClr val="accent6"/>
        </a:solidFill>
      </dgm:spPr>
      <dgm:t>
        <a:bodyPr/>
        <a:lstStyle/>
        <a:p>
          <a:pPr algn="l"/>
          <a:r>
            <a:rPr lang="en-US" sz="2400" b="0" i="0" dirty="0"/>
            <a:t>   </a:t>
          </a:r>
          <a:r>
            <a:rPr lang="en-US" sz="2400" b="0" i="0" dirty="0" err="1"/>
            <a:t>Nghệ</a:t>
          </a:r>
          <a:r>
            <a:rPr lang="en-US" sz="2400" b="0" i="0" dirty="0"/>
            <a:t> </a:t>
          </a:r>
          <a:r>
            <a:rPr lang="en-US" sz="2400" b="0" i="0" dirty="0" err="1"/>
            <a:t>thuật</a:t>
          </a:r>
          <a:r>
            <a:rPr lang="en-US" sz="2400" b="0" i="0" dirty="0"/>
            <a:t> </a:t>
          </a:r>
          <a:r>
            <a:rPr lang="en-US" sz="2400" b="0" i="0" dirty="0" err="1"/>
            <a:t>dân</a:t>
          </a:r>
          <a:r>
            <a:rPr lang="en-US" sz="2400" b="0" i="0" dirty="0"/>
            <a:t> </a:t>
          </a:r>
          <a:r>
            <a:rPr lang="en-US" sz="2400" b="0" i="0" dirty="0" err="1"/>
            <a:t>gian</a:t>
          </a:r>
          <a:r>
            <a:rPr lang="en-US" sz="2400" b="0" i="0" dirty="0"/>
            <a:t>: </a:t>
          </a:r>
          <a:r>
            <a:rPr lang="en-US" sz="2400" b="0" i="0" dirty="0" err="1"/>
            <a:t>tiếp</a:t>
          </a:r>
          <a:r>
            <a:rPr lang="en-US" sz="2400" b="0" i="0" dirty="0"/>
            <a:t> </a:t>
          </a:r>
          <a:r>
            <a:rPr lang="en-US" sz="2400" b="0" i="0" dirty="0" err="1"/>
            <a:t>tục</a:t>
          </a:r>
          <a:r>
            <a:rPr lang="en-US" sz="2400" b="0" i="0" dirty="0"/>
            <a:t> </a:t>
          </a:r>
          <a:r>
            <a:rPr lang="en-US" sz="2400" b="0" i="0" dirty="0" err="1"/>
            <a:t>phát</a:t>
          </a:r>
          <a:r>
            <a:rPr lang="en-US" sz="2400" b="0" i="0" dirty="0"/>
            <a:t> </a:t>
          </a:r>
          <a:r>
            <a:rPr lang="en-US" sz="2400" b="0" i="0" dirty="0" err="1"/>
            <a:t>triển</a:t>
          </a:r>
          <a:r>
            <a:rPr lang="en-US" sz="2400" b="0" i="0" dirty="0"/>
            <a:t>.</a:t>
          </a:r>
        </a:p>
      </dgm:t>
    </dgm:pt>
    <dgm:pt modelId="{D8183728-AA84-4F04-A99D-19C36DEAACFD}" type="parTrans" cxnId="{174AABBC-D33A-4360-B375-467E6A6F9557}">
      <dgm:prSet/>
      <dgm:spPr/>
      <dgm:t>
        <a:bodyPr/>
        <a:lstStyle/>
        <a:p>
          <a:endParaRPr lang="en-US"/>
        </a:p>
      </dgm:t>
    </dgm:pt>
    <dgm:pt modelId="{83F80780-C16C-47B7-97E7-3FFA08EC3509}" type="sibTrans" cxnId="{174AABBC-D33A-4360-B375-467E6A6F9557}">
      <dgm:prSet/>
      <dgm:spPr/>
      <dgm:t>
        <a:bodyPr/>
        <a:lstStyle/>
        <a:p>
          <a:endParaRPr lang="en-US"/>
        </a:p>
      </dgm:t>
    </dgm:pt>
    <dgm:pt modelId="{5BE09A10-5BD3-4665-9514-E7BA46D88D9B}" type="pres">
      <dgm:prSet presAssocID="{2C9F6690-07D8-41FE-9F43-FBFEA1D7A2C2}" presName="layout" presStyleCnt="0">
        <dgm:presLayoutVars>
          <dgm:chMax/>
          <dgm:chPref/>
          <dgm:dir/>
          <dgm:animOne val="branch"/>
          <dgm:animLvl val="lvl"/>
          <dgm:resizeHandles/>
        </dgm:presLayoutVars>
      </dgm:prSet>
      <dgm:spPr/>
    </dgm:pt>
    <dgm:pt modelId="{476231AF-8E06-4C1E-9833-6BA7FA868F7A}" type="pres">
      <dgm:prSet presAssocID="{864875B2-5D04-449F-9A8C-ACB4BB92C0B8}" presName="root" presStyleCnt="0">
        <dgm:presLayoutVars>
          <dgm:chMax/>
          <dgm:chPref val="4"/>
        </dgm:presLayoutVars>
      </dgm:prSet>
      <dgm:spPr/>
    </dgm:pt>
    <dgm:pt modelId="{E30A2C60-8DDD-4758-BADE-268848AAA0CD}" type="pres">
      <dgm:prSet presAssocID="{864875B2-5D04-449F-9A8C-ACB4BB92C0B8}" presName="rootComposite" presStyleCnt="0">
        <dgm:presLayoutVars/>
      </dgm:prSet>
      <dgm:spPr/>
    </dgm:pt>
    <dgm:pt modelId="{C524F1DE-5E43-40A2-B3C4-4522E8DC5E85}" type="pres">
      <dgm:prSet presAssocID="{864875B2-5D04-449F-9A8C-ACB4BB92C0B8}" presName="rootText" presStyleLbl="node0" presStyleIdx="0" presStyleCnt="1" custScaleX="178189" custLinFactNeighborX="-975" custLinFactNeighborY="-45229">
        <dgm:presLayoutVars>
          <dgm:chMax/>
          <dgm:chPref val="4"/>
        </dgm:presLayoutVars>
      </dgm:prSet>
      <dgm:spPr/>
    </dgm:pt>
    <dgm:pt modelId="{5B257522-2999-4AA9-8469-DD7D1DB4F94D}" type="pres">
      <dgm:prSet presAssocID="{864875B2-5D04-449F-9A8C-ACB4BB92C0B8}" presName="childShape" presStyleCnt="0">
        <dgm:presLayoutVars>
          <dgm:chMax val="0"/>
          <dgm:chPref val="0"/>
        </dgm:presLayoutVars>
      </dgm:prSet>
      <dgm:spPr/>
    </dgm:pt>
    <dgm:pt modelId="{4A6E1B06-A5DC-417D-BAEC-167E6537DD29}" type="pres">
      <dgm:prSet presAssocID="{106600E6-6445-4BBC-ACA4-BAE5B288E942}" presName="childComposite" presStyleCnt="0">
        <dgm:presLayoutVars>
          <dgm:chMax val="0"/>
          <dgm:chPref val="0"/>
        </dgm:presLayoutVars>
      </dgm:prSet>
      <dgm:spPr/>
    </dgm:pt>
    <dgm:pt modelId="{8D71BB68-8474-4B7E-8843-80A887E0FF4B}" type="pres">
      <dgm:prSet presAssocID="{106600E6-6445-4BBC-ACA4-BAE5B288E942}" presName="Image" presStyleLbl="node1" presStyleIdx="0" presStyleCnt="5"/>
      <dgm:spPr/>
    </dgm:pt>
    <dgm:pt modelId="{507E21F0-1714-42F9-A544-B2C424F83630}" type="pres">
      <dgm:prSet presAssocID="{106600E6-6445-4BBC-ACA4-BAE5B288E942}" presName="childText" presStyleLbl="lnNode1" presStyleIdx="0" presStyleCnt="5" custScaleX="218961" custScaleY="144074" custLinFactNeighborX="-149" custLinFactNeighborY="-15459">
        <dgm:presLayoutVars>
          <dgm:chMax val="0"/>
          <dgm:chPref val="0"/>
          <dgm:bulletEnabled val="1"/>
        </dgm:presLayoutVars>
      </dgm:prSet>
      <dgm:spPr/>
    </dgm:pt>
    <dgm:pt modelId="{37189923-D720-4A2D-BBE3-E10295419388}" type="pres">
      <dgm:prSet presAssocID="{DF586D60-339B-4BCA-8D55-A1ADE52F00C2}" presName="childComposite" presStyleCnt="0">
        <dgm:presLayoutVars>
          <dgm:chMax val="0"/>
          <dgm:chPref val="0"/>
        </dgm:presLayoutVars>
      </dgm:prSet>
      <dgm:spPr/>
    </dgm:pt>
    <dgm:pt modelId="{DD6C2025-A1A4-4FDF-9D92-163A7A07F19E}" type="pres">
      <dgm:prSet presAssocID="{DF586D60-339B-4BCA-8D55-A1ADE52F00C2}" presName="Image" presStyleLbl="node1" presStyleIdx="1" presStyleCnt="5" custLinFactX="-100000" custLinFactY="144764" custLinFactNeighborX="-141405" custLinFactNeighborY="200000"/>
      <dgm:spPr/>
    </dgm:pt>
    <dgm:pt modelId="{EC2992C8-4E0F-4F39-BD03-C65B6984E134}" type="pres">
      <dgm:prSet presAssocID="{DF586D60-339B-4BCA-8D55-A1ADE52F00C2}" presName="childText" presStyleLbl="lnNode1" presStyleIdx="1" presStyleCnt="5" custScaleX="218961" custLinFactNeighborX="-149" custLinFactNeighborY="-15459">
        <dgm:presLayoutVars>
          <dgm:chMax val="0"/>
          <dgm:chPref val="0"/>
          <dgm:bulletEnabled val="1"/>
        </dgm:presLayoutVars>
      </dgm:prSet>
      <dgm:spPr/>
    </dgm:pt>
    <dgm:pt modelId="{71975D5A-167A-46AC-940A-9AAF918B4829}" type="pres">
      <dgm:prSet presAssocID="{032412D9-857E-4B01-978A-BB79B7E9F2B1}" presName="childComposite" presStyleCnt="0">
        <dgm:presLayoutVars>
          <dgm:chMax val="0"/>
          <dgm:chPref val="0"/>
        </dgm:presLayoutVars>
      </dgm:prSet>
      <dgm:spPr/>
    </dgm:pt>
    <dgm:pt modelId="{1B1A0AB6-2A34-4EB5-8A21-CB594923742C}" type="pres">
      <dgm:prSet presAssocID="{032412D9-857E-4B01-978A-BB79B7E9F2B1}" presName="Image" presStyleLbl="node1" presStyleIdx="2" presStyleCnt="5"/>
      <dgm:spPr/>
    </dgm:pt>
    <dgm:pt modelId="{638AA90D-7365-4092-8899-B7BBF22FAE9F}" type="pres">
      <dgm:prSet presAssocID="{032412D9-857E-4B01-978A-BB79B7E9F2B1}" presName="childText" presStyleLbl="lnNode1" presStyleIdx="2" presStyleCnt="5" custScaleX="218961">
        <dgm:presLayoutVars>
          <dgm:chMax val="0"/>
          <dgm:chPref val="0"/>
          <dgm:bulletEnabled val="1"/>
        </dgm:presLayoutVars>
      </dgm:prSet>
      <dgm:spPr/>
    </dgm:pt>
    <dgm:pt modelId="{116D249D-5EFF-42D1-8EE1-B0523A15D84F}" type="pres">
      <dgm:prSet presAssocID="{8E48E605-28CF-42FC-ACCF-DE4A6173F0EF}" presName="childComposite" presStyleCnt="0">
        <dgm:presLayoutVars>
          <dgm:chMax val="0"/>
          <dgm:chPref val="0"/>
        </dgm:presLayoutVars>
      </dgm:prSet>
      <dgm:spPr/>
    </dgm:pt>
    <dgm:pt modelId="{BCC227D2-CF16-4CED-8F73-473CDB771EA3}" type="pres">
      <dgm:prSet presAssocID="{8E48E605-28CF-42FC-ACCF-DE4A6173F0EF}" presName="Image" presStyleLbl="node1" presStyleIdx="3" presStyleCnt="5"/>
      <dgm:spPr/>
    </dgm:pt>
    <dgm:pt modelId="{62A08CBC-939F-4EBD-A33D-F01A9C29227D}" type="pres">
      <dgm:prSet presAssocID="{8E48E605-28CF-42FC-ACCF-DE4A6173F0EF}" presName="childText" presStyleLbl="lnNode1" presStyleIdx="3" presStyleCnt="5" custScaleX="218961">
        <dgm:presLayoutVars>
          <dgm:chMax val="0"/>
          <dgm:chPref val="0"/>
          <dgm:bulletEnabled val="1"/>
        </dgm:presLayoutVars>
      </dgm:prSet>
      <dgm:spPr/>
    </dgm:pt>
    <dgm:pt modelId="{AD5E9A5C-8FE6-4AFB-A47F-AE888BFC2873}" type="pres">
      <dgm:prSet presAssocID="{0A84C918-6B76-4E92-ABE0-DEDA75A6DF05}" presName="childComposite" presStyleCnt="0">
        <dgm:presLayoutVars>
          <dgm:chMax val="0"/>
          <dgm:chPref val="0"/>
        </dgm:presLayoutVars>
      </dgm:prSet>
      <dgm:spPr/>
    </dgm:pt>
    <dgm:pt modelId="{A4BE5240-9D01-4F6F-8BDC-94CC312A24D6}" type="pres">
      <dgm:prSet presAssocID="{0A84C918-6B76-4E92-ABE0-DEDA75A6DF05}" presName="Image" presStyleLbl="node1" presStyleIdx="4" presStyleCnt="5"/>
      <dgm:spPr/>
    </dgm:pt>
    <dgm:pt modelId="{96A05FD3-65FE-48A6-8FF3-1448708BC8BB}" type="pres">
      <dgm:prSet presAssocID="{0A84C918-6B76-4E92-ABE0-DEDA75A6DF05}" presName="childText" presStyleLbl="lnNode1" presStyleIdx="4" presStyleCnt="5" custScaleX="218961">
        <dgm:presLayoutVars>
          <dgm:chMax val="0"/>
          <dgm:chPref val="0"/>
          <dgm:bulletEnabled val="1"/>
        </dgm:presLayoutVars>
      </dgm:prSet>
      <dgm:spPr/>
    </dgm:pt>
  </dgm:ptLst>
  <dgm:cxnLst>
    <dgm:cxn modelId="{497ABE38-45AE-455D-BA58-3DFE91CBC136}" srcId="{864875B2-5D04-449F-9A8C-ACB4BB92C0B8}" destId="{DF586D60-339B-4BCA-8D55-A1ADE52F00C2}" srcOrd="1" destOrd="0" parTransId="{9327B419-2E02-4E88-8B68-7A4FA65B5DE2}" sibTransId="{2E589B16-0A33-4DE7-AC7B-CC631753148D}"/>
    <dgm:cxn modelId="{61F76762-5A31-45BF-9269-12DCA48C0F95}" type="presOf" srcId="{DF586D60-339B-4BCA-8D55-A1ADE52F00C2}" destId="{EC2992C8-4E0F-4F39-BD03-C65B6984E134}" srcOrd="0" destOrd="0" presId="urn:microsoft.com/office/officeart/2008/layout/PictureAccentList"/>
    <dgm:cxn modelId="{9A0AE76A-0FD9-4101-9867-D1D1A2CF63C0}" type="presOf" srcId="{2C9F6690-07D8-41FE-9F43-FBFEA1D7A2C2}" destId="{5BE09A10-5BD3-4665-9514-E7BA46D88D9B}" srcOrd="0" destOrd="0" presId="urn:microsoft.com/office/officeart/2008/layout/PictureAccentList"/>
    <dgm:cxn modelId="{B1D07F75-71F7-45E1-8D5B-7A1322472A7E}" type="presOf" srcId="{106600E6-6445-4BBC-ACA4-BAE5B288E942}" destId="{507E21F0-1714-42F9-A544-B2C424F83630}" srcOrd="0" destOrd="0" presId="urn:microsoft.com/office/officeart/2008/layout/PictureAccentList"/>
    <dgm:cxn modelId="{70755397-733C-475B-A96B-4FA9FF1C2EBE}" type="presOf" srcId="{864875B2-5D04-449F-9A8C-ACB4BB92C0B8}" destId="{C524F1DE-5E43-40A2-B3C4-4522E8DC5E85}" srcOrd="0" destOrd="0" presId="urn:microsoft.com/office/officeart/2008/layout/PictureAccentList"/>
    <dgm:cxn modelId="{8586D1B5-81A2-43CA-9877-3DBA9DA9C21A}" type="presOf" srcId="{032412D9-857E-4B01-978A-BB79B7E9F2B1}" destId="{638AA90D-7365-4092-8899-B7BBF22FAE9F}" srcOrd="0" destOrd="0" presId="urn:microsoft.com/office/officeart/2008/layout/PictureAccentList"/>
    <dgm:cxn modelId="{174AABBC-D33A-4360-B375-467E6A6F9557}" srcId="{864875B2-5D04-449F-9A8C-ACB4BB92C0B8}" destId="{0A84C918-6B76-4E92-ABE0-DEDA75A6DF05}" srcOrd="4" destOrd="0" parTransId="{D8183728-AA84-4F04-A99D-19C36DEAACFD}" sibTransId="{83F80780-C16C-47B7-97E7-3FFA08EC3509}"/>
    <dgm:cxn modelId="{CF5249C0-66DC-4365-B9BB-CE476EB12940}" srcId="{864875B2-5D04-449F-9A8C-ACB4BB92C0B8}" destId="{106600E6-6445-4BBC-ACA4-BAE5B288E942}" srcOrd="0" destOrd="0" parTransId="{AD1B32C9-CA27-4D00-B446-FAEDCAC14C50}" sibTransId="{9B787362-8FA0-45BD-9F8E-9A6CD2CFB523}"/>
    <dgm:cxn modelId="{10EEC5CA-5034-407B-88C4-A9E5642AF27A}" type="presOf" srcId="{8E48E605-28CF-42FC-ACCF-DE4A6173F0EF}" destId="{62A08CBC-939F-4EBD-A33D-F01A9C29227D}" srcOrd="0" destOrd="0" presId="urn:microsoft.com/office/officeart/2008/layout/PictureAccentList"/>
    <dgm:cxn modelId="{6A93B5CB-A4C0-487F-B06C-012F5BAB615B}" srcId="{864875B2-5D04-449F-9A8C-ACB4BB92C0B8}" destId="{032412D9-857E-4B01-978A-BB79B7E9F2B1}" srcOrd="2" destOrd="0" parTransId="{7EF8C7AE-8AF4-4CDA-A505-2B09879943A9}" sibTransId="{391D317C-6082-4459-B18A-7D7874B26E01}"/>
    <dgm:cxn modelId="{61B6CBCB-4E4B-45AB-A1AE-9BD3C76F973E}" srcId="{864875B2-5D04-449F-9A8C-ACB4BB92C0B8}" destId="{8E48E605-28CF-42FC-ACCF-DE4A6173F0EF}" srcOrd="3" destOrd="0" parTransId="{D9369D66-F0B8-44C2-BFEB-ED2A62CFA8F0}" sibTransId="{8589F061-760B-45F0-9825-5764B8D7F93F}"/>
    <dgm:cxn modelId="{959729CD-39EC-470D-AE46-F06B9FF3D8EB}" type="presOf" srcId="{0A84C918-6B76-4E92-ABE0-DEDA75A6DF05}" destId="{96A05FD3-65FE-48A6-8FF3-1448708BC8BB}" srcOrd="0" destOrd="0" presId="urn:microsoft.com/office/officeart/2008/layout/PictureAccentList"/>
    <dgm:cxn modelId="{A0DA96EA-930D-42E2-9DCD-6A667A6E323C}" srcId="{2C9F6690-07D8-41FE-9F43-FBFEA1D7A2C2}" destId="{864875B2-5D04-449F-9A8C-ACB4BB92C0B8}" srcOrd="0" destOrd="0" parTransId="{D0381982-1B38-445B-BD7B-957C422F7EEB}" sibTransId="{6A4BAF96-4467-4D57-9891-1DF4841F4F06}"/>
    <dgm:cxn modelId="{BEB5BA58-C354-4AF2-AE8B-259FC55E7159}" type="presParOf" srcId="{5BE09A10-5BD3-4665-9514-E7BA46D88D9B}" destId="{476231AF-8E06-4C1E-9833-6BA7FA868F7A}" srcOrd="0" destOrd="0" presId="urn:microsoft.com/office/officeart/2008/layout/PictureAccentList"/>
    <dgm:cxn modelId="{967FB822-EF5D-4F87-8750-B1A54C14BD6A}" type="presParOf" srcId="{476231AF-8E06-4C1E-9833-6BA7FA868F7A}" destId="{E30A2C60-8DDD-4758-BADE-268848AAA0CD}" srcOrd="0" destOrd="0" presId="urn:microsoft.com/office/officeart/2008/layout/PictureAccentList"/>
    <dgm:cxn modelId="{35420781-F366-415C-9996-1D4BC3008D63}" type="presParOf" srcId="{E30A2C60-8DDD-4758-BADE-268848AAA0CD}" destId="{C524F1DE-5E43-40A2-B3C4-4522E8DC5E85}" srcOrd="0" destOrd="0" presId="urn:microsoft.com/office/officeart/2008/layout/PictureAccentList"/>
    <dgm:cxn modelId="{B9468886-00BE-4D1C-9900-AF7C6FCFE2CE}" type="presParOf" srcId="{476231AF-8E06-4C1E-9833-6BA7FA868F7A}" destId="{5B257522-2999-4AA9-8469-DD7D1DB4F94D}" srcOrd="1" destOrd="0" presId="urn:microsoft.com/office/officeart/2008/layout/PictureAccentList"/>
    <dgm:cxn modelId="{76125EC5-7A8C-4211-AB56-2C35579DD41C}" type="presParOf" srcId="{5B257522-2999-4AA9-8469-DD7D1DB4F94D}" destId="{4A6E1B06-A5DC-417D-BAEC-167E6537DD29}" srcOrd="0" destOrd="0" presId="urn:microsoft.com/office/officeart/2008/layout/PictureAccentList"/>
    <dgm:cxn modelId="{9917F6CE-8C56-4184-8C81-14E14E81B787}" type="presParOf" srcId="{4A6E1B06-A5DC-417D-BAEC-167E6537DD29}" destId="{8D71BB68-8474-4B7E-8843-80A887E0FF4B}" srcOrd="0" destOrd="0" presId="urn:microsoft.com/office/officeart/2008/layout/PictureAccentList"/>
    <dgm:cxn modelId="{ED886503-3D09-4FFE-A61D-19AFBDFA932C}" type="presParOf" srcId="{4A6E1B06-A5DC-417D-BAEC-167E6537DD29}" destId="{507E21F0-1714-42F9-A544-B2C424F83630}" srcOrd="1" destOrd="0" presId="urn:microsoft.com/office/officeart/2008/layout/PictureAccentList"/>
    <dgm:cxn modelId="{ED43CB65-7B0E-4831-AAEC-2D277D29D47B}" type="presParOf" srcId="{5B257522-2999-4AA9-8469-DD7D1DB4F94D}" destId="{37189923-D720-4A2D-BBE3-E10295419388}" srcOrd="1" destOrd="0" presId="urn:microsoft.com/office/officeart/2008/layout/PictureAccentList"/>
    <dgm:cxn modelId="{EFF0AC50-1E90-4FEA-BB42-5B1794A6388A}" type="presParOf" srcId="{37189923-D720-4A2D-BBE3-E10295419388}" destId="{DD6C2025-A1A4-4FDF-9D92-163A7A07F19E}" srcOrd="0" destOrd="0" presId="urn:microsoft.com/office/officeart/2008/layout/PictureAccentList"/>
    <dgm:cxn modelId="{575CDACB-1AFB-40EB-B6D4-EFF4E6689B8B}" type="presParOf" srcId="{37189923-D720-4A2D-BBE3-E10295419388}" destId="{EC2992C8-4E0F-4F39-BD03-C65B6984E134}" srcOrd="1" destOrd="0" presId="urn:microsoft.com/office/officeart/2008/layout/PictureAccentList"/>
    <dgm:cxn modelId="{6E8AA902-4C94-40DC-BEBF-8632CF3E4C8B}" type="presParOf" srcId="{5B257522-2999-4AA9-8469-DD7D1DB4F94D}" destId="{71975D5A-167A-46AC-940A-9AAF918B4829}" srcOrd="2" destOrd="0" presId="urn:microsoft.com/office/officeart/2008/layout/PictureAccentList"/>
    <dgm:cxn modelId="{4CDDE86D-79C6-4A3C-B5BA-6334CD645C8A}" type="presParOf" srcId="{71975D5A-167A-46AC-940A-9AAF918B4829}" destId="{1B1A0AB6-2A34-4EB5-8A21-CB594923742C}" srcOrd="0" destOrd="0" presId="urn:microsoft.com/office/officeart/2008/layout/PictureAccentList"/>
    <dgm:cxn modelId="{E7FD3AFD-CEA6-49EF-B170-5DA50BD96374}" type="presParOf" srcId="{71975D5A-167A-46AC-940A-9AAF918B4829}" destId="{638AA90D-7365-4092-8899-B7BBF22FAE9F}" srcOrd="1" destOrd="0" presId="urn:microsoft.com/office/officeart/2008/layout/PictureAccentList"/>
    <dgm:cxn modelId="{C0839D36-AED2-4C6F-8625-EA1EAF1B6129}" type="presParOf" srcId="{5B257522-2999-4AA9-8469-DD7D1DB4F94D}" destId="{116D249D-5EFF-42D1-8EE1-B0523A15D84F}" srcOrd="3" destOrd="0" presId="urn:microsoft.com/office/officeart/2008/layout/PictureAccentList"/>
    <dgm:cxn modelId="{A4948C6B-03FE-465B-B996-B3FEF3753D5A}" type="presParOf" srcId="{116D249D-5EFF-42D1-8EE1-B0523A15D84F}" destId="{BCC227D2-CF16-4CED-8F73-473CDB771EA3}" srcOrd="0" destOrd="0" presId="urn:microsoft.com/office/officeart/2008/layout/PictureAccentList"/>
    <dgm:cxn modelId="{95AFEB0E-5ECF-468B-A993-C7C9BD540B35}" type="presParOf" srcId="{116D249D-5EFF-42D1-8EE1-B0523A15D84F}" destId="{62A08CBC-939F-4EBD-A33D-F01A9C29227D}" srcOrd="1" destOrd="0" presId="urn:microsoft.com/office/officeart/2008/layout/PictureAccentList"/>
    <dgm:cxn modelId="{6BF2A9B4-57AD-432A-83AA-EE9D5675374A}" type="presParOf" srcId="{5B257522-2999-4AA9-8469-DD7D1DB4F94D}" destId="{AD5E9A5C-8FE6-4AFB-A47F-AE888BFC2873}" srcOrd="4" destOrd="0" presId="urn:microsoft.com/office/officeart/2008/layout/PictureAccentList"/>
    <dgm:cxn modelId="{FB7C42AE-6E44-43D0-8BB5-5B8B29275AFA}" type="presParOf" srcId="{AD5E9A5C-8FE6-4AFB-A47F-AE888BFC2873}" destId="{A4BE5240-9D01-4F6F-8BDC-94CC312A24D6}" srcOrd="0" destOrd="0" presId="urn:microsoft.com/office/officeart/2008/layout/PictureAccentList"/>
    <dgm:cxn modelId="{9F22B177-6BBA-41CF-B4A4-1C1EF470E746}" type="presParOf" srcId="{AD5E9A5C-8FE6-4AFB-A47F-AE888BFC2873}" destId="{96A05FD3-65FE-48A6-8FF3-1448708BC8BB}" srcOrd="1" destOrd="0" presId="urn:microsoft.com/office/officeart/2008/layout/PictureAccent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5.xml><?xml version="1.0" encoding="utf-8"?>
<dgm:dataModel xmlns:dgm="http://schemas.openxmlformats.org/drawingml/2006/diagram" xmlns:a="http://schemas.openxmlformats.org/drawingml/2006/main">
  <dgm:ptLst>
    <dgm:pt modelId="{A12F70D6-B288-4345-9FD6-127CDC0D9CE4}" type="doc">
      <dgm:prSet loTypeId="urn:microsoft.com/office/officeart/2005/8/layout/hProcess9" loCatId="process" qsTypeId="urn:microsoft.com/office/officeart/2005/8/quickstyle/simple1" qsCatId="simple" csTypeId="urn:microsoft.com/office/officeart/2005/8/colors/accent1_2" csCatId="accent1" phldr="1"/>
      <dgm:spPr/>
    </dgm:pt>
    <dgm:pt modelId="{E45023ED-A8B2-4515-8F82-7C48CAC733D0}">
      <dgm:prSet phldrT="[Text]"/>
      <dgm:spPr>
        <a:solidFill>
          <a:srgbClr val="00B050"/>
        </a:solidFill>
      </dgm:spPr>
      <dgm:t>
        <a:bodyPr/>
        <a:lstStyle/>
        <a:p>
          <a:r>
            <a:rPr lang="en-US" dirty="0" err="1"/>
            <a:t>Nhà</a:t>
          </a:r>
          <a:r>
            <a:rPr lang="en-US" dirty="0"/>
            <a:t> </a:t>
          </a:r>
          <a:r>
            <a:rPr lang="en-US" dirty="0" err="1"/>
            <a:t>Nguyễn</a:t>
          </a:r>
          <a:r>
            <a:rPr lang="en-US" dirty="0"/>
            <a:t> </a:t>
          </a:r>
          <a:r>
            <a:rPr lang="en-US" dirty="0" err="1"/>
            <a:t>thần</a:t>
          </a:r>
          <a:r>
            <a:rPr lang="en-US" dirty="0"/>
            <a:t> </a:t>
          </a:r>
          <a:r>
            <a:rPr lang="en-US" dirty="0" err="1"/>
            <a:t>phục</a:t>
          </a:r>
          <a:r>
            <a:rPr lang="en-US" dirty="0"/>
            <a:t> </a:t>
          </a:r>
          <a:r>
            <a:rPr lang="en-US" dirty="0" err="1"/>
            <a:t>nhà</a:t>
          </a:r>
          <a:r>
            <a:rPr lang="en-US" dirty="0"/>
            <a:t> Thanh </a:t>
          </a:r>
          <a:r>
            <a:rPr lang="en-US" dirty="0" err="1"/>
            <a:t>một</a:t>
          </a:r>
          <a:r>
            <a:rPr lang="en-US" dirty="0"/>
            <a:t> </a:t>
          </a:r>
          <a:r>
            <a:rPr lang="en-US" dirty="0" err="1"/>
            <a:t>cách</a:t>
          </a:r>
          <a:r>
            <a:rPr lang="en-US" dirty="0"/>
            <a:t> </a:t>
          </a:r>
          <a:r>
            <a:rPr lang="en-US" dirty="0" err="1"/>
            <a:t>mù</a:t>
          </a:r>
          <a:r>
            <a:rPr lang="en-US" dirty="0"/>
            <a:t> </a:t>
          </a:r>
          <a:r>
            <a:rPr lang="en-US" dirty="0" err="1"/>
            <a:t>quáng</a:t>
          </a:r>
          <a:endParaRPr lang="en-US" dirty="0"/>
        </a:p>
      </dgm:t>
    </dgm:pt>
    <dgm:pt modelId="{9AFAE119-6767-42B5-AB74-26FC47DEDE6F}" type="parTrans" cxnId="{0DC601FF-68A7-496B-A15D-B2F423B4AF33}">
      <dgm:prSet/>
      <dgm:spPr/>
      <dgm:t>
        <a:bodyPr/>
        <a:lstStyle/>
        <a:p>
          <a:endParaRPr lang="en-US"/>
        </a:p>
      </dgm:t>
    </dgm:pt>
    <dgm:pt modelId="{57A67E09-3DE9-49DC-BE7D-FB76D46E3846}" type="sibTrans" cxnId="{0DC601FF-68A7-496B-A15D-B2F423B4AF33}">
      <dgm:prSet/>
      <dgm:spPr/>
      <dgm:t>
        <a:bodyPr/>
        <a:lstStyle/>
        <a:p>
          <a:endParaRPr lang="en-US"/>
        </a:p>
      </dgm:t>
    </dgm:pt>
    <dgm:pt modelId="{B7269178-2655-4117-AE54-BE87957F8B30}">
      <dgm:prSet phldrT="[Text]"/>
      <dgm:spPr>
        <a:solidFill>
          <a:srgbClr val="C00000"/>
        </a:solidFill>
      </dgm:spPr>
      <dgm:t>
        <a:bodyPr/>
        <a:lstStyle/>
        <a:p>
          <a:r>
            <a:rPr lang="en-US" dirty="0"/>
            <a:t>Gia Long </a:t>
          </a:r>
          <a:r>
            <a:rPr lang="en-US" dirty="0" err="1"/>
            <a:t>liền</a:t>
          </a:r>
          <a:r>
            <a:rPr lang="en-US" dirty="0"/>
            <a:t> </a:t>
          </a:r>
          <a:r>
            <a:rPr lang="en-US" dirty="0" err="1"/>
            <a:t>cử</a:t>
          </a:r>
          <a:r>
            <a:rPr lang="en-US" dirty="0"/>
            <a:t> </a:t>
          </a:r>
          <a:r>
            <a:rPr lang="en-US" dirty="0" err="1"/>
            <a:t>sứ</a:t>
          </a:r>
          <a:r>
            <a:rPr lang="en-US" dirty="0"/>
            <a:t> </a:t>
          </a:r>
          <a:r>
            <a:rPr lang="en-US" dirty="0" err="1"/>
            <a:t>bộ</a:t>
          </a:r>
          <a:r>
            <a:rPr lang="en-US" dirty="0"/>
            <a:t> sang </a:t>
          </a:r>
          <a:r>
            <a:rPr lang="en-US" dirty="0" err="1"/>
            <a:t>xin</a:t>
          </a:r>
          <a:r>
            <a:rPr lang="en-US" dirty="0"/>
            <a:t> </a:t>
          </a:r>
          <a:r>
            <a:rPr lang="en-US" dirty="0" err="1"/>
            <a:t>cầu</a:t>
          </a:r>
          <a:r>
            <a:rPr lang="en-US" dirty="0"/>
            <a:t> </a:t>
          </a:r>
          <a:r>
            <a:rPr lang="en-US" dirty="0" err="1"/>
            <a:t>phong</a:t>
          </a:r>
          <a:r>
            <a:rPr lang="en-US" dirty="0"/>
            <a:t> </a:t>
          </a:r>
          <a:r>
            <a:rPr lang="en-US" dirty="0" err="1"/>
            <a:t>và</a:t>
          </a:r>
          <a:r>
            <a:rPr lang="en-US" dirty="0"/>
            <a:t> </a:t>
          </a:r>
          <a:r>
            <a:rPr lang="en-US" dirty="0" err="1"/>
            <a:t>nộp</a:t>
          </a:r>
          <a:r>
            <a:rPr lang="en-US" dirty="0"/>
            <a:t> </a:t>
          </a:r>
          <a:r>
            <a:rPr lang="en-US" dirty="0" err="1"/>
            <a:t>phú</a:t>
          </a:r>
          <a:r>
            <a:rPr lang="en-US" dirty="0"/>
            <a:t> </a:t>
          </a:r>
          <a:r>
            <a:rPr lang="en-US" dirty="0" err="1"/>
            <a:t>cống</a:t>
          </a:r>
          <a:endParaRPr lang="en-US" dirty="0"/>
        </a:p>
      </dgm:t>
    </dgm:pt>
    <dgm:pt modelId="{14C479F2-2820-4031-85D9-5E1C02D4EEAD}" type="parTrans" cxnId="{94F6B2E6-EF7B-4CB1-B5CD-7E8914609913}">
      <dgm:prSet/>
      <dgm:spPr/>
      <dgm:t>
        <a:bodyPr/>
        <a:lstStyle/>
        <a:p>
          <a:endParaRPr lang="en-US"/>
        </a:p>
      </dgm:t>
    </dgm:pt>
    <dgm:pt modelId="{DE9CD348-CBBD-4637-824B-A1E31093E9F3}" type="sibTrans" cxnId="{94F6B2E6-EF7B-4CB1-B5CD-7E8914609913}">
      <dgm:prSet/>
      <dgm:spPr/>
      <dgm:t>
        <a:bodyPr/>
        <a:lstStyle/>
        <a:p>
          <a:endParaRPr lang="en-US"/>
        </a:p>
      </dgm:t>
    </dgm:pt>
    <dgm:pt modelId="{E4A9757F-C70E-48DD-888B-F3D979F50B8D}">
      <dgm:prSet phldrT="[Text]"/>
      <dgm:spPr>
        <a:solidFill>
          <a:srgbClr val="7030A0"/>
        </a:solidFill>
      </dgm:spPr>
      <dgm:t>
        <a:bodyPr/>
        <a:lstStyle/>
        <a:p>
          <a:r>
            <a:rPr lang="en-US" dirty="0"/>
            <a:t>4 </a:t>
          </a:r>
          <a:r>
            <a:rPr lang="en-US" dirty="0" err="1"/>
            <a:t>năm</a:t>
          </a:r>
          <a:r>
            <a:rPr lang="en-US" dirty="0"/>
            <a:t> </a:t>
          </a:r>
          <a:r>
            <a:rPr lang="en-US" dirty="0" err="1"/>
            <a:t>một</a:t>
          </a:r>
          <a:r>
            <a:rPr lang="en-US" dirty="0"/>
            <a:t> </a:t>
          </a:r>
          <a:r>
            <a:rPr lang="en-US" dirty="0" err="1"/>
            <a:t>lần</a:t>
          </a:r>
          <a:r>
            <a:rPr lang="en-US" dirty="0"/>
            <a:t>, </a:t>
          </a:r>
          <a:r>
            <a:rPr lang="en-US" dirty="0" err="1"/>
            <a:t>nhà</a:t>
          </a:r>
          <a:r>
            <a:rPr lang="en-US" dirty="0"/>
            <a:t> </a:t>
          </a:r>
          <a:r>
            <a:rPr lang="en-US" dirty="0" err="1"/>
            <a:t>Nguyễn</a:t>
          </a:r>
          <a:r>
            <a:rPr lang="en-US" dirty="0"/>
            <a:t> </a:t>
          </a:r>
          <a:r>
            <a:rPr lang="en-US" dirty="0" err="1"/>
            <a:t>cho</a:t>
          </a:r>
          <a:r>
            <a:rPr lang="en-US" dirty="0"/>
            <a:t> </a:t>
          </a:r>
          <a:r>
            <a:rPr lang="en-US" dirty="0" err="1"/>
            <a:t>người</a:t>
          </a:r>
          <a:r>
            <a:rPr lang="en-US" dirty="0"/>
            <a:t> sang </a:t>
          </a:r>
          <a:r>
            <a:rPr lang="en-US" dirty="0" err="1"/>
            <a:t>nộp</a:t>
          </a:r>
          <a:r>
            <a:rPr lang="en-US" dirty="0"/>
            <a:t> </a:t>
          </a:r>
          <a:r>
            <a:rPr lang="en-US" dirty="0" err="1"/>
            <a:t>hai</a:t>
          </a:r>
          <a:r>
            <a:rPr lang="en-US" dirty="0"/>
            <a:t> </a:t>
          </a:r>
          <a:r>
            <a:rPr lang="en-US" dirty="0" err="1"/>
            <a:t>lần</a:t>
          </a:r>
          <a:r>
            <a:rPr lang="en-US" dirty="0"/>
            <a:t> </a:t>
          </a:r>
          <a:r>
            <a:rPr lang="en-US" dirty="0" err="1"/>
            <a:t>cống</a:t>
          </a:r>
          <a:r>
            <a:rPr lang="en-US" dirty="0"/>
            <a:t> </a:t>
          </a:r>
          <a:r>
            <a:rPr lang="en-US" dirty="0" err="1"/>
            <a:t>phẩm</a:t>
          </a:r>
          <a:endParaRPr lang="en-US" dirty="0"/>
        </a:p>
      </dgm:t>
    </dgm:pt>
    <dgm:pt modelId="{361EB04C-4456-4283-96B0-4573ADB51FCB}" type="parTrans" cxnId="{EC9348C1-D933-463F-B689-D24BB7E97278}">
      <dgm:prSet/>
      <dgm:spPr/>
      <dgm:t>
        <a:bodyPr/>
        <a:lstStyle/>
        <a:p>
          <a:endParaRPr lang="en-US"/>
        </a:p>
      </dgm:t>
    </dgm:pt>
    <dgm:pt modelId="{0100CDBC-CBC6-43CE-BC4D-ED56C77FAB18}" type="sibTrans" cxnId="{EC9348C1-D933-463F-B689-D24BB7E97278}">
      <dgm:prSet/>
      <dgm:spPr/>
      <dgm:t>
        <a:bodyPr/>
        <a:lstStyle/>
        <a:p>
          <a:endParaRPr lang="en-US"/>
        </a:p>
      </dgm:t>
    </dgm:pt>
    <dgm:pt modelId="{F48B7CFB-1F99-43F0-A0B6-DB7D9A5F6D95}">
      <dgm:prSet phldrT="[Text]"/>
      <dgm:spPr>
        <a:solidFill>
          <a:schemeClr val="accent2">
            <a:lumMod val="50000"/>
          </a:schemeClr>
        </a:solidFill>
      </dgm:spPr>
      <dgm:t>
        <a:bodyPr/>
        <a:lstStyle/>
        <a:p>
          <a:r>
            <a:rPr lang="en-US" dirty="0" err="1"/>
            <a:t>Mọi</a:t>
          </a:r>
          <a:r>
            <a:rPr lang="en-US" dirty="0"/>
            <a:t> </a:t>
          </a:r>
          <a:r>
            <a:rPr lang="en-US" dirty="0" err="1"/>
            <a:t>việc</a:t>
          </a:r>
          <a:r>
            <a:rPr lang="en-US" dirty="0"/>
            <a:t> </a:t>
          </a:r>
          <a:r>
            <a:rPr lang="en-US" dirty="0" err="1"/>
            <a:t>quan</a:t>
          </a:r>
          <a:r>
            <a:rPr lang="en-US" dirty="0"/>
            <a:t> </a:t>
          </a:r>
          <a:r>
            <a:rPr lang="en-US" dirty="0" err="1"/>
            <a:t>trọng</a:t>
          </a:r>
          <a:r>
            <a:rPr lang="en-US" dirty="0"/>
            <a:t> </a:t>
          </a:r>
          <a:r>
            <a:rPr lang="en-US" dirty="0" err="1"/>
            <a:t>của</a:t>
          </a:r>
          <a:r>
            <a:rPr lang="en-US" dirty="0"/>
            <a:t> </a:t>
          </a:r>
          <a:r>
            <a:rPr lang="en-US" dirty="0" err="1"/>
            <a:t>đất</a:t>
          </a:r>
          <a:r>
            <a:rPr lang="en-US" dirty="0"/>
            <a:t> </a:t>
          </a:r>
          <a:r>
            <a:rPr lang="en-US" dirty="0" err="1"/>
            <a:t>nước</a:t>
          </a:r>
          <a:r>
            <a:rPr lang="en-US" dirty="0"/>
            <a:t>, </a:t>
          </a:r>
          <a:r>
            <a:rPr lang="en-US" dirty="0" err="1"/>
            <a:t>nhà</a:t>
          </a:r>
          <a:r>
            <a:rPr lang="en-US" dirty="0"/>
            <a:t> </a:t>
          </a:r>
          <a:r>
            <a:rPr lang="en-US" dirty="0" err="1"/>
            <a:t>Nguyễn</a:t>
          </a:r>
          <a:r>
            <a:rPr lang="en-US" dirty="0"/>
            <a:t> </a:t>
          </a:r>
          <a:r>
            <a:rPr lang="en-US" dirty="0" err="1"/>
            <a:t>đều</a:t>
          </a:r>
          <a:r>
            <a:rPr lang="en-US" dirty="0"/>
            <a:t> </a:t>
          </a:r>
          <a:r>
            <a:rPr lang="en-US" dirty="0" err="1"/>
            <a:t>sai</a:t>
          </a:r>
          <a:r>
            <a:rPr lang="en-US" dirty="0"/>
            <a:t> </a:t>
          </a:r>
          <a:r>
            <a:rPr lang="en-US" dirty="0" err="1"/>
            <a:t>sứ</a:t>
          </a:r>
          <a:r>
            <a:rPr lang="en-US" dirty="0"/>
            <a:t> sang </a:t>
          </a:r>
          <a:r>
            <a:rPr lang="en-US" dirty="0" err="1"/>
            <a:t>xin</a:t>
          </a:r>
          <a:r>
            <a:rPr lang="en-US" dirty="0"/>
            <a:t> ý </a:t>
          </a:r>
          <a:r>
            <a:rPr lang="en-US" dirty="0" err="1"/>
            <a:t>kiến</a:t>
          </a:r>
          <a:r>
            <a:rPr lang="en-US" dirty="0"/>
            <a:t> </a:t>
          </a:r>
          <a:r>
            <a:rPr lang="en-US" dirty="0" err="1"/>
            <a:t>vua</a:t>
          </a:r>
          <a:r>
            <a:rPr lang="en-US" dirty="0"/>
            <a:t> Thanh</a:t>
          </a:r>
        </a:p>
      </dgm:t>
    </dgm:pt>
    <dgm:pt modelId="{F5A386E7-C34B-4520-9856-DC6FAD1681B7}" type="parTrans" cxnId="{2DECC0A2-23FB-4699-87B6-3A06B288F518}">
      <dgm:prSet/>
      <dgm:spPr/>
      <dgm:t>
        <a:bodyPr/>
        <a:lstStyle/>
        <a:p>
          <a:endParaRPr lang="en-US"/>
        </a:p>
      </dgm:t>
    </dgm:pt>
    <dgm:pt modelId="{00F61C71-8E46-4FA0-8DA2-B1481DB0DBBC}" type="sibTrans" cxnId="{2DECC0A2-23FB-4699-87B6-3A06B288F518}">
      <dgm:prSet/>
      <dgm:spPr/>
      <dgm:t>
        <a:bodyPr/>
        <a:lstStyle/>
        <a:p>
          <a:endParaRPr lang="en-US"/>
        </a:p>
      </dgm:t>
    </dgm:pt>
    <dgm:pt modelId="{2081043E-AF59-47AE-8635-4D67A033A0B2}" type="pres">
      <dgm:prSet presAssocID="{A12F70D6-B288-4345-9FD6-127CDC0D9CE4}" presName="CompostProcess" presStyleCnt="0">
        <dgm:presLayoutVars>
          <dgm:dir/>
          <dgm:resizeHandles val="exact"/>
        </dgm:presLayoutVars>
      </dgm:prSet>
      <dgm:spPr/>
    </dgm:pt>
    <dgm:pt modelId="{343E7BC2-BB64-4EB4-AEC1-5654D3ABC5C5}" type="pres">
      <dgm:prSet presAssocID="{A12F70D6-B288-4345-9FD6-127CDC0D9CE4}" presName="arrow" presStyleLbl="bgShp" presStyleIdx="0" presStyleCnt="1"/>
      <dgm:spPr/>
    </dgm:pt>
    <dgm:pt modelId="{7A82B763-0473-4098-9E11-74A97B28667B}" type="pres">
      <dgm:prSet presAssocID="{A12F70D6-B288-4345-9FD6-127CDC0D9CE4}" presName="linearProcess" presStyleCnt="0"/>
      <dgm:spPr/>
    </dgm:pt>
    <dgm:pt modelId="{AD1EE6B6-4BDD-4633-9EFF-8B521EF5F88E}" type="pres">
      <dgm:prSet presAssocID="{E45023ED-A8B2-4515-8F82-7C48CAC733D0}" presName="textNode" presStyleLbl="node1" presStyleIdx="0" presStyleCnt="4">
        <dgm:presLayoutVars>
          <dgm:bulletEnabled val="1"/>
        </dgm:presLayoutVars>
      </dgm:prSet>
      <dgm:spPr/>
    </dgm:pt>
    <dgm:pt modelId="{4623D654-905D-4169-BC89-CC605EAEF218}" type="pres">
      <dgm:prSet presAssocID="{57A67E09-3DE9-49DC-BE7D-FB76D46E3846}" presName="sibTrans" presStyleCnt="0"/>
      <dgm:spPr/>
    </dgm:pt>
    <dgm:pt modelId="{B51B70F9-BBBD-4802-82A7-684F6F916E70}" type="pres">
      <dgm:prSet presAssocID="{B7269178-2655-4117-AE54-BE87957F8B30}" presName="textNode" presStyleLbl="node1" presStyleIdx="1" presStyleCnt="4">
        <dgm:presLayoutVars>
          <dgm:bulletEnabled val="1"/>
        </dgm:presLayoutVars>
      </dgm:prSet>
      <dgm:spPr/>
    </dgm:pt>
    <dgm:pt modelId="{722A0A25-F297-4250-BE69-F1AC0A0C14D2}" type="pres">
      <dgm:prSet presAssocID="{DE9CD348-CBBD-4637-824B-A1E31093E9F3}" presName="sibTrans" presStyleCnt="0"/>
      <dgm:spPr/>
    </dgm:pt>
    <dgm:pt modelId="{698036B3-00D7-4A08-8C6B-865A7153FECC}" type="pres">
      <dgm:prSet presAssocID="{E4A9757F-C70E-48DD-888B-F3D979F50B8D}" presName="textNode" presStyleLbl="node1" presStyleIdx="2" presStyleCnt="4">
        <dgm:presLayoutVars>
          <dgm:bulletEnabled val="1"/>
        </dgm:presLayoutVars>
      </dgm:prSet>
      <dgm:spPr/>
    </dgm:pt>
    <dgm:pt modelId="{82888C8C-B64E-4479-983D-F1DCE9633B4E}" type="pres">
      <dgm:prSet presAssocID="{0100CDBC-CBC6-43CE-BC4D-ED56C77FAB18}" presName="sibTrans" presStyleCnt="0"/>
      <dgm:spPr/>
    </dgm:pt>
    <dgm:pt modelId="{4CC4AB36-D17C-4DDD-8311-CF547CFB6ED8}" type="pres">
      <dgm:prSet presAssocID="{F48B7CFB-1F99-43F0-A0B6-DB7D9A5F6D95}" presName="textNode" presStyleLbl="node1" presStyleIdx="3" presStyleCnt="4">
        <dgm:presLayoutVars>
          <dgm:bulletEnabled val="1"/>
        </dgm:presLayoutVars>
      </dgm:prSet>
      <dgm:spPr/>
    </dgm:pt>
  </dgm:ptLst>
  <dgm:cxnLst>
    <dgm:cxn modelId="{1AFFA122-1E9B-4664-B524-3B8BD7D3FAF5}" type="presOf" srcId="{E4A9757F-C70E-48DD-888B-F3D979F50B8D}" destId="{698036B3-00D7-4A08-8C6B-865A7153FECC}" srcOrd="0" destOrd="0" presId="urn:microsoft.com/office/officeart/2005/8/layout/hProcess9"/>
    <dgm:cxn modelId="{05706B26-7074-47A5-91FE-D968FE7F0EE0}" type="presOf" srcId="{A12F70D6-B288-4345-9FD6-127CDC0D9CE4}" destId="{2081043E-AF59-47AE-8635-4D67A033A0B2}" srcOrd="0" destOrd="0" presId="urn:microsoft.com/office/officeart/2005/8/layout/hProcess9"/>
    <dgm:cxn modelId="{26E20D85-3395-454E-BF66-ED4CB42A0B89}" type="presOf" srcId="{E45023ED-A8B2-4515-8F82-7C48CAC733D0}" destId="{AD1EE6B6-4BDD-4633-9EFF-8B521EF5F88E}" srcOrd="0" destOrd="0" presId="urn:microsoft.com/office/officeart/2005/8/layout/hProcess9"/>
    <dgm:cxn modelId="{E95E1D8E-6562-45ED-A478-10480EC7D302}" type="presOf" srcId="{B7269178-2655-4117-AE54-BE87957F8B30}" destId="{B51B70F9-BBBD-4802-82A7-684F6F916E70}" srcOrd="0" destOrd="0" presId="urn:microsoft.com/office/officeart/2005/8/layout/hProcess9"/>
    <dgm:cxn modelId="{2DECC0A2-23FB-4699-87B6-3A06B288F518}" srcId="{A12F70D6-B288-4345-9FD6-127CDC0D9CE4}" destId="{F48B7CFB-1F99-43F0-A0B6-DB7D9A5F6D95}" srcOrd="3" destOrd="0" parTransId="{F5A386E7-C34B-4520-9856-DC6FAD1681B7}" sibTransId="{00F61C71-8E46-4FA0-8DA2-B1481DB0DBBC}"/>
    <dgm:cxn modelId="{C2A325A3-8520-4FB8-A4DD-A93CE19FCCF6}" type="presOf" srcId="{F48B7CFB-1F99-43F0-A0B6-DB7D9A5F6D95}" destId="{4CC4AB36-D17C-4DDD-8311-CF547CFB6ED8}" srcOrd="0" destOrd="0" presId="urn:microsoft.com/office/officeart/2005/8/layout/hProcess9"/>
    <dgm:cxn modelId="{EC9348C1-D933-463F-B689-D24BB7E97278}" srcId="{A12F70D6-B288-4345-9FD6-127CDC0D9CE4}" destId="{E4A9757F-C70E-48DD-888B-F3D979F50B8D}" srcOrd="2" destOrd="0" parTransId="{361EB04C-4456-4283-96B0-4573ADB51FCB}" sibTransId="{0100CDBC-CBC6-43CE-BC4D-ED56C77FAB18}"/>
    <dgm:cxn modelId="{94F6B2E6-EF7B-4CB1-B5CD-7E8914609913}" srcId="{A12F70D6-B288-4345-9FD6-127CDC0D9CE4}" destId="{B7269178-2655-4117-AE54-BE87957F8B30}" srcOrd="1" destOrd="0" parTransId="{14C479F2-2820-4031-85D9-5E1C02D4EEAD}" sibTransId="{DE9CD348-CBBD-4637-824B-A1E31093E9F3}"/>
    <dgm:cxn modelId="{0DC601FF-68A7-496B-A15D-B2F423B4AF33}" srcId="{A12F70D6-B288-4345-9FD6-127CDC0D9CE4}" destId="{E45023ED-A8B2-4515-8F82-7C48CAC733D0}" srcOrd="0" destOrd="0" parTransId="{9AFAE119-6767-42B5-AB74-26FC47DEDE6F}" sibTransId="{57A67E09-3DE9-49DC-BE7D-FB76D46E3846}"/>
    <dgm:cxn modelId="{9E865A3D-12AE-4A5D-A088-5F31E6085D94}" type="presParOf" srcId="{2081043E-AF59-47AE-8635-4D67A033A0B2}" destId="{343E7BC2-BB64-4EB4-AEC1-5654D3ABC5C5}" srcOrd="0" destOrd="0" presId="urn:microsoft.com/office/officeart/2005/8/layout/hProcess9"/>
    <dgm:cxn modelId="{B72CA79E-18FA-4C73-8FE4-1C38B9668FFB}" type="presParOf" srcId="{2081043E-AF59-47AE-8635-4D67A033A0B2}" destId="{7A82B763-0473-4098-9E11-74A97B28667B}" srcOrd="1" destOrd="0" presId="urn:microsoft.com/office/officeart/2005/8/layout/hProcess9"/>
    <dgm:cxn modelId="{715213EB-995D-4504-B525-C4B5B007AA98}" type="presParOf" srcId="{7A82B763-0473-4098-9E11-74A97B28667B}" destId="{AD1EE6B6-4BDD-4633-9EFF-8B521EF5F88E}" srcOrd="0" destOrd="0" presId="urn:microsoft.com/office/officeart/2005/8/layout/hProcess9"/>
    <dgm:cxn modelId="{BDAFE946-B81D-418A-AD4A-E10F6243D3DC}" type="presParOf" srcId="{7A82B763-0473-4098-9E11-74A97B28667B}" destId="{4623D654-905D-4169-BC89-CC605EAEF218}" srcOrd="1" destOrd="0" presId="urn:microsoft.com/office/officeart/2005/8/layout/hProcess9"/>
    <dgm:cxn modelId="{3A5A6E94-A40C-4382-986F-2B894D87A587}" type="presParOf" srcId="{7A82B763-0473-4098-9E11-74A97B28667B}" destId="{B51B70F9-BBBD-4802-82A7-684F6F916E70}" srcOrd="2" destOrd="0" presId="urn:microsoft.com/office/officeart/2005/8/layout/hProcess9"/>
    <dgm:cxn modelId="{C0AD1E1F-6075-48B8-8A36-D08397DFC250}" type="presParOf" srcId="{7A82B763-0473-4098-9E11-74A97B28667B}" destId="{722A0A25-F297-4250-BE69-F1AC0A0C14D2}" srcOrd="3" destOrd="0" presId="urn:microsoft.com/office/officeart/2005/8/layout/hProcess9"/>
    <dgm:cxn modelId="{D0AA0F2C-DF62-4AEC-8D20-F74740595BB9}" type="presParOf" srcId="{7A82B763-0473-4098-9E11-74A97B28667B}" destId="{698036B3-00D7-4A08-8C6B-865A7153FECC}" srcOrd="4" destOrd="0" presId="urn:microsoft.com/office/officeart/2005/8/layout/hProcess9"/>
    <dgm:cxn modelId="{DC386F22-2FC5-45AE-811B-111F6BB2B1DD}" type="presParOf" srcId="{7A82B763-0473-4098-9E11-74A97B28667B}" destId="{82888C8C-B64E-4479-983D-F1DCE9633B4E}" srcOrd="5" destOrd="0" presId="urn:microsoft.com/office/officeart/2005/8/layout/hProcess9"/>
    <dgm:cxn modelId="{DC9B1C91-D9E6-4865-B4B0-58DF312F8EAE}" type="presParOf" srcId="{7A82B763-0473-4098-9E11-74A97B28667B}" destId="{4CC4AB36-D17C-4DDD-8311-CF547CFB6ED8}" srcOrd="6"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6.xml><?xml version="1.0" encoding="utf-8"?>
<dgm:dataModel xmlns:dgm="http://schemas.openxmlformats.org/drawingml/2006/diagram" xmlns:a="http://schemas.openxmlformats.org/drawingml/2006/main">
  <dgm:ptLst>
    <dgm:pt modelId="{A090234A-E8E4-476B-895A-AE3C42C38BAB}" type="doc">
      <dgm:prSet loTypeId="urn:microsoft.com/office/officeart/2005/8/layout/vList3" loCatId="list" qsTypeId="urn:microsoft.com/office/officeart/2005/8/quickstyle/simple4" qsCatId="simple" csTypeId="urn:microsoft.com/office/officeart/2005/8/colors/accent1_2" csCatId="accent1" phldr="1"/>
      <dgm:spPr/>
      <dgm:t>
        <a:bodyPr/>
        <a:lstStyle/>
        <a:p>
          <a:endParaRPr lang="en-US"/>
        </a:p>
      </dgm:t>
    </dgm:pt>
    <dgm:pt modelId="{E7EB3ABC-E900-44BC-BE96-80AA83B98C98}">
      <dgm:prSet/>
      <dgm:spPr>
        <a:solidFill>
          <a:schemeClr val="tx2">
            <a:lumMod val="75000"/>
          </a:schemeClr>
        </a:solidFill>
      </dgm:spPr>
      <dgm:t>
        <a:bodyPr/>
        <a:lstStyle/>
        <a:p>
          <a:r>
            <a:rPr lang="en-US" dirty="0" err="1"/>
            <a:t>Nhà</a:t>
          </a:r>
          <a:r>
            <a:rPr lang="en-US" dirty="0"/>
            <a:t> </a:t>
          </a:r>
          <a:r>
            <a:rPr lang="en-US" dirty="0" err="1"/>
            <a:t>Nguyễn</a:t>
          </a:r>
          <a:r>
            <a:rPr lang="en-US" dirty="0"/>
            <a:t> </a:t>
          </a:r>
          <a:r>
            <a:rPr lang="en-US" dirty="0" err="1"/>
            <a:t>thường</a:t>
          </a:r>
          <a:r>
            <a:rPr lang="en-US" dirty="0"/>
            <a:t> </a:t>
          </a:r>
          <a:r>
            <a:rPr lang="en-US" dirty="0" err="1"/>
            <a:t>dùng</a:t>
          </a:r>
          <a:r>
            <a:rPr lang="en-US" dirty="0"/>
            <a:t> </a:t>
          </a:r>
          <a:r>
            <a:rPr lang="en-US" dirty="0" err="1"/>
            <a:t>vũ</a:t>
          </a:r>
          <a:r>
            <a:rPr lang="en-US" dirty="0"/>
            <a:t> </a:t>
          </a:r>
          <a:r>
            <a:rPr lang="en-US" dirty="0" err="1"/>
            <a:t>để</a:t>
          </a:r>
          <a:r>
            <a:rPr lang="en-US" dirty="0"/>
            <a:t> </a:t>
          </a:r>
          <a:r>
            <a:rPr lang="en-US" dirty="0" err="1"/>
            <a:t>khống</a:t>
          </a:r>
          <a:r>
            <a:rPr lang="en-US" dirty="0"/>
            <a:t> </a:t>
          </a:r>
          <a:r>
            <a:rPr lang="en-US" dirty="0" err="1"/>
            <a:t>chế</a:t>
          </a:r>
          <a:r>
            <a:rPr lang="en-US" dirty="0"/>
            <a:t> </a:t>
          </a:r>
          <a:r>
            <a:rPr lang="en-US" dirty="0" err="1"/>
            <a:t>các</a:t>
          </a:r>
          <a:r>
            <a:rPr lang="en-US" dirty="0"/>
            <a:t> </a:t>
          </a:r>
          <a:r>
            <a:rPr lang="en-US" dirty="0" err="1"/>
            <a:t>nước</a:t>
          </a:r>
          <a:r>
            <a:rPr lang="en-US" dirty="0"/>
            <a:t> </a:t>
          </a:r>
          <a:r>
            <a:rPr lang="en-US" dirty="0" err="1"/>
            <a:t>láng</a:t>
          </a:r>
          <a:r>
            <a:rPr lang="en-US" dirty="0"/>
            <a:t> </a:t>
          </a:r>
          <a:r>
            <a:rPr lang="en-US" dirty="0" err="1"/>
            <a:t>giềng</a:t>
          </a:r>
          <a:r>
            <a:rPr lang="en-US" dirty="0"/>
            <a:t> ở </a:t>
          </a:r>
          <a:r>
            <a:rPr lang="en-US" dirty="0" err="1"/>
            <a:t>phía</a:t>
          </a:r>
          <a:r>
            <a:rPr lang="en-US" dirty="0"/>
            <a:t> </a:t>
          </a:r>
          <a:r>
            <a:rPr lang="en-US" dirty="0" err="1"/>
            <a:t>Tây</a:t>
          </a:r>
          <a:r>
            <a:rPr lang="en-US" dirty="0"/>
            <a:t> </a:t>
          </a:r>
          <a:r>
            <a:rPr lang="en-US" dirty="0" err="1"/>
            <a:t>và</a:t>
          </a:r>
          <a:r>
            <a:rPr lang="en-US" dirty="0"/>
            <a:t> </a:t>
          </a:r>
          <a:r>
            <a:rPr lang="en-US" err="1"/>
            <a:t>phía</a:t>
          </a:r>
          <a:r>
            <a:rPr lang="en-US"/>
            <a:t> Nam.</a:t>
          </a:r>
          <a:endParaRPr lang="en-US" dirty="0"/>
        </a:p>
      </dgm:t>
    </dgm:pt>
    <dgm:pt modelId="{1FF96EDA-2844-4217-AFD9-C3AE7A100193}" type="parTrans" cxnId="{CF3ACB8F-9EE0-43A2-B5DF-2172A8B49486}">
      <dgm:prSet/>
      <dgm:spPr/>
      <dgm:t>
        <a:bodyPr/>
        <a:lstStyle/>
        <a:p>
          <a:endParaRPr lang="en-US"/>
        </a:p>
      </dgm:t>
    </dgm:pt>
    <dgm:pt modelId="{DC4D897C-14D8-4555-93D8-7B6050199A40}" type="sibTrans" cxnId="{CF3ACB8F-9EE0-43A2-B5DF-2172A8B49486}">
      <dgm:prSet/>
      <dgm:spPr/>
      <dgm:t>
        <a:bodyPr/>
        <a:lstStyle/>
        <a:p>
          <a:endParaRPr lang="en-US"/>
        </a:p>
      </dgm:t>
    </dgm:pt>
    <dgm:pt modelId="{84715CA4-601F-4C52-AEF1-2E366B1DB0D5}">
      <dgm:prSet phldrT="[Text]"/>
      <dgm:spPr>
        <a:solidFill>
          <a:srgbClr val="0070C0"/>
        </a:solidFill>
      </dgm:spPr>
      <dgm:t>
        <a:bodyPr/>
        <a:lstStyle/>
        <a:p>
          <a:r>
            <a:rPr lang="en-US" dirty="0"/>
            <a:t> </a:t>
          </a:r>
          <a:r>
            <a:rPr lang="en-US" dirty="0" err="1"/>
            <a:t>Đối</a:t>
          </a:r>
          <a:r>
            <a:rPr lang="en-US" dirty="0"/>
            <a:t> </a:t>
          </a:r>
          <a:r>
            <a:rPr lang="en-US" dirty="0" err="1"/>
            <a:t>với</a:t>
          </a:r>
          <a:r>
            <a:rPr lang="en-US" dirty="0"/>
            <a:t> </a:t>
          </a:r>
          <a:r>
            <a:rPr lang="en-US" dirty="0" err="1"/>
            <a:t>các</a:t>
          </a:r>
          <a:r>
            <a:rPr lang="en-US" dirty="0"/>
            <a:t> </a:t>
          </a:r>
          <a:r>
            <a:rPr lang="en-US" dirty="0" err="1"/>
            <a:t>nước</a:t>
          </a:r>
          <a:r>
            <a:rPr lang="en-US" dirty="0"/>
            <a:t> </a:t>
          </a:r>
          <a:r>
            <a:rPr lang="en-US" dirty="0" err="1"/>
            <a:t>phương</a:t>
          </a:r>
          <a:r>
            <a:rPr lang="en-US" dirty="0"/>
            <a:t> </a:t>
          </a:r>
          <a:r>
            <a:rPr lang="en-US" dirty="0" err="1"/>
            <a:t>Tây</a:t>
          </a:r>
          <a:r>
            <a:rPr lang="en-US" dirty="0"/>
            <a:t> </a:t>
          </a:r>
          <a:r>
            <a:rPr lang="en-US" dirty="0" err="1"/>
            <a:t>thì</a:t>
          </a:r>
          <a:r>
            <a:rPr lang="en-US" dirty="0"/>
            <a:t> </a:t>
          </a:r>
          <a:r>
            <a:rPr lang="en-US" dirty="0" err="1"/>
            <a:t>chủ</a:t>
          </a:r>
          <a:r>
            <a:rPr lang="en-US" dirty="0"/>
            <a:t> </a:t>
          </a:r>
          <a:r>
            <a:rPr lang="en-US" dirty="0" err="1"/>
            <a:t>trương</a:t>
          </a:r>
          <a:r>
            <a:rPr lang="en-US" dirty="0"/>
            <a:t> </a:t>
          </a:r>
          <a:r>
            <a:rPr lang="en-US" dirty="0" err="1"/>
            <a:t>đóng</a:t>
          </a:r>
          <a:r>
            <a:rPr lang="en-US" dirty="0"/>
            <a:t> </a:t>
          </a:r>
          <a:r>
            <a:rPr lang="en-US" dirty="0" err="1"/>
            <a:t>cửa</a:t>
          </a:r>
          <a:r>
            <a:rPr lang="en-US" dirty="0"/>
            <a:t>, </a:t>
          </a:r>
          <a:r>
            <a:rPr lang="en-US" dirty="0" err="1"/>
            <a:t>không</a:t>
          </a:r>
          <a:r>
            <a:rPr lang="en-US" dirty="0"/>
            <a:t> </a:t>
          </a:r>
          <a:r>
            <a:rPr lang="en-US" dirty="0" err="1"/>
            <a:t>đặt</a:t>
          </a:r>
          <a:r>
            <a:rPr lang="en-US" dirty="0"/>
            <a:t> </a:t>
          </a:r>
          <a:r>
            <a:rPr lang="en-US" dirty="0" err="1"/>
            <a:t>quan</a:t>
          </a:r>
          <a:r>
            <a:rPr lang="en-US" dirty="0"/>
            <a:t> </a:t>
          </a:r>
          <a:r>
            <a:rPr lang="en-US" dirty="0" err="1"/>
            <a:t>hệ</a:t>
          </a:r>
          <a:r>
            <a:rPr lang="en-US" dirty="0"/>
            <a:t> </a:t>
          </a:r>
          <a:r>
            <a:rPr lang="en-US" dirty="0" err="1"/>
            <a:t>ngoại</a:t>
          </a:r>
          <a:r>
            <a:rPr lang="en-US" dirty="0"/>
            <a:t> </a:t>
          </a:r>
          <a:r>
            <a:rPr lang="en-US" dirty="0" err="1"/>
            <a:t>giao</a:t>
          </a:r>
          <a:r>
            <a:rPr lang="en-US" dirty="0"/>
            <a:t>.</a:t>
          </a:r>
        </a:p>
      </dgm:t>
    </dgm:pt>
    <dgm:pt modelId="{98124996-50DE-4D46-802B-B160FB4266A0}" type="sibTrans" cxnId="{B4614237-7979-4928-8B7D-B6A78FA26222}">
      <dgm:prSet/>
      <dgm:spPr/>
      <dgm:t>
        <a:bodyPr/>
        <a:lstStyle/>
        <a:p>
          <a:endParaRPr lang="en-US"/>
        </a:p>
      </dgm:t>
    </dgm:pt>
    <dgm:pt modelId="{C29865BC-BEB6-4569-B022-E7EC06729C87}" type="parTrans" cxnId="{B4614237-7979-4928-8B7D-B6A78FA26222}">
      <dgm:prSet/>
      <dgm:spPr/>
      <dgm:t>
        <a:bodyPr/>
        <a:lstStyle/>
        <a:p>
          <a:endParaRPr lang="en-US"/>
        </a:p>
      </dgm:t>
    </dgm:pt>
    <dgm:pt modelId="{1CA1FA83-BA92-4811-A747-991C3D7E3726}" type="pres">
      <dgm:prSet presAssocID="{A090234A-E8E4-476B-895A-AE3C42C38BAB}" presName="linearFlow" presStyleCnt="0">
        <dgm:presLayoutVars>
          <dgm:dir/>
          <dgm:resizeHandles val="exact"/>
        </dgm:presLayoutVars>
      </dgm:prSet>
      <dgm:spPr/>
    </dgm:pt>
    <dgm:pt modelId="{880F1FFC-2E68-4890-A8EF-B88CCFDAA63F}" type="pres">
      <dgm:prSet presAssocID="{E7EB3ABC-E900-44BC-BE96-80AA83B98C98}" presName="composite" presStyleCnt="0"/>
      <dgm:spPr/>
    </dgm:pt>
    <dgm:pt modelId="{C4186BE7-A562-4036-8204-BE91602DE0EE}" type="pres">
      <dgm:prSet presAssocID="{E7EB3ABC-E900-44BC-BE96-80AA83B98C98}" presName="imgShp" presStyleLbl="fgImgPlace1" presStyleIdx="0" presStyleCnt="2"/>
      <dgm:spPr/>
    </dgm:pt>
    <dgm:pt modelId="{0623C67E-8C69-42C1-A42C-F566898BAC8D}" type="pres">
      <dgm:prSet presAssocID="{E7EB3ABC-E900-44BC-BE96-80AA83B98C98}" presName="txShp" presStyleLbl="node1" presStyleIdx="0" presStyleCnt="2" custLinFactNeighborX="3124" custLinFactNeighborY="1577">
        <dgm:presLayoutVars>
          <dgm:bulletEnabled val="1"/>
        </dgm:presLayoutVars>
      </dgm:prSet>
      <dgm:spPr/>
    </dgm:pt>
    <dgm:pt modelId="{4545A60F-5822-49BC-A4FD-0FAFE0A607A1}" type="pres">
      <dgm:prSet presAssocID="{DC4D897C-14D8-4555-93D8-7B6050199A40}" presName="spacing" presStyleCnt="0"/>
      <dgm:spPr/>
    </dgm:pt>
    <dgm:pt modelId="{2A259A8D-9B59-44E8-9405-6CA65004FEC8}" type="pres">
      <dgm:prSet presAssocID="{84715CA4-601F-4C52-AEF1-2E366B1DB0D5}" presName="composite" presStyleCnt="0"/>
      <dgm:spPr/>
    </dgm:pt>
    <dgm:pt modelId="{0D88C8F7-6EEB-4655-94D6-24C83A8F9E76}" type="pres">
      <dgm:prSet presAssocID="{84715CA4-601F-4C52-AEF1-2E366B1DB0D5}" presName="imgShp" presStyleLbl="fgImgPlace1" presStyleIdx="1" presStyleCnt="2"/>
      <dgm:spPr/>
    </dgm:pt>
    <dgm:pt modelId="{28CD9BB5-23ED-4294-B4C5-8C47CEA9341B}" type="pres">
      <dgm:prSet presAssocID="{84715CA4-601F-4C52-AEF1-2E366B1DB0D5}" presName="txShp" presStyleLbl="node1" presStyleIdx="1" presStyleCnt="2">
        <dgm:presLayoutVars>
          <dgm:bulletEnabled val="1"/>
        </dgm:presLayoutVars>
      </dgm:prSet>
      <dgm:spPr/>
    </dgm:pt>
  </dgm:ptLst>
  <dgm:cxnLst>
    <dgm:cxn modelId="{B4614237-7979-4928-8B7D-B6A78FA26222}" srcId="{A090234A-E8E4-476B-895A-AE3C42C38BAB}" destId="{84715CA4-601F-4C52-AEF1-2E366B1DB0D5}" srcOrd="1" destOrd="0" parTransId="{C29865BC-BEB6-4569-B022-E7EC06729C87}" sibTransId="{98124996-50DE-4D46-802B-B160FB4266A0}"/>
    <dgm:cxn modelId="{26311B54-03A6-49EA-8625-B86C12B63476}" type="presOf" srcId="{84715CA4-601F-4C52-AEF1-2E366B1DB0D5}" destId="{28CD9BB5-23ED-4294-B4C5-8C47CEA9341B}" srcOrd="0" destOrd="0" presId="urn:microsoft.com/office/officeart/2005/8/layout/vList3"/>
    <dgm:cxn modelId="{CF3ACB8F-9EE0-43A2-B5DF-2172A8B49486}" srcId="{A090234A-E8E4-476B-895A-AE3C42C38BAB}" destId="{E7EB3ABC-E900-44BC-BE96-80AA83B98C98}" srcOrd="0" destOrd="0" parTransId="{1FF96EDA-2844-4217-AFD9-C3AE7A100193}" sibTransId="{DC4D897C-14D8-4555-93D8-7B6050199A40}"/>
    <dgm:cxn modelId="{51D60FC8-1765-45C0-9E3F-B4E3AFBA4FDF}" type="presOf" srcId="{A090234A-E8E4-476B-895A-AE3C42C38BAB}" destId="{1CA1FA83-BA92-4811-A747-991C3D7E3726}" srcOrd="0" destOrd="0" presId="urn:microsoft.com/office/officeart/2005/8/layout/vList3"/>
    <dgm:cxn modelId="{8416A7F7-ACF0-41CA-86CF-F09EF2DC3D19}" type="presOf" srcId="{E7EB3ABC-E900-44BC-BE96-80AA83B98C98}" destId="{0623C67E-8C69-42C1-A42C-F566898BAC8D}" srcOrd="0" destOrd="0" presId="urn:microsoft.com/office/officeart/2005/8/layout/vList3"/>
    <dgm:cxn modelId="{78095B4A-D27B-4B72-BBBF-BFAB4368D5B5}" type="presParOf" srcId="{1CA1FA83-BA92-4811-A747-991C3D7E3726}" destId="{880F1FFC-2E68-4890-A8EF-B88CCFDAA63F}" srcOrd="0" destOrd="0" presId="urn:microsoft.com/office/officeart/2005/8/layout/vList3"/>
    <dgm:cxn modelId="{4AD982C7-C929-4984-A21C-B9AF57D774EC}" type="presParOf" srcId="{880F1FFC-2E68-4890-A8EF-B88CCFDAA63F}" destId="{C4186BE7-A562-4036-8204-BE91602DE0EE}" srcOrd="0" destOrd="0" presId="urn:microsoft.com/office/officeart/2005/8/layout/vList3"/>
    <dgm:cxn modelId="{291FD699-50FF-414E-A26A-C6811ADC248E}" type="presParOf" srcId="{880F1FFC-2E68-4890-A8EF-B88CCFDAA63F}" destId="{0623C67E-8C69-42C1-A42C-F566898BAC8D}" srcOrd="1" destOrd="0" presId="urn:microsoft.com/office/officeart/2005/8/layout/vList3"/>
    <dgm:cxn modelId="{23A9A24C-842D-4AC8-A66F-7EE1BAF8A2B3}" type="presParOf" srcId="{1CA1FA83-BA92-4811-A747-991C3D7E3726}" destId="{4545A60F-5822-49BC-A4FD-0FAFE0A607A1}" srcOrd="1" destOrd="0" presId="urn:microsoft.com/office/officeart/2005/8/layout/vList3"/>
    <dgm:cxn modelId="{E8E277CF-6FE7-4BC5-95B8-FC0D5EAD71A1}" type="presParOf" srcId="{1CA1FA83-BA92-4811-A747-991C3D7E3726}" destId="{2A259A8D-9B59-44E8-9405-6CA65004FEC8}" srcOrd="2" destOrd="0" presId="urn:microsoft.com/office/officeart/2005/8/layout/vList3"/>
    <dgm:cxn modelId="{361E39CB-5ED2-4063-A28A-43A14EECB03B}" type="presParOf" srcId="{2A259A8D-9B59-44E8-9405-6CA65004FEC8}" destId="{0D88C8F7-6EEB-4655-94D6-24C83A8F9E76}" srcOrd="0" destOrd="0" presId="urn:microsoft.com/office/officeart/2005/8/layout/vList3"/>
    <dgm:cxn modelId="{CC521ECC-2988-4CB4-A694-DE66F8A43924}" type="presParOf" srcId="{2A259A8D-9B59-44E8-9405-6CA65004FEC8}" destId="{28CD9BB5-23ED-4294-B4C5-8C47CEA9341B}" srcOrd="1" destOrd="0" presId="urn:microsoft.com/office/officeart/2005/8/layout/vList3"/>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7.xml><?xml version="1.0" encoding="utf-8"?>
<dgm:dataModel xmlns:dgm="http://schemas.openxmlformats.org/drawingml/2006/diagram" xmlns:a="http://schemas.openxmlformats.org/drawingml/2006/main">
  <dgm:ptLst>
    <dgm:pt modelId="{B42C8D8B-247D-4C37-88B1-7451149D026E}"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516C9AD5-D11D-4861-97E4-71E3ADE8EE24}">
      <dgm:prSet phldrT="[Text]" custT="1"/>
      <dgm:spPr>
        <a:solidFill>
          <a:srgbClr val="002060"/>
        </a:solidFill>
      </dgm:spPr>
      <dgm:t>
        <a:bodyPr/>
        <a:lstStyle/>
        <a:p>
          <a:r>
            <a:rPr lang="en-US" sz="2800" dirty="0" err="1"/>
            <a:t>Từ</a:t>
          </a:r>
          <a:r>
            <a:rPr lang="en-US" sz="2800" dirty="0"/>
            <a:t> </a:t>
          </a:r>
          <a:r>
            <a:rPr lang="en-US" sz="2800" dirty="0" err="1"/>
            <a:t>năm</a:t>
          </a:r>
          <a:r>
            <a:rPr lang="en-US" sz="2800" dirty="0"/>
            <a:t> 1624, cha </a:t>
          </a:r>
          <a:r>
            <a:rPr lang="en-US" sz="2800" dirty="0" err="1"/>
            <a:t>Đắc</a:t>
          </a:r>
          <a:r>
            <a:rPr lang="en-US" sz="2800" dirty="0"/>
            <a:t> </a:t>
          </a:r>
          <a:r>
            <a:rPr lang="en-US" sz="2800" dirty="0" err="1"/>
            <a:t>Lộ</a:t>
          </a:r>
          <a:r>
            <a:rPr lang="en-US" sz="2800" dirty="0"/>
            <a:t> </a:t>
          </a:r>
          <a:r>
            <a:rPr lang="en-US" sz="2800" dirty="0" err="1"/>
            <a:t>truyền</a:t>
          </a:r>
          <a:r>
            <a:rPr lang="en-US" sz="2800" dirty="0"/>
            <a:t> </a:t>
          </a:r>
          <a:r>
            <a:rPr lang="en-US" sz="2800" dirty="0" err="1"/>
            <a:t>giáo</a:t>
          </a:r>
          <a:r>
            <a:rPr lang="en-US" sz="2800" dirty="0"/>
            <a:t> </a:t>
          </a:r>
          <a:r>
            <a:rPr lang="en-US" sz="2800" dirty="0" err="1"/>
            <a:t>và</a:t>
          </a:r>
          <a:r>
            <a:rPr lang="en-US" sz="2800" dirty="0"/>
            <a:t> </a:t>
          </a:r>
          <a:r>
            <a:rPr lang="en-US" sz="2800" dirty="0" err="1"/>
            <a:t>là</a:t>
          </a:r>
          <a:r>
            <a:rPr lang="en-US" sz="2800" dirty="0"/>
            <a:t> </a:t>
          </a:r>
          <a:r>
            <a:rPr lang="en-US" sz="2800" dirty="0" err="1"/>
            <a:t>một</a:t>
          </a:r>
          <a:r>
            <a:rPr lang="en-US" sz="2800" dirty="0"/>
            <a:t> "cha </a:t>
          </a:r>
          <a:r>
            <a:rPr lang="en-US" sz="2800" dirty="0" err="1"/>
            <a:t>đẻ</a:t>
          </a:r>
          <a:r>
            <a:rPr lang="en-US" sz="2800" dirty="0"/>
            <a:t>" </a:t>
          </a:r>
          <a:r>
            <a:rPr lang="en-US" sz="2800" dirty="0" err="1"/>
            <a:t>của</a:t>
          </a:r>
          <a:r>
            <a:rPr lang="en-US" sz="2800" dirty="0"/>
            <a:t> </a:t>
          </a:r>
          <a:r>
            <a:rPr lang="en-US" sz="2800" dirty="0" err="1"/>
            <a:t>chữ</a:t>
          </a:r>
          <a:r>
            <a:rPr lang="en-US" sz="2800" dirty="0"/>
            <a:t> </a:t>
          </a:r>
          <a:r>
            <a:rPr lang="en-US" sz="2800" dirty="0" err="1"/>
            <a:t>Quốc</a:t>
          </a:r>
          <a:r>
            <a:rPr lang="en-US" sz="2800" dirty="0"/>
            <a:t> </a:t>
          </a:r>
          <a:r>
            <a:rPr lang="en-US" sz="2800" dirty="0" err="1"/>
            <a:t>ngữ</a:t>
          </a:r>
          <a:endParaRPr lang="en-US" sz="2800" dirty="0"/>
        </a:p>
      </dgm:t>
    </dgm:pt>
    <dgm:pt modelId="{D0C14ECB-471D-404F-97FE-1D87C5F1E7E7}" type="parTrans" cxnId="{A750DCE4-B0C4-4884-84B2-1E073220C441}">
      <dgm:prSet/>
      <dgm:spPr/>
      <dgm:t>
        <a:bodyPr/>
        <a:lstStyle/>
        <a:p>
          <a:endParaRPr lang="en-US"/>
        </a:p>
      </dgm:t>
    </dgm:pt>
    <dgm:pt modelId="{DA9BD020-C497-4D9E-88BE-218B7315C9CA}" type="sibTrans" cxnId="{A750DCE4-B0C4-4884-84B2-1E073220C441}">
      <dgm:prSet/>
      <dgm:spPr/>
      <dgm:t>
        <a:bodyPr/>
        <a:lstStyle/>
        <a:p>
          <a:endParaRPr lang="en-US"/>
        </a:p>
      </dgm:t>
    </dgm:pt>
    <dgm:pt modelId="{2D39F846-075D-44CC-B0F3-28A3E757A3F8}">
      <dgm:prSet phldrT="[Text]" custT="1"/>
      <dgm:spPr>
        <a:solidFill>
          <a:srgbClr val="7030A0"/>
        </a:solidFill>
      </dgm:spPr>
      <dgm:t>
        <a:bodyPr/>
        <a:lstStyle/>
        <a:p>
          <a:r>
            <a:rPr lang="en-US" sz="2800" dirty="0" err="1"/>
            <a:t>Năm</a:t>
          </a:r>
          <a:r>
            <a:rPr lang="en-US" sz="2800" dirty="0"/>
            <a:t> 1658,Vị </a:t>
          </a:r>
          <a:r>
            <a:rPr lang="en-US" sz="2800" dirty="0" err="1"/>
            <a:t>linh</a:t>
          </a:r>
          <a:r>
            <a:rPr lang="en-US" sz="2800" dirty="0"/>
            <a:t> </a:t>
          </a:r>
          <a:r>
            <a:rPr lang="en-US" sz="2800" dirty="0" err="1"/>
            <a:t>mục</a:t>
          </a:r>
          <a:r>
            <a:rPr lang="en-US" sz="2800" dirty="0"/>
            <a:t> </a:t>
          </a:r>
          <a:r>
            <a:rPr lang="en-US" sz="2800" dirty="0" err="1"/>
            <a:t>này</a:t>
          </a:r>
          <a:r>
            <a:rPr lang="en-US" sz="2800" dirty="0"/>
            <a:t> </a:t>
          </a:r>
          <a:r>
            <a:rPr lang="en-US" sz="2800" dirty="0" err="1"/>
            <a:t>đã</a:t>
          </a:r>
          <a:r>
            <a:rPr lang="en-US" sz="2800" dirty="0"/>
            <a:t> </a:t>
          </a:r>
          <a:r>
            <a:rPr lang="en-US" sz="2800" dirty="0" err="1"/>
            <a:t>lập</a:t>
          </a:r>
          <a:r>
            <a:rPr lang="en-US" sz="2800" dirty="0"/>
            <a:t> ra </a:t>
          </a:r>
          <a:r>
            <a:rPr lang="en-US" sz="2800" dirty="0" err="1"/>
            <a:t>Hội</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endParaRPr lang="en-US" sz="2800" dirty="0"/>
        </a:p>
      </dgm:t>
    </dgm:pt>
    <dgm:pt modelId="{BF5780A2-DC02-484D-ABCA-84F4C8BE3FD1}" type="parTrans" cxnId="{9124DC5F-B0B5-4D19-92D3-0865E97C4C27}">
      <dgm:prSet/>
      <dgm:spPr/>
      <dgm:t>
        <a:bodyPr/>
        <a:lstStyle/>
        <a:p>
          <a:endParaRPr lang="en-US"/>
        </a:p>
      </dgm:t>
    </dgm:pt>
    <dgm:pt modelId="{B40931AB-E12F-4941-9648-3A74A1732764}" type="sibTrans" cxnId="{9124DC5F-B0B5-4D19-92D3-0865E97C4C27}">
      <dgm:prSet/>
      <dgm:spPr/>
      <dgm:t>
        <a:bodyPr/>
        <a:lstStyle/>
        <a:p>
          <a:endParaRPr lang="en-US"/>
        </a:p>
      </dgm:t>
    </dgm:pt>
    <dgm:pt modelId="{4070E731-6071-42A5-8383-DEC43659309A}">
      <dgm:prSet phldrT="[Text]" custT="1"/>
      <dgm:spPr>
        <a:solidFill>
          <a:schemeClr val="accent2">
            <a:lumMod val="50000"/>
          </a:schemeClr>
        </a:solidFill>
      </dgm:spPr>
      <dgm:t>
        <a:bodyPr/>
        <a:lstStyle/>
        <a:p>
          <a:r>
            <a:rPr lang="en-US" sz="2800" dirty="0" err="1"/>
            <a:t>Hiệp</a:t>
          </a:r>
          <a:r>
            <a:rPr lang="en-US" sz="2800" dirty="0"/>
            <a:t> </a:t>
          </a:r>
          <a:r>
            <a:rPr lang="en-US" sz="2800" dirty="0" err="1"/>
            <a:t>ước</a:t>
          </a:r>
          <a:r>
            <a:rPr lang="en-US" sz="2800" dirty="0"/>
            <a:t> </a:t>
          </a:r>
          <a:r>
            <a:rPr lang="en-US" sz="2800" dirty="0" err="1"/>
            <a:t>Vécxay</a:t>
          </a:r>
          <a:r>
            <a:rPr lang="en-US" sz="2800" dirty="0"/>
            <a:t> (Versailles) </a:t>
          </a:r>
          <a:r>
            <a:rPr lang="en-US" sz="2800" dirty="0" err="1"/>
            <a:t>ngày</a:t>
          </a:r>
          <a:r>
            <a:rPr lang="en-US" sz="2800" dirty="0"/>
            <a:t> 28-11-1787 </a:t>
          </a:r>
          <a:r>
            <a:rPr lang="en-US" sz="2800" dirty="0" err="1"/>
            <a:t>ký</a:t>
          </a:r>
          <a:r>
            <a:rPr lang="en-US" sz="2800" dirty="0"/>
            <a:t>, </a:t>
          </a:r>
          <a:r>
            <a:rPr lang="en-US" sz="2800" dirty="0" err="1"/>
            <a:t>đã</a:t>
          </a:r>
          <a:r>
            <a:rPr lang="en-US" sz="2800" dirty="0"/>
            <a:t> </a:t>
          </a:r>
          <a:r>
            <a:rPr lang="en-US" sz="2800" dirty="0" err="1"/>
            <a:t>cột</a:t>
          </a:r>
          <a:r>
            <a:rPr lang="en-US" sz="2800" dirty="0"/>
            <a:t> </a:t>
          </a:r>
          <a:r>
            <a:rPr lang="en-US" sz="2800" dirty="0" err="1"/>
            <a:t>chặt</a:t>
          </a:r>
          <a:r>
            <a:rPr lang="en-US" sz="2800" dirty="0"/>
            <a:t> Gia Long </a:t>
          </a:r>
          <a:r>
            <a:rPr lang="en-US" sz="2800" dirty="0" err="1"/>
            <a:t>vào</a:t>
          </a:r>
          <a:r>
            <a:rPr lang="en-US" sz="2800" dirty="0"/>
            <a:t> </a:t>
          </a:r>
          <a:r>
            <a:rPr lang="en-US" sz="2800" dirty="0" err="1"/>
            <a:t>ảnh</a:t>
          </a:r>
          <a:r>
            <a:rPr lang="en-US" sz="2800" dirty="0"/>
            <a:t> </a:t>
          </a:r>
          <a:r>
            <a:rPr lang="en-US" sz="2800" dirty="0" err="1"/>
            <a:t>hưởng</a:t>
          </a:r>
          <a:r>
            <a:rPr lang="en-US" sz="2800" dirty="0"/>
            <a:t> </a:t>
          </a:r>
          <a:r>
            <a:rPr lang="en-US" sz="2800" dirty="0" err="1"/>
            <a:t>của</a:t>
          </a:r>
          <a:r>
            <a:rPr lang="en-US" sz="2800" dirty="0"/>
            <a:t> </a:t>
          </a:r>
          <a:r>
            <a:rPr lang="en-US" sz="2800" dirty="0" err="1"/>
            <a:t>nưóc</a:t>
          </a:r>
          <a:r>
            <a:rPr lang="en-US" sz="2800" dirty="0"/>
            <a:t> </a:t>
          </a:r>
          <a:r>
            <a:rPr lang="en-US" sz="2800" dirty="0" err="1"/>
            <a:t>Pháp</a:t>
          </a:r>
          <a:r>
            <a:rPr lang="en-US" sz="2800" dirty="0"/>
            <a:t> </a:t>
          </a:r>
          <a:r>
            <a:rPr lang="en-US" sz="2800" dirty="0" err="1"/>
            <a:t>và</a:t>
          </a:r>
          <a:r>
            <a:rPr lang="en-US" sz="2800" dirty="0"/>
            <a:t> </a:t>
          </a:r>
          <a:r>
            <a:rPr lang="en-US" sz="2800" dirty="0" err="1"/>
            <a:t>Hội</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r>
            <a:rPr lang="en-US" sz="2800" dirty="0"/>
            <a:t> </a:t>
          </a:r>
          <a:r>
            <a:rPr lang="en-US" sz="2800" dirty="0" err="1"/>
            <a:t>của</a:t>
          </a:r>
          <a:r>
            <a:rPr lang="en-US" sz="2800" dirty="0"/>
            <a:t> Pari.</a:t>
          </a:r>
        </a:p>
      </dgm:t>
    </dgm:pt>
    <dgm:pt modelId="{455AB29A-4B13-4637-AC44-58F640E10915}" type="parTrans" cxnId="{28E591D5-BAEF-454E-AEBC-11A05CF3DC8F}">
      <dgm:prSet/>
      <dgm:spPr/>
      <dgm:t>
        <a:bodyPr/>
        <a:lstStyle/>
        <a:p>
          <a:endParaRPr lang="en-US"/>
        </a:p>
      </dgm:t>
    </dgm:pt>
    <dgm:pt modelId="{B1EBF7E8-433E-4F66-8CFD-C60F4F8CB025}" type="sibTrans" cxnId="{28E591D5-BAEF-454E-AEBC-11A05CF3DC8F}">
      <dgm:prSet/>
      <dgm:spPr/>
      <dgm:t>
        <a:bodyPr/>
        <a:lstStyle/>
        <a:p>
          <a:endParaRPr lang="en-US"/>
        </a:p>
      </dgm:t>
    </dgm:pt>
    <dgm:pt modelId="{A3279B5B-A8B5-40CE-BD8F-C625C43AA563}">
      <dgm:prSet phldrT="[Text]" custT="1"/>
      <dgm:spPr>
        <a:solidFill>
          <a:srgbClr val="C00000"/>
        </a:solidFill>
      </dgm:spPr>
      <dgm:t>
        <a:bodyPr/>
        <a:lstStyle/>
        <a:p>
          <a:r>
            <a:rPr lang="en-US" sz="2800" dirty="0"/>
            <a:t>Gia Long </a:t>
          </a:r>
          <a:r>
            <a:rPr lang="en-US" sz="2800" dirty="0" err="1"/>
            <a:t>lên</a:t>
          </a:r>
          <a:r>
            <a:rPr lang="en-US" sz="2800" dirty="0"/>
            <a:t> </a:t>
          </a:r>
          <a:r>
            <a:rPr lang="en-US" sz="2800" dirty="0" err="1"/>
            <a:t>ngôi</a:t>
          </a:r>
          <a:r>
            <a:rPr lang="en-US" sz="2800" dirty="0"/>
            <a:t>, </a:t>
          </a:r>
          <a:r>
            <a:rPr lang="en-US" sz="2800" dirty="0" err="1"/>
            <a:t>vì</a:t>
          </a:r>
          <a:r>
            <a:rPr lang="en-US" sz="2800" dirty="0"/>
            <a:t> </a:t>
          </a:r>
          <a:r>
            <a:rPr lang="en-US" sz="2800" dirty="0" err="1"/>
            <a:t>những</a:t>
          </a:r>
          <a:r>
            <a:rPr lang="en-US" sz="2800" dirty="0"/>
            <a:t> "</a:t>
          </a:r>
          <a:r>
            <a:rPr lang="en-US" sz="2800" dirty="0" err="1"/>
            <a:t>ân</a:t>
          </a:r>
          <a:r>
            <a:rPr lang="en-US" sz="2800" dirty="0"/>
            <a:t> </a:t>
          </a:r>
          <a:r>
            <a:rPr lang="en-US" sz="2800" dirty="0" err="1"/>
            <a:t>tình</a:t>
          </a:r>
          <a:r>
            <a:rPr lang="en-US" sz="2800" dirty="0"/>
            <a:t>" </a:t>
          </a:r>
          <a:r>
            <a:rPr lang="en-US" sz="2800" dirty="0" err="1"/>
            <a:t>với</a:t>
          </a:r>
          <a:r>
            <a:rPr lang="en-US" sz="2800" dirty="0"/>
            <a:t> </a:t>
          </a:r>
          <a:r>
            <a:rPr lang="en-US" sz="2800" dirty="0" err="1"/>
            <a:t>nước</a:t>
          </a:r>
          <a:r>
            <a:rPr lang="en-US" sz="2800" dirty="0"/>
            <a:t> </a:t>
          </a:r>
          <a:r>
            <a:rPr lang="en-US" sz="2800" dirty="0" err="1"/>
            <a:t>Pháp</a:t>
          </a:r>
          <a:r>
            <a:rPr lang="en-US" sz="2800" dirty="0"/>
            <a:t> </a:t>
          </a:r>
          <a:r>
            <a:rPr lang="en-US" sz="2800" dirty="0" err="1"/>
            <a:t>nên</a:t>
          </a:r>
          <a:r>
            <a:rPr lang="en-US" sz="2800" dirty="0"/>
            <a:t> </a:t>
          </a:r>
          <a:r>
            <a:rPr lang="en-US" sz="2800" dirty="0" err="1"/>
            <a:t>đã</a:t>
          </a:r>
          <a:r>
            <a:rPr lang="en-US" sz="2800" dirty="0"/>
            <a:t> </a:t>
          </a:r>
          <a:r>
            <a:rPr lang="en-US" sz="2800" dirty="0" err="1"/>
            <a:t>sử</a:t>
          </a:r>
          <a:r>
            <a:rPr lang="en-US" sz="2800" dirty="0"/>
            <a:t> </a:t>
          </a:r>
          <a:r>
            <a:rPr lang="en-US" sz="2800" dirty="0" err="1"/>
            <a:t>dụng</a:t>
          </a:r>
          <a:r>
            <a:rPr lang="en-US" sz="2800" dirty="0"/>
            <a:t> </a:t>
          </a:r>
          <a:r>
            <a:rPr lang="en-US" sz="2800" dirty="0" err="1"/>
            <a:t>cố</a:t>
          </a:r>
          <a:r>
            <a:rPr lang="en-US" sz="2800" dirty="0"/>
            <a:t> </a:t>
          </a:r>
          <a:r>
            <a:rPr lang="en-US" sz="2800" dirty="0" err="1"/>
            <a:t>vấn</a:t>
          </a:r>
          <a:r>
            <a:rPr lang="en-US" sz="2800" dirty="0"/>
            <a:t>, </a:t>
          </a:r>
          <a:r>
            <a:rPr lang="en-US" sz="2800" dirty="0" err="1"/>
            <a:t>chủ</a:t>
          </a:r>
          <a:r>
            <a:rPr lang="en-US" sz="2800" dirty="0"/>
            <a:t> </a:t>
          </a:r>
          <a:r>
            <a:rPr lang="en-US" sz="2800" dirty="0" err="1"/>
            <a:t>yếu</a:t>
          </a:r>
          <a:r>
            <a:rPr lang="en-US" sz="2800" dirty="0"/>
            <a:t> </a:t>
          </a:r>
          <a:r>
            <a:rPr lang="en-US" sz="2800" dirty="0" err="1"/>
            <a:t>là</a:t>
          </a:r>
          <a:r>
            <a:rPr lang="en-US" sz="2800" dirty="0"/>
            <a:t> </a:t>
          </a:r>
          <a:r>
            <a:rPr lang="en-US" sz="2800" dirty="0" err="1"/>
            <a:t>các</a:t>
          </a:r>
          <a:r>
            <a:rPr lang="en-US" sz="2800" dirty="0"/>
            <a:t> </a:t>
          </a:r>
          <a:r>
            <a:rPr lang="en-US" sz="2800" dirty="0" err="1"/>
            <a:t>giáo</a:t>
          </a:r>
          <a:r>
            <a:rPr lang="en-US" sz="2800" dirty="0"/>
            <a:t> </a:t>
          </a:r>
          <a:r>
            <a:rPr lang="en-US" sz="2800" dirty="0" err="1"/>
            <a:t>sĩ</a:t>
          </a:r>
          <a:r>
            <a:rPr lang="en-US" sz="2800" dirty="0"/>
            <a:t> </a:t>
          </a:r>
          <a:r>
            <a:rPr lang="en-US" sz="2800" dirty="0" err="1"/>
            <a:t>thuộc</a:t>
          </a:r>
          <a:r>
            <a:rPr lang="en-US" sz="2800" dirty="0"/>
            <a:t> </a:t>
          </a:r>
          <a:r>
            <a:rPr lang="en-US" sz="2800" dirty="0" err="1"/>
            <a:t>Hộỉ</a:t>
          </a:r>
          <a:r>
            <a:rPr lang="en-US" sz="2800" dirty="0"/>
            <a:t> </a:t>
          </a:r>
          <a:r>
            <a:rPr lang="en-US" sz="2800" dirty="0" err="1"/>
            <a:t>truyền</a:t>
          </a:r>
          <a:r>
            <a:rPr lang="en-US" sz="2800" dirty="0"/>
            <a:t> </a:t>
          </a:r>
          <a:r>
            <a:rPr lang="en-US" sz="2800" dirty="0" err="1"/>
            <a:t>giáo</a:t>
          </a:r>
          <a:r>
            <a:rPr lang="en-US" sz="2800" dirty="0"/>
            <a:t> </a:t>
          </a:r>
          <a:r>
            <a:rPr lang="en-US" sz="2800" dirty="0" err="1"/>
            <a:t>nước</a:t>
          </a:r>
          <a:r>
            <a:rPr lang="en-US" sz="2800" dirty="0"/>
            <a:t> </a:t>
          </a:r>
          <a:r>
            <a:rPr lang="en-US" sz="2800" dirty="0" err="1"/>
            <a:t>ngoài</a:t>
          </a:r>
          <a:r>
            <a:rPr lang="en-US" sz="2800" dirty="0"/>
            <a:t> </a:t>
          </a:r>
        </a:p>
      </dgm:t>
    </dgm:pt>
    <dgm:pt modelId="{A5CFF2DC-06DB-415D-A95B-5982124C4105}" type="parTrans" cxnId="{A424E636-F603-4962-88DD-70710B3BBB14}">
      <dgm:prSet/>
      <dgm:spPr/>
      <dgm:t>
        <a:bodyPr/>
        <a:lstStyle/>
        <a:p>
          <a:endParaRPr lang="en-US"/>
        </a:p>
      </dgm:t>
    </dgm:pt>
    <dgm:pt modelId="{37892108-4A4F-4FC6-A3E5-069DE20D6FA0}" type="sibTrans" cxnId="{A424E636-F603-4962-88DD-70710B3BBB14}">
      <dgm:prSet/>
      <dgm:spPr/>
      <dgm:t>
        <a:bodyPr/>
        <a:lstStyle/>
        <a:p>
          <a:endParaRPr lang="en-US"/>
        </a:p>
      </dgm:t>
    </dgm:pt>
    <dgm:pt modelId="{E6955188-92D7-41D9-A27A-6C79B05500FE}" type="pres">
      <dgm:prSet presAssocID="{B42C8D8B-247D-4C37-88B1-7451149D026E}" presName="linear" presStyleCnt="0">
        <dgm:presLayoutVars>
          <dgm:dir/>
          <dgm:animLvl val="lvl"/>
          <dgm:resizeHandles val="exact"/>
        </dgm:presLayoutVars>
      </dgm:prSet>
      <dgm:spPr/>
    </dgm:pt>
    <dgm:pt modelId="{78E16B32-81E6-4DB0-84A6-FEDF3D7DE45F}" type="pres">
      <dgm:prSet presAssocID="{516C9AD5-D11D-4861-97E4-71E3ADE8EE24}" presName="parentLin" presStyleCnt="0"/>
      <dgm:spPr/>
    </dgm:pt>
    <dgm:pt modelId="{D2498DCE-64E9-4930-AB8C-7BB2686A415F}" type="pres">
      <dgm:prSet presAssocID="{516C9AD5-D11D-4861-97E4-71E3ADE8EE24}" presName="parentLeftMargin" presStyleLbl="node1" presStyleIdx="0" presStyleCnt="4"/>
      <dgm:spPr/>
    </dgm:pt>
    <dgm:pt modelId="{DE9EEDE9-F5C6-4096-8D3E-CC09913CB3FA}" type="pres">
      <dgm:prSet presAssocID="{516C9AD5-D11D-4861-97E4-71E3ADE8EE24}" presName="parentText" presStyleLbl="node1" presStyleIdx="0" presStyleCnt="4" custScaleX="142857">
        <dgm:presLayoutVars>
          <dgm:chMax val="0"/>
          <dgm:bulletEnabled val="1"/>
        </dgm:presLayoutVars>
      </dgm:prSet>
      <dgm:spPr/>
    </dgm:pt>
    <dgm:pt modelId="{E59DDC43-4027-46F0-8DF6-72BA05934C25}" type="pres">
      <dgm:prSet presAssocID="{516C9AD5-D11D-4861-97E4-71E3ADE8EE24}" presName="negativeSpace" presStyleCnt="0"/>
      <dgm:spPr/>
    </dgm:pt>
    <dgm:pt modelId="{8525C191-AFC1-4084-80DE-8805773161A6}" type="pres">
      <dgm:prSet presAssocID="{516C9AD5-D11D-4861-97E4-71E3ADE8EE24}" presName="childText" presStyleLbl="conFgAcc1" presStyleIdx="0" presStyleCnt="4">
        <dgm:presLayoutVars>
          <dgm:bulletEnabled val="1"/>
        </dgm:presLayoutVars>
      </dgm:prSet>
      <dgm:spPr/>
    </dgm:pt>
    <dgm:pt modelId="{C9991EB1-66BC-4DA3-A7BD-0DC30507A902}" type="pres">
      <dgm:prSet presAssocID="{DA9BD020-C497-4D9E-88BE-218B7315C9CA}" presName="spaceBetweenRectangles" presStyleCnt="0"/>
      <dgm:spPr/>
    </dgm:pt>
    <dgm:pt modelId="{80DC6404-95F5-4E03-BEA8-8D907B8E8469}" type="pres">
      <dgm:prSet presAssocID="{2D39F846-075D-44CC-B0F3-28A3E757A3F8}" presName="parentLin" presStyleCnt="0"/>
      <dgm:spPr/>
    </dgm:pt>
    <dgm:pt modelId="{EE57FF13-96EC-4FA3-8D96-BE70ECF16F5D}" type="pres">
      <dgm:prSet presAssocID="{2D39F846-075D-44CC-B0F3-28A3E757A3F8}" presName="parentLeftMargin" presStyleLbl="node1" presStyleIdx="0" presStyleCnt="4"/>
      <dgm:spPr/>
    </dgm:pt>
    <dgm:pt modelId="{73BDCF6D-5164-4D3C-89FE-DC57A4638A9B}" type="pres">
      <dgm:prSet presAssocID="{2D39F846-075D-44CC-B0F3-28A3E757A3F8}" presName="parentText" presStyleLbl="node1" presStyleIdx="1" presStyleCnt="4" custScaleX="142857">
        <dgm:presLayoutVars>
          <dgm:chMax val="0"/>
          <dgm:bulletEnabled val="1"/>
        </dgm:presLayoutVars>
      </dgm:prSet>
      <dgm:spPr/>
    </dgm:pt>
    <dgm:pt modelId="{68B49AD3-A8C2-491D-83DA-37FE29ED67F4}" type="pres">
      <dgm:prSet presAssocID="{2D39F846-075D-44CC-B0F3-28A3E757A3F8}" presName="negativeSpace" presStyleCnt="0"/>
      <dgm:spPr/>
    </dgm:pt>
    <dgm:pt modelId="{2EB43141-4A41-4B01-B988-7008EB22A50A}" type="pres">
      <dgm:prSet presAssocID="{2D39F846-075D-44CC-B0F3-28A3E757A3F8}" presName="childText" presStyleLbl="conFgAcc1" presStyleIdx="1" presStyleCnt="4">
        <dgm:presLayoutVars>
          <dgm:bulletEnabled val="1"/>
        </dgm:presLayoutVars>
      </dgm:prSet>
      <dgm:spPr/>
    </dgm:pt>
    <dgm:pt modelId="{39D10EFD-212C-443C-A2A2-9908F455E6BB}" type="pres">
      <dgm:prSet presAssocID="{B40931AB-E12F-4941-9648-3A74A1732764}" presName="spaceBetweenRectangles" presStyleCnt="0"/>
      <dgm:spPr/>
    </dgm:pt>
    <dgm:pt modelId="{946ACFFA-0D14-4F6A-BC8B-D09616510335}" type="pres">
      <dgm:prSet presAssocID="{4070E731-6071-42A5-8383-DEC43659309A}" presName="parentLin" presStyleCnt="0"/>
      <dgm:spPr/>
    </dgm:pt>
    <dgm:pt modelId="{BD6BA8E6-4612-4C9E-802E-7B0D0C9BD995}" type="pres">
      <dgm:prSet presAssocID="{4070E731-6071-42A5-8383-DEC43659309A}" presName="parentLeftMargin" presStyleLbl="node1" presStyleIdx="1" presStyleCnt="4"/>
      <dgm:spPr/>
    </dgm:pt>
    <dgm:pt modelId="{36274C3A-ADEF-4C86-BCB8-C505F4A7620C}" type="pres">
      <dgm:prSet presAssocID="{4070E731-6071-42A5-8383-DEC43659309A}" presName="parentText" presStyleLbl="node1" presStyleIdx="2" presStyleCnt="4" custScaleX="142857">
        <dgm:presLayoutVars>
          <dgm:chMax val="0"/>
          <dgm:bulletEnabled val="1"/>
        </dgm:presLayoutVars>
      </dgm:prSet>
      <dgm:spPr/>
    </dgm:pt>
    <dgm:pt modelId="{0F849457-1EFB-418C-923A-E810F5749579}" type="pres">
      <dgm:prSet presAssocID="{4070E731-6071-42A5-8383-DEC43659309A}" presName="negativeSpace" presStyleCnt="0"/>
      <dgm:spPr/>
    </dgm:pt>
    <dgm:pt modelId="{5EB5FE26-427B-4D83-90F7-74C4C3F539F5}" type="pres">
      <dgm:prSet presAssocID="{4070E731-6071-42A5-8383-DEC43659309A}" presName="childText" presStyleLbl="conFgAcc1" presStyleIdx="2" presStyleCnt="4">
        <dgm:presLayoutVars>
          <dgm:bulletEnabled val="1"/>
        </dgm:presLayoutVars>
      </dgm:prSet>
      <dgm:spPr/>
    </dgm:pt>
    <dgm:pt modelId="{B0394B3C-4CB0-4114-8DFD-352E7F55C34F}" type="pres">
      <dgm:prSet presAssocID="{B1EBF7E8-433E-4F66-8CFD-C60F4F8CB025}" presName="spaceBetweenRectangles" presStyleCnt="0"/>
      <dgm:spPr/>
    </dgm:pt>
    <dgm:pt modelId="{5D3437D9-FEBD-4E10-9B15-8A4CE0487D29}" type="pres">
      <dgm:prSet presAssocID="{A3279B5B-A8B5-40CE-BD8F-C625C43AA563}" presName="parentLin" presStyleCnt="0"/>
      <dgm:spPr/>
    </dgm:pt>
    <dgm:pt modelId="{78E8E12A-DA77-4BA6-B1F6-1A89D912DB24}" type="pres">
      <dgm:prSet presAssocID="{A3279B5B-A8B5-40CE-BD8F-C625C43AA563}" presName="parentLeftMargin" presStyleLbl="node1" presStyleIdx="2" presStyleCnt="4"/>
      <dgm:spPr/>
    </dgm:pt>
    <dgm:pt modelId="{EB16C754-90A5-471C-BDB4-B8162FF5C6BF}" type="pres">
      <dgm:prSet presAssocID="{A3279B5B-A8B5-40CE-BD8F-C625C43AA563}" presName="parentText" presStyleLbl="node1" presStyleIdx="3" presStyleCnt="4" custScaleX="142857">
        <dgm:presLayoutVars>
          <dgm:chMax val="0"/>
          <dgm:bulletEnabled val="1"/>
        </dgm:presLayoutVars>
      </dgm:prSet>
      <dgm:spPr/>
    </dgm:pt>
    <dgm:pt modelId="{900AF2A4-CA5E-4E42-8FB6-2772BD68FE29}" type="pres">
      <dgm:prSet presAssocID="{A3279B5B-A8B5-40CE-BD8F-C625C43AA563}" presName="negativeSpace" presStyleCnt="0"/>
      <dgm:spPr/>
    </dgm:pt>
    <dgm:pt modelId="{730A174D-D11D-4C4E-847E-6599ED6613AF}" type="pres">
      <dgm:prSet presAssocID="{A3279B5B-A8B5-40CE-BD8F-C625C43AA563}" presName="childText" presStyleLbl="conFgAcc1" presStyleIdx="3" presStyleCnt="4">
        <dgm:presLayoutVars>
          <dgm:bulletEnabled val="1"/>
        </dgm:presLayoutVars>
      </dgm:prSet>
      <dgm:spPr/>
    </dgm:pt>
  </dgm:ptLst>
  <dgm:cxnLst>
    <dgm:cxn modelId="{0176FC2F-4385-4CFD-9070-DA30C4FE9A64}" type="presOf" srcId="{2D39F846-075D-44CC-B0F3-28A3E757A3F8}" destId="{EE57FF13-96EC-4FA3-8D96-BE70ECF16F5D}" srcOrd="0" destOrd="0" presId="urn:microsoft.com/office/officeart/2005/8/layout/list1"/>
    <dgm:cxn modelId="{A424E636-F603-4962-88DD-70710B3BBB14}" srcId="{B42C8D8B-247D-4C37-88B1-7451149D026E}" destId="{A3279B5B-A8B5-40CE-BD8F-C625C43AA563}" srcOrd="3" destOrd="0" parTransId="{A5CFF2DC-06DB-415D-A95B-5982124C4105}" sibTransId="{37892108-4A4F-4FC6-A3E5-069DE20D6FA0}"/>
    <dgm:cxn modelId="{C766053A-05B5-4734-932B-4665F6DF4D6E}" type="presOf" srcId="{4070E731-6071-42A5-8383-DEC43659309A}" destId="{BD6BA8E6-4612-4C9E-802E-7B0D0C9BD995}" srcOrd="0" destOrd="0" presId="urn:microsoft.com/office/officeart/2005/8/layout/list1"/>
    <dgm:cxn modelId="{9124DC5F-B0B5-4D19-92D3-0865E97C4C27}" srcId="{B42C8D8B-247D-4C37-88B1-7451149D026E}" destId="{2D39F846-075D-44CC-B0F3-28A3E757A3F8}" srcOrd="1" destOrd="0" parTransId="{BF5780A2-DC02-484D-ABCA-84F4C8BE3FD1}" sibTransId="{B40931AB-E12F-4941-9648-3A74A1732764}"/>
    <dgm:cxn modelId="{6AEB0861-BBD6-4A86-A9CF-68D3621AC7B0}" type="presOf" srcId="{4070E731-6071-42A5-8383-DEC43659309A}" destId="{36274C3A-ADEF-4C86-BCB8-C505F4A7620C}" srcOrd="1" destOrd="0" presId="urn:microsoft.com/office/officeart/2005/8/layout/list1"/>
    <dgm:cxn modelId="{3EC15D6C-33B1-4BEF-8438-49794C095E25}" type="presOf" srcId="{A3279B5B-A8B5-40CE-BD8F-C625C43AA563}" destId="{EB16C754-90A5-471C-BDB4-B8162FF5C6BF}" srcOrd="1" destOrd="0" presId="urn:microsoft.com/office/officeart/2005/8/layout/list1"/>
    <dgm:cxn modelId="{60972154-CF5A-4FBC-BACB-D2A759E6A10A}" type="presOf" srcId="{516C9AD5-D11D-4861-97E4-71E3ADE8EE24}" destId="{D2498DCE-64E9-4930-AB8C-7BB2686A415F}" srcOrd="0" destOrd="0" presId="urn:microsoft.com/office/officeart/2005/8/layout/list1"/>
    <dgm:cxn modelId="{6848347C-8DCB-4BC1-B337-A22999FC4608}" type="presOf" srcId="{A3279B5B-A8B5-40CE-BD8F-C625C43AA563}" destId="{78E8E12A-DA77-4BA6-B1F6-1A89D912DB24}" srcOrd="0" destOrd="0" presId="urn:microsoft.com/office/officeart/2005/8/layout/list1"/>
    <dgm:cxn modelId="{F98B8F8E-D763-40A8-94A7-716FEE807F57}" type="presOf" srcId="{B42C8D8B-247D-4C37-88B1-7451149D026E}" destId="{E6955188-92D7-41D9-A27A-6C79B05500FE}" srcOrd="0" destOrd="0" presId="urn:microsoft.com/office/officeart/2005/8/layout/list1"/>
    <dgm:cxn modelId="{599992C2-ED60-411D-97F7-53FACE9F46A1}" type="presOf" srcId="{2D39F846-075D-44CC-B0F3-28A3E757A3F8}" destId="{73BDCF6D-5164-4D3C-89FE-DC57A4638A9B}" srcOrd="1" destOrd="0" presId="urn:microsoft.com/office/officeart/2005/8/layout/list1"/>
    <dgm:cxn modelId="{49305DCC-0D3D-4BEE-9B59-19DA65F0D793}" type="presOf" srcId="{516C9AD5-D11D-4861-97E4-71E3ADE8EE24}" destId="{DE9EEDE9-F5C6-4096-8D3E-CC09913CB3FA}" srcOrd="1" destOrd="0" presId="urn:microsoft.com/office/officeart/2005/8/layout/list1"/>
    <dgm:cxn modelId="{28E591D5-BAEF-454E-AEBC-11A05CF3DC8F}" srcId="{B42C8D8B-247D-4C37-88B1-7451149D026E}" destId="{4070E731-6071-42A5-8383-DEC43659309A}" srcOrd="2" destOrd="0" parTransId="{455AB29A-4B13-4637-AC44-58F640E10915}" sibTransId="{B1EBF7E8-433E-4F66-8CFD-C60F4F8CB025}"/>
    <dgm:cxn modelId="{A750DCE4-B0C4-4884-84B2-1E073220C441}" srcId="{B42C8D8B-247D-4C37-88B1-7451149D026E}" destId="{516C9AD5-D11D-4861-97E4-71E3ADE8EE24}" srcOrd="0" destOrd="0" parTransId="{D0C14ECB-471D-404F-97FE-1D87C5F1E7E7}" sibTransId="{DA9BD020-C497-4D9E-88BE-218B7315C9CA}"/>
    <dgm:cxn modelId="{F14351AC-A706-4C35-8F74-4E58CD16A4CD}" type="presParOf" srcId="{E6955188-92D7-41D9-A27A-6C79B05500FE}" destId="{78E16B32-81E6-4DB0-84A6-FEDF3D7DE45F}" srcOrd="0" destOrd="0" presId="urn:microsoft.com/office/officeart/2005/8/layout/list1"/>
    <dgm:cxn modelId="{2CDB8E51-9834-434F-B7C4-9964CC931B28}" type="presParOf" srcId="{78E16B32-81E6-4DB0-84A6-FEDF3D7DE45F}" destId="{D2498DCE-64E9-4930-AB8C-7BB2686A415F}" srcOrd="0" destOrd="0" presId="urn:microsoft.com/office/officeart/2005/8/layout/list1"/>
    <dgm:cxn modelId="{9C10D766-9E93-4057-B555-5C07F9C3A942}" type="presParOf" srcId="{78E16B32-81E6-4DB0-84A6-FEDF3D7DE45F}" destId="{DE9EEDE9-F5C6-4096-8D3E-CC09913CB3FA}" srcOrd="1" destOrd="0" presId="urn:microsoft.com/office/officeart/2005/8/layout/list1"/>
    <dgm:cxn modelId="{67263A9C-E341-4D82-885B-0E99A80C1D75}" type="presParOf" srcId="{E6955188-92D7-41D9-A27A-6C79B05500FE}" destId="{E59DDC43-4027-46F0-8DF6-72BA05934C25}" srcOrd="1" destOrd="0" presId="urn:microsoft.com/office/officeart/2005/8/layout/list1"/>
    <dgm:cxn modelId="{5EE15C82-8806-4660-8EF7-0CBA468783EC}" type="presParOf" srcId="{E6955188-92D7-41D9-A27A-6C79B05500FE}" destId="{8525C191-AFC1-4084-80DE-8805773161A6}" srcOrd="2" destOrd="0" presId="urn:microsoft.com/office/officeart/2005/8/layout/list1"/>
    <dgm:cxn modelId="{3C4E66C7-C07C-4040-AC9B-BB0FA390536F}" type="presParOf" srcId="{E6955188-92D7-41D9-A27A-6C79B05500FE}" destId="{C9991EB1-66BC-4DA3-A7BD-0DC30507A902}" srcOrd="3" destOrd="0" presId="urn:microsoft.com/office/officeart/2005/8/layout/list1"/>
    <dgm:cxn modelId="{CD926970-8166-41C5-8BD5-44DA970F8EF4}" type="presParOf" srcId="{E6955188-92D7-41D9-A27A-6C79B05500FE}" destId="{80DC6404-95F5-4E03-BEA8-8D907B8E8469}" srcOrd="4" destOrd="0" presId="urn:microsoft.com/office/officeart/2005/8/layout/list1"/>
    <dgm:cxn modelId="{C4F1FE50-7818-4233-8997-B1D971D8C6EE}" type="presParOf" srcId="{80DC6404-95F5-4E03-BEA8-8D907B8E8469}" destId="{EE57FF13-96EC-4FA3-8D96-BE70ECF16F5D}" srcOrd="0" destOrd="0" presId="urn:microsoft.com/office/officeart/2005/8/layout/list1"/>
    <dgm:cxn modelId="{A6A10178-9461-413D-B93F-99F255EF14C4}" type="presParOf" srcId="{80DC6404-95F5-4E03-BEA8-8D907B8E8469}" destId="{73BDCF6D-5164-4D3C-89FE-DC57A4638A9B}" srcOrd="1" destOrd="0" presId="urn:microsoft.com/office/officeart/2005/8/layout/list1"/>
    <dgm:cxn modelId="{473B6EF6-4AAC-49FA-86AE-1EBBAAA78E1B}" type="presParOf" srcId="{E6955188-92D7-41D9-A27A-6C79B05500FE}" destId="{68B49AD3-A8C2-491D-83DA-37FE29ED67F4}" srcOrd="5" destOrd="0" presId="urn:microsoft.com/office/officeart/2005/8/layout/list1"/>
    <dgm:cxn modelId="{32CA4CC8-AA3B-4B2E-B28D-1E6FCF50CDC8}" type="presParOf" srcId="{E6955188-92D7-41D9-A27A-6C79B05500FE}" destId="{2EB43141-4A41-4B01-B988-7008EB22A50A}" srcOrd="6" destOrd="0" presId="urn:microsoft.com/office/officeart/2005/8/layout/list1"/>
    <dgm:cxn modelId="{A6521879-4786-4251-809E-FE974E663893}" type="presParOf" srcId="{E6955188-92D7-41D9-A27A-6C79B05500FE}" destId="{39D10EFD-212C-443C-A2A2-9908F455E6BB}" srcOrd="7" destOrd="0" presId="urn:microsoft.com/office/officeart/2005/8/layout/list1"/>
    <dgm:cxn modelId="{F3EA4226-1413-4805-9E92-31786B9CE21C}" type="presParOf" srcId="{E6955188-92D7-41D9-A27A-6C79B05500FE}" destId="{946ACFFA-0D14-4F6A-BC8B-D09616510335}" srcOrd="8" destOrd="0" presId="urn:microsoft.com/office/officeart/2005/8/layout/list1"/>
    <dgm:cxn modelId="{8679C523-93B9-40CC-895D-F41A26BA7624}" type="presParOf" srcId="{946ACFFA-0D14-4F6A-BC8B-D09616510335}" destId="{BD6BA8E6-4612-4C9E-802E-7B0D0C9BD995}" srcOrd="0" destOrd="0" presId="urn:microsoft.com/office/officeart/2005/8/layout/list1"/>
    <dgm:cxn modelId="{8C761F13-4631-48AF-BFB5-DF6C1C2B38F9}" type="presParOf" srcId="{946ACFFA-0D14-4F6A-BC8B-D09616510335}" destId="{36274C3A-ADEF-4C86-BCB8-C505F4A7620C}" srcOrd="1" destOrd="0" presId="urn:microsoft.com/office/officeart/2005/8/layout/list1"/>
    <dgm:cxn modelId="{424351A4-D247-4A2B-8916-C4685783959C}" type="presParOf" srcId="{E6955188-92D7-41D9-A27A-6C79B05500FE}" destId="{0F849457-1EFB-418C-923A-E810F5749579}" srcOrd="9" destOrd="0" presId="urn:microsoft.com/office/officeart/2005/8/layout/list1"/>
    <dgm:cxn modelId="{B6DBE3AF-A3CC-450A-90AB-E1F0A4EF9149}" type="presParOf" srcId="{E6955188-92D7-41D9-A27A-6C79B05500FE}" destId="{5EB5FE26-427B-4D83-90F7-74C4C3F539F5}" srcOrd="10" destOrd="0" presId="urn:microsoft.com/office/officeart/2005/8/layout/list1"/>
    <dgm:cxn modelId="{FEBF5962-AB8A-44BF-ABE2-3C3ADA246DAD}" type="presParOf" srcId="{E6955188-92D7-41D9-A27A-6C79B05500FE}" destId="{B0394B3C-4CB0-4114-8DFD-352E7F55C34F}" srcOrd="11" destOrd="0" presId="urn:microsoft.com/office/officeart/2005/8/layout/list1"/>
    <dgm:cxn modelId="{8B5F453B-431E-44EB-AD4A-66CB13A1861D}" type="presParOf" srcId="{E6955188-92D7-41D9-A27A-6C79B05500FE}" destId="{5D3437D9-FEBD-4E10-9B15-8A4CE0487D29}" srcOrd="12" destOrd="0" presId="urn:microsoft.com/office/officeart/2005/8/layout/list1"/>
    <dgm:cxn modelId="{9B34E6CF-B6CE-4176-80ED-209147A5CC7F}" type="presParOf" srcId="{5D3437D9-FEBD-4E10-9B15-8A4CE0487D29}" destId="{78E8E12A-DA77-4BA6-B1F6-1A89D912DB24}" srcOrd="0" destOrd="0" presId="urn:microsoft.com/office/officeart/2005/8/layout/list1"/>
    <dgm:cxn modelId="{0040AAD6-4BB8-4DA2-9863-91BA4AFDE2A8}" type="presParOf" srcId="{5D3437D9-FEBD-4E10-9B15-8A4CE0487D29}" destId="{EB16C754-90A5-471C-BDB4-B8162FF5C6BF}" srcOrd="1" destOrd="0" presId="urn:microsoft.com/office/officeart/2005/8/layout/list1"/>
    <dgm:cxn modelId="{519073FA-AD02-4323-B3C0-AA27DF19B2B9}" type="presParOf" srcId="{E6955188-92D7-41D9-A27A-6C79B05500FE}" destId="{900AF2A4-CA5E-4E42-8FB6-2772BD68FE29}" srcOrd="13" destOrd="0" presId="urn:microsoft.com/office/officeart/2005/8/layout/list1"/>
    <dgm:cxn modelId="{9C650DCE-A053-4EDE-BCDC-BCC54DCAD908}" type="presParOf" srcId="{E6955188-92D7-41D9-A27A-6C79B05500FE}" destId="{730A174D-D11D-4C4E-847E-6599ED6613AF}" srcOrd="14" destOrd="0" presId="urn:microsoft.com/office/officeart/2005/8/layout/lis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8.xml><?xml version="1.0" encoding="utf-8"?>
<dgm:dataModel xmlns:dgm="http://schemas.openxmlformats.org/drawingml/2006/diagram" xmlns:a="http://schemas.openxmlformats.org/drawingml/2006/main">
  <dgm:ptLst>
    <dgm:pt modelId="{E61CA209-8D0C-48FE-9D8D-E8E3D93D1106}" type="doc">
      <dgm:prSet loTypeId="urn:microsoft.com/office/officeart/2005/8/layout/vList5" loCatId="list" qsTypeId="urn:microsoft.com/office/officeart/2005/8/quickstyle/simple1" qsCatId="simple" csTypeId="urn:microsoft.com/office/officeart/2005/8/colors/accent1_2" csCatId="accent1" phldr="1"/>
      <dgm:spPr/>
      <dgm:t>
        <a:bodyPr/>
        <a:lstStyle/>
        <a:p>
          <a:endParaRPr lang="en-US"/>
        </a:p>
      </dgm:t>
    </dgm:pt>
    <dgm:pt modelId="{8F0669E1-9BD5-4F9F-8D93-91BAB3853FB6}">
      <dgm:prSet phldrT="[Text]" custT="1"/>
      <dgm:spPr>
        <a:solidFill>
          <a:srgbClr val="00B050"/>
        </a:solidFill>
      </dgm:spPr>
      <dgm:t>
        <a:bodyPr/>
        <a:lstStyle/>
        <a:p>
          <a:r>
            <a:rPr lang="en-US" sz="3600" dirty="0"/>
            <a:t> </a:t>
          </a:r>
          <a:r>
            <a:rPr lang="en-US" sz="3600" dirty="0" err="1"/>
            <a:t>Một</a:t>
          </a:r>
          <a:r>
            <a:rPr lang="en-US" sz="3600" dirty="0"/>
            <a:t> </a:t>
          </a:r>
          <a:r>
            <a:rPr lang="en-US" sz="3600" dirty="0" err="1"/>
            <a:t>số</a:t>
          </a:r>
          <a:r>
            <a:rPr lang="en-US" sz="3600" dirty="0"/>
            <a:t> </a:t>
          </a:r>
          <a:r>
            <a:rPr lang="en-US" sz="3600" dirty="0" err="1"/>
            <a:t>nhận</a:t>
          </a:r>
          <a:r>
            <a:rPr lang="en-US" sz="3600" dirty="0"/>
            <a:t> </a:t>
          </a:r>
          <a:r>
            <a:rPr lang="en-US" sz="3600" dirty="0" err="1"/>
            <a:t>xét</a:t>
          </a:r>
          <a:r>
            <a:rPr lang="en-US" sz="3600" dirty="0"/>
            <a:t> </a:t>
          </a:r>
        </a:p>
      </dgm:t>
    </dgm:pt>
    <dgm:pt modelId="{DEDB75D0-3193-432F-8D21-DDD7B657C71D}" type="parTrans" cxnId="{71E928E0-CEAA-451B-B467-F110CD3EA5F5}">
      <dgm:prSet/>
      <dgm:spPr/>
      <dgm:t>
        <a:bodyPr/>
        <a:lstStyle/>
        <a:p>
          <a:endParaRPr lang="en-US"/>
        </a:p>
      </dgm:t>
    </dgm:pt>
    <dgm:pt modelId="{4CB20B21-A3DB-4EF3-A889-E32F811EAF1E}" type="sibTrans" cxnId="{71E928E0-CEAA-451B-B467-F110CD3EA5F5}">
      <dgm:prSet/>
      <dgm:spPr/>
      <dgm:t>
        <a:bodyPr/>
        <a:lstStyle/>
        <a:p>
          <a:endParaRPr lang="en-US"/>
        </a:p>
      </dgm:t>
    </dgm:pt>
    <dgm:pt modelId="{90870E3E-2964-4B38-A60A-EC0B242ABBDB}">
      <dgm:prSet phldrT="[Text]" custT="1"/>
      <dgm:spPr/>
      <dgm:t>
        <a:bodyPr/>
        <a:lstStyle/>
        <a:p>
          <a:pPr algn="just"/>
          <a:r>
            <a:rPr lang="en-US" sz="2400" dirty="0" err="1"/>
            <a:t>Các</a:t>
          </a:r>
          <a:r>
            <a:rPr lang="en-US" sz="2400" dirty="0"/>
            <a:t> </a:t>
          </a:r>
          <a:r>
            <a:rPr lang="en-US" sz="2400" dirty="0" err="1"/>
            <a:t>triều</a:t>
          </a:r>
          <a:r>
            <a:rPr lang="en-US" sz="2400" dirty="0"/>
            <a:t> </a:t>
          </a:r>
          <a:r>
            <a:rPr lang="en-US" sz="2400" dirty="0" err="1"/>
            <a:t>đại</a:t>
          </a:r>
          <a:r>
            <a:rPr lang="en-US" sz="2400" dirty="0"/>
            <a:t> </a:t>
          </a:r>
          <a:r>
            <a:rPr lang="en-US" sz="2400" dirty="0" err="1"/>
            <a:t>quân</a:t>
          </a:r>
          <a:r>
            <a:rPr lang="en-US" sz="2400" dirty="0"/>
            <a:t> </a:t>
          </a:r>
          <a:r>
            <a:rPr lang="en-US" sz="2400" dirty="0" err="1"/>
            <a:t>chủ</a:t>
          </a:r>
          <a:r>
            <a:rPr lang="en-US" sz="2400" dirty="0"/>
            <a:t> </a:t>
          </a:r>
          <a:r>
            <a:rPr lang="en-US" sz="2400" dirty="0" err="1"/>
            <a:t>đã</a:t>
          </a:r>
          <a:r>
            <a:rPr lang="en-US" sz="2400" dirty="0"/>
            <a:t> </a:t>
          </a:r>
          <a:r>
            <a:rPr lang="en-US" sz="2400" dirty="0" err="1"/>
            <a:t>xây</a:t>
          </a:r>
          <a:r>
            <a:rPr lang="en-US" sz="2400" dirty="0"/>
            <a:t> </a:t>
          </a:r>
          <a:r>
            <a:rPr lang="en-US" sz="2400" dirty="0" err="1"/>
            <a:t>dựng</a:t>
          </a:r>
          <a:r>
            <a:rPr lang="en-US" sz="2400" dirty="0"/>
            <a:t> </a:t>
          </a:r>
          <a:r>
            <a:rPr lang="en-US" sz="2400" dirty="0" err="1"/>
            <a:t>được</a:t>
          </a:r>
          <a:r>
            <a:rPr lang="en-US" sz="2400" dirty="0"/>
            <a:t> </a:t>
          </a:r>
          <a:r>
            <a:rPr lang="en-US" sz="2400" dirty="0" err="1"/>
            <a:t>một</a:t>
          </a:r>
          <a:r>
            <a:rPr lang="en-US" sz="2400" dirty="0"/>
            <a:t> </a:t>
          </a:r>
          <a:r>
            <a:rPr lang="en-US" sz="2400" dirty="0" err="1"/>
            <a:t>hệ</a:t>
          </a:r>
          <a:r>
            <a:rPr lang="en-US" sz="2400" dirty="0"/>
            <a:t> </a:t>
          </a:r>
          <a:r>
            <a:rPr lang="en-US" sz="2400" dirty="0" err="1"/>
            <a:t>thống</a:t>
          </a:r>
          <a:r>
            <a:rPr lang="en-US" sz="2400" dirty="0"/>
            <a:t> </a:t>
          </a:r>
          <a:r>
            <a:rPr lang="en-US" sz="2400" dirty="0" err="1"/>
            <a:t>pháp</a:t>
          </a:r>
          <a:r>
            <a:rPr lang="en-US" sz="2400" dirty="0"/>
            <a:t> </a:t>
          </a:r>
          <a:r>
            <a:rPr lang="en-US" sz="2400" dirty="0" err="1"/>
            <a:t>luật</a:t>
          </a:r>
          <a:r>
            <a:rPr lang="en-US" sz="2400" dirty="0"/>
            <a:t> </a:t>
          </a:r>
          <a:r>
            <a:rPr lang="en-US" sz="2400" dirty="0" err="1"/>
            <a:t>thành</a:t>
          </a:r>
          <a:r>
            <a:rPr lang="en-US" sz="2400" dirty="0"/>
            <a:t> </a:t>
          </a:r>
          <a:r>
            <a:rPr lang="en-US" sz="2400" dirty="0" err="1"/>
            <a:t>văn</a:t>
          </a:r>
          <a:r>
            <a:rPr lang="en-US" sz="2400" dirty="0"/>
            <a:t> </a:t>
          </a:r>
          <a:r>
            <a:rPr lang="en-US" sz="2400" dirty="0" err="1"/>
            <a:t>tương</a:t>
          </a:r>
          <a:r>
            <a:rPr lang="en-US" sz="2400" dirty="0"/>
            <a:t> </a:t>
          </a:r>
          <a:r>
            <a:rPr lang="en-US" sz="2400" dirty="0" err="1"/>
            <a:t>đối</a:t>
          </a:r>
          <a:r>
            <a:rPr lang="en-US" sz="2400" dirty="0"/>
            <a:t> </a:t>
          </a:r>
          <a:r>
            <a:rPr lang="en-US" sz="2400" dirty="0" err="1"/>
            <a:t>hoàn</a:t>
          </a:r>
          <a:r>
            <a:rPr lang="en-US" sz="2400" dirty="0"/>
            <a:t> </a:t>
          </a:r>
          <a:r>
            <a:rPr lang="en-US" sz="2400" dirty="0" err="1"/>
            <a:t>chỉnh</a:t>
          </a:r>
          <a:endParaRPr lang="en-US" sz="2400" dirty="0"/>
        </a:p>
      </dgm:t>
    </dgm:pt>
    <dgm:pt modelId="{087FFCC8-E6FB-4685-BD01-E74F48F36DD9}" type="parTrans" cxnId="{50786404-FD01-43F4-8B54-038BA5D97006}">
      <dgm:prSet/>
      <dgm:spPr/>
      <dgm:t>
        <a:bodyPr/>
        <a:lstStyle/>
        <a:p>
          <a:endParaRPr lang="en-US"/>
        </a:p>
      </dgm:t>
    </dgm:pt>
    <dgm:pt modelId="{EEE1BD2D-F96D-4919-BDD5-B14463555849}" type="sibTrans" cxnId="{50786404-FD01-43F4-8B54-038BA5D97006}">
      <dgm:prSet/>
      <dgm:spPr/>
      <dgm:t>
        <a:bodyPr/>
        <a:lstStyle/>
        <a:p>
          <a:endParaRPr lang="en-US"/>
        </a:p>
      </dgm:t>
    </dgm:pt>
    <dgm:pt modelId="{AA151E50-E2D1-4E8B-86CE-1F0E5C57011E}">
      <dgm:prSet phldrT="[Text]" custT="1"/>
      <dgm:spPr/>
      <dgm:t>
        <a:bodyPr/>
        <a:lstStyle/>
        <a:p>
          <a:pPr algn="just"/>
          <a:r>
            <a:rPr lang="en-US" sz="2400" dirty="0" err="1"/>
            <a:t>Thời</a:t>
          </a:r>
          <a:r>
            <a:rPr lang="en-US" sz="2400" dirty="0"/>
            <a:t> </a:t>
          </a:r>
          <a:r>
            <a:rPr lang="en-US" sz="2400" dirty="0" err="1"/>
            <a:t>đại</a:t>
          </a:r>
          <a:r>
            <a:rPr lang="en-US" sz="2400" dirty="0"/>
            <a:t> </a:t>
          </a:r>
          <a:r>
            <a:rPr lang="en-US" sz="2400" dirty="0" err="1"/>
            <a:t>phong</a:t>
          </a:r>
          <a:r>
            <a:rPr lang="en-US" sz="2400" dirty="0"/>
            <a:t> </a:t>
          </a:r>
          <a:r>
            <a:rPr lang="en-US" sz="2400" dirty="0" err="1"/>
            <a:t>kiến</a:t>
          </a:r>
          <a:r>
            <a:rPr lang="en-US" sz="2400" dirty="0"/>
            <a:t> ở </a:t>
          </a:r>
          <a:r>
            <a:rPr lang="en-US" sz="2400" dirty="0" err="1"/>
            <a:t>Việt</a:t>
          </a:r>
          <a:r>
            <a:rPr lang="en-US" sz="2400" dirty="0"/>
            <a:t> Nam  </a:t>
          </a:r>
          <a:r>
            <a:rPr lang="en-US" sz="2400" dirty="0" err="1"/>
            <a:t>trải</a:t>
          </a:r>
          <a:r>
            <a:rPr lang="en-US" sz="2400" dirty="0"/>
            <a:t> qua </a:t>
          </a:r>
          <a:r>
            <a:rPr lang="en-US" sz="2400" dirty="0" err="1"/>
            <a:t>các</a:t>
          </a:r>
          <a:r>
            <a:rPr lang="en-US" sz="2400" dirty="0"/>
            <a:t> </a:t>
          </a:r>
          <a:r>
            <a:rPr lang="en-US" sz="2400" dirty="0" err="1"/>
            <a:t>giai</a:t>
          </a:r>
          <a:r>
            <a:rPr lang="en-US" sz="2400" dirty="0"/>
            <a:t> </a:t>
          </a:r>
          <a:r>
            <a:rPr lang="en-US" sz="2400" dirty="0" err="1"/>
            <a:t>đoạn</a:t>
          </a:r>
          <a:r>
            <a:rPr lang="en-US" sz="2400" dirty="0"/>
            <a:t> </a:t>
          </a:r>
          <a:r>
            <a:rPr lang="en-US" sz="2400" dirty="0" err="1"/>
            <a:t>hình</a:t>
          </a:r>
          <a:r>
            <a:rPr lang="en-US" sz="2400" dirty="0"/>
            <a:t> </a:t>
          </a:r>
          <a:r>
            <a:rPr lang="en-US" sz="2400" dirty="0" err="1"/>
            <a:t>thành</a:t>
          </a:r>
          <a:r>
            <a:rPr lang="en-US" sz="2400" dirty="0"/>
            <a:t> </a:t>
          </a:r>
          <a:r>
            <a:rPr lang="en-US" sz="2400" dirty="0" err="1"/>
            <a:t>và</a:t>
          </a:r>
          <a:r>
            <a:rPr lang="en-US" sz="2400" dirty="0"/>
            <a:t> </a:t>
          </a:r>
          <a:r>
            <a:rPr lang="en-US" sz="2400" dirty="0" err="1"/>
            <a:t>xác</a:t>
          </a:r>
          <a:r>
            <a:rPr lang="en-US" sz="2400" dirty="0"/>
            <a:t> </a:t>
          </a:r>
          <a:r>
            <a:rPr lang="en-US" sz="2400" dirty="0" err="1"/>
            <a:t>lập</a:t>
          </a:r>
          <a:r>
            <a:rPr lang="en-US" sz="2400" dirty="0"/>
            <a:t>, </a:t>
          </a:r>
          <a:r>
            <a:rPr lang="en-US" sz="2400" dirty="0" err="1"/>
            <a:t>giai</a:t>
          </a:r>
          <a:r>
            <a:rPr lang="en-US" sz="2400" dirty="0"/>
            <a:t> </a:t>
          </a:r>
          <a:r>
            <a:rPr lang="en-US" sz="2400" dirty="0" err="1"/>
            <a:t>đoạn</a:t>
          </a:r>
          <a:r>
            <a:rPr lang="en-US" sz="2400" dirty="0"/>
            <a:t> </a:t>
          </a:r>
          <a:r>
            <a:rPr lang="en-US" sz="2400" dirty="0" err="1"/>
            <a:t>phát</a:t>
          </a:r>
          <a:r>
            <a:rPr lang="en-US" sz="2400" dirty="0"/>
            <a:t> </a:t>
          </a:r>
          <a:r>
            <a:rPr lang="en-US" sz="2400" dirty="0" err="1"/>
            <a:t>triển</a:t>
          </a:r>
          <a:r>
            <a:rPr lang="en-US" sz="2400" dirty="0"/>
            <a:t> </a:t>
          </a:r>
          <a:r>
            <a:rPr lang="en-US" sz="2400" dirty="0" err="1"/>
            <a:t>trong</a:t>
          </a:r>
          <a:r>
            <a:rPr lang="en-US" sz="2400" dirty="0"/>
            <a:t> chia </a:t>
          </a:r>
          <a:r>
            <a:rPr lang="en-US" sz="2400" dirty="0" err="1"/>
            <a:t>cắt</a:t>
          </a:r>
          <a:r>
            <a:rPr lang="en-US" sz="2400" dirty="0"/>
            <a:t>, </a:t>
          </a:r>
          <a:r>
            <a:rPr lang="en-US" sz="2400" dirty="0" err="1"/>
            <a:t>giai</a:t>
          </a:r>
          <a:r>
            <a:rPr lang="en-US" sz="2400" dirty="0"/>
            <a:t> </a:t>
          </a:r>
          <a:r>
            <a:rPr lang="en-US" sz="2400" dirty="0" err="1"/>
            <a:t>đoạn</a:t>
          </a:r>
          <a:r>
            <a:rPr lang="en-US" sz="2400" dirty="0"/>
            <a:t> </a:t>
          </a:r>
          <a:r>
            <a:rPr lang="en-US" sz="2400" dirty="0" err="1"/>
            <a:t>suy</a:t>
          </a:r>
          <a:r>
            <a:rPr lang="en-US" sz="2400" dirty="0"/>
            <a:t> </a:t>
          </a:r>
          <a:r>
            <a:rPr lang="en-US" sz="2400" dirty="0" err="1"/>
            <a:t>vong</a:t>
          </a:r>
          <a:r>
            <a:rPr lang="en-US" sz="2400" dirty="0"/>
            <a:t> </a:t>
          </a:r>
          <a:r>
            <a:rPr lang="en-US" sz="2400" dirty="0" err="1"/>
            <a:t>thông</a:t>
          </a:r>
          <a:r>
            <a:rPr lang="en-US" sz="2400" dirty="0"/>
            <a:t> qua </a:t>
          </a:r>
          <a:r>
            <a:rPr lang="en-US" sz="2400" dirty="0" err="1"/>
            <a:t>sự</a:t>
          </a:r>
          <a:r>
            <a:rPr lang="en-US" sz="2400" dirty="0"/>
            <a:t>  </a:t>
          </a:r>
          <a:r>
            <a:rPr lang="en-US" sz="2400" dirty="0" err="1"/>
            <a:t>tồn</a:t>
          </a:r>
          <a:r>
            <a:rPr lang="en-US" sz="2400" dirty="0"/>
            <a:t> </a:t>
          </a:r>
          <a:r>
            <a:rPr lang="en-US" sz="2400" dirty="0" err="1"/>
            <a:t>tại</a:t>
          </a:r>
          <a:r>
            <a:rPr lang="en-US" sz="2400" dirty="0"/>
            <a:t> </a:t>
          </a:r>
          <a:r>
            <a:rPr lang="en-US" sz="2400" dirty="0" err="1"/>
            <a:t>và</a:t>
          </a:r>
          <a:r>
            <a:rPr lang="en-US" sz="2400" dirty="0"/>
            <a:t> </a:t>
          </a:r>
          <a:r>
            <a:rPr lang="en-US" sz="2400" dirty="0" err="1"/>
            <a:t>nối</a:t>
          </a:r>
          <a:r>
            <a:rPr lang="en-US" sz="2400" dirty="0"/>
            <a:t> </a:t>
          </a:r>
          <a:r>
            <a:rPr lang="en-US" sz="2400" dirty="0" err="1"/>
            <a:t>tiếp</a:t>
          </a:r>
          <a:r>
            <a:rPr lang="en-US" sz="2400" dirty="0"/>
            <a:t> </a:t>
          </a:r>
          <a:r>
            <a:rPr lang="en-US" sz="2400" dirty="0" err="1"/>
            <a:t>nhau</a:t>
          </a:r>
          <a:endParaRPr lang="en-US" sz="2400" dirty="0"/>
        </a:p>
      </dgm:t>
    </dgm:pt>
    <dgm:pt modelId="{097BEEE7-EDB7-4F4A-8DC6-4C989DBD2FA6}" type="parTrans" cxnId="{310FE1FB-E55E-4382-8807-EA22D3A4CBAD}">
      <dgm:prSet/>
      <dgm:spPr/>
      <dgm:t>
        <a:bodyPr/>
        <a:lstStyle/>
        <a:p>
          <a:endParaRPr lang="en-US"/>
        </a:p>
      </dgm:t>
    </dgm:pt>
    <dgm:pt modelId="{4F7FD941-E42D-4B9E-99D7-81D1EB7C65B3}" type="sibTrans" cxnId="{310FE1FB-E55E-4382-8807-EA22D3A4CBAD}">
      <dgm:prSet/>
      <dgm:spPr/>
      <dgm:t>
        <a:bodyPr/>
        <a:lstStyle/>
        <a:p>
          <a:endParaRPr lang="en-US"/>
        </a:p>
      </dgm:t>
    </dgm:pt>
    <dgm:pt modelId="{E2DD28E7-5949-4A08-BDCA-C69AD7D1447E}">
      <dgm:prSet phldrT="[Text]" custT="1"/>
      <dgm:spPr/>
      <dgm:t>
        <a:bodyPr/>
        <a:lstStyle/>
        <a:p>
          <a:pPr algn="just"/>
          <a:r>
            <a:rPr lang="en-US" sz="2400" dirty="0" err="1"/>
            <a:t>Trải</a:t>
          </a:r>
          <a:r>
            <a:rPr lang="en-US" sz="2400" dirty="0"/>
            <a:t> qua </a:t>
          </a:r>
          <a:r>
            <a:rPr lang="en-US" sz="2400" dirty="0" err="1"/>
            <a:t>hơn</a:t>
          </a:r>
          <a:r>
            <a:rPr lang="en-US" sz="2400" dirty="0"/>
            <a:t> 9 </a:t>
          </a:r>
          <a:r>
            <a:rPr lang="en-US" sz="2400" dirty="0" err="1"/>
            <a:t>thế</a:t>
          </a:r>
          <a:r>
            <a:rPr lang="en-US" sz="2400" dirty="0"/>
            <a:t> </a:t>
          </a:r>
          <a:r>
            <a:rPr lang="en-US" sz="2400" dirty="0" err="1"/>
            <a:t>kỷ</a:t>
          </a:r>
          <a:r>
            <a:rPr lang="en-US" sz="2400" dirty="0"/>
            <a:t> </a:t>
          </a:r>
          <a:r>
            <a:rPr lang="en-US" sz="2400" dirty="0" err="1"/>
            <a:t>độc</a:t>
          </a:r>
          <a:r>
            <a:rPr lang="en-US" sz="2400" dirty="0"/>
            <a:t> </a:t>
          </a:r>
          <a:r>
            <a:rPr lang="en-US" sz="2400" dirty="0" err="1"/>
            <a:t>lập</a:t>
          </a:r>
          <a:r>
            <a:rPr lang="en-US" sz="2400" dirty="0"/>
            <a:t>, </a:t>
          </a:r>
          <a:r>
            <a:rPr lang="en-US" sz="2400" dirty="0" err="1"/>
            <a:t>nhân</a:t>
          </a:r>
          <a:r>
            <a:rPr lang="en-US" sz="2400" dirty="0"/>
            <a:t> </a:t>
          </a:r>
          <a:r>
            <a:rPr lang="en-US" sz="2400" dirty="0" err="1"/>
            <a:t>dân</a:t>
          </a:r>
          <a:r>
            <a:rPr lang="en-US" sz="2400" dirty="0"/>
            <a:t> </a:t>
          </a:r>
          <a:r>
            <a:rPr lang="en-US" sz="2400" dirty="0" err="1"/>
            <a:t>Đại</a:t>
          </a:r>
          <a:r>
            <a:rPr lang="en-US" sz="2400" dirty="0"/>
            <a:t> </a:t>
          </a:r>
          <a:r>
            <a:rPr lang="en-US" sz="2400" dirty="0" err="1"/>
            <a:t>Việt</a:t>
          </a:r>
          <a:r>
            <a:rPr lang="en-US" sz="2400" dirty="0"/>
            <a:t> </a:t>
          </a:r>
          <a:r>
            <a:rPr lang="en-US" sz="2400" dirty="0" err="1"/>
            <a:t>vừa</a:t>
          </a:r>
          <a:r>
            <a:rPr lang="en-US" sz="2400" dirty="0"/>
            <a:t> </a:t>
          </a:r>
          <a:r>
            <a:rPr lang="en-US" sz="2400" dirty="0" err="1"/>
            <a:t>xây</a:t>
          </a:r>
          <a:r>
            <a:rPr lang="en-US" sz="2400" dirty="0"/>
            <a:t> </a:t>
          </a:r>
          <a:r>
            <a:rPr lang="en-US" sz="2400" dirty="0" err="1"/>
            <a:t>dựng</a:t>
          </a:r>
          <a:r>
            <a:rPr lang="en-US" sz="2400" dirty="0"/>
            <a:t> </a:t>
          </a:r>
          <a:r>
            <a:rPr lang="en-US" sz="2400" dirty="0" err="1"/>
            <a:t>cho</a:t>
          </a:r>
          <a:r>
            <a:rPr lang="en-US" sz="2400" dirty="0"/>
            <a:t> </a:t>
          </a:r>
          <a:r>
            <a:rPr lang="en-US" sz="2400" dirty="0" err="1"/>
            <a:t>mình</a:t>
          </a:r>
          <a:r>
            <a:rPr lang="en-US" sz="2400" dirty="0"/>
            <a:t> </a:t>
          </a:r>
          <a:r>
            <a:rPr lang="en-US" sz="2400" dirty="0" err="1"/>
            <a:t>một</a:t>
          </a:r>
          <a:r>
            <a:rPr lang="en-US" sz="2400" dirty="0"/>
            <a:t>  </a:t>
          </a:r>
          <a:r>
            <a:rPr lang="en-US" sz="2400" dirty="0" err="1"/>
            <a:t>chế</a:t>
          </a:r>
          <a:r>
            <a:rPr lang="en-US" sz="2400" dirty="0"/>
            <a:t> </a:t>
          </a:r>
          <a:r>
            <a:rPr lang="en-US" sz="2400" dirty="0" err="1"/>
            <a:t>độ</a:t>
          </a:r>
          <a:r>
            <a:rPr lang="en-US" sz="2400" dirty="0"/>
            <a:t> </a:t>
          </a:r>
          <a:r>
            <a:rPr lang="en-US" sz="2400" dirty="0" err="1"/>
            <a:t>quân</a:t>
          </a:r>
          <a:r>
            <a:rPr lang="en-US" sz="2400" dirty="0"/>
            <a:t> </a:t>
          </a:r>
          <a:r>
            <a:rPr lang="en-US" sz="2400" dirty="0" err="1"/>
            <a:t>chủ</a:t>
          </a:r>
          <a:r>
            <a:rPr lang="en-US" sz="2400" dirty="0"/>
            <a:t> </a:t>
          </a:r>
          <a:r>
            <a:rPr lang="en-US" sz="2400" dirty="0" err="1"/>
            <a:t>chuyên</a:t>
          </a:r>
          <a:r>
            <a:rPr lang="en-US" sz="2400" dirty="0"/>
            <a:t> </a:t>
          </a:r>
          <a:r>
            <a:rPr lang="en-US" sz="2400" dirty="0" err="1"/>
            <a:t>chế</a:t>
          </a:r>
          <a:r>
            <a:rPr lang="en-US" sz="2400" dirty="0"/>
            <a:t>, </a:t>
          </a:r>
          <a:r>
            <a:rPr lang="en-US" sz="2400" dirty="0" err="1"/>
            <a:t>một</a:t>
          </a:r>
          <a:r>
            <a:rPr lang="en-US" sz="2400" dirty="0"/>
            <a:t> </a:t>
          </a:r>
          <a:r>
            <a:rPr lang="en-US" sz="2400" dirty="0" err="1"/>
            <a:t>nền</a:t>
          </a:r>
          <a:r>
            <a:rPr lang="en-US" sz="2400" dirty="0"/>
            <a:t> </a:t>
          </a:r>
          <a:r>
            <a:rPr lang="en-US" sz="2400" dirty="0" err="1"/>
            <a:t>kinh</a:t>
          </a:r>
          <a:r>
            <a:rPr lang="en-US" sz="2400" dirty="0"/>
            <a:t> </a:t>
          </a:r>
          <a:r>
            <a:rPr lang="en-US" sz="2400" dirty="0" err="1"/>
            <a:t>tế</a:t>
          </a:r>
          <a:r>
            <a:rPr lang="en-US" sz="2400" dirty="0"/>
            <a:t> </a:t>
          </a:r>
          <a:r>
            <a:rPr lang="en-US" sz="2400" dirty="0" err="1"/>
            <a:t>tự</a:t>
          </a:r>
          <a:r>
            <a:rPr lang="en-US" sz="2400" dirty="0"/>
            <a:t> </a:t>
          </a:r>
          <a:r>
            <a:rPr lang="en-US" sz="2400" dirty="0" err="1"/>
            <a:t>chủ</a:t>
          </a:r>
          <a:r>
            <a:rPr lang="en-US" sz="2400" dirty="0"/>
            <a:t>, </a:t>
          </a:r>
          <a:r>
            <a:rPr lang="en-US" sz="2400" dirty="0" err="1"/>
            <a:t>một</a:t>
          </a:r>
          <a:r>
            <a:rPr lang="en-US" sz="2400" dirty="0"/>
            <a:t> </a:t>
          </a:r>
          <a:r>
            <a:rPr lang="en-US" sz="2400" dirty="0" err="1"/>
            <a:t>nền</a:t>
          </a:r>
          <a:r>
            <a:rPr lang="en-US" sz="2400" dirty="0"/>
            <a:t> </a:t>
          </a:r>
          <a:r>
            <a:rPr lang="en-US" sz="2400" dirty="0" err="1"/>
            <a:t>văn</a:t>
          </a:r>
          <a:r>
            <a:rPr lang="en-US" sz="2400" dirty="0"/>
            <a:t> </a:t>
          </a:r>
          <a:r>
            <a:rPr lang="en-US" sz="2400" dirty="0" err="1"/>
            <a:t>hóa</a:t>
          </a:r>
          <a:r>
            <a:rPr lang="en-US" sz="2400" dirty="0"/>
            <a:t> </a:t>
          </a:r>
          <a:r>
            <a:rPr lang="en-US" sz="2400" dirty="0" err="1"/>
            <a:t>đậm</a:t>
          </a:r>
          <a:r>
            <a:rPr lang="en-US" sz="2400" dirty="0"/>
            <a:t> </a:t>
          </a:r>
          <a:r>
            <a:rPr lang="en-US" sz="2400" dirty="0" err="1"/>
            <a:t>đà</a:t>
          </a:r>
          <a:r>
            <a:rPr lang="en-US" sz="2400" dirty="0"/>
            <a:t> </a:t>
          </a:r>
          <a:r>
            <a:rPr lang="en-US" sz="2400" dirty="0" err="1"/>
            <a:t>bản</a:t>
          </a:r>
          <a:r>
            <a:rPr lang="en-US" sz="2400" dirty="0"/>
            <a:t> </a:t>
          </a:r>
          <a:r>
            <a:rPr lang="en-US" sz="2400" dirty="0" err="1"/>
            <a:t>sắc</a:t>
          </a:r>
          <a:r>
            <a:rPr lang="en-US" sz="2400" dirty="0"/>
            <a:t>  </a:t>
          </a:r>
          <a:r>
            <a:rPr lang="en-US" sz="2400" dirty="0" err="1"/>
            <a:t>dân</a:t>
          </a:r>
          <a:r>
            <a:rPr lang="en-US" sz="2400" dirty="0"/>
            <a:t> </a:t>
          </a:r>
          <a:r>
            <a:rPr lang="en-US" sz="2400" dirty="0" err="1"/>
            <a:t>tộc</a:t>
          </a:r>
          <a:r>
            <a:rPr lang="en-US" sz="2400" dirty="0"/>
            <a:t>, </a:t>
          </a:r>
          <a:r>
            <a:rPr lang="en-US" sz="2400" dirty="0" err="1"/>
            <a:t>lại</a:t>
          </a:r>
          <a:r>
            <a:rPr lang="en-US" sz="2400" dirty="0"/>
            <a:t> </a:t>
          </a:r>
          <a:r>
            <a:rPr lang="en-US" sz="2400" dirty="0" err="1"/>
            <a:t>vừa</a:t>
          </a:r>
          <a:r>
            <a:rPr lang="en-US" sz="2400" dirty="0"/>
            <a:t> </a:t>
          </a:r>
          <a:r>
            <a:rPr lang="en-US" sz="2400" dirty="0" err="1"/>
            <a:t>phải</a:t>
          </a:r>
          <a:r>
            <a:rPr lang="en-US" sz="2400" dirty="0"/>
            <a:t> </a:t>
          </a:r>
          <a:r>
            <a:rPr lang="en-US" sz="2400" dirty="0" err="1"/>
            <a:t>đấu</a:t>
          </a:r>
          <a:r>
            <a:rPr lang="en-US" sz="2400" dirty="0"/>
            <a:t> </a:t>
          </a:r>
          <a:r>
            <a:rPr lang="en-US" sz="2400" dirty="0" err="1"/>
            <a:t>tranh</a:t>
          </a:r>
          <a:r>
            <a:rPr lang="en-US" sz="2400" dirty="0"/>
            <a:t> </a:t>
          </a:r>
          <a:r>
            <a:rPr lang="en-US" sz="2400" dirty="0" err="1"/>
            <a:t>chống</a:t>
          </a:r>
          <a:r>
            <a:rPr lang="en-US" sz="2400" dirty="0"/>
            <a:t> </a:t>
          </a:r>
          <a:r>
            <a:rPr lang="en-US" sz="2400" dirty="0" err="1"/>
            <a:t>ngoại</a:t>
          </a:r>
          <a:r>
            <a:rPr lang="en-US" sz="2400" dirty="0"/>
            <a:t> </a:t>
          </a:r>
          <a:r>
            <a:rPr lang="en-US" sz="2400" dirty="0" err="1"/>
            <a:t>xâm</a:t>
          </a:r>
          <a:endParaRPr lang="en-US" sz="2400" dirty="0"/>
        </a:p>
      </dgm:t>
    </dgm:pt>
    <dgm:pt modelId="{2A3E8A3E-C4F6-46FC-A1B4-E2D53907588E}" type="parTrans" cxnId="{6AAF47A0-0EF0-41DC-B749-FC3A4FB65745}">
      <dgm:prSet/>
      <dgm:spPr/>
      <dgm:t>
        <a:bodyPr/>
        <a:lstStyle/>
        <a:p>
          <a:endParaRPr lang="en-US"/>
        </a:p>
      </dgm:t>
    </dgm:pt>
    <dgm:pt modelId="{09C4C40F-FC6C-465B-8FE3-AEA253CCB4A1}" type="sibTrans" cxnId="{6AAF47A0-0EF0-41DC-B749-FC3A4FB65745}">
      <dgm:prSet/>
      <dgm:spPr/>
      <dgm:t>
        <a:bodyPr/>
        <a:lstStyle/>
        <a:p>
          <a:endParaRPr lang="en-US"/>
        </a:p>
      </dgm:t>
    </dgm:pt>
    <dgm:pt modelId="{690FBAC9-307C-47B9-9372-B4C60379F360}" type="pres">
      <dgm:prSet presAssocID="{E61CA209-8D0C-48FE-9D8D-E8E3D93D1106}" presName="Name0" presStyleCnt="0">
        <dgm:presLayoutVars>
          <dgm:dir/>
          <dgm:animLvl val="lvl"/>
          <dgm:resizeHandles val="exact"/>
        </dgm:presLayoutVars>
      </dgm:prSet>
      <dgm:spPr/>
    </dgm:pt>
    <dgm:pt modelId="{BFD4993B-BB87-461A-B767-96893C01F362}" type="pres">
      <dgm:prSet presAssocID="{8F0669E1-9BD5-4F9F-8D93-91BAB3853FB6}" presName="linNode" presStyleCnt="0"/>
      <dgm:spPr/>
    </dgm:pt>
    <dgm:pt modelId="{295D6D74-F286-42F2-8696-E01A633AC222}" type="pres">
      <dgm:prSet presAssocID="{8F0669E1-9BD5-4F9F-8D93-91BAB3853FB6}" presName="parentText" presStyleLbl="node1" presStyleIdx="0" presStyleCnt="1" custScaleX="59339" custLinFactNeighborX="-14325" custLinFactNeighborY="-170">
        <dgm:presLayoutVars>
          <dgm:chMax val="1"/>
          <dgm:bulletEnabled val="1"/>
        </dgm:presLayoutVars>
      </dgm:prSet>
      <dgm:spPr/>
    </dgm:pt>
    <dgm:pt modelId="{40108996-427B-4CF6-9FFF-50659008A941}" type="pres">
      <dgm:prSet presAssocID="{8F0669E1-9BD5-4F9F-8D93-91BAB3853FB6}" presName="descendantText" presStyleLbl="alignAccFollowNode1" presStyleIdx="0" presStyleCnt="1" custScaleX="119348">
        <dgm:presLayoutVars>
          <dgm:bulletEnabled val="1"/>
        </dgm:presLayoutVars>
      </dgm:prSet>
      <dgm:spPr/>
    </dgm:pt>
  </dgm:ptLst>
  <dgm:cxnLst>
    <dgm:cxn modelId="{50786404-FD01-43F4-8B54-038BA5D97006}" srcId="{8F0669E1-9BD5-4F9F-8D93-91BAB3853FB6}" destId="{90870E3E-2964-4B38-A60A-EC0B242ABBDB}" srcOrd="1" destOrd="0" parTransId="{087FFCC8-E6FB-4685-BD01-E74F48F36DD9}" sibTransId="{EEE1BD2D-F96D-4919-BDD5-B14463555849}"/>
    <dgm:cxn modelId="{A1C2031A-5E36-4838-A9AD-C9177E6A9863}" type="presOf" srcId="{E61CA209-8D0C-48FE-9D8D-E8E3D93D1106}" destId="{690FBAC9-307C-47B9-9372-B4C60379F360}" srcOrd="0" destOrd="0" presId="urn:microsoft.com/office/officeart/2005/8/layout/vList5"/>
    <dgm:cxn modelId="{39BB4569-7BB5-4608-A80B-F331450A2C1F}" type="presOf" srcId="{8F0669E1-9BD5-4F9F-8D93-91BAB3853FB6}" destId="{295D6D74-F286-42F2-8696-E01A633AC222}" srcOrd="0" destOrd="0" presId="urn:microsoft.com/office/officeart/2005/8/layout/vList5"/>
    <dgm:cxn modelId="{9E399078-A215-4CA5-968C-AAA91D38BEE3}" type="presOf" srcId="{90870E3E-2964-4B38-A60A-EC0B242ABBDB}" destId="{40108996-427B-4CF6-9FFF-50659008A941}" srcOrd="0" destOrd="1" presId="urn:microsoft.com/office/officeart/2005/8/layout/vList5"/>
    <dgm:cxn modelId="{6AAF47A0-0EF0-41DC-B749-FC3A4FB65745}" srcId="{8F0669E1-9BD5-4F9F-8D93-91BAB3853FB6}" destId="{E2DD28E7-5949-4A08-BDCA-C69AD7D1447E}" srcOrd="0" destOrd="0" parTransId="{2A3E8A3E-C4F6-46FC-A1B4-E2D53907588E}" sibTransId="{09C4C40F-FC6C-465B-8FE3-AEA253CCB4A1}"/>
    <dgm:cxn modelId="{A1C80AC5-7F20-446B-AD1A-B85DA2E9A2F9}" type="presOf" srcId="{AA151E50-E2D1-4E8B-86CE-1F0E5C57011E}" destId="{40108996-427B-4CF6-9FFF-50659008A941}" srcOrd="0" destOrd="2" presId="urn:microsoft.com/office/officeart/2005/8/layout/vList5"/>
    <dgm:cxn modelId="{71E928E0-CEAA-451B-B467-F110CD3EA5F5}" srcId="{E61CA209-8D0C-48FE-9D8D-E8E3D93D1106}" destId="{8F0669E1-9BD5-4F9F-8D93-91BAB3853FB6}" srcOrd="0" destOrd="0" parTransId="{DEDB75D0-3193-432F-8D21-DDD7B657C71D}" sibTransId="{4CB20B21-A3DB-4EF3-A889-E32F811EAF1E}"/>
    <dgm:cxn modelId="{5FD796EF-A924-4EE4-94EE-8CEAC2364B37}" type="presOf" srcId="{E2DD28E7-5949-4A08-BDCA-C69AD7D1447E}" destId="{40108996-427B-4CF6-9FFF-50659008A941}" srcOrd="0" destOrd="0" presId="urn:microsoft.com/office/officeart/2005/8/layout/vList5"/>
    <dgm:cxn modelId="{310FE1FB-E55E-4382-8807-EA22D3A4CBAD}" srcId="{8F0669E1-9BD5-4F9F-8D93-91BAB3853FB6}" destId="{AA151E50-E2D1-4E8B-86CE-1F0E5C57011E}" srcOrd="2" destOrd="0" parTransId="{097BEEE7-EDB7-4F4A-8DC6-4C989DBD2FA6}" sibTransId="{4F7FD941-E42D-4B9E-99D7-81D1EB7C65B3}"/>
    <dgm:cxn modelId="{3FD97B8E-B46D-4D1C-8EBE-DA66B2F3E3FC}" type="presParOf" srcId="{690FBAC9-307C-47B9-9372-B4C60379F360}" destId="{BFD4993B-BB87-461A-B767-96893C01F362}" srcOrd="0" destOrd="0" presId="urn:microsoft.com/office/officeart/2005/8/layout/vList5"/>
    <dgm:cxn modelId="{F72F4B60-CB49-4D78-ABBF-F5DE87CD1C3D}" type="presParOf" srcId="{BFD4993B-BB87-461A-B767-96893C01F362}" destId="{295D6D74-F286-42F2-8696-E01A633AC222}" srcOrd="0" destOrd="0" presId="urn:microsoft.com/office/officeart/2005/8/layout/vList5"/>
    <dgm:cxn modelId="{5CB9231E-76A7-43B0-AA2B-C82DEB6F0CF5}" type="presParOf" srcId="{BFD4993B-BB87-461A-B767-96893C01F362}" destId="{40108996-427B-4CF6-9FFF-50659008A941}" srcOrd="1" destOrd="0" presId="urn:microsoft.com/office/officeart/2005/8/layout/vList5"/>
  </dgm:cxnLst>
  <dgm:bg>
    <a:solidFill>
      <a:schemeClr val="accent1">
        <a:lumMod val="5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39.xml><?xml version="1.0" encoding="utf-8"?>
<dgm:dataModel xmlns:dgm="http://schemas.openxmlformats.org/drawingml/2006/diagram" xmlns:a="http://schemas.openxmlformats.org/drawingml/2006/main">
  <dgm:ptLst>
    <dgm:pt modelId="{36374BC0-5D2B-4EAF-9297-EC704BD9C668}" type="doc">
      <dgm:prSet loTypeId="urn:microsoft.com/office/officeart/2005/8/layout/vList2" loCatId="list" qsTypeId="urn:microsoft.com/office/officeart/2005/8/quickstyle/simple1" qsCatId="simple" csTypeId="urn:microsoft.com/office/officeart/2005/8/colors/accent1_2" csCatId="accent1" phldr="1"/>
      <dgm:spPr/>
      <dgm:t>
        <a:bodyPr/>
        <a:lstStyle/>
        <a:p>
          <a:endParaRPr lang="en-US"/>
        </a:p>
      </dgm:t>
    </dgm:pt>
    <dgm:pt modelId="{8D9CE026-2CDB-4FF7-984A-2B26A9C29FD1}">
      <dgm:prSet phldrT="[Text]"/>
      <dgm:spPr>
        <a:solidFill>
          <a:srgbClr val="002060"/>
        </a:solidFill>
      </dgm:spPr>
      <dgm:t>
        <a:bodyPr/>
        <a:lstStyle/>
        <a:p>
          <a:r>
            <a:rPr lang="en-US" b="1" dirty="0"/>
            <a:t>3.11. </a:t>
          </a:r>
          <a:r>
            <a:rPr lang="en-US" b="1" dirty="0" err="1"/>
            <a:t>Sự</a:t>
          </a:r>
          <a:r>
            <a:rPr lang="en-US" b="1" dirty="0"/>
            <a:t> </a:t>
          </a:r>
          <a:r>
            <a:rPr lang="en-US" b="1" dirty="0" err="1"/>
            <a:t>sụp</a:t>
          </a:r>
          <a:r>
            <a:rPr lang="en-US" b="1" dirty="0"/>
            <a:t> </a:t>
          </a:r>
          <a:r>
            <a:rPr lang="en-US" b="1" dirty="0" err="1"/>
            <a:t>đổ</a:t>
          </a:r>
          <a:r>
            <a:rPr lang="en-US" b="1" dirty="0"/>
            <a:t> </a:t>
          </a:r>
          <a:r>
            <a:rPr lang="en-US" b="1" dirty="0" err="1"/>
            <a:t>của</a:t>
          </a:r>
          <a:r>
            <a:rPr lang="en-US" b="1" dirty="0"/>
            <a:t> </a:t>
          </a:r>
          <a:r>
            <a:rPr lang="en-US" b="1" dirty="0" err="1"/>
            <a:t>nhà</a:t>
          </a:r>
          <a:r>
            <a:rPr lang="en-US" b="1" dirty="0"/>
            <a:t> </a:t>
          </a:r>
          <a:r>
            <a:rPr lang="en-US" b="1" dirty="0" err="1"/>
            <a:t>nước</a:t>
          </a:r>
          <a:r>
            <a:rPr lang="en-US" b="1" dirty="0"/>
            <a:t> </a:t>
          </a:r>
          <a:r>
            <a:rPr lang="en-US" b="1" dirty="0" err="1"/>
            <a:t>phong</a:t>
          </a:r>
          <a:r>
            <a:rPr lang="en-US" b="1" dirty="0"/>
            <a:t> </a:t>
          </a:r>
          <a:r>
            <a:rPr lang="en-US" b="1" dirty="0" err="1"/>
            <a:t>kiến</a:t>
          </a:r>
          <a:endParaRPr lang="en-US" dirty="0"/>
        </a:p>
      </dgm:t>
    </dgm:pt>
    <dgm:pt modelId="{3EB06D2A-5D4B-442D-B331-5A6B41059893}" type="parTrans" cxnId="{2FAEAF78-8FAB-497B-9E91-80DC9A1496BF}">
      <dgm:prSet/>
      <dgm:spPr/>
      <dgm:t>
        <a:bodyPr/>
        <a:lstStyle/>
        <a:p>
          <a:endParaRPr lang="en-US"/>
        </a:p>
      </dgm:t>
    </dgm:pt>
    <dgm:pt modelId="{3D2C9ECE-67E3-4683-A03C-FFF062361E29}" type="sibTrans" cxnId="{2FAEAF78-8FAB-497B-9E91-80DC9A1496BF}">
      <dgm:prSet/>
      <dgm:spPr/>
      <dgm:t>
        <a:bodyPr/>
        <a:lstStyle/>
        <a:p>
          <a:endParaRPr lang="en-US"/>
        </a:p>
      </dgm:t>
    </dgm:pt>
    <dgm:pt modelId="{1E66EAAE-EEA2-4905-8FA9-3053E5031620}">
      <dgm:prSet phldrT="[Text]"/>
      <dgm:spPr/>
      <dgm:t>
        <a:bodyPr/>
        <a:lstStyle/>
        <a:p>
          <a:r>
            <a:rPr lang="en-US" dirty="0" err="1"/>
            <a:t>Xã</a:t>
          </a:r>
          <a:r>
            <a:rPr lang="en-US" dirty="0"/>
            <a:t> </a:t>
          </a:r>
          <a:r>
            <a:rPr lang="en-US" dirty="0" err="1"/>
            <a:t>hội</a:t>
          </a:r>
          <a:r>
            <a:rPr lang="en-US" dirty="0"/>
            <a:t>: </a:t>
          </a:r>
          <a:r>
            <a:rPr lang="en-US" dirty="0" err="1"/>
            <a:t>khủng</a:t>
          </a:r>
          <a:r>
            <a:rPr lang="en-US" dirty="0"/>
            <a:t> </a:t>
          </a:r>
          <a:r>
            <a:rPr lang="en-US" dirty="0" err="1"/>
            <a:t>hoảng</a:t>
          </a:r>
          <a:r>
            <a:rPr lang="en-US" dirty="0"/>
            <a:t> </a:t>
          </a:r>
          <a:r>
            <a:rPr lang="en-US" dirty="0" err="1"/>
            <a:t>trầm</a:t>
          </a:r>
          <a:r>
            <a:rPr lang="en-US" dirty="0"/>
            <a:t> </a:t>
          </a:r>
          <a:r>
            <a:rPr lang="en-US" dirty="0" err="1"/>
            <a:t>trọng</a:t>
          </a:r>
          <a:r>
            <a:rPr lang="en-US" dirty="0"/>
            <a:t>, </a:t>
          </a:r>
          <a:r>
            <a:rPr lang="en-US" dirty="0" err="1"/>
            <a:t>mâu</a:t>
          </a:r>
          <a:r>
            <a:rPr lang="en-US" dirty="0"/>
            <a:t> </a:t>
          </a:r>
          <a:r>
            <a:rPr lang="en-US" dirty="0" err="1"/>
            <a:t>thuẫn</a:t>
          </a:r>
          <a:r>
            <a:rPr lang="en-US" dirty="0"/>
            <a:t> </a:t>
          </a:r>
          <a:r>
            <a:rPr lang="en-US" dirty="0" err="1"/>
            <a:t>ngày</a:t>
          </a:r>
          <a:r>
            <a:rPr lang="en-US" dirty="0"/>
            <a:t> </a:t>
          </a:r>
          <a:r>
            <a:rPr lang="en-US" dirty="0" err="1"/>
            <a:t>càng</a:t>
          </a:r>
          <a:r>
            <a:rPr lang="en-US" dirty="0"/>
            <a:t> </a:t>
          </a:r>
          <a:r>
            <a:rPr lang="en-US" dirty="0" err="1"/>
            <a:t>sâu</a:t>
          </a:r>
          <a:r>
            <a:rPr lang="en-US" dirty="0"/>
            <a:t> </a:t>
          </a:r>
          <a:r>
            <a:rPr lang="en-US" dirty="0" err="1"/>
            <a:t>sắc</a:t>
          </a:r>
          <a:endParaRPr lang="en-US" dirty="0"/>
        </a:p>
      </dgm:t>
    </dgm:pt>
    <dgm:pt modelId="{B1160320-1467-42AF-999A-10F58E09163E}" type="parTrans" cxnId="{09AFF226-F2E5-49D1-A913-88ABD03C31BC}">
      <dgm:prSet/>
      <dgm:spPr/>
      <dgm:t>
        <a:bodyPr/>
        <a:lstStyle/>
        <a:p>
          <a:endParaRPr lang="en-US"/>
        </a:p>
      </dgm:t>
    </dgm:pt>
    <dgm:pt modelId="{805CE678-8998-44BC-B464-8FDB77ABBFAC}" type="sibTrans" cxnId="{09AFF226-F2E5-49D1-A913-88ABD03C31BC}">
      <dgm:prSet/>
      <dgm:spPr/>
      <dgm:t>
        <a:bodyPr/>
        <a:lstStyle/>
        <a:p>
          <a:endParaRPr lang="en-US"/>
        </a:p>
      </dgm:t>
    </dgm:pt>
    <dgm:pt modelId="{D80B0B32-18C1-4E09-9FA0-1BFD758D7CAD}">
      <dgm:prSet phldrT="[Text]"/>
      <dgm:spPr/>
      <dgm:t>
        <a:bodyPr/>
        <a:lstStyle/>
        <a:p>
          <a:r>
            <a:rPr lang="en-US" dirty="0" err="1"/>
            <a:t>Trong</a:t>
          </a:r>
          <a:r>
            <a:rPr lang="en-US" dirty="0"/>
            <a:t> </a:t>
          </a:r>
          <a:r>
            <a:rPr lang="en-US" dirty="0" err="1"/>
            <a:t>khoảng</a:t>
          </a:r>
          <a:r>
            <a:rPr lang="en-US" dirty="0"/>
            <a:t> 50 </a:t>
          </a:r>
          <a:r>
            <a:rPr lang="en-US" dirty="0" err="1"/>
            <a:t>năm</a:t>
          </a:r>
          <a:r>
            <a:rPr lang="en-US" dirty="0"/>
            <a:t> </a:t>
          </a:r>
          <a:r>
            <a:rPr lang="en-US" dirty="0" err="1"/>
            <a:t>đầu</a:t>
          </a:r>
          <a:r>
            <a:rPr lang="en-US" dirty="0"/>
            <a:t> </a:t>
          </a:r>
          <a:r>
            <a:rPr lang="en-US" dirty="0" err="1"/>
            <a:t>thế</a:t>
          </a:r>
          <a:r>
            <a:rPr lang="en-US" dirty="0"/>
            <a:t> </a:t>
          </a:r>
          <a:r>
            <a:rPr lang="en-US" dirty="0" err="1"/>
            <a:t>kỷ</a:t>
          </a:r>
          <a:r>
            <a:rPr lang="en-US" dirty="0"/>
            <a:t> XIX (1802 - 1855), </a:t>
          </a:r>
          <a:r>
            <a:rPr lang="en-US" dirty="0" err="1"/>
            <a:t>đã</a:t>
          </a:r>
          <a:r>
            <a:rPr lang="en-US" dirty="0"/>
            <a:t> </a:t>
          </a:r>
          <a:r>
            <a:rPr lang="en-US" dirty="0" err="1"/>
            <a:t>nổ</a:t>
          </a:r>
          <a:r>
            <a:rPr lang="en-US" dirty="0"/>
            <a:t> ra </a:t>
          </a:r>
          <a:r>
            <a:rPr lang="en-US" dirty="0" err="1"/>
            <a:t>khoảng</a:t>
          </a:r>
          <a:r>
            <a:rPr lang="en-US" dirty="0"/>
            <a:t> 500 </a:t>
          </a:r>
          <a:r>
            <a:rPr lang="en-US" dirty="0" err="1"/>
            <a:t>cuộc</a:t>
          </a:r>
          <a:r>
            <a:rPr lang="en-US" dirty="0"/>
            <a:t> </a:t>
          </a:r>
          <a:r>
            <a:rPr lang="en-US" dirty="0" err="1"/>
            <a:t>khởi</a:t>
          </a:r>
          <a:r>
            <a:rPr lang="en-US" dirty="0"/>
            <a:t> </a:t>
          </a:r>
          <a:r>
            <a:rPr lang="en-US" dirty="0" err="1"/>
            <a:t>nghĩa</a:t>
          </a:r>
          <a:r>
            <a:rPr lang="en-US" dirty="0"/>
            <a:t> </a:t>
          </a:r>
          <a:r>
            <a:rPr lang="en-US" dirty="0" err="1"/>
            <a:t>lớn</a:t>
          </a:r>
          <a:r>
            <a:rPr lang="en-US" dirty="0"/>
            <a:t> </a:t>
          </a:r>
          <a:r>
            <a:rPr lang="en-US" dirty="0" err="1"/>
            <a:t>nhỏ</a:t>
          </a:r>
          <a:br>
            <a:rPr lang="vi-VN" b="0" i="0" dirty="0"/>
          </a:br>
          <a:br>
            <a:rPr lang="vi-VN" b="0" i="0" dirty="0"/>
          </a:br>
          <a:endParaRPr lang="en-US" dirty="0"/>
        </a:p>
      </dgm:t>
    </dgm:pt>
    <dgm:pt modelId="{78E90915-6214-4D46-80E5-E1D63EC6A445}" type="parTrans" cxnId="{4B5E23C9-FF0C-4B66-92E5-7EDD797B6351}">
      <dgm:prSet/>
      <dgm:spPr/>
      <dgm:t>
        <a:bodyPr/>
        <a:lstStyle/>
        <a:p>
          <a:endParaRPr lang="en-US"/>
        </a:p>
      </dgm:t>
    </dgm:pt>
    <dgm:pt modelId="{3688F4DC-E951-4083-AC10-148151602249}" type="sibTrans" cxnId="{4B5E23C9-FF0C-4B66-92E5-7EDD797B6351}">
      <dgm:prSet/>
      <dgm:spPr/>
      <dgm:t>
        <a:bodyPr/>
        <a:lstStyle/>
        <a:p>
          <a:endParaRPr lang="en-US"/>
        </a:p>
      </dgm:t>
    </dgm:pt>
    <dgm:pt modelId="{090AD04D-FD35-4068-B13B-3595C3E5A865}" type="pres">
      <dgm:prSet presAssocID="{36374BC0-5D2B-4EAF-9297-EC704BD9C668}" presName="linear" presStyleCnt="0">
        <dgm:presLayoutVars>
          <dgm:animLvl val="lvl"/>
          <dgm:resizeHandles val="exact"/>
        </dgm:presLayoutVars>
      </dgm:prSet>
      <dgm:spPr/>
    </dgm:pt>
    <dgm:pt modelId="{C512E93D-49B3-4E27-A727-7C22DBD66146}" type="pres">
      <dgm:prSet presAssocID="{8D9CE026-2CDB-4FF7-984A-2B26A9C29FD1}" presName="parentText" presStyleLbl="node1" presStyleIdx="0" presStyleCnt="1">
        <dgm:presLayoutVars>
          <dgm:chMax val="0"/>
          <dgm:bulletEnabled val="1"/>
        </dgm:presLayoutVars>
      </dgm:prSet>
      <dgm:spPr/>
    </dgm:pt>
    <dgm:pt modelId="{EBDFA30A-B0B9-443D-B7C5-6F4FC036F44B}" type="pres">
      <dgm:prSet presAssocID="{8D9CE026-2CDB-4FF7-984A-2B26A9C29FD1}" presName="childText" presStyleLbl="revTx" presStyleIdx="0" presStyleCnt="1">
        <dgm:presLayoutVars>
          <dgm:bulletEnabled val="1"/>
        </dgm:presLayoutVars>
      </dgm:prSet>
      <dgm:spPr/>
    </dgm:pt>
  </dgm:ptLst>
  <dgm:cxnLst>
    <dgm:cxn modelId="{09AFF226-F2E5-49D1-A913-88ABD03C31BC}" srcId="{8D9CE026-2CDB-4FF7-984A-2B26A9C29FD1}" destId="{1E66EAAE-EEA2-4905-8FA9-3053E5031620}" srcOrd="0" destOrd="0" parTransId="{B1160320-1467-42AF-999A-10F58E09163E}" sibTransId="{805CE678-8998-44BC-B464-8FDB77ABBFAC}"/>
    <dgm:cxn modelId="{23F6D53C-80E8-42F8-A048-1D761C19DD1F}" type="presOf" srcId="{36374BC0-5D2B-4EAF-9297-EC704BD9C668}" destId="{090AD04D-FD35-4068-B13B-3595C3E5A865}" srcOrd="0" destOrd="0" presId="urn:microsoft.com/office/officeart/2005/8/layout/vList2"/>
    <dgm:cxn modelId="{2FAEAF78-8FAB-497B-9E91-80DC9A1496BF}" srcId="{36374BC0-5D2B-4EAF-9297-EC704BD9C668}" destId="{8D9CE026-2CDB-4FF7-984A-2B26A9C29FD1}" srcOrd="0" destOrd="0" parTransId="{3EB06D2A-5D4B-442D-B331-5A6B41059893}" sibTransId="{3D2C9ECE-67E3-4683-A03C-FFF062361E29}"/>
    <dgm:cxn modelId="{7EE711A6-F54C-45F0-B56F-171D6D7DE65E}" type="presOf" srcId="{1E66EAAE-EEA2-4905-8FA9-3053E5031620}" destId="{EBDFA30A-B0B9-443D-B7C5-6F4FC036F44B}" srcOrd="0" destOrd="0" presId="urn:microsoft.com/office/officeart/2005/8/layout/vList2"/>
    <dgm:cxn modelId="{4B5E23C9-FF0C-4B66-92E5-7EDD797B6351}" srcId="{8D9CE026-2CDB-4FF7-984A-2B26A9C29FD1}" destId="{D80B0B32-18C1-4E09-9FA0-1BFD758D7CAD}" srcOrd="1" destOrd="0" parTransId="{78E90915-6214-4D46-80E5-E1D63EC6A445}" sibTransId="{3688F4DC-E951-4083-AC10-148151602249}"/>
    <dgm:cxn modelId="{9BAE12CE-68EB-47B1-AAA1-F6D80D365562}" type="presOf" srcId="{D80B0B32-18C1-4E09-9FA0-1BFD758D7CAD}" destId="{EBDFA30A-B0B9-443D-B7C5-6F4FC036F44B}" srcOrd="0" destOrd="1" presId="urn:microsoft.com/office/officeart/2005/8/layout/vList2"/>
    <dgm:cxn modelId="{46A68FCF-D4BA-4D86-9D9B-F1AE2C82B54D}" type="presOf" srcId="{8D9CE026-2CDB-4FF7-984A-2B26A9C29FD1}" destId="{C512E93D-49B3-4E27-A727-7C22DBD66146}" srcOrd="0" destOrd="0" presId="urn:microsoft.com/office/officeart/2005/8/layout/vList2"/>
    <dgm:cxn modelId="{29DF24A6-F035-4E22-B13D-081B7E62F0DC}" type="presParOf" srcId="{090AD04D-FD35-4068-B13B-3595C3E5A865}" destId="{C512E93D-49B3-4E27-A727-7C22DBD66146}" srcOrd="0" destOrd="0" presId="urn:microsoft.com/office/officeart/2005/8/layout/vList2"/>
    <dgm:cxn modelId="{3C2F067F-9FB5-4C78-A525-0C4AD06508B3}" type="presParOf" srcId="{090AD04D-FD35-4068-B13B-3595C3E5A865}" destId="{EBDFA30A-B0B9-443D-B7C5-6F4FC036F44B}" srcOrd="1" destOrd="0" presId="urn:microsoft.com/office/officeart/2005/8/layout/vList2"/>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0.xml><?xml version="1.0" encoding="utf-8"?>
<dgm:dataModel xmlns:dgm="http://schemas.openxmlformats.org/drawingml/2006/diagram" xmlns:a="http://schemas.openxmlformats.org/drawingml/2006/main">
  <dgm:ptLst>
    <dgm:pt modelId="{9FFFEC59-B4DB-400A-8C3C-A52CDE7EEC89}"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5B1AF6F2-F242-404C-B9E6-44A669A9861E}">
      <dgm:prSet phldrT="[Text]" custT="1"/>
      <dgm:spPr/>
      <dgm:t>
        <a:bodyPr/>
        <a:lstStyle/>
        <a:p>
          <a:r>
            <a:rPr lang="en-US" sz="2800" b="1" dirty="0" err="1"/>
            <a:t>Việt</a:t>
          </a:r>
          <a:r>
            <a:rPr lang="en-US" sz="2800" b="1" dirty="0"/>
            <a:t> Nam </a:t>
          </a:r>
          <a:r>
            <a:rPr lang="en-US" sz="2800" b="1" dirty="0" err="1"/>
            <a:t>nửa</a:t>
          </a:r>
          <a:r>
            <a:rPr lang="en-US" sz="2800" b="1" dirty="0"/>
            <a:t> </a:t>
          </a:r>
          <a:r>
            <a:rPr lang="en-US" sz="2800" b="1" dirty="0" err="1"/>
            <a:t>cuối</a:t>
          </a:r>
          <a:r>
            <a:rPr lang="en-US" sz="2800" b="1" dirty="0"/>
            <a:t> </a:t>
          </a:r>
          <a:r>
            <a:rPr lang="en-US" sz="2800" b="1" dirty="0" err="1"/>
            <a:t>thế</a:t>
          </a:r>
          <a:r>
            <a:rPr lang="en-US" sz="2800" b="1" dirty="0"/>
            <a:t> </a:t>
          </a:r>
          <a:r>
            <a:rPr lang="en-US" sz="2800" b="1" dirty="0" err="1"/>
            <a:t>kỉ</a:t>
          </a:r>
          <a:r>
            <a:rPr lang="en-US" sz="2800" b="1" dirty="0"/>
            <a:t> XIX</a:t>
          </a:r>
          <a:endParaRPr lang="en-US" sz="2800" dirty="0"/>
        </a:p>
      </dgm:t>
    </dgm:pt>
    <dgm:pt modelId="{4B36EE30-5B36-4148-AE96-5DB503A48C5A}" type="parTrans" cxnId="{3418ED4F-DFCF-4290-949B-B331901E94A5}">
      <dgm:prSet/>
      <dgm:spPr/>
      <dgm:t>
        <a:bodyPr/>
        <a:lstStyle/>
        <a:p>
          <a:endParaRPr lang="en-US" sz="2800"/>
        </a:p>
      </dgm:t>
    </dgm:pt>
    <dgm:pt modelId="{F6B7428A-CF63-4A0A-B7B3-AE1E2F537925}" type="sibTrans" cxnId="{3418ED4F-DFCF-4290-949B-B331901E94A5}">
      <dgm:prSet/>
      <dgm:spPr/>
      <dgm:t>
        <a:bodyPr/>
        <a:lstStyle/>
        <a:p>
          <a:endParaRPr lang="en-US" sz="2800"/>
        </a:p>
      </dgm:t>
    </dgm:pt>
    <dgm:pt modelId="{C2CA893F-DB54-4E83-842E-73EB226A1D9D}">
      <dgm:prSet phldrT="[Text]" custT="1"/>
      <dgm:spPr/>
      <dgm:t>
        <a:bodyPr/>
        <a:lstStyle/>
        <a:p>
          <a:pPr algn="just"/>
          <a:r>
            <a:rPr lang="en-US" sz="2800" b="0" dirty="0" err="1">
              <a:solidFill>
                <a:srgbClr val="FF0000"/>
              </a:solidFill>
              <a:effectLst/>
              <a:latin typeface="Times New Roman" panose="02020603050405020304" pitchFamily="18" charset="0"/>
              <a:ea typeface="Times New Roman" panose="02020603050405020304" pitchFamily="18" charset="0"/>
            </a:rPr>
            <a:t>Sau</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đó</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mở</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rộng</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chiến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spc="-25" dirty="0" err="1">
              <a:solidFill>
                <a:srgbClr val="FF0000"/>
              </a:solidFill>
              <a:effectLst/>
              <a:latin typeface="Times New Roman" panose="02020603050405020304" pitchFamily="18" charset="0"/>
              <a:ea typeface="Times New Roman" panose="02020603050405020304" pitchFamily="18" charset="0"/>
            </a:rPr>
            <a:t>sự</a:t>
          </a:r>
          <a:r>
            <a:rPr lang="en-US" sz="2800" b="0" spc="-25"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ra</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toàn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Gia</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Định</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chiếm</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Định</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Tường</a:t>
          </a:r>
          <a:r>
            <a:rPr lang="en-US" sz="2800" b="0" dirty="0">
              <a:solidFill>
                <a:srgbClr val="FF0000"/>
              </a:solidFill>
              <a:effectLst/>
              <a:latin typeface="Times New Roman" panose="02020603050405020304" pitchFamily="18" charset="0"/>
              <a:ea typeface="Times New Roman" panose="02020603050405020304" pitchFamily="18" charset="0"/>
            </a:rPr>
            <a:t> (4. 1861), </a:t>
          </a:r>
          <a:r>
            <a:rPr lang="en-US" sz="2800" b="0" dirty="0" err="1">
              <a:solidFill>
                <a:srgbClr val="FF0000"/>
              </a:solidFill>
              <a:effectLst/>
              <a:latin typeface="Times New Roman" panose="02020603050405020304" pitchFamily="18" charset="0"/>
              <a:ea typeface="Times New Roman" panose="02020603050405020304" pitchFamily="18" charset="0"/>
            </a:rPr>
            <a:t>Biên</a:t>
          </a:r>
          <a:r>
            <a:rPr lang="en-US" sz="2800" b="0" dirty="0">
              <a:solidFill>
                <a:srgbClr val="FF0000"/>
              </a:solidFill>
              <a:effectLst/>
              <a:latin typeface="Times New Roman" panose="02020603050405020304" pitchFamily="18" charset="0"/>
              <a:ea typeface="Times New Roman" panose="02020603050405020304" pitchFamily="18" charset="0"/>
            </a:rPr>
            <a:t> </a:t>
          </a:r>
          <a:r>
            <a:rPr lang="en-US" sz="2800" b="0" dirty="0" err="1">
              <a:solidFill>
                <a:srgbClr val="FF0000"/>
              </a:solidFill>
              <a:effectLst/>
              <a:latin typeface="Times New Roman" panose="02020603050405020304" pitchFamily="18" charset="0"/>
              <a:ea typeface="Times New Roman" panose="02020603050405020304" pitchFamily="18" charset="0"/>
            </a:rPr>
            <a:t>Hòa</a:t>
          </a:r>
          <a:r>
            <a:rPr lang="en-US" sz="2800" b="0" dirty="0">
              <a:solidFill>
                <a:srgbClr val="FF0000"/>
              </a:solidFill>
              <a:effectLst/>
              <a:latin typeface="Times New Roman" panose="02020603050405020304" pitchFamily="18" charset="0"/>
              <a:ea typeface="Times New Roman" panose="02020603050405020304" pitchFamily="18" charset="0"/>
            </a:rPr>
            <a:t> (12. 1861), </a:t>
          </a:r>
          <a:r>
            <a:rPr lang="en-US" sz="2800" b="0" dirty="0" err="1">
              <a:solidFill>
                <a:srgbClr val="FF0000"/>
              </a:solidFill>
              <a:effectLst/>
              <a:latin typeface="Times New Roman" panose="02020603050405020304" pitchFamily="18" charset="0"/>
              <a:ea typeface="Times New Roman" panose="02020603050405020304" pitchFamily="18" charset="0"/>
            </a:rPr>
            <a:t>Vĩnh</a:t>
          </a:r>
          <a:r>
            <a:rPr lang="en-US" sz="2800" b="0" dirty="0">
              <a:solidFill>
                <a:srgbClr val="FF0000"/>
              </a:solidFill>
              <a:effectLst/>
              <a:latin typeface="Times New Roman" panose="02020603050405020304" pitchFamily="18" charset="0"/>
              <a:ea typeface="Times New Roman" panose="02020603050405020304" pitchFamily="18" charset="0"/>
            </a:rPr>
            <a:t> Long (3/1862)</a:t>
          </a:r>
          <a:endParaRPr lang="en-US" sz="2800" b="0" dirty="0"/>
        </a:p>
      </dgm:t>
    </dgm:pt>
    <dgm:pt modelId="{8D9BFE80-EA58-41FF-BCD8-B7409C5E67E1}" type="parTrans" cxnId="{A3C67904-DFE1-404F-8131-F1C49F1A7660}">
      <dgm:prSet/>
      <dgm:spPr/>
      <dgm:t>
        <a:bodyPr/>
        <a:lstStyle/>
        <a:p>
          <a:endParaRPr lang="en-US" sz="2800"/>
        </a:p>
      </dgm:t>
    </dgm:pt>
    <dgm:pt modelId="{27B4A835-F261-4C13-82F5-FF484675CE98}" type="sibTrans" cxnId="{A3C67904-DFE1-404F-8131-F1C49F1A7660}">
      <dgm:prSet/>
      <dgm:spPr/>
      <dgm:t>
        <a:bodyPr/>
        <a:lstStyle/>
        <a:p>
          <a:endParaRPr lang="en-US" sz="2800"/>
        </a:p>
      </dgm:t>
    </dgm:pt>
    <dgm:pt modelId="{21A4D221-AE75-423C-B5B2-E8ABCC75883B}">
      <dgm:prSet phldrT="[Text]" custT="1"/>
      <dgm:spPr/>
      <dgm:t>
        <a:bodyPr/>
        <a:lstStyle/>
        <a:p>
          <a:endParaRPr lang="en-US" sz="2800" dirty="0"/>
        </a:p>
      </dgm:t>
    </dgm:pt>
    <dgm:pt modelId="{D07EBC12-65C6-4AE3-B90B-E57AF0A79DDA}" type="sibTrans" cxnId="{3EDC1501-408F-4A83-B5BE-0C5FF6867FF0}">
      <dgm:prSet/>
      <dgm:spPr/>
      <dgm:t>
        <a:bodyPr/>
        <a:lstStyle/>
        <a:p>
          <a:endParaRPr lang="en-US" sz="2800"/>
        </a:p>
      </dgm:t>
    </dgm:pt>
    <dgm:pt modelId="{0CEF293A-6A00-4ED3-9475-0511544DE915}" type="parTrans" cxnId="{3EDC1501-408F-4A83-B5BE-0C5FF6867FF0}">
      <dgm:prSet/>
      <dgm:spPr/>
      <dgm:t>
        <a:bodyPr/>
        <a:lstStyle/>
        <a:p>
          <a:endParaRPr lang="en-US" sz="2800"/>
        </a:p>
      </dgm:t>
    </dgm:pt>
    <dgm:pt modelId="{7C6A3018-4481-4A92-833E-BB6582DF62C4}" type="pres">
      <dgm:prSet presAssocID="{9FFFEC59-B4DB-400A-8C3C-A52CDE7EEC89}" presName="Name0" presStyleCnt="0">
        <dgm:presLayoutVars>
          <dgm:chMax/>
          <dgm:chPref val="3"/>
          <dgm:dir/>
          <dgm:animOne val="branch"/>
          <dgm:animLvl val="lvl"/>
        </dgm:presLayoutVars>
      </dgm:prSet>
      <dgm:spPr/>
    </dgm:pt>
    <dgm:pt modelId="{45933812-8F72-49DE-98F7-16959CE89909}" type="pres">
      <dgm:prSet presAssocID="{5B1AF6F2-F242-404C-B9E6-44A669A9861E}" presName="composite" presStyleCnt="0"/>
      <dgm:spPr/>
    </dgm:pt>
    <dgm:pt modelId="{D0B6EDF6-F3D1-460E-B1BF-D12DE9333EF7}" type="pres">
      <dgm:prSet presAssocID="{5B1AF6F2-F242-404C-B9E6-44A669A9861E}" presName="FirstChild" presStyleLbl="revTx" presStyleIdx="0" presStyleCnt="2">
        <dgm:presLayoutVars>
          <dgm:chMax val="0"/>
          <dgm:chPref val="0"/>
          <dgm:bulletEnabled val="1"/>
        </dgm:presLayoutVars>
      </dgm:prSet>
      <dgm:spPr/>
    </dgm:pt>
    <dgm:pt modelId="{B1D75A30-8E2C-40B5-8ED4-7F00970260AA}" type="pres">
      <dgm:prSet presAssocID="{5B1AF6F2-F242-404C-B9E6-44A669A9861E}" presName="Parent" presStyleLbl="alignNode1" presStyleIdx="0" presStyleCnt="2">
        <dgm:presLayoutVars>
          <dgm:chMax val="3"/>
          <dgm:chPref val="3"/>
          <dgm:bulletEnabled val="1"/>
        </dgm:presLayoutVars>
      </dgm:prSet>
      <dgm:spPr/>
    </dgm:pt>
    <dgm:pt modelId="{96C8C94B-88A2-432B-9642-B5604AA20E7F}" type="pres">
      <dgm:prSet presAssocID="{5B1AF6F2-F242-404C-B9E6-44A669A9861E}" presName="Accent" presStyleLbl="parChTrans1D1" presStyleIdx="0" presStyleCnt="2"/>
      <dgm:spPr/>
    </dgm:pt>
    <dgm:pt modelId="{7AE94FFE-86ED-458B-A9F7-816E2A92574F}" type="pres">
      <dgm:prSet presAssocID="{F6B7428A-CF63-4A0A-B7B3-AE1E2F537925}" presName="sibTrans" presStyleCnt="0"/>
      <dgm:spPr/>
    </dgm:pt>
    <dgm:pt modelId="{6268CF7D-DB04-45F7-8ECC-114F0079F645}" type="pres">
      <dgm:prSet presAssocID="{21A4D221-AE75-423C-B5B2-E8ABCC75883B}" presName="composite" presStyleCnt="0"/>
      <dgm:spPr/>
    </dgm:pt>
    <dgm:pt modelId="{DEC8413F-2A1C-4549-873B-7D22B75D63C2}" type="pres">
      <dgm:prSet presAssocID="{21A4D221-AE75-423C-B5B2-E8ABCC75883B}" presName="FirstChild" presStyleLbl="revTx" presStyleIdx="1" presStyleCnt="2">
        <dgm:presLayoutVars>
          <dgm:chMax val="0"/>
          <dgm:chPref val="0"/>
          <dgm:bulletEnabled val="1"/>
        </dgm:presLayoutVars>
      </dgm:prSet>
      <dgm:spPr/>
    </dgm:pt>
    <dgm:pt modelId="{1D0ACE1C-134F-4D86-907D-851692D5D2DA}" type="pres">
      <dgm:prSet presAssocID="{21A4D221-AE75-423C-B5B2-E8ABCC75883B}" presName="Parent" presStyleLbl="alignNode1" presStyleIdx="1" presStyleCnt="2">
        <dgm:presLayoutVars>
          <dgm:chMax val="3"/>
          <dgm:chPref val="3"/>
          <dgm:bulletEnabled val="1"/>
        </dgm:presLayoutVars>
      </dgm:prSet>
      <dgm:spPr/>
    </dgm:pt>
    <dgm:pt modelId="{533AD445-9304-48B7-B44B-73031966B4F6}" type="pres">
      <dgm:prSet presAssocID="{21A4D221-AE75-423C-B5B2-E8ABCC75883B}" presName="Accent" presStyleLbl="parChTrans1D1" presStyleIdx="1" presStyleCnt="2"/>
      <dgm:spPr/>
    </dgm:pt>
  </dgm:ptLst>
  <dgm:cxnLst>
    <dgm:cxn modelId="{3EDC1501-408F-4A83-B5BE-0C5FF6867FF0}" srcId="{9FFFEC59-B4DB-400A-8C3C-A52CDE7EEC89}" destId="{21A4D221-AE75-423C-B5B2-E8ABCC75883B}" srcOrd="1" destOrd="0" parTransId="{0CEF293A-6A00-4ED3-9475-0511544DE915}" sibTransId="{D07EBC12-65C6-4AE3-B90B-E57AF0A79DDA}"/>
    <dgm:cxn modelId="{A3C67904-DFE1-404F-8131-F1C49F1A7660}" srcId="{21A4D221-AE75-423C-B5B2-E8ABCC75883B}" destId="{C2CA893F-DB54-4E83-842E-73EB226A1D9D}" srcOrd="0" destOrd="0" parTransId="{8D9BFE80-EA58-41FF-BCD8-B7409C5E67E1}" sibTransId="{27B4A835-F261-4C13-82F5-FF484675CE98}"/>
    <dgm:cxn modelId="{906CC418-1EAF-465F-B7D5-420D0E6E0359}" type="presOf" srcId="{C2CA893F-DB54-4E83-842E-73EB226A1D9D}" destId="{DEC8413F-2A1C-4549-873B-7D22B75D63C2}" srcOrd="0" destOrd="0" presId="urn:microsoft.com/office/officeart/2011/layout/TabList"/>
    <dgm:cxn modelId="{3418ED4F-DFCF-4290-949B-B331901E94A5}" srcId="{9FFFEC59-B4DB-400A-8C3C-A52CDE7EEC89}" destId="{5B1AF6F2-F242-404C-B9E6-44A669A9861E}" srcOrd="0" destOrd="0" parTransId="{4B36EE30-5B36-4148-AE96-5DB503A48C5A}" sibTransId="{F6B7428A-CF63-4A0A-B7B3-AE1E2F537925}"/>
    <dgm:cxn modelId="{9CE7C0CF-DE04-4162-A4E8-D552C995EE88}" type="presOf" srcId="{5B1AF6F2-F242-404C-B9E6-44A669A9861E}" destId="{B1D75A30-8E2C-40B5-8ED4-7F00970260AA}" srcOrd="0" destOrd="0" presId="urn:microsoft.com/office/officeart/2011/layout/TabList"/>
    <dgm:cxn modelId="{15DBD7E1-1614-457B-9F2A-E0565658886F}" type="presOf" srcId="{9FFFEC59-B4DB-400A-8C3C-A52CDE7EEC89}" destId="{7C6A3018-4481-4A92-833E-BB6582DF62C4}" srcOrd="0" destOrd="0" presId="urn:microsoft.com/office/officeart/2011/layout/TabList"/>
    <dgm:cxn modelId="{F9700FEA-7701-47F0-818F-11754311CBC3}" type="presOf" srcId="{21A4D221-AE75-423C-B5B2-E8ABCC75883B}" destId="{1D0ACE1C-134F-4D86-907D-851692D5D2DA}" srcOrd="0" destOrd="0" presId="urn:microsoft.com/office/officeart/2011/layout/TabList"/>
    <dgm:cxn modelId="{CD29F346-3D9A-4496-A2F6-272C61BC141F}" type="presParOf" srcId="{7C6A3018-4481-4A92-833E-BB6582DF62C4}" destId="{45933812-8F72-49DE-98F7-16959CE89909}" srcOrd="0" destOrd="0" presId="urn:microsoft.com/office/officeart/2011/layout/TabList"/>
    <dgm:cxn modelId="{639396C3-54F6-481C-9907-E629E5211151}" type="presParOf" srcId="{45933812-8F72-49DE-98F7-16959CE89909}" destId="{D0B6EDF6-F3D1-460E-B1BF-D12DE9333EF7}" srcOrd="0" destOrd="0" presId="urn:microsoft.com/office/officeart/2011/layout/TabList"/>
    <dgm:cxn modelId="{9D45AC10-BB78-4ED9-8F3B-F75C5D50E6F7}" type="presParOf" srcId="{45933812-8F72-49DE-98F7-16959CE89909}" destId="{B1D75A30-8E2C-40B5-8ED4-7F00970260AA}" srcOrd="1" destOrd="0" presId="urn:microsoft.com/office/officeart/2011/layout/TabList"/>
    <dgm:cxn modelId="{D55C1FBD-0BEE-4AD9-90F2-E9E2CF1DFCF2}" type="presParOf" srcId="{45933812-8F72-49DE-98F7-16959CE89909}" destId="{96C8C94B-88A2-432B-9642-B5604AA20E7F}" srcOrd="2" destOrd="0" presId="urn:microsoft.com/office/officeart/2011/layout/TabList"/>
    <dgm:cxn modelId="{EF347D25-54E6-43CD-AE08-BA0E2890181B}" type="presParOf" srcId="{7C6A3018-4481-4A92-833E-BB6582DF62C4}" destId="{7AE94FFE-86ED-458B-A9F7-816E2A92574F}" srcOrd="1" destOrd="0" presId="urn:microsoft.com/office/officeart/2011/layout/TabList"/>
    <dgm:cxn modelId="{9001B02D-DE69-475B-BA10-10C74FACD93E}" type="presParOf" srcId="{7C6A3018-4481-4A92-833E-BB6582DF62C4}" destId="{6268CF7D-DB04-45F7-8ECC-114F0079F645}" srcOrd="2" destOrd="0" presId="urn:microsoft.com/office/officeart/2011/layout/TabList"/>
    <dgm:cxn modelId="{1B31EF68-FC1C-48A2-AF71-778F94CCD43E}" type="presParOf" srcId="{6268CF7D-DB04-45F7-8ECC-114F0079F645}" destId="{DEC8413F-2A1C-4549-873B-7D22B75D63C2}" srcOrd="0" destOrd="0" presId="urn:microsoft.com/office/officeart/2011/layout/TabList"/>
    <dgm:cxn modelId="{772B5A0F-C3A5-4F13-9727-100F18F3CD5C}" type="presParOf" srcId="{6268CF7D-DB04-45F7-8ECC-114F0079F645}" destId="{1D0ACE1C-134F-4D86-907D-851692D5D2DA}" srcOrd="1" destOrd="0" presId="urn:microsoft.com/office/officeart/2011/layout/TabList"/>
    <dgm:cxn modelId="{BBDD6580-CDBD-4CEC-9FAC-F4D85B7141F7}" type="presParOf" srcId="{6268CF7D-DB04-45F7-8ECC-114F0079F645}" destId="{533AD445-9304-48B7-B44B-73031966B4F6}" srcOrd="2" destOrd="0" presId="urn:microsoft.com/office/officeart/2011/layout/TabList"/>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41.xml><?xml version="1.0" encoding="utf-8"?>
<dgm:dataModel xmlns:dgm="http://schemas.openxmlformats.org/drawingml/2006/diagram" xmlns:a="http://schemas.openxmlformats.org/drawingml/2006/main">
  <dgm:ptLst>
    <dgm:pt modelId="{CF60B5FB-330E-4426-9663-4E0BD6797597}"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B0EC2363-4963-4864-81BC-FF75978FEC04}">
      <dgm:prSet phldrT="[Text]"/>
      <dgm:spPr>
        <a:solidFill>
          <a:srgbClr val="002060"/>
        </a:solidFill>
      </dgm:spPr>
      <dgm:t>
        <a:bodyPr/>
        <a:lstStyle/>
        <a:p>
          <a:r>
            <a:rPr lang="en-US" b="1" dirty="0" err="1"/>
            <a:t>Việt</a:t>
          </a:r>
          <a:r>
            <a:rPr lang="en-US" b="1" dirty="0"/>
            <a:t> Nam </a:t>
          </a:r>
          <a:r>
            <a:rPr lang="en-US" b="1" dirty="0" err="1"/>
            <a:t>nửa</a:t>
          </a:r>
          <a:r>
            <a:rPr lang="en-US" b="1" dirty="0"/>
            <a:t> </a:t>
          </a:r>
          <a:r>
            <a:rPr lang="en-US" b="1" dirty="0" err="1"/>
            <a:t>cuối</a:t>
          </a:r>
          <a:r>
            <a:rPr lang="en-US" b="1" dirty="0"/>
            <a:t> </a:t>
          </a:r>
          <a:r>
            <a:rPr lang="en-US" b="1" dirty="0" err="1"/>
            <a:t>thế</a:t>
          </a:r>
          <a:r>
            <a:rPr lang="en-US" b="1" dirty="0"/>
            <a:t> </a:t>
          </a:r>
          <a:r>
            <a:rPr lang="en-US" b="1" dirty="0" err="1"/>
            <a:t>kỉ</a:t>
          </a:r>
          <a:r>
            <a:rPr lang="en-US" b="1" dirty="0"/>
            <a:t> XIX</a:t>
          </a:r>
          <a:endParaRPr lang="en-US" dirty="0"/>
        </a:p>
      </dgm:t>
    </dgm:pt>
    <dgm:pt modelId="{312A7325-4E86-4E3E-9DA3-3C799F6C76DE}" type="parTrans" cxnId="{F94FA8E7-EAFF-44E6-8F54-1A5A91D778C8}">
      <dgm:prSet/>
      <dgm:spPr/>
      <dgm:t>
        <a:bodyPr/>
        <a:lstStyle/>
        <a:p>
          <a:endParaRPr lang="en-US"/>
        </a:p>
      </dgm:t>
    </dgm:pt>
    <dgm:pt modelId="{9ADBC991-552E-4959-AB8E-77C3713D66F9}" type="sibTrans" cxnId="{F94FA8E7-EAFF-44E6-8F54-1A5A91D778C8}">
      <dgm:prSet/>
      <dgm:spPr/>
      <dgm:t>
        <a:bodyPr/>
        <a:lstStyle/>
        <a:p>
          <a:endParaRPr lang="en-US"/>
        </a:p>
      </dgm:t>
    </dgm:pt>
    <dgm:pt modelId="{8AD5A5B8-01C7-442C-A22B-267028042E4A}">
      <dgm:prSet phldrT="[Text]"/>
      <dgm:spPr/>
      <dgm:t>
        <a:bodyPr/>
        <a:lstStyle/>
        <a:p>
          <a:r>
            <a:rPr lang="en-US" dirty="0" err="1"/>
            <a:t>Sự</a:t>
          </a:r>
          <a:r>
            <a:rPr lang="en-US" dirty="0"/>
            <a:t> </a:t>
          </a:r>
          <a:r>
            <a:rPr lang="en-US" dirty="0" err="1"/>
            <a:t>thỏa</a:t>
          </a:r>
          <a:r>
            <a:rPr lang="en-US" dirty="0"/>
            <a:t> </a:t>
          </a:r>
          <a:r>
            <a:rPr lang="en-US" dirty="0" err="1"/>
            <a:t>hiệp</a:t>
          </a:r>
          <a:r>
            <a:rPr lang="en-US" dirty="0"/>
            <a:t> </a:t>
          </a:r>
          <a:r>
            <a:rPr lang="en-US" dirty="0" err="1"/>
            <a:t>của</a:t>
          </a:r>
          <a:r>
            <a:rPr lang="en-US" dirty="0"/>
            <a:t> </a:t>
          </a:r>
          <a:r>
            <a:rPr lang="en-US" dirty="0" err="1"/>
            <a:t>Triều</a:t>
          </a:r>
          <a:r>
            <a:rPr lang="en-US" dirty="0"/>
            <a:t> </a:t>
          </a:r>
          <a:r>
            <a:rPr lang="en-US" dirty="0" err="1"/>
            <a:t>Nguyễn</a:t>
          </a:r>
          <a:endParaRPr lang="en-US" dirty="0"/>
        </a:p>
      </dgm:t>
    </dgm:pt>
    <dgm:pt modelId="{FC91CE20-9BD8-49D3-B24E-7EE107B3064B}" type="parTrans" cxnId="{D726DF4D-9497-4BA7-9B21-52C2074B71AA}">
      <dgm:prSet/>
      <dgm:spPr/>
      <dgm:t>
        <a:bodyPr/>
        <a:lstStyle/>
        <a:p>
          <a:endParaRPr lang="en-US"/>
        </a:p>
      </dgm:t>
    </dgm:pt>
    <dgm:pt modelId="{8213AAAD-68A1-446B-883F-6FE6EAAD0A95}" type="sibTrans" cxnId="{D726DF4D-9497-4BA7-9B21-52C2074B71AA}">
      <dgm:prSet/>
      <dgm:spPr/>
      <dgm:t>
        <a:bodyPr/>
        <a:lstStyle/>
        <a:p>
          <a:endParaRPr lang="en-US"/>
        </a:p>
      </dgm:t>
    </dgm:pt>
    <dgm:pt modelId="{1A3DA263-22F8-4EAA-BB72-A7F2EA2EE4C4}">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Nhâm</a:t>
          </a:r>
          <a:r>
            <a:rPr lang="en-US" sz="2800" dirty="0"/>
            <a:t> </a:t>
          </a:r>
          <a:r>
            <a:rPr lang="en-US" sz="2800" dirty="0" err="1"/>
            <a:t>Tuất</a:t>
          </a:r>
          <a:r>
            <a:rPr lang="en-US" sz="2800" dirty="0"/>
            <a:t> (5/6/1862)</a:t>
          </a:r>
        </a:p>
      </dgm:t>
    </dgm:pt>
    <dgm:pt modelId="{37F96337-E4A7-4380-8107-B584EDB7E93B}" type="parTrans" cxnId="{667DA668-9ECB-49BE-887D-50AED1C53E8C}">
      <dgm:prSet/>
      <dgm:spPr/>
      <dgm:t>
        <a:bodyPr/>
        <a:lstStyle/>
        <a:p>
          <a:endParaRPr lang="en-US"/>
        </a:p>
      </dgm:t>
    </dgm:pt>
    <dgm:pt modelId="{DF2377A4-0D96-4362-98E0-AD562A954966}" type="sibTrans" cxnId="{667DA668-9ECB-49BE-887D-50AED1C53E8C}">
      <dgm:prSet/>
      <dgm:spPr/>
      <dgm:t>
        <a:bodyPr/>
        <a:lstStyle/>
        <a:p>
          <a:endParaRPr lang="en-US"/>
        </a:p>
      </dgm:t>
    </dgm:pt>
    <dgm:pt modelId="{03295E92-0EEA-42F7-A484-E6EE6C0E5063}">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Giáp</a:t>
          </a:r>
          <a:r>
            <a:rPr lang="en-US" sz="2800" dirty="0"/>
            <a:t> </a:t>
          </a:r>
          <a:r>
            <a:rPr lang="en-US" sz="2800" dirty="0" err="1"/>
            <a:t>Tuất</a:t>
          </a:r>
          <a:r>
            <a:rPr lang="en-US" sz="2800" dirty="0"/>
            <a:t> 15/3/1874</a:t>
          </a:r>
        </a:p>
      </dgm:t>
    </dgm:pt>
    <dgm:pt modelId="{5BF81CA5-CAF7-4585-BD3E-764CA421B549}" type="parTrans" cxnId="{BCA9E988-FE84-4810-B77A-D00F405BB148}">
      <dgm:prSet/>
      <dgm:spPr/>
      <dgm:t>
        <a:bodyPr/>
        <a:lstStyle/>
        <a:p>
          <a:endParaRPr lang="en-US"/>
        </a:p>
      </dgm:t>
    </dgm:pt>
    <dgm:pt modelId="{9A0EDE97-514F-495B-9F70-B1C4B393B68D}" type="sibTrans" cxnId="{BCA9E988-FE84-4810-B77A-D00F405BB148}">
      <dgm:prSet/>
      <dgm:spPr/>
      <dgm:t>
        <a:bodyPr/>
        <a:lstStyle/>
        <a:p>
          <a:endParaRPr lang="en-US"/>
        </a:p>
      </dgm:t>
    </dgm:pt>
    <dgm:pt modelId="{36B07310-093D-482A-B913-D190BF71EC6B}">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Hắc</a:t>
          </a:r>
          <a:r>
            <a:rPr lang="en-US" sz="2800" dirty="0"/>
            <a:t> </a:t>
          </a:r>
          <a:r>
            <a:rPr lang="en-US" sz="2800" dirty="0" err="1"/>
            <a:t>măng</a:t>
          </a:r>
          <a:r>
            <a:rPr lang="en-US" sz="2800" dirty="0"/>
            <a:t> (1883)</a:t>
          </a:r>
        </a:p>
      </dgm:t>
    </dgm:pt>
    <dgm:pt modelId="{A012802F-5F7F-4D7C-A520-E6FF9E487102}" type="parTrans" cxnId="{8A3D48C5-10F7-40D1-B727-4E37477E2944}">
      <dgm:prSet/>
      <dgm:spPr/>
      <dgm:t>
        <a:bodyPr/>
        <a:lstStyle/>
        <a:p>
          <a:endParaRPr lang="en-US"/>
        </a:p>
      </dgm:t>
    </dgm:pt>
    <dgm:pt modelId="{23E7D24C-1CCD-4DDC-8A7A-496A7A87B1BC}" type="sibTrans" cxnId="{8A3D48C5-10F7-40D1-B727-4E37477E2944}">
      <dgm:prSet/>
      <dgm:spPr/>
      <dgm:t>
        <a:bodyPr/>
        <a:lstStyle/>
        <a:p>
          <a:endParaRPr lang="en-US"/>
        </a:p>
      </dgm:t>
    </dgm:pt>
    <dgm:pt modelId="{D1778C1F-2E27-4557-8C61-BED4847BA943}">
      <dgm:prSet phldrT="[Text]" custT="1"/>
      <dgm:spPr/>
      <dgm:t>
        <a:bodyPr/>
        <a:lstStyle/>
        <a:p>
          <a:pPr algn="just"/>
          <a:r>
            <a:rPr lang="en-US" sz="2800" dirty="0" err="1"/>
            <a:t>Hiệp</a:t>
          </a:r>
          <a:r>
            <a:rPr lang="en-US" sz="2800" dirty="0"/>
            <a:t> </a:t>
          </a:r>
          <a:r>
            <a:rPr lang="en-US" sz="2800" dirty="0" err="1"/>
            <a:t>ước</a:t>
          </a:r>
          <a:r>
            <a:rPr lang="en-US" sz="2800" dirty="0"/>
            <a:t> </a:t>
          </a:r>
          <a:r>
            <a:rPr lang="en-US" sz="2800" dirty="0" err="1"/>
            <a:t>Patơnot</a:t>
          </a:r>
          <a:r>
            <a:rPr lang="en-US" sz="2800" dirty="0"/>
            <a:t> (1884)</a:t>
          </a:r>
        </a:p>
      </dgm:t>
    </dgm:pt>
    <dgm:pt modelId="{67933CD4-C301-4D93-B1F0-E0CAA06A2E46}" type="parTrans" cxnId="{06129E8C-C7EF-42B7-9D22-4FE0F1BD701E}">
      <dgm:prSet/>
      <dgm:spPr/>
      <dgm:t>
        <a:bodyPr/>
        <a:lstStyle/>
        <a:p>
          <a:endParaRPr lang="en-US"/>
        </a:p>
      </dgm:t>
    </dgm:pt>
    <dgm:pt modelId="{80FC6030-6796-4280-9CD1-93DF6CFF0F32}" type="sibTrans" cxnId="{06129E8C-C7EF-42B7-9D22-4FE0F1BD701E}">
      <dgm:prSet/>
      <dgm:spPr/>
      <dgm:t>
        <a:bodyPr/>
        <a:lstStyle/>
        <a:p>
          <a:endParaRPr lang="en-US"/>
        </a:p>
      </dgm:t>
    </dgm:pt>
    <dgm:pt modelId="{180874FC-CCD1-400E-89CC-60EA5721A772}" type="pres">
      <dgm:prSet presAssocID="{CF60B5FB-330E-4426-9663-4E0BD6797597}" presName="Name0" presStyleCnt="0">
        <dgm:presLayoutVars>
          <dgm:chMax/>
          <dgm:chPref val="3"/>
          <dgm:dir/>
          <dgm:animOne val="branch"/>
          <dgm:animLvl val="lvl"/>
        </dgm:presLayoutVars>
      </dgm:prSet>
      <dgm:spPr/>
    </dgm:pt>
    <dgm:pt modelId="{2737A553-C8B4-4410-ACA9-C99BD0A5ED09}" type="pres">
      <dgm:prSet presAssocID="{B0EC2363-4963-4864-81BC-FF75978FEC04}" presName="composite" presStyleCnt="0"/>
      <dgm:spPr/>
    </dgm:pt>
    <dgm:pt modelId="{CBE54649-4B03-444C-9F3D-45289634577B}" type="pres">
      <dgm:prSet presAssocID="{B0EC2363-4963-4864-81BC-FF75978FEC04}" presName="FirstChild" presStyleLbl="revTx" presStyleIdx="0" presStyleCnt="2">
        <dgm:presLayoutVars>
          <dgm:chMax val="0"/>
          <dgm:chPref val="0"/>
          <dgm:bulletEnabled val="1"/>
        </dgm:presLayoutVars>
      </dgm:prSet>
      <dgm:spPr/>
    </dgm:pt>
    <dgm:pt modelId="{5812BCEE-6F11-4245-87B6-0F30D2FA2E56}" type="pres">
      <dgm:prSet presAssocID="{B0EC2363-4963-4864-81BC-FF75978FEC04}" presName="Parent" presStyleLbl="alignNode1" presStyleIdx="0" presStyleCnt="1">
        <dgm:presLayoutVars>
          <dgm:chMax val="3"/>
          <dgm:chPref val="3"/>
          <dgm:bulletEnabled val="1"/>
        </dgm:presLayoutVars>
      </dgm:prSet>
      <dgm:spPr/>
    </dgm:pt>
    <dgm:pt modelId="{4B6478F9-91B4-49AC-9A8C-0FF7A582A0C3}" type="pres">
      <dgm:prSet presAssocID="{B0EC2363-4963-4864-81BC-FF75978FEC04}" presName="Accent" presStyleLbl="parChTrans1D1" presStyleIdx="0" presStyleCnt="1"/>
      <dgm:spPr/>
    </dgm:pt>
    <dgm:pt modelId="{DF57A939-2173-4F48-B809-C167FBD095AC}" type="pres">
      <dgm:prSet presAssocID="{B0EC2363-4963-4864-81BC-FF75978FEC04}" presName="Child" presStyleLbl="revTx" presStyleIdx="1" presStyleCnt="2">
        <dgm:presLayoutVars>
          <dgm:chMax val="0"/>
          <dgm:chPref val="0"/>
          <dgm:bulletEnabled val="1"/>
        </dgm:presLayoutVars>
      </dgm:prSet>
      <dgm:spPr/>
    </dgm:pt>
  </dgm:ptLst>
  <dgm:cxnLst>
    <dgm:cxn modelId="{8CE0B42B-B4F4-4ADA-A54C-F7EC558F81F5}" type="presOf" srcId="{CF60B5FB-330E-4426-9663-4E0BD6797597}" destId="{180874FC-CCD1-400E-89CC-60EA5721A772}" srcOrd="0" destOrd="0" presId="urn:microsoft.com/office/officeart/2011/layout/TabList"/>
    <dgm:cxn modelId="{FE1CD560-0920-438F-B194-498E8F8C53D0}" type="presOf" srcId="{D1778C1F-2E27-4557-8C61-BED4847BA943}" destId="{DF57A939-2173-4F48-B809-C167FBD095AC}" srcOrd="0" destOrd="3" presId="urn:microsoft.com/office/officeart/2011/layout/TabList"/>
    <dgm:cxn modelId="{667DA668-9ECB-49BE-887D-50AED1C53E8C}" srcId="{B0EC2363-4963-4864-81BC-FF75978FEC04}" destId="{1A3DA263-22F8-4EAA-BB72-A7F2EA2EE4C4}" srcOrd="1" destOrd="0" parTransId="{37F96337-E4A7-4380-8107-B584EDB7E93B}" sibTransId="{DF2377A4-0D96-4362-98E0-AD562A954966}"/>
    <dgm:cxn modelId="{E9CC5649-336D-4048-A25A-EE5FE82C034A}" type="presOf" srcId="{B0EC2363-4963-4864-81BC-FF75978FEC04}" destId="{5812BCEE-6F11-4245-87B6-0F30D2FA2E56}" srcOrd="0" destOrd="0" presId="urn:microsoft.com/office/officeart/2011/layout/TabList"/>
    <dgm:cxn modelId="{D726DF4D-9497-4BA7-9B21-52C2074B71AA}" srcId="{B0EC2363-4963-4864-81BC-FF75978FEC04}" destId="{8AD5A5B8-01C7-442C-A22B-267028042E4A}" srcOrd="0" destOrd="0" parTransId="{FC91CE20-9BD8-49D3-B24E-7EE107B3064B}" sibTransId="{8213AAAD-68A1-446B-883F-6FE6EAAD0A95}"/>
    <dgm:cxn modelId="{36EF1B81-2105-4536-917D-08227EF4A2A7}" type="presOf" srcId="{03295E92-0EEA-42F7-A484-E6EE6C0E5063}" destId="{DF57A939-2173-4F48-B809-C167FBD095AC}" srcOrd="0" destOrd="1" presId="urn:microsoft.com/office/officeart/2011/layout/TabList"/>
    <dgm:cxn modelId="{BCA9E988-FE84-4810-B77A-D00F405BB148}" srcId="{B0EC2363-4963-4864-81BC-FF75978FEC04}" destId="{03295E92-0EEA-42F7-A484-E6EE6C0E5063}" srcOrd="2" destOrd="0" parTransId="{5BF81CA5-CAF7-4585-BD3E-764CA421B549}" sibTransId="{9A0EDE97-514F-495B-9F70-B1C4B393B68D}"/>
    <dgm:cxn modelId="{06129E8C-C7EF-42B7-9D22-4FE0F1BD701E}" srcId="{B0EC2363-4963-4864-81BC-FF75978FEC04}" destId="{D1778C1F-2E27-4557-8C61-BED4847BA943}" srcOrd="4" destOrd="0" parTransId="{67933CD4-C301-4D93-B1F0-E0CAA06A2E46}" sibTransId="{80FC6030-6796-4280-9CD1-93DF6CFF0F32}"/>
    <dgm:cxn modelId="{F12BA2B0-CB8B-4596-B2F0-3427FC522A4E}" type="presOf" srcId="{1A3DA263-22F8-4EAA-BB72-A7F2EA2EE4C4}" destId="{DF57A939-2173-4F48-B809-C167FBD095AC}" srcOrd="0" destOrd="0" presId="urn:microsoft.com/office/officeart/2011/layout/TabList"/>
    <dgm:cxn modelId="{8A3D48C5-10F7-40D1-B727-4E37477E2944}" srcId="{B0EC2363-4963-4864-81BC-FF75978FEC04}" destId="{36B07310-093D-482A-B913-D190BF71EC6B}" srcOrd="3" destOrd="0" parTransId="{A012802F-5F7F-4D7C-A520-E6FF9E487102}" sibTransId="{23E7D24C-1CCD-4DDC-8A7A-496A7A87B1BC}"/>
    <dgm:cxn modelId="{CE1608DA-79DD-4B98-8592-977320682F76}" type="presOf" srcId="{8AD5A5B8-01C7-442C-A22B-267028042E4A}" destId="{CBE54649-4B03-444C-9F3D-45289634577B}" srcOrd="0" destOrd="0" presId="urn:microsoft.com/office/officeart/2011/layout/TabList"/>
    <dgm:cxn modelId="{F94FA8E7-EAFF-44E6-8F54-1A5A91D778C8}" srcId="{CF60B5FB-330E-4426-9663-4E0BD6797597}" destId="{B0EC2363-4963-4864-81BC-FF75978FEC04}" srcOrd="0" destOrd="0" parTransId="{312A7325-4E86-4E3E-9DA3-3C799F6C76DE}" sibTransId="{9ADBC991-552E-4959-AB8E-77C3713D66F9}"/>
    <dgm:cxn modelId="{22D6D5FA-03D6-4846-B77B-929EAC2CD3D9}" type="presOf" srcId="{36B07310-093D-482A-B913-D190BF71EC6B}" destId="{DF57A939-2173-4F48-B809-C167FBD095AC}" srcOrd="0" destOrd="2" presId="urn:microsoft.com/office/officeart/2011/layout/TabList"/>
    <dgm:cxn modelId="{5E6B3AD2-0493-4644-8878-733EA3F9C435}" type="presParOf" srcId="{180874FC-CCD1-400E-89CC-60EA5721A772}" destId="{2737A553-C8B4-4410-ACA9-C99BD0A5ED09}" srcOrd="0" destOrd="0" presId="urn:microsoft.com/office/officeart/2011/layout/TabList"/>
    <dgm:cxn modelId="{974BA6DF-A360-4A81-AECA-3B493FB2E0FD}" type="presParOf" srcId="{2737A553-C8B4-4410-ACA9-C99BD0A5ED09}" destId="{CBE54649-4B03-444C-9F3D-45289634577B}" srcOrd="0" destOrd="0" presId="urn:microsoft.com/office/officeart/2011/layout/TabList"/>
    <dgm:cxn modelId="{D0FFE865-49CA-4ED8-8930-0FC6C361AC8E}" type="presParOf" srcId="{2737A553-C8B4-4410-ACA9-C99BD0A5ED09}" destId="{5812BCEE-6F11-4245-87B6-0F30D2FA2E56}" srcOrd="1" destOrd="0" presId="urn:microsoft.com/office/officeart/2011/layout/TabList"/>
    <dgm:cxn modelId="{2030D88F-B27C-4891-8B5F-799520B85FC2}" type="presParOf" srcId="{2737A553-C8B4-4410-ACA9-C99BD0A5ED09}" destId="{4B6478F9-91B4-49AC-9A8C-0FF7A582A0C3}" srcOrd="2" destOrd="0" presId="urn:microsoft.com/office/officeart/2011/layout/TabList"/>
    <dgm:cxn modelId="{C07A20F2-E952-4706-B426-055E4A6E075F}" type="presParOf" srcId="{180874FC-CCD1-400E-89CC-60EA5721A772}" destId="{DF57A939-2173-4F48-B809-C167FBD095AC}" srcOrd="1" destOrd="0" presId="urn:microsoft.com/office/officeart/2011/layout/Tab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2.xml><?xml version="1.0" encoding="utf-8"?>
<dgm:dataModel xmlns:dgm="http://schemas.openxmlformats.org/drawingml/2006/diagram" xmlns:a="http://schemas.openxmlformats.org/drawingml/2006/main">
  <dgm:ptLst>
    <dgm:pt modelId="{6E255E89-1F4B-4FF6-8CD9-3379412F8F29}"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E0BD1568-4ADF-44A7-A363-1A6C8963B61B}">
      <dgm:prSet phldrT="[Text]" custT="1"/>
      <dgm:spPr>
        <a:solidFill>
          <a:schemeClr val="tx1"/>
        </a:solidFill>
      </dgm:spPr>
      <dgm:t>
        <a:bodyPr/>
        <a:lstStyle/>
        <a:p>
          <a:pPr algn="just"/>
          <a:r>
            <a:rPr lang="en-US" sz="2800" b="1" dirty="0" err="1">
              <a:solidFill>
                <a:schemeClr val="bg1"/>
              </a:solidFill>
            </a:rPr>
            <a:t>Hiệp</a:t>
          </a:r>
          <a:r>
            <a:rPr lang="en-US" sz="2800" b="1" dirty="0">
              <a:solidFill>
                <a:schemeClr val="bg1"/>
              </a:solidFill>
            </a:rPr>
            <a:t> </a:t>
          </a:r>
          <a:r>
            <a:rPr lang="en-US" sz="2800" b="1" dirty="0" err="1">
              <a:solidFill>
                <a:schemeClr val="bg1"/>
              </a:solidFill>
            </a:rPr>
            <a:t>ước</a:t>
          </a:r>
          <a:r>
            <a:rPr lang="en-US" sz="2800" b="1" dirty="0">
              <a:solidFill>
                <a:schemeClr val="bg1"/>
              </a:solidFill>
            </a:rPr>
            <a:t> </a:t>
          </a:r>
          <a:r>
            <a:rPr lang="en-US" sz="2800" b="1" dirty="0" err="1">
              <a:solidFill>
                <a:schemeClr val="bg1"/>
              </a:solidFill>
            </a:rPr>
            <a:t>Nhâm</a:t>
          </a:r>
          <a:r>
            <a:rPr lang="en-US" sz="2800" b="1" dirty="0">
              <a:solidFill>
                <a:schemeClr val="bg1"/>
              </a:solidFill>
            </a:rPr>
            <a:t> </a:t>
          </a:r>
          <a:r>
            <a:rPr lang="en-US" sz="2800" b="1" dirty="0" err="1">
              <a:solidFill>
                <a:schemeClr val="bg1"/>
              </a:solidFill>
            </a:rPr>
            <a:t>Tuất</a:t>
          </a:r>
          <a:endParaRPr lang="en-US" sz="2800" b="1" dirty="0">
            <a:solidFill>
              <a:schemeClr val="bg1"/>
            </a:solidFill>
          </a:endParaRPr>
        </a:p>
      </dgm:t>
    </dgm:pt>
    <dgm:pt modelId="{5BB37AAB-5E61-4F45-9C13-1E6743F8CEB2}" type="parTrans" cxnId="{6C2F4604-F226-4F22-B9F5-85074F430006}">
      <dgm:prSet/>
      <dgm:spPr/>
      <dgm:t>
        <a:bodyPr/>
        <a:lstStyle/>
        <a:p>
          <a:endParaRPr lang="en-US"/>
        </a:p>
      </dgm:t>
    </dgm:pt>
    <dgm:pt modelId="{2D14074A-061F-4D39-B3F8-8667D9C35A37}" type="sibTrans" cxnId="{6C2F4604-F226-4F22-B9F5-85074F430006}">
      <dgm:prSet/>
      <dgm:spPr/>
      <dgm:t>
        <a:bodyPr/>
        <a:lstStyle/>
        <a:p>
          <a:endParaRPr lang="en-US"/>
        </a:p>
      </dgm:t>
    </dgm:pt>
    <dgm:pt modelId="{E3296F15-D5C2-430A-94C5-9D53815E287B}">
      <dgm:prSet phldrT="[Text]" custT="1"/>
      <dgm:spPr>
        <a:solidFill>
          <a:schemeClr val="tx1"/>
        </a:solidFill>
      </dgm:spPr>
      <dgm:t>
        <a:bodyPr/>
        <a:lstStyle/>
        <a:p>
          <a:pPr algn="just"/>
          <a:r>
            <a:rPr lang="vi-VN" sz="2800" b="0" i="0" dirty="0">
              <a:solidFill>
                <a:schemeClr val="bg1"/>
              </a:solidFill>
            </a:rPr>
            <a:t>Là hòa ước bất bình đẳng "đầu tiên" của Việt Nam ký với Pháp</a:t>
          </a:r>
          <a:endParaRPr lang="en-US" sz="2800" dirty="0">
            <a:solidFill>
              <a:schemeClr val="bg1"/>
            </a:solidFill>
          </a:endParaRPr>
        </a:p>
      </dgm:t>
    </dgm:pt>
    <dgm:pt modelId="{FA6E5A82-8073-435C-9EC3-732F053046AD}" type="parTrans" cxnId="{F65E8334-A25F-4C8F-8C74-8F028ABCFA90}">
      <dgm:prSet/>
      <dgm:spPr/>
      <dgm:t>
        <a:bodyPr/>
        <a:lstStyle/>
        <a:p>
          <a:endParaRPr lang="en-US"/>
        </a:p>
      </dgm:t>
    </dgm:pt>
    <dgm:pt modelId="{D4D83E7A-9287-4F51-A4BB-4E4949A32CC1}" type="sibTrans" cxnId="{F65E8334-A25F-4C8F-8C74-8F028ABCFA90}">
      <dgm:prSet/>
      <dgm:spPr/>
      <dgm:t>
        <a:bodyPr/>
        <a:lstStyle/>
        <a:p>
          <a:endParaRPr lang="en-US"/>
        </a:p>
      </dgm:t>
    </dgm:pt>
    <dgm:pt modelId="{5E02DB15-E0BC-443A-9062-90D2B8A7AAC9}">
      <dgm:prSet phldrT="[Text]" custT="1"/>
      <dgm:spPr>
        <a:solidFill>
          <a:schemeClr val="tx1"/>
        </a:solidFill>
      </dgm:spPr>
      <dgm:t>
        <a:bodyPr/>
        <a:lstStyle/>
        <a:p>
          <a:pPr algn="just"/>
          <a:r>
            <a:rPr lang="vi-VN" sz="2800" b="0" i="0" dirty="0">
              <a:solidFill>
                <a:schemeClr val="bg1"/>
              </a:solidFill>
            </a:rPr>
            <a:t>Ký</a:t>
          </a:r>
          <a:r>
            <a:rPr lang="en-US" sz="2800" b="0" i="0" dirty="0">
              <a:solidFill>
                <a:schemeClr val="bg1"/>
              </a:solidFill>
            </a:rPr>
            <a:t> </a:t>
          </a:r>
          <a:r>
            <a:rPr lang="en-US" sz="2800" b="0" i="0" dirty="0" err="1">
              <a:solidFill>
                <a:schemeClr val="bg1"/>
              </a:solidFill>
            </a:rPr>
            <a:t>ngày</a:t>
          </a:r>
          <a:r>
            <a:rPr lang="en-US" sz="2800" b="0" i="0" dirty="0">
              <a:solidFill>
                <a:schemeClr val="bg1"/>
              </a:solidFill>
            </a:rPr>
            <a:t> 5/6/1862 </a:t>
          </a:r>
          <a:r>
            <a:rPr lang="en-US" sz="2800" b="0" i="0" dirty="0" err="1">
              <a:solidFill>
                <a:schemeClr val="bg1"/>
              </a:solidFill>
            </a:rPr>
            <a:t>với</a:t>
          </a:r>
          <a:r>
            <a:rPr lang="en-US" sz="2800" b="0" i="0" dirty="0">
              <a:solidFill>
                <a:schemeClr val="bg1"/>
              </a:solidFill>
            </a:rPr>
            <a:t> 12 </a:t>
          </a:r>
          <a:r>
            <a:rPr lang="en-US" sz="2800" b="0" i="0" dirty="0" err="1">
              <a:solidFill>
                <a:schemeClr val="bg1"/>
              </a:solidFill>
            </a:rPr>
            <a:t>điều</a:t>
          </a:r>
          <a:r>
            <a:rPr lang="en-US" sz="2800" b="0" i="0" dirty="0">
              <a:solidFill>
                <a:schemeClr val="bg1"/>
              </a:solidFill>
            </a:rPr>
            <a:t> </a:t>
          </a:r>
          <a:r>
            <a:rPr lang="en-US" sz="2800" b="0" i="0" dirty="0" err="1">
              <a:solidFill>
                <a:schemeClr val="bg1"/>
              </a:solidFill>
            </a:rPr>
            <a:t>khoản</a:t>
          </a:r>
          <a:endParaRPr lang="en-US" sz="2800" dirty="0">
            <a:solidFill>
              <a:schemeClr val="bg1"/>
            </a:solidFill>
          </a:endParaRPr>
        </a:p>
      </dgm:t>
    </dgm:pt>
    <dgm:pt modelId="{61616A5B-CF53-4FF4-9401-9BEDE95F7D70}" type="sibTrans" cxnId="{2065F824-F40E-4F1F-B130-9E2C256337BB}">
      <dgm:prSet/>
      <dgm:spPr/>
      <dgm:t>
        <a:bodyPr/>
        <a:lstStyle/>
        <a:p>
          <a:endParaRPr lang="en-US"/>
        </a:p>
      </dgm:t>
    </dgm:pt>
    <dgm:pt modelId="{34E4324A-9280-463B-B20C-28274F58338C}" type="parTrans" cxnId="{2065F824-F40E-4F1F-B130-9E2C256337BB}">
      <dgm:prSet/>
      <dgm:spPr/>
      <dgm:t>
        <a:bodyPr/>
        <a:lstStyle/>
        <a:p>
          <a:endParaRPr lang="en-US"/>
        </a:p>
      </dgm:t>
    </dgm:pt>
    <dgm:pt modelId="{3E04ECF6-21D4-498A-A4FC-EF41FB05B40C}">
      <dgm:prSet phldrT="[Text]" custT="1"/>
      <dgm:spPr>
        <a:solidFill>
          <a:schemeClr val="tx1"/>
        </a:solidFill>
      </dgm:spPr>
      <dgm:t>
        <a:bodyPr/>
        <a:lstStyle/>
        <a:p>
          <a:pPr algn="just"/>
          <a:r>
            <a:rPr lang="vi-VN" sz="2800" dirty="0">
              <a:solidFill>
                <a:schemeClr val="bg1"/>
              </a:solidFill>
            </a:rPr>
            <a:t>Hiệp ước được ký </a:t>
          </a:r>
          <a:r>
            <a:rPr lang="en-US" sz="2800" dirty="0" err="1">
              <a:solidFill>
                <a:schemeClr val="bg1"/>
              </a:solidFill>
            </a:rPr>
            <a:t>của</a:t>
          </a:r>
          <a:r>
            <a:rPr lang="vi-VN" sz="2800" dirty="0">
              <a:solidFill>
                <a:schemeClr val="bg1"/>
              </a:solidFill>
            </a:rPr>
            <a:t> đại diện triều Nguyễn</a:t>
          </a:r>
          <a:r>
            <a:rPr lang="en-US" sz="2800" dirty="0">
              <a:solidFill>
                <a:schemeClr val="bg1"/>
              </a:solidFill>
            </a:rPr>
            <a:t> </a:t>
          </a:r>
          <a:r>
            <a:rPr lang="vi-VN" sz="2800" dirty="0">
              <a:solidFill>
                <a:schemeClr val="bg1"/>
              </a:solidFill>
            </a:rPr>
            <a:t>(thời vua Tự Đức) là chánh sứ Phan Thanh Giản</a:t>
          </a:r>
          <a:r>
            <a:rPr lang="en-US" sz="2800" dirty="0">
              <a:solidFill>
                <a:schemeClr val="bg1"/>
              </a:solidFill>
            </a:rPr>
            <a:t> </a:t>
          </a:r>
          <a:r>
            <a:rPr lang="vi-VN" sz="2800" dirty="0">
              <a:solidFill>
                <a:schemeClr val="bg1"/>
              </a:solidFill>
            </a:rPr>
            <a:t>và phó sứ Lâm Duy Hiệp</a:t>
          </a:r>
          <a:r>
            <a:rPr lang="en-US" sz="2800" dirty="0">
              <a:solidFill>
                <a:schemeClr val="bg1"/>
              </a:solidFill>
            </a:rPr>
            <a:t> </a:t>
          </a:r>
          <a:r>
            <a:rPr lang="vi-VN" sz="2800" dirty="0">
              <a:solidFill>
                <a:schemeClr val="bg1"/>
              </a:solidFill>
            </a:rPr>
            <a:t>(hay Thiếp) với đại diện của Pháp là thiếu tướng Bonard</a:t>
          </a:r>
          <a:r>
            <a:rPr lang="en-US" sz="2800" dirty="0">
              <a:solidFill>
                <a:schemeClr val="bg1"/>
              </a:solidFill>
            </a:rPr>
            <a:t> </a:t>
          </a:r>
          <a:r>
            <a:rPr lang="vi-VN" sz="2800" dirty="0">
              <a:solidFill>
                <a:schemeClr val="bg1"/>
              </a:solidFill>
            </a:rPr>
            <a:t>và đại diện của Tây Ban Nha </a:t>
          </a:r>
          <a:endParaRPr lang="en-US" sz="2800" dirty="0">
            <a:solidFill>
              <a:schemeClr val="bg1"/>
            </a:solidFill>
          </a:endParaRPr>
        </a:p>
      </dgm:t>
    </dgm:pt>
    <dgm:pt modelId="{1F3954D4-64DC-49F7-8C89-7FB54B1DD7B5}" type="parTrans" cxnId="{18009E3C-36A8-420C-A108-ACFF69AE0C2D}">
      <dgm:prSet/>
      <dgm:spPr/>
      <dgm:t>
        <a:bodyPr/>
        <a:lstStyle/>
        <a:p>
          <a:endParaRPr lang="en-US"/>
        </a:p>
      </dgm:t>
    </dgm:pt>
    <dgm:pt modelId="{4CE8B787-C473-453B-A33E-5F18B21D6AB7}" type="sibTrans" cxnId="{18009E3C-36A8-420C-A108-ACFF69AE0C2D}">
      <dgm:prSet/>
      <dgm:spPr/>
      <dgm:t>
        <a:bodyPr/>
        <a:lstStyle/>
        <a:p>
          <a:endParaRPr lang="en-US"/>
        </a:p>
      </dgm:t>
    </dgm:pt>
    <dgm:pt modelId="{F74C36BC-F023-45C5-80FC-9B9DA1C026B1}" type="pres">
      <dgm:prSet presAssocID="{6E255E89-1F4B-4FF6-8CD9-3379412F8F29}" presName="linear" presStyleCnt="0">
        <dgm:presLayoutVars>
          <dgm:dir/>
          <dgm:resizeHandles val="exact"/>
        </dgm:presLayoutVars>
      </dgm:prSet>
      <dgm:spPr/>
    </dgm:pt>
    <dgm:pt modelId="{D8D04A62-096C-4404-AC1D-3A044710EF97}" type="pres">
      <dgm:prSet presAssocID="{E0BD1568-4ADF-44A7-A363-1A6C8963B61B}" presName="comp" presStyleCnt="0"/>
      <dgm:spPr/>
    </dgm:pt>
    <dgm:pt modelId="{2ED4629D-A34A-4226-9DB2-970416E2D212}" type="pres">
      <dgm:prSet presAssocID="{E0BD1568-4ADF-44A7-A363-1A6C8963B61B}" presName="box" presStyleLbl="node1" presStyleIdx="0" presStyleCnt="1" custScaleX="61797" custScaleY="83627" custLinFactNeighborX="8137" custLinFactNeighborY="2179"/>
      <dgm:spPr/>
    </dgm:pt>
    <dgm:pt modelId="{FBAB5F81-0CC4-4B0C-9DA6-BEEBB240E78E}" type="pres">
      <dgm:prSet presAssocID="{E0BD1568-4ADF-44A7-A363-1A6C8963B61B}" presName="img" presStyleLbl="fgImgPlace1" presStyleIdx="0" presStyleCnt="1" custScaleX="177426" custLinFactX="-3233" custLinFactNeighborX="-100000" custLinFactNeighborY="-6147"/>
      <dgm:spPr>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dgm:spPr>
    </dgm:pt>
    <dgm:pt modelId="{C433A1B7-FCAD-4855-BB08-AEB0FF8922EE}" type="pres">
      <dgm:prSet presAssocID="{E0BD1568-4ADF-44A7-A363-1A6C8963B61B}" presName="text" presStyleLbl="node1" presStyleIdx="0" presStyleCnt="1">
        <dgm:presLayoutVars>
          <dgm:bulletEnabled val="1"/>
        </dgm:presLayoutVars>
      </dgm:prSet>
      <dgm:spPr/>
    </dgm:pt>
  </dgm:ptLst>
  <dgm:cxnLst>
    <dgm:cxn modelId="{6C2F4604-F226-4F22-B9F5-85074F430006}" srcId="{6E255E89-1F4B-4FF6-8CD9-3379412F8F29}" destId="{E0BD1568-4ADF-44A7-A363-1A6C8963B61B}" srcOrd="0" destOrd="0" parTransId="{5BB37AAB-5E61-4F45-9C13-1E6743F8CEB2}" sibTransId="{2D14074A-061F-4D39-B3F8-8667D9C35A37}"/>
    <dgm:cxn modelId="{71E29B10-2BC8-4B64-B8A3-60BAA98F7CE0}" type="presOf" srcId="{5E02DB15-E0BC-443A-9062-90D2B8A7AAC9}" destId="{2ED4629D-A34A-4226-9DB2-970416E2D212}" srcOrd="0" destOrd="1" presId="urn:microsoft.com/office/officeart/2005/8/layout/vList4"/>
    <dgm:cxn modelId="{2065F824-F40E-4F1F-B130-9E2C256337BB}" srcId="{E0BD1568-4ADF-44A7-A363-1A6C8963B61B}" destId="{5E02DB15-E0BC-443A-9062-90D2B8A7AAC9}" srcOrd="0" destOrd="0" parTransId="{34E4324A-9280-463B-B20C-28274F58338C}" sibTransId="{61616A5B-CF53-4FF4-9401-9BEDE95F7D70}"/>
    <dgm:cxn modelId="{A142D62A-AEA0-436E-AE10-5FAFE664E678}" type="presOf" srcId="{5E02DB15-E0BC-443A-9062-90D2B8A7AAC9}" destId="{C433A1B7-FCAD-4855-BB08-AEB0FF8922EE}" srcOrd="1" destOrd="1" presId="urn:microsoft.com/office/officeart/2005/8/layout/vList4"/>
    <dgm:cxn modelId="{F65E8334-A25F-4C8F-8C74-8F028ABCFA90}" srcId="{E0BD1568-4ADF-44A7-A363-1A6C8963B61B}" destId="{E3296F15-D5C2-430A-94C5-9D53815E287B}" srcOrd="1" destOrd="0" parTransId="{FA6E5A82-8073-435C-9EC3-732F053046AD}" sibTransId="{D4D83E7A-9287-4F51-A4BB-4E4949A32CC1}"/>
    <dgm:cxn modelId="{18009E3C-36A8-420C-A108-ACFF69AE0C2D}" srcId="{E0BD1568-4ADF-44A7-A363-1A6C8963B61B}" destId="{3E04ECF6-21D4-498A-A4FC-EF41FB05B40C}" srcOrd="2" destOrd="0" parTransId="{1F3954D4-64DC-49F7-8C89-7FB54B1DD7B5}" sibTransId="{4CE8B787-C473-453B-A33E-5F18B21D6AB7}"/>
    <dgm:cxn modelId="{E1903997-5FF7-458A-9F2D-AF74303CFEAC}" type="presOf" srcId="{E0BD1568-4ADF-44A7-A363-1A6C8963B61B}" destId="{C433A1B7-FCAD-4855-BB08-AEB0FF8922EE}" srcOrd="1" destOrd="0" presId="urn:microsoft.com/office/officeart/2005/8/layout/vList4"/>
    <dgm:cxn modelId="{F56CA5AB-894C-417A-918A-4A85E18AB525}" type="presOf" srcId="{E3296F15-D5C2-430A-94C5-9D53815E287B}" destId="{C433A1B7-FCAD-4855-BB08-AEB0FF8922EE}" srcOrd="1" destOrd="2" presId="urn:microsoft.com/office/officeart/2005/8/layout/vList4"/>
    <dgm:cxn modelId="{72CE2BAE-3564-4F9D-BC62-02205060E570}" type="presOf" srcId="{3E04ECF6-21D4-498A-A4FC-EF41FB05B40C}" destId="{2ED4629D-A34A-4226-9DB2-970416E2D212}" srcOrd="0" destOrd="3" presId="urn:microsoft.com/office/officeart/2005/8/layout/vList4"/>
    <dgm:cxn modelId="{177F5EDA-A061-4B53-954B-FA94FFF4B983}" type="presOf" srcId="{E3296F15-D5C2-430A-94C5-9D53815E287B}" destId="{2ED4629D-A34A-4226-9DB2-970416E2D212}" srcOrd="0" destOrd="2" presId="urn:microsoft.com/office/officeart/2005/8/layout/vList4"/>
    <dgm:cxn modelId="{AF9F86DF-14C3-4ECE-8C8B-C4C5F98CA78F}" type="presOf" srcId="{3E04ECF6-21D4-498A-A4FC-EF41FB05B40C}" destId="{C433A1B7-FCAD-4855-BB08-AEB0FF8922EE}" srcOrd="1" destOrd="3" presId="urn:microsoft.com/office/officeart/2005/8/layout/vList4"/>
    <dgm:cxn modelId="{03E81BEF-E858-4378-B52A-5BD6A7793883}" type="presOf" srcId="{E0BD1568-4ADF-44A7-A363-1A6C8963B61B}" destId="{2ED4629D-A34A-4226-9DB2-970416E2D212}" srcOrd="0" destOrd="0" presId="urn:microsoft.com/office/officeart/2005/8/layout/vList4"/>
    <dgm:cxn modelId="{EC65B5F8-3475-4CD6-A36D-786A83DBC779}" type="presOf" srcId="{6E255E89-1F4B-4FF6-8CD9-3379412F8F29}" destId="{F74C36BC-F023-45C5-80FC-9B9DA1C026B1}" srcOrd="0" destOrd="0" presId="urn:microsoft.com/office/officeart/2005/8/layout/vList4"/>
    <dgm:cxn modelId="{4D65BCCF-CF9D-44F3-86F8-22479962F770}" type="presParOf" srcId="{F74C36BC-F023-45C5-80FC-9B9DA1C026B1}" destId="{D8D04A62-096C-4404-AC1D-3A044710EF97}" srcOrd="0" destOrd="0" presId="urn:microsoft.com/office/officeart/2005/8/layout/vList4"/>
    <dgm:cxn modelId="{241B2CD0-0683-46CB-B94C-581FD681D1ED}" type="presParOf" srcId="{D8D04A62-096C-4404-AC1D-3A044710EF97}" destId="{2ED4629D-A34A-4226-9DB2-970416E2D212}" srcOrd="0" destOrd="0" presId="urn:microsoft.com/office/officeart/2005/8/layout/vList4"/>
    <dgm:cxn modelId="{913572C4-0353-463E-8636-C42EB018C78B}" type="presParOf" srcId="{D8D04A62-096C-4404-AC1D-3A044710EF97}" destId="{FBAB5F81-0CC4-4B0C-9DA6-BEEBB240E78E}" srcOrd="1" destOrd="0" presId="urn:microsoft.com/office/officeart/2005/8/layout/vList4"/>
    <dgm:cxn modelId="{8E0808A3-89FE-4EAE-BC6E-C4628A4D04C6}" type="presParOf" srcId="{D8D04A62-096C-4404-AC1D-3A044710EF97}" destId="{C433A1B7-FCAD-4855-BB08-AEB0FF8922EE}"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3.xml><?xml version="1.0" encoding="utf-8"?>
<dgm:dataModel xmlns:dgm="http://schemas.openxmlformats.org/drawingml/2006/diagram" xmlns:a="http://schemas.openxmlformats.org/drawingml/2006/main">
  <dgm:ptLst>
    <dgm:pt modelId="{C91D3AD9-FC07-4957-BF06-B94361296F21}" type="doc">
      <dgm:prSet loTypeId="urn:microsoft.com/office/officeart/2008/layout/PictureAccentList" loCatId="list" qsTypeId="urn:microsoft.com/office/officeart/2005/8/quickstyle/simple1" qsCatId="simple" csTypeId="urn:microsoft.com/office/officeart/2005/8/colors/accent1_2" csCatId="accent1" phldr="1"/>
      <dgm:spPr/>
      <dgm:t>
        <a:bodyPr/>
        <a:lstStyle/>
        <a:p>
          <a:endParaRPr lang="en-US"/>
        </a:p>
      </dgm:t>
    </dgm:pt>
    <dgm:pt modelId="{E0D74E45-39AB-493F-A4CF-26DED378FC43}">
      <dgm:prSet phldrT="[Text]"/>
      <dgm:spPr/>
      <dgm:t>
        <a:bodyPr/>
        <a:lstStyle/>
        <a:p>
          <a:r>
            <a:rPr lang="en-US" dirty="0" err="1">
              <a:solidFill>
                <a:schemeClr val="accent4">
                  <a:lumMod val="60000"/>
                  <a:lumOff val="40000"/>
                </a:schemeClr>
              </a:solidFill>
            </a:rPr>
            <a:t>Hiệp</a:t>
          </a:r>
          <a:r>
            <a:rPr lang="en-US" dirty="0">
              <a:solidFill>
                <a:schemeClr val="accent4">
                  <a:lumMod val="60000"/>
                  <a:lumOff val="40000"/>
                </a:schemeClr>
              </a:solidFill>
            </a:rPr>
            <a:t> </a:t>
          </a:r>
          <a:r>
            <a:rPr lang="en-US" dirty="0" err="1">
              <a:solidFill>
                <a:schemeClr val="accent4">
                  <a:lumMod val="60000"/>
                  <a:lumOff val="40000"/>
                </a:schemeClr>
              </a:solidFill>
            </a:rPr>
            <a:t>ước</a:t>
          </a:r>
          <a:r>
            <a:rPr lang="en-US" dirty="0">
              <a:solidFill>
                <a:schemeClr val="accent4">
                  <a:lumMod val="60000"/>
                  <a:lumOff val="40000"/>
                </a:schemeClr>
              </a:solidFill>
            </a:rPr>
            <a:t> </a:t>
          </a:r>
          <a:r>
            <a:rPr lang="en-US" dirty="0" err="1">
              <a:solidFill>
                <a:schemeClr val="accent4">
                  <a:lumMod val="60000"/>
                  <a:lumOff val="40000"/>
                </a:schemeClr>
              </a:solidFill>
            </a:rPr>
            <a:t>Giáp</a:t>
          </a:r>
          <a:r>
            <a:rPr lang="en-US" dirty="0">
              <a:solidFill>
                <a:schemeClr val="accent4">
                  <a:lumMod val="60000"/>
                  <a:lumOff val="40000"/>
                </a:schemeClr>
              </a:solidFill>
            </a:rPr>
            <a:t> </a:t>
          </a:r>
          <a:r>
            <a:rPr lang="en-US" dirty="0" err="1">
              <a:solidFill>
                <a:schemeClr val="accent4">
                  <a:lumMod val="60000"/>
                  <a:lumOff val="40000"/>
                </a:schemeClr>
              </a:solidFill>
            </a:rPr>
            <a:t>Tuất</a:t>
          </a:r>
          <a:endParaRPr lang="en-US" dirty="0">
            <a:solidFill>
              <a:schemeClr val="accent4">
                <a:lumMod val="60000"/>
                <a:lumOff val="40000"/>
              </a:schemeClr>
            </a:solidFill>
          </a:endParaRPr>
        </a:p>
      </dgm:t>
    </dgm:pt>
    <dgm:pt modelId="{D5FD4EC1-8BD9-4503-9170-6678D9D3F095}" type="parTrans" cxnId="{FAFE6DDF-284A-4B54-A462-70AC37D55144}">
      <dgm:prSet/>
      <dgm:spPr/>
      <dgm:t>
        <a:bodyPr/>
        <a:lstStyle/>
        <a:p>
          <a:endParaRPr lang="en-US"/>
        </a:p>
      </dgm:t>
    </dgm:pt>
    <dgm:pt modelId="{66F66D33-FC99-4DBC-AAD0-02E0BE097ED9}" type="sibTrans" cxnId="{FAFE6DDF-284A-4B54-A462-70AC37D55144}">
      <dgm:prSet/>
      <dgm:spPr/>
      <dgm:t>
        <a:bodyPr/>
        <a:lstStyle/>
        <a:p>
          <a:endParaRPr lang="en-US"/>
        </a:p>
      </dgm:t>
    </dgm:pt>
    <dgm:pt modelId="{6A1EAD87-50E4-4AD3-9C48-1E1AF4D0BDB6}">
      <dgm:prSet phldrT="[Text]"/>
      <dgm:spPr/>
      <dgm:t>
        <a:bodyPr/>
        <a:lstStyle/>
        <a:p>
          <a:r>
            <a:rPr lang="en-US" dirty="0"/>
            <a:t>15.3.1874, </a:t>
          </a:r>
          <a:r>
            <a:rPr lang="en-US" dirty="0" err="1"/>
            <a:t>điều</a:t>
          </a:r>
          <a:r>
            <a:rPr lang="en-US" dirty="0"/>
            <a:t> </a:t>
          </a:r>
          <a:r>
            <a:rPr lang="en-US" dirty="0" err="1"/>
            <a:t>ước</a:t>
          </a:r>
          <a:r>
            <a:rPr lang="en-US" dirty="0"/>
            <a:t> </a:t>
          </a:r>
          <a:r>
            <a:rPr lang="en-US" dirty="0" err="1"/>
            <a:t>Giáp</a:t>
          </a:r>
          <a:r>
            <a:rPr lang="en-US" dirty="0"/>
            <a:t> </a:t>
          </a:r>
          <a:r>
            <a:rPr lang="en-US" dirty="0" err="1"/>
            <a:t>Tuất</a:t>
          </a:r>
          <a:r>
            <a:rPr lang="en-US" dirty="0"/>
            <a:t> </a:t>
          </a:r>
          <a:r>
            <a:rPr lang="en-US" dirty="0" err="1"/>
            <a:t>được</a:t>
          </a:r>
          <a:r>
            <a:rPr lang="en-US" dirty="0"/>
            <a:t> </a:t>
          </a:r>
          <a:r>
            <a:rPr lang="en-US" dirty="0" err="1"/>
            <a:t>ký</a:t>
          </a:r>
          <a:r>
            <a:rPr lang="en-US" dirty="0"/>
            <a:t> </a:t>
          </a:r>
          <a:r>
            <a:rPr lang="en-US" dirty="0" err="1"/>
            <a:t>kết</a:t>
          </a:r>
          <a:r>
            <a:rPr lang="en-US" dirty="0"/>
            <a:t> </a:t>
          </a:r>
          <a:r>
            <a:rPr lang="en-US" dirty="0" err="1"/>
            <a:t>với</a:t>
          </a:r>
          <a:r>
            <a:rPr lang="en-US" dirty="0"/>
            <a:t> 22 </a:t>
          </a:r>
          <a:r>
            <a:rPr lang="en-US" dirty="0" err="1"/>
            <a:t>điều</a:t>
          </a:r>
          <a:r>
            <a:rPr lang="en-US" dirty="0"/>
            <a:t> </a:t>
          </a:r>
          <a:r>
            <a:rPr lang="en-US" dirty="0" err="1"/>
            <a:t>khoản</a:t>
          </a:r>
          <a:endParaRPr lang="en-US" dirty="0"/>
        </a:p>
      </dgm:t>
    </dgm:pt>
    <dgm:pt modelId="{EC6E7D6B-271D-40D6-933E-ECAE18AD4C1C}" type="parTrans" cxnId="{596397F3-43C2-4CBF-9ECA-2BB120371587}">
      <dgm:prSet/>
      <dgm:spPr/>
      <dgm:t>
        <a:bodyPr/>
        <a:lstStyle/>
        <a:p>
          <a:endParaRPr lang="en-US"/>
        </a:p>
      </dgm:t>
    </dgm:pt>
    <dgm:pt modelId="{893EADD2-EF18-4C7E-8A5E-03DD2AD78378}" type="sibTrans" cxnId="{596397F3-43C2-4CBF-9ECA-2BB120371587}">
      <dgm:prSet/>
      <dgm:spPr/>
      <dgm:t>
        <a:bodyPr/>
        <a:lstStyle/>
        <a:p>
          <a:endParaRPr lang="en-US"/>
        </a:p>
      </dgm:t>
    </dgm:pt>
    <dgm:pt modelId="{D5578530-B3A7-4F07-9D9C-4FC5D77B29F3}">
      <dgm:prSet phldrT="[Text]"/>
      <dgm:spPr/>
      <dgm:t>
        <a:bodyPr/>
        <a:lstStyle/>
        <a:p>
          <a:r>
            <a:rPr lang="en-US" dirty="0" err="1"/>
            <a:t>Việt</a:t>
          </a:r>
          <a:r>
            <a:rPr lang="en-US" dirty="0"/>
            <a:t> Nam </a:t>
          </a:r>
          <a:r>
            <a:rPr lang="en-US" dirty="0" err="1"/>
            <a:t>trên</a:t>
          </a:r>
          <a:r>
            <a:rPr lang="en-US" dirty="0"/>
            <a:t> </a:t>
          </a:r>
          <a:r>
            <a:rPr lang="en-US" dirty="0" err="1"/>
            <a:t>thực</a:t>
          </a:r>
          <a:r>
            <a:rPr lang="en-US" dirty="0"/>
            <a:t> </a:t>
          </a:r>
          <a:r>
            <a:rPr lang="en-US" dirty="0" err="1"/>
            <a:t>tế</a:t>
          </a:r>
          <a:r>
            <a:rPr lang="en-US" dirty="0"/>
            <a:t> </a:t>
          </a:r>
          <a:r>
            <a:rPr lang="en-US" dirty="0" err="1"/>
            <a:t>đã</a:t>
          </a:r>
          <a:r>
            <a:rPr lang="en-US" dirty="0"/>
            <a:t> </a:t>
          </a:r>
          <a:r>
            <a:rPr lang="en-US" dirty="0" err="1"/>
            <a:t>trở</a:t>
          </a:r>
          <a:r>
            <a:rPr lang="en-US" dirty="0"/>
            <a:t> </a:t>
          </a:r>
          <a:r>
            <a:rPr lang="en-US" dirty="0" err="1"/>
            <a:t>thành</a:t>
          </a:r>
          <a:r>
            <a:rPr lang="en-US" dirty="0"/>
            <a:t> </a:t>
          </a:r>
          <a:r>
            <a:rPr lang="en-US" dirty="0" err="1"/>
            <a:t>đất</a:t>
          </a:r>
          <a:r>
            <a:rPr lang="en-US" dirty="0"/>
            <a:t> </a:t>
          </a:r>
          <a:r>
            <a:rPr lang="en-US" dirty="0" err="1"/>
            <a:t>Bảo</a:t>
          </a:r>
          <a:r>
            <a:rPr lang="en-US" dirty="0"/>
            <a:t> </a:t>
          </a:r>
          <a:r>
            <a:rPr lang="en-US" dirty="0" err="1"/>
            <a:t>hộ</a:t>
          </a:r>
          <a:r>
            <a:rPr lang="en-US" dirty="0"/>
            <a:t> </a:t>
          </a:r>
          <a:r>
            <a:rPr lang="en-US" dirty="0" err="1"/>
            <a:t>của</a:t>
          </a:r>
          <a:r>
            <a:rPr lang="en-US" dirty="0"/>
            <a:t> </a:t>
          </a:r>
          <a:r>
            <a:rPr lang="en-US" dirty="0" err="1"/>
            <a:t>Pháp</a:t>
          </a:r>
          <a:endParaRPr lang="en-US" dirty="0"/>
        </a:p>
      </dgm:t>
    </dgm:pt>
    <dgm:pt modelId="{3C3C9480-9101-4812-B9B1-3210EC638167}" type="parTrans" cxnId="{129BAED0-C7FB-4A41-8B25-D714631BF380}">
      <dgm:prSet/>
      <dgm:spPr/>
      <dgm:t>
        <a:bodyPr/>
        <a:lstStyle/>
        <a:p>
          <a:endParaRPr lang="en-US"/>
        </a:p>
      </dgm:t>
    </dgm:pt>
    <dgm:pt modelId="{38FE64D7-845C-420F-A54A-C858DFF68441}" type="sibTrans" cxnId="{129BAED0-C7FB-4A41-8B25-D714631BF380}">
      <dgm:prSet/>
      <dgm:spPr/>
      <dgm:t>
        <a:bodyPr/>
        <a:lstStyle/>
        <a:p>
          <a:endParaRPr lang="en-US"/>
        </a:p>
      </dgm:t>
    </dgm:pt>
    <dgm:pt modelId="{0E4DECBA-F18F-45AF-97BC-F26E351578C2}" type="pres">
      <dgm:prSet presAssocID="{C91D3AD9-FC07-4957-BF06-B94361296F21}" presName="layout" presStyleCnt="0">
        <dgm:presLayoutVars>
          <dgm:chMax/>
          <dgm:chPref/>
          <dgm:dir/>
          <dgm:animOne val="branch"/>
          <dgm:animLvl val="lvl"/>
          <dgm:resizeHandles/>
        </dgm:presLayoutVars>
      </dgm:prSet>
      <dgm:spPr/>
    </dgm:pt>
    <dgm:pt modelId="{1B98D1BB-AA0B-4011-9C64-3AB607029815}" type="pres">
      <dgm:prSet presAssocID="{E0D74E45-39AB-493F-A4CF-26DED378FC43}" presName="root" presStyleCnt="0">
        <dgm:presLayoutVars>
          <dgm:chMax/>
          <dgm:chPref val="4"/>
        </dgm:presLayoutVars>
      </dgm:prSet>
      <dgm:spPr/>
    </dgm:pt>
    <dgm:pt modelId="{314BBFCA-AD0D-4A8D-B16F-D092554BD4CB}" type="pres">
      <dgm:prSet presAssocID="{E0D74E45-39AB-493F-A4CF-26DED378FC43}" presName="rootComposite" presStyleCnt="0">
        <dgm:presLayoutVars/>
      </dgm:prSet>
      <dgm:spPr/>
    </dgm:pt>
    <dgm:pt modelId="{22D3157B-F69E-4D50-A2E8-FCE9AC6E0687}" type="pres">
      <dgm:prSet presAssocID="{E0D74E45-39AB-493F-A4CF-26DED378FC43}" presName="rootText" presStyleLbl="node0" presStyleIdx="0" presStyleCnt="1" custLinFactNeighborX="-288" custLinFactNeighborY="3971">
        <dgm:presLayoutVars>
          <dgm:chMax/>
          <dgm:chPref val="4"/>
        </dgm:presLayoutVars>
      </dgm:prSet>
      <dgm:spPr/>
    </dgm:pt>
    <dgm:pt modelId="{F9619FC7-C9BC-40D7-B487-A20ABE2295A7}" type="pres">
      <dgm:prSet presAssocID="{E0D74E45-39AB-493F-A4CF-26DED378FC43}" presName="childShape" presStyleCnt="0">
        <dgm:presLayoutVars>
          <dgm:chMax val="0"/>
          <dgm:chPref val="0"/>
        </dgm:presLayoutVars>
      </dgm:prSet>
      <dgm:spPr/>
    </dgm:pt>
    <dgm:pt modelId="{39AFDF34-E0FB-49DB-8E3D-97AAF985C815}" type="pres">
      <dgm:prSet presAssocID="{6A1EAD87-50E4-4AD3-9C48-1E1AF4D0BDB6}" presName="childComposite" presStyleCnt="0">
        <dgm:presLayoutVars>
          <dgm:chMax val="0"/>
          <dgm:chPref val="0"/>
        </dgm:presLayoutVars>
      </dgm:prSet>
      <dgm:spPr/>
    </dgm:pt>
    <dgm:pt modelId="{FA817435-827C-4059-A956-B585A0E4EEEE}" type="pres">
      <dgm:prSet presAssocID="{6A1EAD87-50E4-4AD3-9C48-1E1AF4D0BDB6}" presName="Image" presStyleLbl="node1" presStyleIdx="0" presStyleCnt="2"/>
      <dgm:spPr>
        <a:blipFill>
          <a:blip xmlns:r="http://schemas.openxmlformats.org/officeDocument/2006/relationships" r:embed="rId1">
            <a:extLst>
              <a:ext uri="{28A0092B-C50C-407E-A947-70E740481C1C}">
                <a14:useLocalDpi xmlns:a14="http://schemas.microsoft.com/office/drawing/2010/main" val="0"/>
              </a:ext>
            </a:extLst>
          </a:blip>
          <a:srcRect/>
          <a:stretch>
            <a:fillRect t="-15000" b="-15000"/>
          </a:stretch>
        </a:blipFill>
      </dgm:spPr>
    </dgm:pt>
    <dgm:pt modelId="{B1D5BBE4-E567-407A-8679-8C1C4D560613}" type="pres">
      <dgm:prSet presAssocID="{6A1EAD87-50E4-4AD3-9C48-1E1AF4D0BDB6}" presName="childText" presStyleLbl="lnNode1" presStyleIdx="0" presStyleCnt="2">
        <dgm:presLayoutVars>
          <dgm:chMax val="0"/>
          <dgm:chPref val="0"/>
          <dgm:bulletEnabled val="1"/>
        </dgm:presLayoutVars>
      </dgm:prSet>
      <dgm:spPr/>
    </dgm:pt>
    <dgm:pt modelId="{AE3E3B21-AF10-4F27-8F3E-47DB03BEAE5F}" type="pres">
      <dgm:prSet presAssocID="{D5578530-B3A7-4F07-9D9C-4FC5D77B29F3}" presName="childComposite" presStyleCnt="0">
        <dgm:presLayoutVars>
          <dgm:chMax val="0"/>
          <dgm:chPref val="0"/>
        </dgm:presLayoutVars>
      </dgm:prSet>
      <dgm:spPr/>
    </dgm:pt>
    <dgm:pt modelId="{A70E6880-D428-4432-B97A-EB8E3CAB77E6}" type="pres">
      <dgm:prSet presAssocID="{D5578530-B3A7-4F07-9D9C-4FC5D77B29F3}" presName="Image" presStyleLbl="node1" presStyleIdx="1" presStyleCnt="2" custScaleY="121060"/>
      <dgm:spPr>
        <a:blipFill>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dgm:spPr>
    </dgm:pt>
    <dgm:pt modelId="{5C6E029B-34C7-44B0-B9E0-2119B4E1F0E3}" type="pres">
      <dgm:prSet presAssocID="{D5578530-B3A7-4F07-9D9C-4FC5D77B29F3}" presName="childText" presStyleLbl="lnNode1" presStyleIdx="1" presStyleCnt="2" custLinFactNeighborX="-173" custLinFactNeighborY="-5127">
        <dgm:presLayoutVars>
          <dgm:chMax val="0"/>
          <dgm:chPref val="0"/>
          <dgm:bulletEnabled val="1"/>
        </dgm:presLayoutVars>
      </dgm:prSet>
      <dgm:spPr/>
    </dgm:pt>
  </dgm:ptLst>
  <dgm:cxnLst>
    <dgm:cxn modelId="{59B87B3C-BC9D-44C5-A412-D8B7BD2BFA23}" type="presOf" srcId="{C91D3AD9-FC07-4957-BF06-B94361296F21}" destId="{0E4DECBA-F18F-45AF-97BC-F26E351578C2}" srcOrd="0" destOrd="0" presId="urn:microsoft.com/office/officeart/2008/layout/PictureAccentList"/>
    <dgm:cxn modelId="{5DD58147-AC62-475D-9E64-DD07D901B29D}" type="presOf" srcId="{D5578530-B3A7-4F07-9D9C-4FC5D77B29F3}" destId="{5C6E029B-34C7-44B0-B9E0-2119B4E1F0E3}" srcOrd="0" destOrd="0" presId="urn:microsoft.com/office/officeart/2008/layout/PictureAccentList"/>
    <dgm:cxn modelId="{1142439A-3F55-4C9E-BBF3-E3E8F12A8A10}" type="presOf" srcId="{E0D74E45-39AB-493F-A4CF-26DED378FC43}" destId="{22D3157B-F69E-4D50-A2E8-FCE9AC6E0687}" srcOrd="0" destOrd="0" presId="urn:microsoft.com/office/officeart/2008/layout/PictureAccentList"/>
    <dgm:cxn modelId="{1158A0B6-EF63-455B-A72F-1CAF07EB85AF}" type="presOf" srcId="{6A1EAD87-50E4-4AD3-9C48-1E1AF4D0BDB6}" destId="{B1D5BBE4-E567-407A-8679-8C1C4D560613}" srcOrd="0" destOrd="0" presId="urn:microsoft.com/office/officeart/2008/layout/PictureAccentList"/>
    <dgm:cxn modelId="{129BAED0-C7FB-4A41-8B25-D714631BF380}" srcId="{E0D74E45-39AB-493F-A4CF-26DED378FC43}" destId="{D5578530-B3A7-4F07-9D9C-4FC5D77B29F3}" srcOrd="1" destOrd="0" parTransId="{3C3C9480-9101-4812-B9B1-3210EC638167}" sibTransId="{38FE64D7-845C-420F-A54A-C858DFF68441}"/>
    <dgm:cxn modelId="{FAFE6DDF-284A-4B54-A462-70AC37D55144}" srcId="{C91D3AD9-FC07-4957-BF06-B94361296F21}" destId="{E0D74E45-39AB-493F-A4CF-26DED378FC43}" srcOrd="0" destOrd="0" parTransId="{D5FD4EC1-8BD9-4503-9170-6678D9D3F095}" sibTransId="{66F66D33-FC99-4DBC-AAD0-02E0BE097ED9}"/>
    <dgm:cxn modelId="{596397F3-43C2-4CBF-9ECA-2BB120371587}" srcId="{E0D74E45-39AB-493F-A4CF-26DED378FC43}" destId="{6A1EAD87-50E4-4AD3-9C48-1E1AF4D0BDB6}" srcOrd="0" destOrd="0" parTransId="{EC6E7D6B-271D-40D6-933E-ECAE18AD4C1C}" sibTransId="{893EADD2-EF18-4C7E-8A5E-03DD2AD78378}"/>
    <dgm:cxn modelId="{6F70E144-7012-438C-935D-D153EDE1E2CE}" type="presParOf" srcId="{0E4DECBA-F18F-45AF-97BC-F26E351578C2}" destId="{1B98D1BB-AA0B-4011-9C64-3AB607029815}" srcOrd="0" destOrd="0" presId="urn:microsoft.com/office/officeart/2008/layout/PictureAccentList"/>
    <dgm:cxn modelId="{E82BEBF4-E8AE-4DBD-923D-2F5319E84D3F}" type="presParOf" srcId="{1B98D1BB-AA0B-4011-9C64-3AB607029815}" destId="{314BBFCA-AD0D-4A8D-B16F-D092554BD4CB}" srcOrd="0" destOrd="0" presId="urn:microsoft.com/office/officeart/2008/layout/PictureAccentList"/>
    <dgm:cxn modelId="{C4A35175-C662-4CE8-8BDE-B33DCEB0A6D2}" type="presParOf" srcId="{314BBFCA-AD0D-4A8D-B16F-D092554BD4CB}" destId="{22D3157B-F69E-4D50-A2E8-FCE9AC6E0687}" srcOrd="0" destOrd="0" presId="urn:microsoft.com/office/officeart/2008/layout/PictureAccentList"/>
    <dgm:cxn modelId="{FCDD7EE7-0019-4462-8D3E-B88DC11546C9}" type="presParOf" srcId="{1B98D1BB-AA0B-4011-9C64-3AB607029815}" destId="{F9619FC7-C9BC-40D7-B487-A20ABE2295A7}" srcOrd="1" destOrd="0" presId="urn:microsoft.com/office/officeart/2008/layout/PictureAccentList"/>
    <dgm:cxn modelId="{200BB5DD-46DF-46ED-AEF2-E5D1292AD7E4}" type="presParOf" srcId="{F9619FC7-C9BC-40D7-B487-A20ABE2295A7}" destId="{39AFDF34-E0FB-49DB-8E3D-97AAF985C815}" srcOrd="0" destOrd="0" presId="urn:microsoft.com/office/officeart/2008/layout/PictureAccentList"/>
    <dgm:cxn modelId="{929F09FC-A6E8-44C3-98DF-34E2EA9A7D1A}" type="presParOf" srcId="{39AFDF34-E0FB-49DB-8E3D-97AAF985C815}" destId="{FA817435-827C-4059-A956-B585A0E4EEEE}" srcOrd="0" destOrd="0" presId="urn:microsoft.com/office/officeart/2008/layout/PictureAccentList"/>
    <dgm:cxn modelId="{4C6E8782-120A-478F-9156-05F59663F950}" type="presParOf" srcId="{39AFDF34-E0FB-49DB-8E3D-97AAF985C815}" destId="{B1D5BBE4-E567-407A-8679-8C1C4D560613}" srcOrd="1" destOrd="0" presId="urn:microsoft.com/office/officeart/2008/layout/PictureAccentList"/>
    <dgm:cxn modelId="{720EEBC2-3CED-48DF-94BD-E810E9D7E146}" type="presParOf" srcId="{F9619FC7-C9BC-40D7-B487-A20ABE2295A7}" destId="{AE3E3B21-AF10-4F27-8F3E-47DB03BEAE5F}" srcOrd="1" destOrd="0" presId="urn:microsoft.com/office/officeart/2008/layout/PictureAccentList"/>
    <dgm:cxn modelId="{AB48DE44-54ED-4661-A259-6CDDA80B1799}" type="presParOf" srcId="{AE3E3B21-AF10-4F27-8F3E-47DB03BEAE5F}" destId="{A70E6880-D428-4432-B97A-EB8E3CAB77E6}" srcOrd="0" destOrd="0" presId="urn:microsoft.com/office/officeart/2008/layout/PictureAccentList"/>
    <dgm:cxn modelId="{3B6F439D-F365-4393-A512-6EC3965B8193}" type="presParOf" srcId="{AE3E3B21-AF10-4F27-8F3E-47DB03BEAE5F}" destId="{5C6E029B-34C7-44B0-B9E0-2119B4E1F0E3}" srcOrd="1" destOrd="0" presId="urn:microsoft.com/office/officeart/2008/layout/PictureAccentList"/>
  </dgm:cxnLst>
  <dgm:bg>
    <a:solidFill>
      <a:schemeClr val="tx1"/>
    </a:solidFill>
  </dgm:bg>
  <dgm:whole/>
  <dgm:extLst>
    <a:ext uri="http://schemas.microsoft.com/office/drawing/2008/diagram">
      <dsp:dataModelExt xmlns:dsp="http://schemas.microsoft.com/office/drawing/2008/diagram" relId="rId7" minVer="http://schemas.openxmlformats.org/drawingml/2006/diagram"/>
    </a:ext>
  </dgm:extLst>
</dgm:dataModel>
</file>

<file path=ppt/diagrams/data44.xml><?xml version="1.0" encoding="utf-8"?>
<dgm:dataModel xmlns:dgm="http://schemas.openxmlformats.org/drawingml/2006/diagram" xmlns:a="http://schemas.openxmlformats.org/drawingml/2006/main">
  <dgm:ptLst>
    <dgm:pt modelId="{D9CAE3AD-FFB5-4D19-BD1D-97FDA23C3C06}"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B0E02A3D-50F3-4A87-A457-0C058B21B390}">
      <dgm:prSet phldrT="[Text]"/>
      <dgm:spPr>
        <a:solidFill>
          <a:srgbClr val="00B050"/>
        </a:solidFill>
      </dgm:spPr>
      <dgm:t>
        <a:bodyPr/>
        <a:lstStyle/>
        <a:p>
          <a:r>
            <a:rPr lang="en-US" dirty="0" err="1">
              <a:solidFill>
                <a:schemeClr val="accent4">
                  <a:lumMod val="60000"/>
                  <a:lumOff val="40000"/>
                </a:schemeClr>
              </a:solidFill>
            </a:rPr>
            <a:t>Hiệp</a:t>
          </a:r>
          <a:r>
            <a:rPr lang="en-US" dirty="0">
              <a:solidFill>
                <a:schemeClr val="accent4">
                  <a:lumMod val="60000"/>
                  <a:lumOff val="40000"/>
                </a:schemeClr>
              </a:solidFill>
            </a:rPr>
            <a:t> </a:t>
          </a:r>
          <a:r>
            <a:rPr lang="en-US" dirty="0" err="1">
              <a:solidFill>
                <a:schemeClr val="accent4">
                  <a:lumMod val="60000"/>
                  <a:lumOff val="40000"/>
                </a:schemeClr>
              </a:solidFill>
            </a:rPr>
            <a:t>ước</a:t>
          </a:r>
          <a:r>
            <a:rPr lang="en-US" dirty="0">
              <a:solidFill>
                <a:schemeClr val="accent4">
                  <a:lumMod val="60000"/>
                  <a:lumOff val="40000"/>
                </a:schemeClr>
              </a:solidFill>
            </a:rPr>
            <a:t> </a:t>
          </a:r>
          <a:r>
            <a:rPr lang="en-US" dirty="0" err="1">
              <a:solidFill>
                <a:schemeClr val="accent4">
                  <a:lumMod val="60000"/>
                  <a:lumOff val="40000"/>
                </a:schemeClr>
              </a:solidFill>
            </a:rPr>
            <a:t>Hắc</a:t>
          </a:r>
          <a:r>
            <a:rPr lang="en-US" dirty="0">
              <a:solidFill>
                <a:schemeClr val="accent4">
                  <a:lumMod val="60000"/>
                  <a:lumOff val="40000"/>
                </a:schemeClr>
              </a:solidFill>
            </a:rPr>
            <a:t> </a:t>
          </a:r>
          <a:r>
            <a:rPr lang="en-US" dirty="0" err="1">
              <a:solidFill>
                <a:schemeClr val="accent4">
                  <a:lumMod val="60000"/>
                  <a:lumOff val="40000"/>
                </a:schemeClr>
              </a:solidFill>
            </a:rPr>
            <a:t>măng</a:t>
          </a:r>
          <a:endParaRPr lang="en-US" dirty="0">
            <a:solidFill>
              <a:schemeClr val="accent4">
                <a:lumMod val="60000"/>
                <a:lumOff val="40000"/>
              </a:schemeClr>
            </a:solidFill>
          </a:endParaRPr>
        </a:p>
      </dgm:t>
    </dgm:pt>
    <dgm:pt modelId="{63B2F35B-730E-4FA8-A80D-A733FFBDB06D}" type="parTrans" cxnId="{4E0B589B-8415-4D20-98E9-5AC49BE18FB4}">
      <dgm:prSet/>
      <dgm:spPr/>
      <dgm:t>
        <a:bodyPr/>
        <a:lstStyle/>
        <a:p>
          <a:endParaRPr lang="en-US">
            <a:solidFill>
              <a:schemeClr val="tx1"/>
            </a:solidFill>
          </a:endParaRPr>
        </a:p>
      </dgm:t>
    </dgm:pt>
    <dgm:pt modelId="{CC26241B-9A9A-4922-B97D-BE98695AFE24}" type="sibTrans" cxnId="{4E0B589B-8415-4D20-98E9-5AC49BE18FB4}">
      <dgm:prSet/>
      <dgm:spPr/>
      <dgm:t>
        <a:bodyPr/>
        <a:lstStyle/>
        <a:p>
          <a:endParaRPr lang="en-US">
            <a:solidFill>
              <a:schemeClr val="tx1"/>
            </a:solidFill>
          </a:endParaRPr>
        </a:p>
      </dgm:t>
    </dgm:pt>
    <dgm:pt modelId="{78DC94DC-0C4B-4B81-B620-50291DD5BDDB}">
      <dgm:prSet phldrT="[Text]"/>
      <dgm:spPr>
        <a:solidFill>
          <a:srgbClr val="00B050"/>
        </a:solidFill>
      </dgm:spPr>
      <dgm:t>
        <a:bodyPr/>
        <a:lstStyle/>
        <a:p>
          <a:r>
            <a:rPr lang="en-US" dirty="0">
              <a:solidFill>
                <a:schemeClr val="bg1"/>
              </a:solidFill>
            </a:rPr>
            <a:t>25.8.1883 </a:t>
          </a:r>
          <a:r>
            <a:rPr lang="en-US" dirty="0" err="1">
              <a:solidFill>
                <a:schemeClr val="bg1"/>
              </a:solidFill>
            </a:rPr>
            <a:t>vua</a:t>
          </a:r>
          <a:r>
            <a:rPr lang="en-US" dirty="0">
              <a:solidFill>
                <a:schemeClr val="bg1"/>
              </a:solidFill>
            </a:rPr>
            <a:t> </a:t>
          </a:r>
          <a:r>
            <a:rPr lang="en-US" dirty="0" err="1">
              <a:solidFill>
                <a:schemeClr val="bg1"/>
              </a:solidFill>
            </a:rPr>
            <a:t>Hiệp</a:t>
          </a:r>
          <a:r>
            <a:rPr lang="en-US" dirty="0">
              <a:solidFill>
                <a:schemeClr val="bg1"/>
              </a:solidFill>
            </a:rPr>
            <a:t> </a:t>
          </a:r>
          <a:r>
            <a:rPr lang="en-US" dirty="0" err="1">
              <a:solidFill>
                <a:schemeClr val="bg1"/>
              </a:solidFill>
            </a:rPr>
            <a:t>Hoà</a:t>
          </a:r>
          <a:r>
            <a:rPr lang="en-US" dirty="0">
              <a:solidFill>
                <a:schemeClr val="bg1"/>
              </a:solidFill>
            </a:rPr>
            <a:t> </a:t>
          </a:r>
          <a:r>
            <a:rPr lang="en-US" dirty="0" err="1">
              <a:solidFill>
                <a:schemeClr val="bg1"/>
              </a:solidFill>
            </a:rPr>
            <a:t>chấp</a:t>
          </a:r>
          <a:r>
            <a:rPr lang="en-US" dirty="0">
              <a:solidFill>
                <a:schemeClr val="bg1"/>
              </a:solidFill>
            </a:rPr>
            <a:t> </a:t>
          </a:r>
          <a:r>
            <a:rPr lang="en-US" dirty="0" err="1">
              <a:solidFill>
                <a:schemeClr val="bg1"/>
              </a:solidFill>
            </a:rPr>
            <a:t>nhận</a:t>
          </a:r>
          <a:r>
            <a:rPr lang="en-US" dirty="0">
              <a:solidFill>
                <a:schemeClr val="bg1"/>
              </a:solidFill>
            </a:rPr>
            <a:t> </a:t>
          </a:r>
          <a:r>
            <a:rPr lang="en-US" dirty="0" err="1">
              <a:solidFill>
                <a:schemeClr val="bg1"/>
              </a:solidFill>
            </a:rPr>
            <a:t>ký</a:t>
          </a:r>
          <a:r>
            <a:rPr lang="en-US" dirty="0">
              <a:solidFill>
                <a:schemeClr val="bg1"/>
              </a:solidFill>
            </a:rPr>
            <a:t> </a:t>
          </a:r>
          <a:r>
            <a:rPr lang="en-US" dirty="0" err="1">
              <a:solidFill>
                <a:schemeClr val="bg1"/>
              </a:solidFill>
            </a:rPr>
            <a:t>hoà</a:t>
          </a:r>
          <a:r>
            <a:rPr lang="en-US" dirty="0">
              <a:solidFill>
                <a:schemeClr val="bg1"/>
              </a:solidFill>
            </a:rPr>
            <a:t> </a:t>
          </a:r>
          <a:r>
            <a:rPr lang="en-US" dirty="0" err="1">
              <a:solidFill>
                <a:schemeClr val="bg1"/>
              </a:solidFill>
            </a:rPr>
            <a:t>ước</a:t>
          </a:r>
          <a:r>
            <a:rPr lang="en-US" dirty="0">
              <a:solidFill>
                <a:schemeClr val="bg1"/>
              </a:solidFill>
            </a:rPr>
            <a:t> </a:t>
          </a:r>
        </a:p>
      </dgm:t>
    </dgm:pt>
    <dgm:pt modelId="{7687F0B1-00B3-4671-A8EF-8608A01FD082}" type="parTrans" cxnId="{144BB34D-85BD-495C-9035-56F1BF2BB272}">
      <dgm:prSet/>
      <dgm:spPr/>
      <dgm:t>
        <a:bodyPr/>
        <a:lstStyle/>
        <a:p>
          <a:endParaRPr lang="en-US">
            <a:solidFill>
              <a:schemeClr val="tx1"/>
            </a:solidFill>
          </a:endParaRPr>
        </a:p>
      </dgm:t>
    </dgm:pt>
    <dgm:pt modelId="{FE07FF57-6BF2-4E02-9A2D-66F4E52617A5}" type="sibTrans" cxnId="{144BB34D-85BD-495C-9035-56F1BF2BB272}">
      <dgm:prSet/>
      <dgm:spPr/>
      <dgm:t>
        <a:bodyPr/>
        <a:lstStyle/>
        <a:p>
          <a:endParaRPr lang="en-US">
            <a:solidFill>
              <a:schemeClr val="tx1"/>
            </a:solidFill>
          </a:endParaRPr>
        </a:p>
      </dgm:t>
    </dgm:pt>
    <dgm:pt modelId="{38CB7883-DAA5-4FD7-AFB3-92CFF6FF2E59}">
      <dgm:prSet phldrT="[Text]"/>
      <dgm:spPr>
        <a:solidFill>
          <a:srgbClr val="00B050"/>
        </a:solidFill>
      </dgm:spPr>
      <dgm:t>
        <a:bodyPr/>
        <a:lstStyle/>
        <a:p>
          <a:r>
            <a:rPr lang="en-US" dirty="0" err="1">
              <a:solidFill>
                <a:schemeClr val="bg1"/>
              </a:solidFill>
            </a:rPr>
            <a:t>Việt</a:t>
          </a:r>
          <a:r>
            <a:rPr lang="en-US" dirty="0">
              <a:solidFill>
                <a:schemeClr val="bg1"/>
              </a:solidFill>
            </a:rPr>
            <a:t> Nam </a:t>
          </a:r>
          <a:r>
            <a:rPr lang="en-US" dirty="0" err="1">
              <a:solidFill>
                <a:schemeClr val="bg1"/>
              </a:solidFill>
            </a:rPr>
            <a:t>chính</a:t>
          </a:r>
          <a:r>
            <a:rPr lang="en-US" dirty="0">
              <a:solidFill>
                <a:schemeClr val="bg1"/>
              </a:solidFill>
            </a:rPr>
            <a:t> </a:t>
          </a:r>
          <a:r>
            <a:rPr lang="en-US" dirty="0" err="1">
              <a:solidFill>
                <a:schemeClr val="bg1"/>
              </a:solidFill>
            </a:rPr>
            <a:t>thức</a:t>
          </a:r>
          <a:r>
            <a:rPr lang="en-US" dirty="0">
              <a:solidFill>
                <a:schemeClr val="bg1"/>
              </a:solidFill>
            </a:rPr>
            <a:t> </a:t>
          </a:r>
          <a:r>
            <a:rPr lang="en-US" dirty="0" err="1">
              <a:solidFill>
                <a:schemeClr val="bg1"/>
              </a:solidFill>
            </a:rPr>
            <a:t>trở</a:t>
          </a:r>
          <a:r>
            <a:rPr lang="en-US" dirty="0">
              <a:solidFill>
                <a:schemeClr val="bg1"/>
              </a:solidFill>
            </a:rPr>
            <a:t> </a:t>
          </a:r>
          <a:r>
            <a:rPr lang="en-US" dirty="0" err="1">
              <a:solidFill>
                <a:schemeClr val="bg1"/>
              </a:solidFill>
            </a:rPr>
            <a:t>thành</a:t>
          </a:r>
          <a:r>
            <a:rPr lang="en-US" dirty="0">
              <a:solidFill>
                <a:schemeClr val="bg1"/>
              </a:solidFill>
            </a:rPr>
            <a:t> </a:t>
          </a:r>
          <a:r>
            <a:rPr lang="en-US" dirty="0" err="1">
              <a:solidFill>
                <a:schemeClr val="bg1"/>
              </a:solidFill>
            </a:rPr>
            <a:t>thuộc</a:t>
          </a:r>
          <a:r>
            <a:rPr lang="en-US" dirty="0">
              <a:solidFill>
                <a:schemeClr val="bg1"/>
              </a:solidFill>
            </a:rPr>
            <a:t> </a:t>
          </a:r>
          <a:r>
            <a:rPr lang="en-US" dirty="0" err="1">
              <a:solidFill>
                <a:schemeClr val="bg1"/>
              </a:solidFill>
            </a:rPr>
            <a:t>địa</a:t>
          </a:r>
          <a:r>
            <a:rPr lang="en-US" dirty="0">
              <a:solidFill>
                <a:schemeClr val="bg1"/>
              </a:solidFill>
            </a:rPr>
            <a:t> </a:t>
          </a:r>
          <a:r>
            <a:rPr lang="en-US" dirty="0" err="1">
              <a:solidFill>
                <a:schemeClr val="bg1"/>
              </a:solidFill>
            </a:rPr>
            <a:t>của</a:t>
          </a:r>
          <a:r>
            <a:rPr lang="en-US" dirty="0">
              <a:solidFill>
                <a:schemeClr val="bg1"/>
              </a:solidFill>
            </a:rPr>
            <a:t> </a:t>
          </a:r>
          <a:r>
            <a:rPr lang="en-US" dirty="0" err="1">
              <a:solidFill>
                <a:schemeClr val="bg1"/>
              </a:solidFill>
            </a:rPr>
            <a:t>Pháp</a:t>
          </a:r>
          <a:endParaRPr lang="en-US" dirty="0">
            <a:solidFill>
              <a:schemeClr val="bg1"/>
            </a:solidFill>
          </a:endParaRPr>
        </a:p>
      </dgm:t>
    </dgm:pt>
    <dgm:pt modelId="{5C2EEA75-EC9F-4237-9A31-99E5DB00C326}" type="parTrans" cxnId="{DA9D4BE7-3013-4584-8095-D317D420BCB6}">
      <dgm:prSet/>
      <dgm:spPr/>
      <dgm:t>
        <a:bodyPr/>
        <a:lstStyle/>
        <a:p>
          <a:endParaRPr lang="en-US">
            <a:solidFill>
              <a:schemeClr val="tx1"/>
            </a:solidFill>
          </a:endParaRPr>
        </a:p>
      </dgm:t>
    </dgm:pt>
    <dgm:pt modelId="{3A802C98-A0E9-4A35-A0AA-AD4B3B4CC989}" type="sibTrans" cxnId="{DA9D4BE7-3013-4584-8095-D317D420BCB6}">
      <dgm:prSet/>
      <dgm:spPr/>
      <dgm:t>
        <a:bodyPr/>
        <a:lstStyle/>
        <a:p>
          <a:endParaRPr lang="en-US">
            <a:solidFill>
              <a:schemeClr val="tx1"/>
            </a:solidFill>
          </a:endParaRPr>
        </a:p>
      </dgm:t>
    </dgm:pt>
    <dgm:pt modelId="{45105301-D2ED-4522-9824-3FD740AD000A}">
      <dgm:prSet phldrT="[Text]"/>
      <dgm:spPr>
        <a:solidFill>
          <a:srgbClr val="00B050"/>
        </a:solidFill>
      </dgm:spPr>
      <dgm:t>
        <a:bodyPr/>
        <a:lstStyle/>
        <a:p>
          <a:r>
            <a:rPr lang="vi-VN" b="0" i="0" dirty="0">
              <a:solidFill>
                <a:schemeClr val="bg1"/>
              </a:solidFill>
            </a:rPr>
            <a:t>Hoà ước có tất cả 27 điều khoản với nội dung chính là xác lập quyền bảo hộ lâu dài của Phá</a:t>
          </a:r>
          <a:r>
            <a:rPr lang="en-US" b="0" i="0" dirty="0">
              <a:solidFill>
                <a:schemeClr val="bg1"/>
              </a:solidFill>
            </a:rPr>
            <a:t>p </a:t>
          </a:r>
          <a:r>
            <a:rPr lang="vi-VN" b="0" i="0" dirty="0">
              <a:solidFill>
                <a:schemeClr val="bg1"/>
              </a:solidFill>
            </a:rPr>
            <a:t>trên toàn bộ Việt Nam</a:t>
          </a:r>
          <a:endParaRPr lang="en-US" dirty="0">
            <a:solidFill>
              <a:schemeClr val="bg1"/>
            </a:solidFill>
          </a:endParaRPr>
        </a:p>
      </dgm:t>
    </dgm:pt>
    <dgm:pt modelId="{6768BEEA-59D4-435F-B1EE-50112DBCBA72}" type="parTrans" cxnId="{E776B94C-3378-4572-A44D-CE044FB91D8B}">
      <dgm:prSet/>
      <dgm:spPr/>
      <dgm:t>
        <a:bodyPr/>
        <a:lstStyle/>
        <a:p>
          <a:endParaRPr lang="en-US">
            <a:solidFill>
              <a:schemeClr val="tx1"/>
            </a:solidFill>
          </a:endParaRPr>
        </a:p>
      </dgm:t>
    </dgm:pt>
    <dgm:pt modelId="{E152277D-F570-42DA-AC0C-33841EE0005A}" type="sibTrans" cxnId="{E776B94C-3378-4572-A44D-CE044FB91D8B}">
      <dgm:prSet/>
      <dgm:spPr/>
      <dgm:t>
        <a:bodyPr/>
        <a:lstStyle/>
        <a:p>
          <a:endParaRPr lang="en-US">
            <a:solidFill>
              <a:schemeClr val="tx1"/>
            </a:solidFill>
          </a:endParaRPr>
        </a:p>
      </dgm:t>
    </dgm:pt>
    <dgm:pt modelId="{DCCBF2DB-2678-4875-BDE2-741FF2894189}" type="pres">
      <dgm:prSet presAssocID="{D9CAE3AD-FFB5-4D19-BD1D-97FDA23C3C06}" presName="linear" presStyleCnt="0">
        <dgm:presLayoutVars>
          <dgm:dir/>
          <dgm:resizeHandles val="exact"/>
        </dgm:presLayoutVars>
      </dgm:prSet>
      <dgm:spPr/>
    </dgm:pt>
    <dgm:pt modelId="{99D283E5-B5CE-4E78-AAF2-2DD5E3461BB7}" type="pres">
      <dgm:prSet presAssocID="{B0E02A3D-50F3-4A87-A457-0C058B21B390}" presName="comp" presStyleCnt="0"/>
      <dgm:spPr/>
    </dgm:pt>
    <dgm:pt modelId="{FD37C402-5DF2-4827-85B5-E16F59062C0D}" type="pres">
      <dgm:prSet presAssocID="{B0E02A3D-50F3-4A87-A457-0C058B21B390}" presName="box" presStyleLbl="node1" presStyleIdx="0" presStyleCnt="1" custLinFactNeighborY="199"/>
      <dgm:spPr/>
    </dgm:pt>
    <dgm:pt modelId="{C3BDA778-B33F-4308-BB22-EE4C145668E7}" type="pres">
      <dgm:prSet presAssocID="{B0E02A3D-50F3-4A87-A457-0C058B21B390}" presName="img" presStyleLbl="fgImgPlace1" presStyleIdx="0" presStyleCnt="1" custScaleX="132088" custLinFactNeighborX="-68671" custLinFactNeighborY="-267"/>
      <dgm:spPr>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dgm:spPr>
    </dgm:pt>
    <dgm:pt modelId="{E35CEAD2-B97B-449D-9330-E3216B8EACED}" type="pres">
      <dgm:prSet presAssocID="{B0E02A3D-50F3-4A87-A457-0C058B21B390}" presName="text" presStyleLbl="node1" presStyleIdx="0" presStyleCnt="1">
        <dgm:presLayoutVars>
          <dgm:bulletEnabled val="1"/>
        </dgm:presLayoutVars>
      </dgm:prSet>
      <dgm:spPr/>
    </dgm:pt>
  </dgm:ptLst>
  <dgm:cxnLst>
    <dgm:cxn modelId="{31193A04-CAC3-4806-AADF-650295D61C20}" type="presOf" srcId="{D9CAE3AD-FFB5-4D19-BD1D-97FDA23C3C06}" destId="{DCCBF2DB-2678-4875-BDE2-741FF2894189}" srcOrd="0" destOrd="0" presId="urn:microsoft.com/office/officeart/2005/8/layout/vList4"/>
    <dgm:cxn modelId="{034CC710-D20B-4F65-927F-3F181A7A4508}" type="presOf" srcId="{78DC94DC-0C4B-4B81-B620-50291DD5BDDB}" destId="{FD37C402-5DF2-4827-85B5-E16F59062C0D}" srcOrd="0" destOrd="1" presId="urn:microsoft.com/office/officeart/2005/8/layout/vList4"/>
    <dgm:cxn modelId="{DA18B219-A29A-478C-B21F-A622F700B4C4}" type="presOf" srcId="{45105301-D2ED-4522-9824-3FD740AD000A}" destId="{FD37C402-5DF2-4827-85B5-E16F59062C0D}" srcOrd="0" destOrd="3" presId="urn:microsoft.com/office/officeart/2005/8/layout/vList4"/>
    <dgm:cxn modelId="{E776B94C-3378-4572-A44D-CE044FB91D8B}" srcId="{B0E02A3D-50F3-4A87-A457-0C058B21B390}" destId="{45105301-D2ED-4522-9824-3FD740AD000A}" srcOrd="2" destOrd="0" parTransId="{6768BEEA-59D4-435F-B1EE-50112DBCBA72}" sibTransId="{E152277D-F570-42DA-AC0C-33841EE0005A}"/>
    <dgm:cxn modelId="{144BB34D-85BD-495C-9035-56F1BF2BB272}" srcId="{B0E02A3D-50F3-4A87-A457-0C058B21B390}" destId="{78DC94DC-0C4B-4B81-B620-50291DD5BDDB}" srcOrd="0" destOrd="0" parTransId="{7687F0B1-00B3-4671-A8EF-8608A01FD082}" sibTransId="{FE07FF57-6BF2-4E02-9A2D-66F4E52617A5}"/>
    <dgm:cxn modelId="{E9984076-EE1B-4639-BD82-FAA80D0C5339}" type="presOf" srcId="{38CB7883-DAA5-4FD7-AFB3-92CFF6FF2E59}" destId="{FD37C402-5DF2-4827-85B5-E16F59062C0D}" srcOrd="0" destOrd="2" presId="urn:microsoft.com/office/officeart/2005/8/layout/vList4"/>
    <dgm:cxn modelId="{28BDC877-07A7-4D13-AA47-DC0388F64E71}" type="presOf" srcId="{B0E02A3D-50F3-4A87-A457-0C058B21B390}" destId="{E35CEAD2-B97B-449D-9330-E3216B8EACED}" srcOrd="1" destOrd="0" presId="urn:microsoft.com/office/officeart/2005/8/layout/vList4"/>
    <dgm:cxn modelId="{4E0B589B-8415-4D20-98E9-5AC49BE18FB4}" srcId="{D9CAE3AD-FFB5-4D19-BD1D-97FDA23C3C06}" destId="{B0E02A3D-50F3-4A87-A457-0C058B21B390}" srcOrd="0" destOrd="0" parTransId="{63B2F35B-730E-4FA8-A80D-A733FFBDB06D}" sibTransId="{CC26241B-9A9A-4922-B97D-BE98695AFE24}"/>
    <dgm:cxn modelId="{DA0911E3-3E3F-48BC-9467-4ABC9FF34A10}" type="presOf" srcId="{B0E02A3D-50F3-4A87-A457-0C058B21B390}" destId="{FD37C402-5DF2-4827-85B5-E16F59062C0D}" srcOrd="0" destOrd="0" presId="urn:microsoft.com/office/officeart/2005/8/layout/vList4"/>
    <dgm:cxn modelId="{DA9D4BE7-3013-4584-8095-D317D420BCB6}" srcId="{B0E02A3D-50F3-4A87-A457-0C058B21B390}" destId="{38CB7883-DAA5-4FD7-AFB3-92CFF6FF2E59}" srcOrd="1" destOrd="0" parTransId="{5C2EEA75-EC9F-4237-9A31-99E5DB00C326}" sibTransId="{3A802C98-A0E9-4A35-A0AA-AD4B3B4CC989}"/>
    <dgm:cxn modelId="{9BA647ED-52C1-413D-98C3-E2F0F3B7C95D}" type="presOf" srcId="{78DC94DC-0C4B-4B81-B620-50291DD5BDDB}" destId="{E35CEAD2-B97B-449D-9330-E3216B8EACED}" srcOrd="1" destOrd="1" presId="urn:microsoft.com/office/officeart/2005/8/layout/vList4"/>
    <dgm:cxn modelId="{5F08D9F0-C03E-4849-A906-265677CFECBF}" type="presOf" srcId="{45105301-D2ED-4522-9824-3FD740AD000A}" destId="{E35CEAD2-B97B-449D-9330-E3216B8EACED}" srcOrd="1" destOrd="3" presId="urn:microsoft.com/office/officeart/2005/8/layout/vList4"/>
    <dgm:cxn modelId="{5BC4C8F7-CDB7-41CC-9D02-203F5F6BE546}" type="presOf" srcId="{38CB7883-DAA5-4FD7-AFB3-92CFF6FF2E59}" destId="{E35CEAD2-B97B-449D-9330-E3216B8EACED}" srcOrd="1" destOrd="2" presId="urn:microsoft.com/office/officeart/2005/8/layout/vList4"/>
    <dgm:cxn modelId="{2855E843-F189-4D45-8DA6-CFF250D1F3A0}" type="presParOf" srcId="{DCCBF2DB-2678-4875-BDE2-741FF2894189}" destId="{99D283E5-B5CE-4E78-AAF2-2DD5E3461BB7}" srcOrd="0" destOrd="0" presId="urn:microsoft.com/office/officeart/2005/8/layout/vList4"/>
    <dgm:cxn modelId="{2D2E698A-A79C-4E08-9B6C-B01802CB72B1}" type="presParOf" srcId="{99D283E5-B5CE-4E78-AAF2-2DD5E3461BB7}" destId="{FD37C402-5DF2-4827-85B5-E16F59062C0D}" srcOrd="0" destOrd="0" presId="urn:microsoft.com/office/officeart/2005/8/layout/vList4"/>
    <dgm:cxn modelId="{F9C2FD9A-32F7-4370-BEB2-5CD39B01B125}" type="presParOf" srcId="{99D283E5-B5CE-4E78-AAF2-2DD5E3461BB7}" destId="{C3BDA778-B33F-4308-BB22-EE4C145668E7}" srcOrd="1" destOrd="0" presId="urn:microsoft.com/office/officeart/2005/8/layout/vList4"/>
    <dgm:cxn modelId="{5239E075-DB9B-40BC-9CA3-3CDF83D51226}" type="presParOf" srcId="{99D283E5-B5CE-4E78-AAF2-2DD5E3461BB7}" destId="{E35CEAD2-B97B-449D-9330-E3216B8EACED}" srcOrd="2" destOrd="0" presId="urn:microsoft.com/office/officeart/2005/8/layout/vList4"/>
  </dgm:cxnLst>
  <dgm:bg>
    <a:solidFill>
      <a:schemeClr val="tx1"/>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ata45.xml><?xml version="1.0" encoding="utf-8"?>
<dgm:dataModel xmlns:dgm="http://schemas.openxmlformats.org/drawingml/2006/diagram" xmlns:a="http://schemas.openxmlformats.org/drawingml/2006/main">
  <dgm:ptLst>
    <dgm:pt modelId="{FD3DF3A9-2373-4196-9377-E8F4DB0F7811}" type="doc">
      <dgm:prSet loTypeId="urn:microsoft.com/office/officeart/2005/8/layout/vList4" loCatId="list" qsTypeId="urn:microsoft.com/office/officeart/2005/8/quickstyle/simple1" qsCatId="simple" csTypeId="urn:microsoft.com/office/officeart/2005/8/colors/accent1_2" csCatId="accent1" phldr="1"/>
      <dgm:spPr/>
      <dgm:t>
        <a:bodyPr/>
        <a:lstStyle/>
        <a:p>
          <a:endParaRPr lang="en-US"/>
        </a:p>
      </dgm:t>
    </dgm:pt>
    <dgm:pt modelId="{4846ED0D-4D79-4A68-92D2-67BE55AF86D2}">
      <dgm:prSet phldrT="[Text]"/>
      <dgm:spPr>
        <a:solidFill>
          <a:srgbClr val="002060"/>
        </a:solidFill>
      </dgm:spPr>
      <dgm:t>
        <a:bodyPr/>
        <a:lstStyle/>
        <a:p>
          <a:r>
            <a:rPr lang="en-US" dirty="0" err="1"/>
            <a:t>Hòa</a:t>
          </a:r>
          <a:r>
            <a:rPr lang="en-US" dirty="0"/>
            <a:t> </a:t>
          </a:r>
          <a:r>
            <a:rPr lang="en-US" dirty="0" err="1"/>
            <a:t>ước</a:t>
          </a:r>
          <a:r>
            <a:rPr lang="en-US" dirty="0"/>
            <a:t> </a:t>
          </a:r>
          <a:r>
            <a:rPr lang="en-US" dirty="0" err="1"/>
            <a:t>patơnot</a:t>
          </a:r>
          <a:endParaRPr lang="en-US" dirty="0"/>
        </a:p>
      </dgm:t>
    </dgm:pt>
    <dgm:pt modelId="{A68E35DC-4ACD-4DE0-BAAF-D56C015E77E5}" type="parTrans" cxnId="{CE79545C-3C9C-4CA0-8AC3-2E3E8318024B}">
      <dgm:prSet/>
      <dgm:spPr/>
      <dgm:t>
        <a:bodyPr/>
        <a:lstStyle/>
        <a:p>
          <a:endParaRPr lang="en-US"/>
        </a:p>
      </dgm:t>
    </dgm:pt>
    <dgm:pt modelId="{4891DBFD-00EC-4DB0-9E3F-E7AA8B47D5AB}" type="sibTrans" cxnId="{CE79545C-3C9C-4CA0-8AC3-2E3E8318024B}">
      <dgm:prSet/>
      <dgm:spPr/>
      <dgm:t>
        <a:bodyPr/>
        <a:lstStyle/>
        <a:p>
          <a:endParaRPr lang="en-US"/>
        </a:p>
      </dgm:t>
    </dgm:pt>
    <dgm:pt modelId="{5A24856D-CDF8-4415-A948-712DE8F88914}">
      <dgm:prSet phldrT="[Text]"/>
      <dgm:spPr>
        <a:solidFill>
          <a:srgbClr val="002060"/>
        </a:solidFill>
      </dgm:spPr>
      <dgm:t>
        <a:bodyPr/>
        <a:lstStyle/>
        <a:p>
          <a:r>
            <a:rPr lang="vi-VN" b="0" i="0" dirty="0"/>
            <a:t>Còn gọi là Hiệp ước Giáp Thân </a:t>
          </a:r>
          <a:r>
            <a:rPr lang="en-US" b="0" i="0" dirty="0"/>
            <a:t>6/6/18</a:t>
          </a:r>
          <a:r>
            <a:rPr lang="vi-VN" b="0" i="0" dirty="0"/>
            <a:t>8</a:t>
          </a:r>
          <a:r>
            <a:rPr lang="en-US" b="0" i="0" dirty="0"/>
            <a:t>4</a:t>
          </a:r>
          <a:endParaRPr lang="en-US" dirty="0"/>
        </a:p>
      </dgm:t>
    </dgm:pt>
    <dgm:pt modelId="{8462D4BC-80FE-45D3-B34A-AA3B8D68B16D}" type="parTrans" cxnId="{B4506047-DA0E-4181-AC6C-8D64F9BB30B5}">
      <dgm:prSet/>
      <dgm:spPr/>
      <dgm:t>
        <a:bodyPr/>
        <a:lstStyle/>
        <a:p>
          <a:endParaRPr lang="en-US"/>
        </a:p>
      </dgm:t>
    </dgm:pt>
    <dgm:pt modelId="{EBC42647-346E-4B7F-872F-A42F0D492E49}" type="sibTrans" cxnId="{B4506047-DA0E-4181-AC6C-8D64F9BB30B5}">
      <dgm:prSet/>
      <dgm:spPr/>
      <dgm:t>
        <a:bodyPr/>
        <a:lstStyle/>
        <a:p>
          <a:endParaRPr lang="en-US"/>
        </a:p>
      </dgm:t>
    </dgm:pt>
    <dgm:pt modelId="{B7EA24EE-43AA-4E0D-800A-268F9CDD930E}">
      <dgm:prSet phldrT="[Text]"/>
      <dgm:spPr>
        <a:solidFill>
          <a:srgbClr val="002060"/>
        </a:solidFill>
      </dgm:spPr>
      <dgm:t>
        <a:bodyPr/>
        <a:lstStyle/>
        <a:p>
          <a:r>
            <a:rPr lang="vi-VN" b="0" i="0" dirty="0"/>
            <a:t>Hiệp ước cuối cùng nhà Nguyễn ký với thực dân Pháp</a:t>
          </a:r>
          <a:r>
            <a:rPr lang="en-US" b="0" i="0" dirty="0"/>
            <a:t>19 </a:t>
          </a:r>
          <a:r>
            <a:rPr lang="en-US" b="0" i="0" dirty="0" err="1"/>
            <a:t>điều</a:t>
          </a:r>
          <a:r>
            <a:rPr lang="en-US" b="0" i="0" dirty="0"/>
            <a:t> </a:t>
          </a:r>
          <a:r>
            <a:rPr lang="en-US" b="0" i="0" dirty="0" err="1"/>
            <a:t>khoản</a:t>
          </a:r>
          <a:endParaRPr lang="en-US" dirty="0"/>
        </a:p>
      </dgm:t>
    </dgm:pt>
    <dgm:pt modelId="{85ED4018-1AB8-4C6C-A922-60B837815669}" type="parTrans" cxnId="{74E37AAD-6D1A-49C7-AC93-8B5C54F4F7E3}">
      <dgm:prSet/>
      <dgm:spPr/>
      <dgm:t>
        <a:bodyPr/>
        <a:lstStyle/>
        <a:p>
          <a:endParaRPr lang="en-US"/>
        </a:p>
      </dgm:t>
    </dgm:pt>
    <dgm:pt modelId="{74E072F7-C301-40BE-8A95-47A7ACCD11CA}" type="sibTrans" cxnId="{74E37AAD-6D1A-49C7-AC93-8B5C54F4F7E3}">
      <dgm:prSet/>
      <dgm:spPr/>
      <dgm:t>
        <a:bodyPr/>
        <a:lstStyle/>
        <a:p>
          <a:endParaRPr lang="en-US"/>
        </a:p>
      </dgm:t>
    </dgm:pt>
    <dgm:pt modelId="{25C5C5D0-9A9B-4836-B68E-7E33EAE8C39C}">
      <dgm:prSet phldrT="[Text]"/>
      <dgm:spPr>
        <a:solidFill>
          <a:srgbClr val="002060"/>
        </a:solidFill>
      </dgm:spPr>
      <dgm:t>
        <a:bodyPr/>
        <a:lstStyle/>
        <a:p>
          <a:r>
            <a:rPr lang="en-US" dirty="0" err="1"/>
            <a:t>Là</a:t>
          </a:r>
          <a:r>
            <a:rPr lang="en-US" dirty="0"/>
            <a:t> </a:t>
          </a:r>
          <a:r>
            <a:rPr lang="en-US" dirty="0" err="1"/>
            <a:t>bản</a:t>
          </a:r>
          <a:r>
            <a:rPr lang="en-US" dirty="0"/>
            <a:t> </a:t>
          </a:r>
          <a:r>
            <a:rPr lang="en-US" dirty="0" err="1"/>
            <a:t>khai</a:t>
          </a:r>
          <a:r>
            <a:rPr lang="en-US" dirty="0"/>
            <a:t> </a:t>
          </a:r>
          <a:r>
            <a:rPr lang="en-US" dirty="0" err="1"/>
            <a:t>tử</a:t>
          </a:r>
          <a:r>
            <a:rPr lang="en-US" dirty="0"/>
            <a:t> </a:t>
          </a:r>
          <a:r>
            <a:rPr lang="en-US" dirty="0" err="1"/>
            <a:t>tất</a:t>
          </a:r>
          <a:r>
            <a:rPr lang="en-US" dirty="0"/>
            <a:t> </a:t>
          </a:r>
          <a:r>
            <a:rPr lang="en-US" dirty="0" err="1"/>
            <a:t>cả</a:t>
          </a:r>
          <a:r>
            <a:rPr lang="en-US" dirty="0"/>
            <a:t> </a:t>
          </a:r>
          <a:r>
            <a:rPr lang="en-US" dirty="0" err="1"/>
            <a:t>mọi</a:t>
          </a:r>
          <a:r>
            <a:rPr lang="en-US" dirty="0"/>
            <a:t> </a:t>
          </a:r>
          <a:r>
            <a:rPr lang="en-US" dirty="0" err="1"/>
            <a:t>quyền</a:t>
          </a:r>
          <a:r>
            <a:rPr lang="en-US" dirty="0"/>
            <a:t> </a:t>
          </a:r>
          <a:r>
            <a:rPr lang="en-US" dirty="0" err="1"/>
            <a:t>hành</a:t>
          </a:r>
          <a:r>
            <a:rPr lang="en-US" dirty="0"/>
            <a:t> </a:t>
          </a:r>
          <a:r>
            <a:rPr lang="en-US" dirty="0" err="1"/>
            <a:t>của</a:t>
          </a:r>
          <a:r>
            <a:rPr lang="en-US" dirty="0"/>
            <a:t> </a:t>
          </a:r>
          <a:r>
            <a:rPr lang="en-US" dirty="0" err="1"/>
            <a:t>triều</a:t>
          </a:r>
          <a:r>
            <a:rPr lang="en-US" dirty="0"/>
            <a:t> </a:t>
          </a:r>
          <a:r>
            <a:rPr lang="en-US" dirty="0" err="1"/>
            <a:t>đình</a:t>
          </a:r>
          <a:r>
            <a:rPr lang="en-US" dirty="0"/>
            <a:t> </a:t>
          </a:r>
          <a:r>
            <a:rPr lang="en-US" dirty="0" err="1"/>
            <a:t>Huế</a:t>
          </a:r>
          <a:r>
            <a:rPr lang="en-US" dirty="0"/>
            <a:t> </a:t>
          </a:r>
          <a:r>
            <a:rPr lang="en-US" dirty="0" err="1"/>
            <a:t>trên</a:t>
          </a:r>
          <a:r>
            <a:rPr lang="en-US" dirty="0"/>
            <a:t> </a:t>
          </a:r>
          <a:r>
            <a:rPr lang="en-US" dirty="0" err="1"/>
            <a:t>vương</a:t>
          </a:r>
          <a:r>
            <a:rPr lang="en-US" dirty="0"/>
            <a:t> </a:t>
          </a:r>
          <a:r>
            <a:rPr lang="en-US" dirty="0" err="1"/>
            <a:t>quốc</a:t>
          </a:r>
          <a:r>
            <a:rPr lang="en-US" dirty="0"/>
            <a:t> </a:t>
          </a:r>
          <a:r>
            <a:rPr lang="en-US" dirty="0" err="1"/>
            <a:t>Việt</a:t>
          </a:r>
          <a:r>
            <a:rPr lang="en-US" dirty="0"/>
            <a:t> Nam.</a:t>
          </a:r>
        </a:p>
      </dgm:t>
    </dgm:pt>
    <dgm:pt modelId="{7BCCE5A5-F1A6-4251-BD75-9895DC74E8D5}" type="parTrans" cxnId="{27A98A60-97D4-4BD6-B329-3434E0DC1968}">
      <dgm:prSet/>
      <dgm:spPr/>
      <dgm:t>
        <a:bodyPr/>
        <a:lstStyle/>
        <a:p>
          <a:endParaRPr lang="en-US"/>
        </a:p>
      </dgm:t>
    </dgm:pt>
    <dgm:pt modelId="{41318DE8-BE66-41FE-8684-016721F1FC7F}" type="sibTrans" cxnId="{27A98A60-97D4-4BD6-B329-3434E0DC1968}">
      <dgm:prSet/>
      <dgm:spPr/>
      <dgm:t>
        <a:bodyPr/>
        <a:lstStyle/>
        <a:p>
          <a:endParaRPr lang="en-US"/>
        </a:p>
      </dgm:t>
    </dgm:pt>
    <dgm:pt modelId="{3F1B4546-9C9C-44A8-97A0-F6694C55595F}" type="pres">
      <dgm:prSet presAssocID="{FD3DF3A9-2373-4196-9377-E8F4DB0F7811}" presName="linear" presStyleCnt="0">
        <dgm:presLayoutVars>
          <dgm:dir/>
          <dgm:resizeHandles val="exact"/>
        </dgm:presLayoutVars>
      </dgm:prSet>
      <dgm:spPr/>
    </dgm:pt>
    <dgm:pt modelId="{B35987E0-B985-42CC-9454-A05C6EC234F0}" type="pres">
      <dgm:prSet presAssocID="{4846ED0D-4D79-4A68-92D2-67BE55AF86D2}" presName="comp" presStyleCnt="0"/>
      <dgm:spPr/>
    </dgm:pt>
    <dgm:pt modelId="{4AF0AA4E-3866-4DCE-BE22-F8B6E577F778}" type="pres">
      <dgm:prSet presAssocID="{4846ED0D-4D79-4A68-92D2-67BE55AF86D2}" presName="box" presStyleLbl="node1" presStyleIdx="0" presStyleCnt="1"/>
      <dgm:spPr/>
    </dgm:pt>
    <dgm:pt modelId="{5024E848-EA22-4DB9-B668-AE98E8D5B5A2}" type="pres">
      <dgm:prSet presAssocID="{4846ED0D-4D79-4A68-92D2-67BE55AF86D2}" presName="img" presStyleLbl="fgImgPlace1" presStyleIdx="0" presStyleCnt="1"/>
      <dgm:spPr>
        <a:blipFill>
          <a:blip xmlns:r="http://schemas.openxmlformats.org/officeDocument/2006/relationships" r:embed="rId1">
            <a:extLst>
              <a:ext uri="{28A0092B-C50C-407E-A947-70E740481C1C}">
                <a14:useLocalDpi xmlns:a14="http://schemas.microsoft.com/office/drawing/2010/main" val="0"/>
              </a:ext>
            </a:extLst>
          </a:blip>
          <a:srcRect/>
          <a:stretch>
            <a:fillRect l="-86000" r="-86000"/>
          </a:stretch>
        </a:blipFill>
      </dgm:spPr>
    </dgm:pt>
    <dgm:pt modelId="{7146883C-D1F0-4A7A-9BB1-A9AEB84F83FA}" type="pres">
      <dgm:prSet presAssocID="{4846ED0D-4D79-4A68-92D2-67BE55AF86D2}" presName="text" presStyleLbl="node1" presStyleIdx="0" presStyleCnt="1">
        <dgm:presLayoutVars>
          <dgm:bulletEnabled val="1"/>
        </dgm:presLayoutVars>
      </dgm:prSet>
      <dgm:spPr/>
    </dgm:pt>
  </dgm:ptLst>
  <dgm:cxnLst>
    <dgm:cxn modelId="{3DFA9F28-C695-45A5-B242-D53762901BEF}" type="presOf" srcId="{B7EA24EE-43AA-4E0D-800A-268F9CDD930E}" destId="{4AF0AA4E-3866-4DCE-BE22-F8B6E577F778}" srcOrd="0" destOrd="2" presId="urn:microsoft.com/office/officeart/2005/8/layout/vList4"/>
    <dgm:cxn modelId="{CE79545C-3C9C-4CA0-8AC3-2E3E8318024B}" srcId="{FD3DF3A9-2373-4196-9377-E8F4DB0F7811}" destId="{4846ED0D-4D79-4A68-92D2-67BE55AF86D2}" srcOrd="0" destOrd="0" parTransId="{A68E35DC-4ACD-4DE0-BAAF-D56C015E77E5}" sibTransId="{4891DBFD-00EC-4DB0-9E3F-E7AA8B47D5AB}"/>
    <dgm:cxn modelId="{27A98A60-97D4-4BD6-B329-3434E0DC1968}" srcId="{4846ED0D-4D79-4A68-92D2-67BE55AF86D2}" destId="{25C5C5D0-9A9B-4836-B68E-7E33EAE8C39C}" srcOrd="2" destOrd="0" parTransId="{7BCCE5A5-F1A6-4251-BD75-9895DC74E8D5}" sibTransId="{41318DE8-BE66-41FE-8684-016721F1FC7F}"/>
    <dgm:cxn modelId="{B4506047-DA0E-4181-AC6C-8D64F9BB30B5}" srcId="{4846ED0D-4D79-4A68-92D2-67BE55AF86D2}" destId="{5A24856D-CDF8-4415-A948-712DE8F88914}" srcOrd="0" destOrd="0" parTransId="{8462D4BC-80FE-45D3-B34A-AA3B8D68B16D}" sibTransId="{EBC42647-346E-4B7F-872F-A42F0D492E49}"/>
    <dgm:cxn modelId="{87E2208C-0612-4117-A192-9F5188B25C16}" type="presOf" srcId="{25C5C5D0-9A9B-4836-B68E-7E33EAE8C39C}" destId="{7146883C-D1F0-4A7A-9BB1-A9AEB84F83FA}" srcOrd="1" destOrd="3" presId="urn:microsoft.com/office/officeart/2005/8/layout/vList4"/>
    <dgm:cxn modelId="{72BF3697-9581-4FB1-AFC7-9DE4000EF3FE}" type="presOf" srcId="{B7EA24EE-43AA-4E0D-800A-268F9CDD930E}" destId="{7146883C-D1F0-4A7A-9BB1-A9AEB84F83FA}" srcOrd="1" destOrd="2" presId="urn:microsoft.com/office/officeart/2005/8/layout/vList4"/>
    <dgm:cxn modelId="{74E37AAD-6D1A-49C7-AC93-8B5C54F4F7E3}" srcId="{4846ED0D-4D79-4A68-92D2-67BE55AF86D2}" destId="{B7EA24EE-43AA-4E0D-800A-268F9CDD930E}" srcOrd="1" destOrd="0" parTransId="{85ED4018-1AB8-4C6C-A922-60B837815669}" sibTransId="{74E072F7-C301-40BE-8A95-47A7ACCD11CA}"/>
    <dgm:cxn modelId="{3F88E0B8-E6C1-4274-8A25-499CE3055377}" type="presOf" srcId="{FD3DF3A9-2373-4196-9377-E8F4DB0F7811}" destId="{3F1B4546-9C9C-44A8-97A0-F6694C55595F}" srcOrd="0" destOrd="0" presId="urn:microsoft.com/office/officeart/2005/8/layout/vList4"/>
    <dgm:cxn modelId="{D398FEBF-CC75-4F33-9A3E-175B5496EFBD}" type="presOf" srcId="{5A24856D-CDF8-4415-A948-712DE8F88914}" destId="{4AF0AA4E-3866-4DCE-BE22-F8B6E577F778}" srcOrd="0" destOrd="1" presId="urn:microsoft.com/office/officeart/2005/8/layout/vList4"/>
    <dgm:cxn modelId="{5BA65EC7-2835-4487-B2C6-21DAAE0B9CB8}" type="presOf" srcId="{5A24856D-CDF8-4415-A948-712DE8F88914}" destId="{7146883C-D1F0-4A7A-9BB1-A9AEB84F83FA}" srcOrd="1" destOrd="1" presId="urn:microsoft.com/office/officeart/2005/8/layout/vList4"/>
    <dgm:cxn modelId="{8A2BFAD5-53D8-4AEC-AF13-7B3D9DC88DF0}" type="presOf" srcId="{4846ED0D-4D79-4A68-92D2-67BE55AF86D2}" destId="{4AF0AA4E-3866-4DCE-BE22-F8B6E577F778}" srcOrd="0" destOrd="0" presId="urn:microsoft.com/office/officeart/2005/8/layout/vList4"/>
    <dgm:cxn modelId="{7655C1D7-5A59-44FD-B1A3-E713C33D1B42}" type="presOf" srcId="{25C5C5D0-9A9B-4836-B68E-7E33EAE8C39C}" destId="{4AF0AA4E-3866-4DCE-BE22-F8B6E577F778}" srcOrd="0" destOrd="3" presId="urn:microsoft.com/office/officeart/2005/8/layout/vList4"/>
    <dgm:cxn modelId="{1827EEE9-E411-44E2-8A92-3EED90263C16}" type="presOf" srcId="{4846ED0D-4D79-4A68-92D2-67BE55AF86D2}" destId="{7146883C-D1F0-4A7A-9BB1-A9AEB84F83FA}" srcOrd="1" destOrd="0" presId="urn:microsoft.com/office/officeart/2005/8/layout/vList4"/>
    <dgm:cxn modelId="{2E3A9794-69FF-4686-B73C-6739E06C3CF6}" type="presParOf" srcId="{3F1B4546-9C9C-44A8-97A0-F6694C55595F}" destId="{B35987E0-B985-42CC-9454-A05C6EC234F0}" srcOrd="0" destOrd="0" presId="urn:microsoft.com/office/officeart/2005/8/layout/vList4"/>
    <dgm:cxn modelId="{05302F68-7D08-4C64-904A-70431B88ACED}" type="presParOf" srcId="{B35987E0-B985-42CC-9454-A05C6EC234F0}" destId="{4AF0AA4E-3866-4DCE-BE22-F8B6E577F778}" srcOrd="0" destOrd="0" presId="urn:microsoft.com/office/officeart/2005/8/layout/vList4"/>
    <dgm:cxn modelId="{19350D1F-E561-4690-ABDF-D45E8828A35F}" type="presParOf" srcId="{B35987E0-B985-42CC-9454-A05C6EC234F0}" destId="{5024E848-EA22-4DB9-B668-AE98E8D5B5A2}" srcOrd="1" destOrd="0" presId="urn:microsoft.com/office/officeart/2005/8/layout/vList4"/>
    <dgm:cxn modelId="{358DF4EF-11E2-4479-82AE-24D462A0BDF7}" type="presParOf" srcId="{B35987E0-B985-42CC-9454-A05C6EC234F0}" destId="{7146883C-D1F0-4A7A-9BB1-A9AEB84F83FA}" srcOrd="2" destOrd="0" presId="urn:microsoft.com/office/officeart/2005/8/layout/vList4"/>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6.xml><?xml version="1.0" encoding="utf-8"?>
<dgm:dataModel xmlns:dgm="http://schemas.openxmlformats.org/drawingml/2006/diagram" xmlns:a="http://schemas.openxmlformats.org/drawingml/2006/main">
  <dgm:ptLst>
    <dgm:pt modelId="{A15EEFF5-FE2B-4CFC-8D8D-DDC2B262F636}" type="doc">
      <dgm:prSet loTypeId="urn:microsoft.com/office/officeart/2008/layout/PictureStrips" loCatId="list" qsTypeId="urn:microsoft.com/office/officeart/2005/8/quickstyle/simple1" qsCatId="simple" csTypeId="urn:microsoft.com/office/officeart/2005/8/colors/accent1_2" csCatId="accent1" phldr="1"/>
      <dgm:spPr/>
      <dgm:t>
        <a:bodyPr/>
        <a:lstStyle/>
        <a:p>
          <a:endParaRPr lang="en-US"/>
        </a:p>
      </dgm:t>
    </dgm:pt>
    <dgm:pt modelId="{93B24521-4CD3-46AA-8124-D9C0C1AD919D}">
      <dgm:prSet phldrT="[Text]"/>
      <dgm:spPr/>
      <dgm:t>
        <a:bodyPr/>
        <a:lstStyle/>
        <a:p>
          <a:r>
            <a:rPr lang="en-US" dirty="0" err="1"/>
            <a:t>Phong</a:t>
          </a:r>
          <a:r>
            <a:rPr lang="en-US" dirty="0"/>
            <a:t> </a:t>
          </a:r>
          <a:r>
            <a:rPr lang="en-US" dirty="0" err="1"/>
            <a:t>trào</a:t>
          </a:r>
          <a:r>
            <a:rPr lang="en-US" dirty="0"/>
            <a:t> </a:t>
          </a:r>
          <a:r>
            <a:rPr lang="en-US" dirty="0" err="1"/>
            <a:t>Cần</a:t>
          </a:r>
          <a:r>
            <a:rPr lang="en-US" dirty="0"/>
            <a:t> </a:t>
          </a:r>
          <a:r>
            <a:rPr lang="en-US" dirty="0" err="1"/>
            <a:t>Vương</a:t>
          </a:r>
          <a:endParaRPr lang="en-US" dirty="0"/>
        </a:p>
      </dgm:t>
    </dgm:pt>
    <dgm:pt modelId="{8D610B36-FB44-45D1-BB14-36D44744F53F}" type="parTrans" cxnId="{BF3A6D72-50B4-45D7-AD7F-9303548BAAA4}">
      <dgm:prSet/>
      <dgm:spPr/>
      <dgm:t>
        <a:bodyPr/>
        <a:lstStyle/>
        <a:p>
          <a:endParaRPr lang="en-US"/>
        </a:p>
      </dgm:t>
    </dgm:pt>
    <dgm:pt modelId="{F3A1A6C1-BB65-4F48-A59C-B84EADA86EF4}" type="sibTrans" cxnId="{BF3A6D72-50B4-45D7-AD7F-9303548BAAA4}">
      <dgm:prSet/>
      <dgm:spPr/>
      <dgm:t>
        <a:bodyPr/>
        <a:lstStyle/>
        <a:p>
          <a:endParaRPr lang="en-US"/>
        </a:p>
      </dgm:t>
    </dgm:pt>
    <dgm:pt modelId="{45B51CF8-76AC-4AC6-89C2-9048E9A742E2}">
      <dgm:prSet phldrT="[Text]"/>
      <dgm:spPr/>
      <dgm:t>
        <a:bodyPr/>
        <a:lstStyle/>
        <a:p>
          <a:r>
            <a:rPr lang="en-US" dirty="0" err="1"/>
            <a:t>Khởi</a:t>
          </a:r>
          <a:r>
            <a:rPr lang="en-US" dirty="0"/>
            <a:t> </a:t>
          </a:r>
          <a:r>
            <a:rPr lang="en-US" dirty="0" err="1"/>
            <a:t>nghĩa</a:t>
          </a:r>
          <a:r>
            <a:rPr lang="en-US" dirty="0"/>
            <a:t> </a:t>
          </a:r>
          <a:r>
            <a:rPr lang="en-US" dirty="0" err="1"/>
            <a:t>Yên</a:t>
          </a:r>
          <a:r>
            <a:rPr lang="en-US" dirty="0"/>
            <a:t> </a:t>
          </a:r>
          <a:r>
            <a:rPr lang="en-US" dirty="0" err="1"/>
            <a:t>Thế</a:t>
          </a:r>
          <a:endParaRPr lang="en-US" dirty="0"/>
        </a:p>
      </dgm:t>
    </dgm:pt>
    <dgm:pt modelId="{8241F406-6F3F-4798-AB47-8E8CC5273533}" type="sibTrans" cxnId="{3E15EA86-5289-4975-9A3E-035D60090D86}">
      <dgm:prSet/>
      <dgm:spPr/>
      <dgm:t>
        <a:bodyPr/>
        <a:lstStyle/>
        <a:p>
          <a:endParaRPr lang="en-US"/>
        </a:p>
      </dgm:t>
    </dgm:pt>
    <dgm:pt modelId="{90819F10-1808-4024-B5C7-A1E22C2E1892}" type="parTrans" cxnId="{3E15EA86-5289-4975-9A3E-035D60090D86}">
      <dgm:prSet/>
      <dgm:spPr/>
      <dgm:t>
        <a:bodyPr/>
        <a:lstStyle/>
        <a:p>
          <a:endParaRPr lang="en-US"/>
        </a:p>
      </dgm:t>
    </dgm:pt>
    <dgm:pt modelId="{7B6949A7-9C57-43A9-950E-D80FDD48DCBB}" type="pres">
      <dgm:prSet presAssocID="{A15EEFF5-FE2B-4CFC-8D8D-DDC2B262F636}" presName="Name0" presStyleCnt="0">
        <dgm:presLayoutVars>
          <dgm:dir/>
          <dgm:resizeHandles val="exact"/>
        </dgm:presLayoutVars>
      </dgm:prSet>
      <dgm:spPr/>
    </dgm:pt>
    <dgm:pt modelId="{DFD47517-955A-4B16-985A-4788B3DF0B13}" type="pres">
      <dgm:prSet presAssocID="{93B24521-4CD3-46AA-8124-D9C0C1AD919D}" presName="composite" presStyleCnt="0"/>
      <dgm:spPr/>
    </dgm:pt>
    <dgm:pt modelId="{63835BB1-20E7-4E8B-B390-15675BAAF2CE}" type="pres">
      <dgm:prSet presAssocID="{93B24521-4CD3-46AA-8124-D9C0C1AD919D}" presName="rect1" presStyleLbl="trAlignAcc1" presStyleIdx="0" presStyleCnt="2" custLinFactNeighborX="21686">
        <dgm:presLayoutVars>
          <dgm:bulletEnabled val="1"/>
        </dgm:presLayoutVars>
      </dgm:prSet>
      <dgm:spPr/>
    </dgm:pt>
    <dgm:pt modelId="{4C556DA7-1462-4B51-AF43-B9525BB597EC}" type="pres">
      <dgm:prSet presAssocID="{93B24521-4CD3-46AA-8124-D9C0C1AD919D}" presName="rect2" presStyleLbl="fgImgPlace1" presStyleIdx="0" presStyleCnt="2" custScaleX="227599" custLinFactNeighborX="4928" custLinFactNeighborY="1232"/>
      <dgm:spPr>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dgm:spPr>
    </dgm:pt>
    <dgm:pt modelId="{B16307A9-0ECA-4C71-BA9B-069F0174DBC9}" type="pres">
      <dgm:prSet presAssocID="{F3A1A6C1-BB65-4F48-A59C-B84EADA86EF4}" presName="sibTrans" presStyleCnt="0"/>
      <dgm:spPr/>
    </dgm:pt>
    <dgm:pt modelId="{86E4D041-68CB-43DE-AAFD-8274B6741B9C}" type="pres">
      <dgm:prSet presAssocID="{45B51CF8-76AC-4AC6-89C2-9048E9A742E2}" presName="composite" presStyleCnt="0"/>
      <dgm:spPr/>
    </dgm:pt>
    <dgm:pt modelId="{898646A8-88DC-44D4-89D8-1644E2CC8517}" type="pres">
      <dgm:prSet presAssocID="{45B51CF8-76AC-4AC6-89C2-9048E9A742E2}" presName="rect1" presStyleLbl="trAlignAcc1" presStyleIdx="1" presStyleCnt="2" custLinFactNeighborX="28534" custLinFactNeighborY="-9739">
        <dgm:presLayoutVars>
          <dgm:bulletEnabled val="1"/>
        </dgm:presLayoutVars>
      </dgm:prSet>
      <dgm:spPr/>
    </dgm:pt>
    <dgm:pt modelId="{3F48266B-EB8D-4D65-8E52-D0FF469B6288}" type="pres">
      <dgm:prSet presAssocID="{45B51CF8-76AC-4AC6-89C2-9048E9A742E2}" presName="rect2" presStyleLbl="fgImgPlace1" presStyleIdx="1" presStyleCnt="2" custScaleX="244559"/>
      <dgm:spPr>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dgm:spPr>
    </dgm:pt>
  </dgm:ptLst>
  <dgm:cxnLst>
    <dgm:cxn modelId="{162D8E0E-6536-4022-A02B-432C56EEBAF8}" type="presOf" srcId="{45B51CF8-76AC-4AC6-89C2-9048E9A742E2}" destId="{898646A8-88DC-44D4-89D8-1644E2CC8517}" srcOrd="0" destOrd="0" presId="urn:microsoft.com/office/officeart/2008/layout/PictureStrips"/>
    <dgm:cxn modelId="{A739FC3D-1AD9-4FF6-BD7D-505C38F021BA}" type="presOf" srcId="{93B24521-4CD3-46AA-8124-D9C0C1AD919D}" destId="{63835BB1-20E7-4E8B-B390-15675BAAF2CE}" srcOrd="0" destOrd="0" presId="urn:microsoft.com/office/officeart/2008/layout/PictureStrips"/>
    <dgm:cxn modelId="{BF3A6D72-50B4-45D7-AD7F-9303548BAAA4}" srcId="{A15EEFF5-FE2B-4CFC-8D8D-DDC2B262F636}" destId="{93B24521-4CD3-46AA-8124-D9C0C1AD919D}" srcOrd="0" destOrd="0" parTransId="{8D610B36-FB44-45D1-BB14-36D44744F53F}" sibTransId="{F3A1A6C1-BB65-4F48-A59C-B84EADA86EF4}"/>
    <dgm:cxn modelId="{3E15EA86-5289-4975-9A3E-035D60090D86}" srcId="{A15EEFF5-FE2B-4CFC-8D8D-DDC2B262F636}" destId="{45B51CF8-76AC-4AC6-89C2-9048E9A742E2}" srcOrd="1" destOrd="0" parTransId="{90819F10-1808-4024-B5C7-A1E22C2E1892}" sibTransId="{8241F406-6F3F-4798-AB47-8E8CC5273533}"/>
    <dgm:cxn modelId="{F951AECE-6D0B-42D1-A5DB-F714E91BA20A}" type="presOf" srcId="{A15EEFF5-FE2B-4CFC-8D8D-DDC2B262F636}" destId="{7B6949A7-9C57-43A9-950E-D80FDD48DCBB}" srcOrd="0" destOrd="0" presId="urn:microsoft.com/office/officeart/2008/layout/PictureStrips"/>
    <dgm:cxn modelId="{A7598635-C770-4687-8DD4-87F40E71E015}" type="presParOf" srcId="{7B6949A7-9C57-43A9-950E-D80FDD48DCBB}" destId="{DFD47517-955A-4B16-985A-4788B3DF0B13}" srcOrd="0" destOrd="0" presId="urn:microsoft.com/office/officeart/2008/layout/PictureStrips"/>
    <dgm:cxn modelId="{988097ED-EAF2-494B-A85F-3534432DE5CC}" type="presParOf" srcId="{DFD47517-955A-4B16-985A-4788B3DF0B13}" destId="{63835BB1-20E7-4E8B-B390-15675BAAF2CE}" srcOrd="0" destOrd="0" presId="urn:microsoft.com/office/officeart/2008/layout/PictureStrips"/>
    <dgm:cxn modelId="{7C401E52-2910-412A-A453-0D88CA9E1B33}" type="presParOf" srcId="{DFD47517-955A-4B16-985A-4788B3DF0B13}" destId="{4C556DA7-1462-4B51-AF43-B9525BB597EC}" srcOrd="1" destOrd="0" presId="urn:microsoft.com/office/officeart/2008/layout/PictureStrips"/>
    <dgm:cxn modelId="{22013732-21CA-4BCF-A41F-3048F491523F}" type="presParOf" srcId="{7B6949A7-9C57-43A9-950E-D80FDD48DCBB}" destId="{B16307A9-0ECA-4C71-BA9B-069F0174DBC9}" srcOrd="1" destOrd="0" presId="urn:microsoft.com/office/officeart/2008/layout/PictureStrips"/>
    <dgm:cxn modelId="{2C1C6E44-9C25-458F-B097-DD2C27418C74}" type="presParOf" srcId="{7B6949A7-9C57-43A9-950E-D80FDD48DCBB}" destId="{86E4D041-68CB-43DE-AAFD-8274B6741B9C}" srcOrd="2" destOrd="0" presId="urn:microsoft.com/office/officeart/2008/layout/PictureStrips"/>
    <dgm:cxn modelId="{088F9975-1EF8-4DC8-9B72-1F7F8B4BCF7C}" type="presParOf" srcId="{86E4D041-68CB-43DE-AAFD-8274B6741B9C}" destId="{898646A8-88DC-44D4-89D8-1644E2CC8517}" srcOrd="0" destOrd="0" presId="urn:microsoft.com/office/officeart/2008/layout/PictureStrips"/>
    <dgm:cxn modelId="{374630DB-E27C-4F97-A16B-85C18F40E590}" type="presParOf" srcId="{86E4D041-68CB-43DE-AAFD-8274B6741B9C}" destId="{3F48266B-EB8D-4D65-8E52-D0FF469B6288}" srcOrd="1" destOrd="0" presId="urn:microsoft.com/office/officeart/2008/layout/PictureStrips"/>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7.xml><?xml version="1.0" encoding="utf-8"?>
<dgm:dataModel xmlns:dgm="http://schemas.openxmlformats.org/drawingml/2006/diagram" xmlns:a="http://schemas.openxmlformats.org/drawingml/2006/main">
  <dgm:ptLst>
    <dgm:pt modelId="{929C283B-5C44-456B-8CC1-758997C69992}" type="doc">
      <dgm:prSet loTypeId="urn:diagrams.loki3.com/BracketList" loCatId="list" qsTypeId="urn:microsoft.com/office/officeart/2005/8/quickstyle/simple1" qsCatId="simple" csTypeId="urn:microsoft.com/office/officeart/2005/8/colors/accent1_2" csCatId="accent1" phldr="1"/>
      <dgm:spPr/>
      <dgm:t>
        <a:bodyPr/>
        <a:lstStyle/>
        <a:p>
          <a:endParaRPr lang="en-US"/>
        </a:p>
      </dgm:t>
    </dgm:pt>
    <dgm:pt modelId="{00E8E2F6-1B8F-4A8C-91E5-F760A558B4FF}">
      <dgm:prSet phldrT="[Text]" custT="1"/>
      <dgm:spPr/>
      <dgm:t>
        <a:bodyPr/>
        <a:lstStyle/>
        <a:p>
          <a:pPr algn="just"/>
          <a:r>
            <a:rPr lang="en-US" sz="3200" b="1" u="sng" dirty="0" err="1">
              <a:solidFill>
                <a:srgbClr val="FF0000"/>
              </a:solidFill>
            </a:rPr>
            <a:t>Phong</a:t>
          </a:r>
          <a:r>
            <a:rPr lang="en-US" sz="3200" b="1" u="sng" dirty="0">
              <a:solidFill>
                <a:srgbClr val="FF0000"/>
              </a:solidFill>
            </a:rPr>
            <a:t> </a:t>
          </a:r>
          <a:r>
            <a:rPr lang="en-US" sz="3200" b="1" u="sng" dirty="0" err="1">
              <a:solidFill>
                <a:srgbClr val="FF0000"/>
              </a:solidFill>
            </a:rPr>
            <a:t>trào</a:t>
          </a:r>
          <a:r>
            <a:rPr lang="en-US" sz="3200" b="1" u="sng" dirty="0">
              <a:solidFill>
                <a:srgbClr val="FF0000"/>
              </a:solidFill>
            </a:rPr>
            <a:t> </a:t>
          </a:r>
          <a:r>
            <a:rPr lang="en-US" sz="3200" b="1" u="sng" dirty="0" err="1">
              <a:solidFill>
                <a:srgbClr val="FF0000"/>
              </a:solidFill>
            </a:rPr>
            <a:t>cách</a:t>
          </a:r>
          <a:r>
            <a:rPr lang="en-US" sz="3200" b="1" u="sng" dirty="0">
              <a:solidFill>
                <a:srgbClr val="FF0000"/>
              </a:solidFill>
            </a:rPr>
            <a:t> </a:t>
          </a:r>
          <a:r>
            <a:rPr lang="en-US" sz="3200" b="1" u="sng" dirty="0" err="1">
              <a:solidFill>
                <a:srgbClr val="FF0000"/>
              </a:solidFill>
            </a:rPr>
            <a:t>mạng</a:t>
          </a:r>
          <a:r>
            <a:rPr lang="en-US" sz="3200" b="1" u="sng" dirty="0">
              <a:solidFill>
                <a:srgbClr val="FF0000"/>
              </a:solidFill>
            </a:rPr>
            <a:t> </a:t>
          </a:r>
          <a:r>
            <a:rPr lang="en-US" sz="3200" b="1" u="sng" dirty="0" err="1">
              <a:solidFill>
                <a:srgbClr val="FF0000"/>
              </a:solidFill>
            </a:rPr>
            <a:t>Việt</a:t>
          </a:r>
          <a:r>
            <a:rPr lang="en-US" sz="3200" b="1" u="sng" dirty="0">
              <a:solidFill>
                <a:srgbClr val="FF0000"/>
              </a:solidFill>
            </a:rPr>
            <a:t> Nam </a:t>
          </a:r>
          <a:r>
            <a:rPr lang="en-US" sz="3200" b="1" u="sng" dirty="0" err="1">
              <a:solidFill>
                <a:srgbClr val="FF0000"/>
              </a:solidFill>
            </a:rPr>
            <a:t>thời</a:t>
          </a:r>
          <a:r>
            <a:rPr lang="en-US" sz="3200" b="1" u="sng" dirty="0">
              <a:solidFill>
                <a:srgbClr val="FF0000"/>
              </a:solidFill>
            </a:rPr>
            <a:t> </a:t>
          </a:r>
          <a:r>
            <a:rPr lang="en-US" sz="3200" b="1" u="sng" dirty="0" err="1">
              <a:solidFill>
                <a:srgbClr val="FF0000"/>
              </a:solidFill>
            </a:rPr>
            <a:t>kỳ</a:t>
          </a:r>
          <a:r>
            <a:rPr lang="en-US" sz="3200" b="1" u="sng" dirty="0">
              <a:solidFill>
                <a:srgbClr val="FF0000"/>
              </a:solidFill>
            </a:rPr>
            <a:t> 1930 – 1945</a:t>
          </a:r>
        </a:p>
      </dgm:t>
    </dgm:pt>
    <dgm:pt modelId="{5DC83FFD-1794-47FF-A0DE-14DF1F999BE2}" type="parTrans" cxnId="{5EF2DBC7-835B-49CE-8AB9-50219C896A1B}">
      <dgm:prSet/>
      <dgm:spPr/>
      <dgm:t>
        <a:bodyPr/>
        <a:lstStyle/>
        <a:p>
          <a:endParaRPr lang="en-US"/>
        </a:p>
      </dgm:t>
    </dgm:pt>
    <dgm:pt modelId="{E25328BE-A90D-46A9-861C-C431EB1B4C93}" type="sibTrans" cxnId="{5EF2DBC7-835B-49CE-8AB9-50219C896A1B}">
      <dgm:prSet/>
      <dgm:spPr/>
      <dgm:t>
        <a:bodyPr/>
        <a:lstStyle/>
        <a:p>
          <a:endParaRPr lang="en-US"/>
        </a:p>
      </dgm:t>
    </dgm:pt>
    <dgm:pt modelId="{CCA6E09E-4FE6-4DDD-AD13-2DF5D2CB4516}">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cách</a:t>
          </a:r>
          <a:r>
            <a:rPr lang="en-US" sz="3200" i="1" dirty="0"/>
            <a:t> </a:t>
          </a:r>
          <a:r>
            <a:rPr lang="en-US" sz="3200" i="1" dirty="0" err="1"/>
            <a:t>mạng</a:t>
          </a:r>
          <a:r>
            <a:rPr lang="en-US" sz="3200" i="1" dirty="0"/>
            <a:t> </a:t>
          </a:r>
          <a:r>
            <a:rPr lang="en-US" sz="3200" i="1" dirty="0" err="1"/>
            <a:t>từ</a:t>
          </a:r>
          <a:r>
            <a:rPr lang="en-US" sz="3200" i="1" dirty="0"/>
            <a:t> 1930 </a:t>
          </a:r>
          <a:r>
            <a:rPr lang="en-US" sz="3200" i="1" dirty="0" err="1"/>
            <a:t>đến</a:t>
          </a:r>
          <a:r>
            <a:rPr lang="en-US" sz="3200" i="1" dirty="0"/>
            <a:t> 1935</a:t>
          </a:r>
          <a:endParaRPr lang="en-US" sz="3200" dirty="0"/>
        </a:p>
      </dgm:t>
    </dgm:pt>
    <dgm:pt modelId="{631ABC36-C9C9-49C2-A8D5-17AA44813F18}" type="parTrans" cxnId="{60BB1E05-62F3-46F2-9264-A4EFB47135E3}">
      <dgm:prSet/>
      <dgm:spPr/>
      <dgm:t>
        <a:bodyPr/>
        <a:lstStyle/>
        <a:p>
          <a:endParaRPr lang="en-US"/>
        </a:p>
      </dgm:t>
    </dgm:pt>
    <dgm:pt modelId="{8CC29F2A-D208-45AD-80C0-F02F2E9A60E2}" type="sibTrans" cxnId="{60BB1E05-62F3-46F2-9264-A4EFB47135E3}">
      <dgm:prSet/>
      <dgm:spPr/>
      <dgm:t>
        <a:bodyPr/>
        <a:lstStyle/>
        <a:p>
          <a:endParaRPr lang="en-US"/>
        </a:p>
      </dgm:t>
    </dgm:pt>
    <dgm:pt modelId="{271C38C2-CF1A-437C-B0F2-424E05E1E06E}">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dân</a:t>
          </a:r>
          <a:r>
            <a:rPr lang="en-US" sz="3200" i="1" dirty="0"/>
            <a:t> </a:t>
          </a:r>
          <a:r>
            <a:rPr lang="en-US" sz="3200" i="1" dirty="0" err="1"/>
            <a:t>chủ</a:t>
          </a:r>
          <a:r>
            <a:rPr lang="en-US" sz="3200" i="1" dirty="0"/>
            <a:t> 1936 – 1939</a:t>
          </a:r>
          <a:endParaRPr lang="en-US" sz="3200" dirty="0"/>
        </a:p>
      </dgm:t>
    </dgm:pt>
    <dgm:pt modelId="{6EDC2BAD-E147-433E-B293-5481EB6FA978}" type="parTrans" cxnId="{8FC6CEC5-9E65-409C-AC2D-53E8B043D1A7}">
      <dgm:prSet/>
      <dgm:spPr/>
      <dgm:t>
        <a:bodyPr/>
        <a:lstStyle/>
        <a:p>
          <a:endParaRPr lang="en-US"/>
        </a:p>
      </dgm:t>
    </dgm:pt>
    <dgm:pt modelId="{AA3965F1-FDE3-4D69-93AE-8AA61095FBD1}" type="sibTrans" cxnId="{8FC6CEC5-9E65-409C-AC2D-53E8B043D1A7}">
      <dgm:prSet/>
      <dgm:spPr/>
      <dgm:t>
        <a:bodyPr/>
        <a:lstStyle/>
        <a:p>
          <a:endParaRPr lang="en-US"/>
        </a:p>
      </dgm:t>
    </dgm:pt>
    <dgm:pt modelId="{4D742F70-B7F9-49D7-859E-1CB7604E85FC}">
      <dgm:prSet phldrT="[Text]" custT="1"/>
      <dgm:spPr/>
      <dgm:t>
        <a:bodyPr/>
        <a:lstStyle/>
        <a:p>
          <a:r>
            <a:rPr lang="en-US" sz="3200" i="1" dirty="0" err="1"/>
            <a:t>Phong</a:t>
          </a:r>
          <a:r>
            <a:rPr lang="en-US" sz="3200" i="1" dirty="0"/>
            <a:t> </a:t>
          </a:r>
          <a:r>
            <a:rPr lang="en-US" sz="3200" i="1" dirty="0" err="1"/>
            <a:t>trào</a:t>
          </a:r>
          <a:r>
            <a:rPr lang="en-US" sz="3200" i="1" dirty="0"/>
            <a:t> </a:t>
          </a:r>
          <a:r>
            <a:rPr lang="en-US" sz="3200" i="1" dirty="0" err="1"/>
            <a:t>giải</a:t>
          </a:r>
          <a:r>
            <a:rPr lang="en-US" sz="3200" i="1" dirty="0"/>
            <a:t> </a:t>
          </a:r>
          <a:r>
            <a:rPr lang="en-US" sz="3200" i="1" dirty="0" err="1"/>
            <a:t>phóng</a:t>
          </a:r>
          <a:r>
            <a:rPr lang="en-US" sz="3200" i="1" dirty="0"/>
            <a:t> </a:t>
          </a:r>
          <a:r>
            <a:rPr lang="en-US" sz="3200" i="1" dirty="0" err="1"/>
            <a:t>dân</a:t>
          </a:r>
          <a:r>
            <a:rPr lang="en-US" sz="3200" i="1" dirty="0"/>
            <a:t> </a:t>
          </a:r>
          <a:r>
            <a:rPr lang="en-US" sz="3200" i="1" dirty="0" err="1"/>
            <a:t>tộc</a:t>
          </a:r>
          <a:r>
            <a:rPr lang="en-US" sz="3200" i="1" dirty="0"/>
            <a:t> 1939 – 1945</a:t>
          </a:r>
          <a:endParaRPr lang="en-US" sz="3200" dirty="0"/>
        </a:p>
      </dgm:t>
    </dgm:pt>
    <dgm:pt modelId="{34C4F942-709B-40DA-9F96-7452520E2E96}" type="parTrans" cxnId="{BD4F7073-663F-4AE2-8AA2-A6A6B72F2CB4}">
      <dgm:prSet/>
      <dgm:spPr/>
      <dgm:t>
        <a:bodyPr/>
        <a:lstStyle/>
        <a:p>
          <a:endParaRPr lang="en-US"/>
        </a:p>
      </dgm:t>
    </dgm:pt>
    <dgm:pt modelId="{8DE18F18-F37A-4262-A09F-8E6A838D2C77}" type="sibTrans" cxnId="{BD4F7073-663F-4AE2-8AA2-A6A6B72F2CB4}">
      <dgm:prSet/>
      <dgm:spPr/>
      <dgm:t>
        <a:bodyPr/>
        <a:lstStyle/>
        <a:p>
          <a:endParaRPr lang="en-US"/>
        </a:p>
      </dgm:t>
    </dgm:pt>
    <dgm:pt modelId="{1780EBC4-9F93-4790-A9EC-BA84192848AE}" type="pres">
      <dgm:prSet presAssocID="{929C283B-5C44-456B-8CC1-758997C69992}" presName="Name0" presStyleCnt="0">
        <dgm:presLayoutVars>
          <dgm:dir/>
          <dgm:animLvl val="lvl"/>
          <dgm:resizeHandles val="exact"/>
        </dgm:presLayoutVars>
      </dgm:prSet>
      <dgm:spPr/>
    </dgm:pt>
    <dgm:pt modelId="{6A999C9F-C158-4F13-89E4-DF0924B3F16E}" type="pres">
      <dgm:prSet presAssocID="{00E8E2F6-1B8F-4A8C-91E5-F760A558B4FF}" presName="linNode" presStyleCnt="0"/>
      <dgm:spPr/>
    </dgm:pt>
    <dgm:pt modelId="{20A61D64-C73F-4EA6-97C4-C26515CEA90C}" type="pres">
      <dgm:prSet presAssocID="{00E8E2F6-1B8F-4A8C-91E5-F760A558B4FF}" presName="parTx" presStyleLbl="revTx" presStyleIdx="0" presStyleCnt="1">
        <dgm:presLayoutVars>
          <dgm:chMax val="1"/>
          <dgm:bulletEnabled val="1"/>
        </dgm:presLayoutVars>
      </dgm:prSet>
      <dgm:spPr/>
    </dgm:pt>
    <dgm:pt modelId="{9F70CE7A-48E3-41F9-B580-76C10218388A}" type="pres">
      <dgm:prSet presAssocID="{00E8E2F6-1B8F-4A8C-91E5-F760A558B4FF}" presName="bracket" presStyleLbl="parChTrans1D1" presStyleIdx="0" presStyleCnt="1"/>
      <dgm:spPr/>
    </dgm:pt>
    <dgm:pt modelId="{8F421634-769B-4697-9864-6EAD24D92A3E}" type="pres">
      <dgm:prSet presAssocID="{00E8E2F6-1B8F-4A8C-91E5-F760A558B4FF}" presName="spH" presStyleCnt="0"/>
      <dgm:spPr/>
    </dgm:pt>
    <dgm:pt modelId="{2AE624AE-D90B-4F21-A95B-666A4829387F}" type="pres">
      <dgm:prSet presAssocID="{00E8E2F6-1B8F-4A8C-91E5-F760A558B4FF}" presName="desTx" presStyleLbl="node1" presStyleIdx="0" presStyleCnt="1" custLinFactX="-413" custLinFactNeighborX="-100000" custLinFactNeighborY="2521">
        <dgm:presLayoutVars>
          <dgm:bulletEnabled val="1"/>
        </dgm:presLayoutVars>
      </dgm:prSet>
      <dgm:spPr/>
    </dgm:pt>
  </dgm:ptLst>
  <dgm:cxnLst>
    <dgm:cxn modelId="{60BB1E05-62F3-46F2-9264-A4EFB47135E3}" srcId="{00E8E2F6-1B8F-4A8C-91E5-F760A558B4FF}" destId="{CCA6E09E-4FE6-4DDD-AD13-2DF5D2CB4516}" srcOrd="0" destOrd="0" parTransId="{631ABC36-C9C9-49C2-A8D5-17AA44813F18}" sibTransId="{8CC29F2A-D208-45AD-80C0-F02F2E9A60E2}"/>
    <dgm:cxn modelId="{CB94C361-818E-4BB7-8603-CEEE702B48A9}" type="presOf" srcId="{929C283B-5C44-456B-8CC1-758997C69992}" destId="{1780EBC4-9F93-4790-A9EC-BA84192848AE}" srcOrd="0" destOrd="0" presId="urn:diagrams.loki3.com/BracketList"/>
    <dgm:cxn modelId="{BE652143-7CBB-4ED0-A2F1-8B435EAB02B4}" type="presOf" srcId="{CCA6E09E-4FE6-4DDD-AD13-2DF5D2CB4516}" destId="{2AE624AE-D90B-4F21-A95B-666A4829387F}" srcOrd="0" destOrd="0" presId="urn:diagrams.loki3.com/BracketList"/>
    <dgm:cxn modelId="{6B056865-A8EE-43CF-BCA6-F18BECBF755C}" type="presOf" srcId="{00E8E2F6-1B8F-4A8C-91E5-F760A558B4FF}" destId="{20A61D64-C73F-4EA6-97C4-C26515CEA90C}" srcOrd="0" destOrd="0" presId="urn:diagrams.loki3.com/BracketList"/>
    <dgm:cxn modelId="{BD4F7073-663F-4AE2-8AA2-A6A6B72F2CB4}" srcId="{00E8E2F6-1B8F-4A8C-91E5-F760A558B4FF}" destId="{4D742F70-B7F9-49D7-859E-1CB7604E85FC}" srcOrd="2" destOrd="0" parTransId="{34C4F942-709B-40DA-9F96-7452520E2E96}" sibTransId="{8DE18F18-F37A-4262-A09F-8E6A838D2C77}"/>
    <dgm:cxn modelId="{E1C57FC3-9477-4D45-82A9-515D93BE13B0}" type="presOf" srcId="{4D742F70-B7F9-49D7-859E-1CB7604E85FC}" destId="{2AE624AE-D90B-4F21-A95B-666A4829387F}" srcOrd="0" destOrd="2" presId="urn:diagrams.loki3.com/BracketList"/>
    <dgm:cxn modelId="{8FC6CEC5-9E65-409C-AC2D-53E8B043D1A7}" srcId="{00E8E2F6-1B8F-4A8C-91E5-F760A558B4FF}" destId="{271C38C2-CF1A-437C-B0F2-424E05E1E06E}" srcOrd="1" destOrd="0" parTransId="{6EDC2BAD-E147-433E-B293-5481EB6FA978}" sibTransId="{AA3965F1-FDE3-4D69-93AE-8AA61095FBD1}"/>
    <dgm:cxn modelId="{5EF2DBC7-835B-49CE-8AB9-50219C896A1B}" srcId="{929C283B-5C44-456B-8CC1-758997C69992}" destId="{00E8E2F6-1B8F-4A8C-91E5-F760A558B4FF}" srcOrd="0" destOrd="0" parTransId="{5DC83FFD-1794-47FF-A0DE-14DF1F999BE2}" sibTransId="{E25328BE-A90D-46A9-861C-C431EB1B4C93}"/>
    <dgm:cxn modelId="{1FF3B5EA-5319-422A-970D-A0AE55BBFD93}" type="presOf" srcId="{271C38C2-CF1A-437C-B0F2-424E05E1E06E}" destId="{2AE624AE-D90B-4F21-A95B-666A4829387F}" srcOrd="0" destOrd="1" presId="urn:diagrams.loki3.com/BracketList"/>
    <dgm:cxn modelId="{F42B0E7D-399C-4D6A-BF37-1BD253BD66E7}" type="presParOf" srcId="{1780EBC4-9F93-4790-A9EC-BA84192848AE}" destId="{6A999C9F-C158-4F13-89E4-DF0924B3F16E}" srcOrd="0" destOrd="0" presId="urn:diagrams.loki3.com/BracketList"/>
    <dgm:cxn modelId="{8E3EBDA4-E7EC-4600-B3A3-1A20DCD9B059}" type="presParOf" srcId="{6A999C9F-C158-4F13-89E4-DF0924B3F16E}" destId="{20A61D64-C73F-4EA6-97C4-C26515CEA90C}" srcOrd="0" destOrd="0" presId="urn:diagrams.loki3.com/BracketList"/>
    <dgm:cxn modelId="{91A78FA9-BA30-4001-B02C-0BBB9563A771}" type="presParOf" srcId="{6A999C9F-C158-4F13-89E4-DF0924B3F16E}" destId="{9F70CE7A-48E3-41F9-B580-76C10218388A}" srcOrd="1" destOrd="0" presId="urn:diagrams.loki3.com/BracketList"/>
    <dgm:cxn modelId="{A9060BB5-8F48-48C1-A32B-BD46C0BBF79C}" type="presParOf" srcId="{6A999C9F-C158-4F13-89E4-DF0924B3F16E}" destId="{8F421634-769B-4697-9864-6EAD24D92A3E}" srcOrd="2" destOrd="0" presId="urn:diagrams.loki3.com/BracketList"/>
    <dgm:cxn modelId="{82281B90-1FBD-4AF9-9AEE-CBAAE34C7BC0}" type="presParOf" srcId="{6A999C9F-C158-4F13-89E4-DF0924B3F16E}" destId="{2AE624AE-D90B-4F21-A95B-666A4829387F}" srcOrd="3" destOrd="0" presId="urn:diagrams.loki3.com/BracketList"/>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48.xml><?xml version="1.0" encoding="utf-8"?>
<dgm:dataModel xmlns:dgm="http://schemas.openxmlformats.org/drawingml/2006/diagram" xmlns:a="http://schemas.openxmlformats.org/drawingml/2006/main">
  <dgm:ptLst>
    <dgm:pt modelId="{2F2382B5-51F5-4B30-8762-EA19E570EF53}" type="doc">
      <dgm:prSet loTypeId="urn:microsoft.com/office/officeart/2011/layout/TabList" loCatId="list" qsTypeId="urn:microsoft.com/office/officeart/2005/8/quickstyle/simple1" qsCatId="simple" csTypeId="urn:microsoft.com/office/officeart/2005/8/colors/accent1_2" csCatId="accent1" phldr="1"/>
      <dgm:spPr/>
      <dgm:t>
        <a:bodyPr/>
        <a:lstStyle/>
        <a:p>
          <a:endParaRPr lang="en-US"/>
        </a:p>
      </dgm:t>
    </dgm:pt>
    <dgm:pt modelId="{211712DE-CE60-4EF5-91FC-DFEF21C2F746}">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cách</a:t>
          </a:r>
          <a:r>
            <a:rPr lang="en-US" sz="2400" i="1" dirty="0"/>
            <a:t> </a:t>
          </a:r>
          <a:r>
            <a:rPr lang="en-US" sz="2400" i="1" dirty="0" err="1"/>
            <a:t>mạng</a:t>
          </a:r>
          <a:r>
            <a:rPr lang="en-US" sz="2400" i="1" dirty="0"/>
            <a:t> </a:t>
          </a:r>
          <a:r>
            <a:rPr lang="en-US" sz="2400" i="1" dirty="0" err="1"/>
            <a:t>từ</a:t>
          </a:r>
          <a:r>
            <a:rPr lang="en-US" sz="2400" i="1" dirty="0"/>
            <a:t> 1930 </a:t>
          </a:r>
          <a:r>
            <a:rPr lang="en-US" sz="2400" i="1" dirty="0" err="1"/>
            <a:t>đến</a:t>
          </a:r>
          <a:r>
            <a:rPr lang="en-US" sz="2400" i="1" dirty="0"/>
            <a:t> 1935</a:t>
          </a:r>
          <a:endParaRPr lang="en-US" sz="2400" dirty="0"/>
        </a:p>
      </dgm:t>
    </dgm:pt>
    <dgm:pt modelId="{A1F784AF-239F-4AC6-8963-986A6588EB98}" type="parTrans" cxnId="{0DBF8645-B443-41C4-8138-8BCDF5952311}">
      <dgm:prSet/>
      <dgm:spPr/>
      <dgm:t>
        <a:bodyPr/>
        <a:lstStyle/>
        <a:p>
          <a:endParaRPr lang="en-US"/>
        </a:p>
      </dgm:t>
    </dgm:pt>
    <dgm:pt modelId="{D39CC800-C880-4321-A18C-EA935DA05208}" type="sibTrans" cxnId="{0DBF8645-B443-41C4-8138-8BCDF5952311}">
      <dgm:prSet/>
      <dgm:spPr/>
      <dgm:t>
        <a:bodyPr/>
        <a:lstStyle/>
        <a:p>
          <a:endParaRPr lang="en-US"/>
        </a:p>
      </dgm:t>
    </dgm:pt>
    <dgm:pt modelId="{739710DB-6BF2-4944-859C-2B6C8D76B0BA}">
      <dgm:prSet phldrT="[Text]" custT="1"/>
      <dgm:spPr/>
      <dgm:t>
        <a:bodyPr/>
        <a:lstStyle/>
        <a:p>
          <a:pPr algn="just"/>
          <a:r>
            <a:rPr lang="en-US" sz="2400" dirty="0" err="1"/>
            <a:t>Cuộc</a:t>
          </a:r>
          <a:r>
            <a:rPr lang="en-US" sz="2400" dirty="0"/>
            <a:t> </a:t>
          </a:r>
          <a:r>
            <a:rPr lang="en-US" sz="2400" dirty="0" err="1"/>
            <a:t>bạo</a:t>
          </a:r>
          <a:r>
            <a:rPr lang="en-US" sz="2400" dirty="0"/>
            <a:t> </a:t>
          </a:r>
          <a:r>
            <a:rPr lang="en-US" sz="2400" dirty="0" err="1"/>
            <a:t>động</a:t>
          </a:r>
          <a:r>
            <a:rPr lang="en-US" sz="2400" dirty="0"/>
            <a:t> </a:t>
          </a:r>
          <a:r>
            <a:rPr lang="en-US" sz="2400" dirty="0" err="1"/>
            <a:t>Yên</a:t>
          </a:r>
          <a:r>
            <a:rPr lang="en-US" sz="2400" dirty="0"/>
            <a:t> </a:t>
          </a:r>
          <a:r>
            <a:rPr lang="en-US" sz="2400" dirty="0" err="1"/>
            <a:t>Bái</a:t>
          </a:r>
          <a:r>
            <a:rPr lang="en-US" sz="2400" dirty="0"/>
            <a:t> </a:t>
          </a:r>
          <a:r>
            <a:rPr lang="en-US" sz="2400" dirty="0" err="1"/>
            <a:t>của</a:t>
          </a:r>
          <a:r>
            <a:rPr lang="en-US" sz="2400" dirty="0"/>
            <a:t> </a:t>
          </a:r>
          <a:r>
            <a:rPr lang="en-US" sz="2400" dirty="0" err="1"/>
            <a:t>Việt</a:t>
          </a:r>
          <a:r>
            <a:rPr lang="en-US" sz="2400" dirty="0"/>
            <a:t> Nam </a:t>
          </a:r>
          <a:r>
            <a:rPr lang="en-US" sz="2400" dirty="0" err="1"/>
            <a:t>Quốc</a:t>
          </a:r>
          <a:r>
            <a:rPr lang="en-US" sz="2400" dirty="0"/>
            <a:t> </a:t>
          </a:r>
          <a:r>
            <a:rPr lang="en-US" sz="2400" dirty="0" err="1"/>
            <a:t>dân</a:t>
          </a:r>
          <a:r>
            <a:rPr lang="en-US" sz="2400" dirty="0"/>
            <a:t> </a:t>
          </a:r>
          <a:r>
            <a:rPr lang="en-US" sz="2400" dirty="0" err="1"/>
            <a:t>Đảng</a:t>
          </a:r>
          <a:r>
            <a:rPr lang="en-US" sz="2400" dirty="0"/>
            <a:t> (9.2.1930)</a:t>
          </a:r>
        </a:p>
      </dgm:t>
    </dgm:pt>
    <dgm:pt modelId="{85A2555A-D365-4914-A026-C7BE34A72278}" type="parTrans" cxnId="{06BBA522-35CA-4A16-BF1A-35BD47A01882}">
      <dgm:prSet/>
      <dgm:spPr/>
      <dgm:t>
        <a:bodyPr/>
        <a:lstStyle/>
        <a:p>
          <a:endParaRPr lang="en-US"/>
        </a:p>
      </dgm:t>
    </dgm:pt>
    <dgm:pt modelId="{5BC8ADCB-59BF-4F92-A919-34CD523AC0BF}" type="sibTrans" cxnId="{06BBA522-35CA-4A16-BF1A-35BD47A01882}">
      <dgm:prSet/>
      <dgm:spPr/>
      <dgm:t>
        <a:bodyPr/>
        <a:lstStyle/>
        <a:p>
          <a:endParaRPr lang="en-US"/>
        </a:p>
      </dgm:t>
    </dgm:pt>
    <dgm:pt modelId="{783B1937-E256-4467-8BC5-12E9242DA1A6}">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dân</a:t>
          </a:r>
          <a:r>
            <a:rPr lang="en-US" sz="2400" i="1" dirty="0"/>
            <a:t> </a:t>
          </a:r>
          <a:r>
            <a:rPr lang="en-US" sz="2400" i="1" dirty="0" err="1"/>
            <a:t>chủ</a:t>
          </a:r>
          <a:r>
            <a:rPr lang="en-US" sz="2400" i="1" dirty="0"/>
            <a:t> 1936 – 1939.</a:t>
          </a:r>
          <a:endParaRPr lang="en-US" sz="2400" dirty="0"/>
        </a:p>
      </dgm:t>
    </dgm:pt>
    <dgm:pt modelId="{1A1AF698-9A8E-4E5D-B7B7-26DA6BEF54D6}" type="parTrans" cxnId="{611C0887-3B61-4622-A94B-84F08191E133}">
      <dgm:prSet/>
      <dgm:spPr/>
      <dgm:t>
        <a:bodyPr/>
        <a:lstStyle/>
        <a:p>
          <a:endParaRPr lang="en-US"/>
        </a:p>
      </dgm:t>
    </dgm:pt>
    <dgm:pt modelId="{E1DB0033-1345-4E1F-A4A7-1976D49CF755}" type="sibTrans" cxnId="{611C0887-3B61-4622-A94B-84F08191E133}">
      <dgm:prSet/>
      <dgm:spPr/>
      <dgm:t>
        <a:bodyPr/>
        <a:lstStyle/>
        <a:p>
          <a:endParaRPr lang="en-US"/>
        </a:p>
      </dgm:t>
    </dgm:pt>
    <dgm:pt modelId="{79BE67C4-F9EE-49D1-AE96-9C59988268A8}">
      <dgm:prSet phldrT="[Text]" custT="1"/>
      <dgm:spPr/>
      <dgm:t>
        <a:bodyPr/>
        <a:lstStyle/>
        <a:p>
          <a:pPr algn="just"/>
          <a:r>
            <a:rPr lang="en-US" sz="2400" dirty="0" err="1"/>
            <a:t>Tháng</a:t>
          </a:r>
          <a:r>
            <a:rPr lang="en-US" sz="2400" dirty="0"/>
            <a:t> 7 – 1936, </a:t>
          </a:r>
          <a:r>
            <a:rPr lang="en-US" sz="2400" dirty="0" err="1"/>
            <a:t>Hội</a:t>
          </a:r>
          <a:r>
            <a:rPr lang="en-US" sz="2400" dirty="0"/>
            <a:t> </a:t>
          </a:r>
          <a:r>
            <a:rPr lang="en-US" sz="2400" dirty="0" err="1"/>
            <a:t>nghị</a:t>
          </a:r>
          <a:r>
            <a:rPr lang="en-US" sz="2400" dirty="0"/>
            <a:t> Ban </a:t>
          </a:r>
          <a:r>
            <a:rPr lang="en-US" sz="2400" dirty="0" err="1"/>
            <a:t>chấp</a:t>
          </a:r>
          <a:r>
            <a:rPr lang="en-US" sz="2400" dirty="0"/>
            <a:t> </a:t>
          </a:r>
          <a:r>
            <a:rPr lang="en-US" sz="2400" dirty="0" err="1"/>
            <a:t>hành</a:t>
          </a:r>
          <a:r>
            <a:rPr lang="en-US" sz="2400" dirty="0"/>
            <a:t> </a:t>
          </a:r>
          <a:r>
            <a:rPr lang="en-US" sz="2400" dirty="0" err="1"/>
            <a:t>Trung</a:t>
          </a:r>
          <a:r>
            <a:rPr lang="en-US" sz="2400" dirty="0"/>
            <a:t> </a:t>
          </a:r>
          <a:r>
            <a:rPr lang="en-US" sz="2400" dirty="0" err="1"/>
            <a:t>ương</a:t>
          </a:r>
          <a:r>
            <a:rPr lang="en-US" sz="2400" dirty="0"/>
            <a:t> </a:t>
          </a:r>
          <a:r>
            <a:rPr lang="en-US" sz="2400" dirty="0" err="1"/>
            <a:t>Đảng</a:t>
          </a:r>
          <a:r>
            <a:rPr lang="en-US" sz="2400" dirty="0"/>
            <a:t> </a:t>
          </a:r>
          <a:r>
            <a:rPr lang="en-US" sz="2400" dirty="0" err="1"/>
            <a:t>Cộng</a:t>
          </a:r>
          <a:r>
            <a:rPr lang="en-US" sz="2400" dirty="0"/>
            <a:t> </a:t>
          </a:r>
          <a:r>
            <a:rPr lang="en-US" sz="2400" dirty="0" err="1"/>
            <a:t>sản</a:t>
          </a:r>
          <a:r>
            <a:rPr lang="en-US" sz="2400" dirty="0"/>
            <a:t> </a:t>
          </a:r>
          <a:r>
            <a:rPr lang="en-US" sz="2400" dirty="0" err="1"/>
            <a:t>Đông</a:t>
          </a:r>
          <a:r>
            <a:rPr lang="en-US" sz="2400" dirty="0"/>
            <a:t> </a:t>
          </a:r>
          <a:r>
            <a:rPr lang="en-US" sz="2400" dirty="0" err="1"/>
            <a:t>Dương</a:t>
          </a:r>
          <a:r>
            <a:rPr lang="en-US" sz="2400" dirty="0"/>
            <a:t> </a:t>
          </a:r>
          <a:r>
            <a:rPr lang="en-US" sz="2400" dirty="0" err="1"/>
            <a:t>họp</a:t>
          </a:r>
          <a:r>
            <a:rPr lang="en-US" sz="2400" dirty="0"/>
            <a:t> </a:t>
          </a:r>
          <a:r>
            <a:rPr lang="en-US" sz="2400" dirty="0" err="1"/>
            <a:t>tại</a:t>
          </a:r>
          <a:r>
            <a:rPr lang="en-US" sz="2400" dirty="0"/>
            <a:t> </a:t>
          </a:r>
          <a:r>
            <a:rPr lang="en-US" sz="2400" dirty="0" err="1"/>
            <a:t>Thượng</a:t>
          </a:r>
          <a:r>
            <a:rPr lang="en-US" sz="2400" dirty="0"/>
            <a:t> </a:t>
          </a:r>
          <a:r>
            <a:rPr lang="en-US" sz="2400" dirty="0" err="1"/>
            <a:t>Hải</a:t>
          </a:r>
          <a:r>
            <a:rPr lang="en-US" sz="2400" dirty="0"/>
            <a:t> </a:t>
          </a:r>
        </a:p>
      </dgm:t>
    </dgm:pt>
    <dgm:pt modelId="{57F427A4-D413-49E2-8E82-CEF1F0683D53}" type="parTrans" cxnId="{FFA5865C-58C9-4FD5-9473-382E4954CF77}">
      <dgm:prSet/>
      <dgm:spPr/>
      <dgm:t>
        <a:bodyPr/>
        <a:lstStyle/>
        <a:p>
          <a:endParaRPr lang="en-US"/>
        </a:p>
      </dgm:t>
    </dgm:pt>
    <dgm:pt modelId="{041B7FEE-397B-418D-B173-A938B03121BF}" type="sibTrans" cxnId="{FFA5865C-58C9-4FD5-9473-382E4954CF77}">
      <dgm:prSet/>
      <dgm:spPr/>
      <dgm:t>
        <a:bodyPr/>
        <a:lstStyle/>
        <a:p>
          <a:endParaRPr lang="en-US"/>
        </a:p>
      </dgm:t>
    </dgm:pt>
    <dgm:pt modelId="{1ED4CBA8-2C75-4783-9F9C-8564476CA504}">
      <dgm:prSet phldrT="[Text]" custT="1"/>
      <dgm:spPr/>
      <dgm:t>
        <a:bodyPr/>
        <a:lstStyle/>
        <a:p>
          <a:pPr algn="just"/>
          <a:r>
            <a:rPr lang="en-US" sz="2400" i="1" dirty="0" err="1"/>
            <a:t>Phong</a:t>
          </a:r>
          <a:r>
            <a:rPr lang="en-US" sz="2400" i="1" dirty="0"/>
            <a:t> </a:t>
          </a:r>
          <a:r>
            <a:rPr lang="en-US" sz="2400" i="1" dirty="0" err="1"/>
            <a:t>trào</a:t>
          </a:r>
          <a:r>
            <a:rPr lang="en-US" sz="2400" i="1" dirty="0"/>
            <a:t> </a:t>
          </a:r>
          <a:r>
            <a:rPr lang="en-US" sz="2400" i="1" dirty="0" err="1"/>
            <a:t>giải</a:t>
          </a:r>
          <a:r>
            <a:rPr lang="en-US" sz="2400" i="1" dirty="0"/>
            <a:t> </a:t>
          </a:r>
          <a:r>
            <a:rPr lang="en-US" sz="2400" i="1" dirty="0" err="1"/>
            <a:t>phóng</a:t>
          </a:r>
          <a:r>
            <a:rPr lang="en-US" sz="2400" i="1" dirty="0"/>
            <a:t> </a:t>
          </a:r>
          <a:r>
            <a:rPr lang="en-US" sz="2400" i="1" dirty="0" err="1"/>
            <a:t>dân</a:t>
          </a:r>
          <a:r>
            <a:rPr lang="en-US" sz="2400" i="1" dirty="0"/>
            <a:t> </a:t>
          </a:r>
          <a:r>
            <a:rPr lang="en-US" sz="2400" i="1" dirty="0" err="1"/>
            <a:t>tộc</a:t>
          </a:r>
          <a:r>
            <a:rPr lang="en-US" sz="2400" i="1" dirty="0"/>
            <a:t> 1939 – 1945.</a:t>
          </a:r>
          <a:endParaRPr lang="en-US" sz="2400" dirty="0"/>
        </a:p>
      </dgm:t>
    </dgm:pt>
    <dgm:pt modelId="{71521861-F645-4829-884E-0202BF344363}" type="parTrans" cxnId="{F00B026C-2DFD-4337-97E9-1956AA7B302A}">
      <dgm:prSet/>
      <dgm:spPr/>
      <dgm:t>
        <a:bodyPr/>
        <a:lstStyle/>
        <a:p>
          <a:endParaRPr lang="en-US"/>
        </a:p>
      </dgm:t>
    </dgm:pt>
    <dgm:pt modelId="{3968F94D-8BE2-433A-A11A-7744883C3D91}" type="sibTrans" cxnId="{F00B026C-2DFD-4337-97E9-1956AA7B302A}">
      <dgm:prSet/>
      <dgm:spPr/>
      <dgm:t>
        <a:bodyPr/>
        <a:lstStyle/>
        <a:p>
          <a:endParaRPr lang="en-US"/>
        </a:p>
      </dgm:t>
    </dgm:pt>
    <dgm:pt modelId="{9D1A2FAB-D181-4637-AC5E-6FE6BD237493}">
      <dgm:prSet phldrT="[Text]" custT="1"/>
      <dgm:spPr/>
      <dgm:t>
        <a:bodyPr/>
        <a:lstStyle/>
        <a:p>
          <a:pPr algn="just"/>
          <a:r>
            <a:rPr lang="en-US" sz="2400" dirty="0"/>
            <a:t>HNTW </a:t>
          </a:r>
          <a:r>
            <a:rPr lang="en-US" sz="2400" dirty="0" err="1"/>
            <a:t>lần</a:t>
          </a:r>
          <a:r>
            <a:rPr lang="en-US" sz="2400" dirty="0"/>
            <a:t> 6 (1939); HNTW </a:t>
          </a:r>
          <a:r>
            <a:rPr lang="en-US" sz="2400" dirty="0" err="1"/>
            <a:t>lần</a:t>
          </a:r>
          <a:r>
            <a:rPr lang="en-US" sz="2400" dirty="0"/>
            <a:t> 7 (1940); HNTW 8 (1941)</a:t>
          </a:r>
        </a:p>
      </dgm:t>
    </dgm:pt>
    <dgm:pt modelId="{D7AD4115-03B4-4EA8-AA4B-5CAB398ADE37}" type="parTrans" cxnId="{11A84F03-DC4E-4F8A-A9A5-A30EF7296124}">
      <dgm:prSet/>
      <dgm:spPr/>
      <dgm:t>
        <a:bodyPr/>
        <a:lstStyle/>
        <a:p>
          <a:endParaRPr lang="en-US"/>
        </a:p>
      </dgm:t>
    </dgm:pt>
    <dgm:pt modelId="{CBB33F8D-6E59-4FD4-940E-58A7A413C890}" type="sibTrans" cxnId="{11A84F03-DC4E-4F8A-A9A5-A30EF7296124}">
      <dgm:prSet/>
      <dgm:spPr/>
      <dgm:t>
        <a:bodyPr/>
        <a:lstStyle/>
        <a:p>
          <a:endParaRPr lang="en-US"/>
        </a:p>
      </dgm:t>
    </dgm:pt>
    <dgm:pt modelId="{00916A78-6B7C-4ACA-A9D8-82C16C274CB7}">
      <dgm:prSet phldrT="[Text]" custT="1"/>
      <dgm:spPr/>
      <dgm:t>
        <a:bodyPr/>
        <a:lstStyle/>
        <a:p>
          <a:pPr algn="just"/>
          <a:r>
            <a:rPr lang="en-US" sz="2400" dirty="0" err="1"/>
            <a:t>Phong</a:t>
          </a:r>
          <a:r>
            <a:rPr lang="en-US" sz="2400" dirty="0"/>
            <a:t> </a:t>
          </a:r>
          <a:r>
            <a:rPr lang="en-US" sz="2400" dirty="0" err="1"/>
            <a:t>trào</a:t>
          </a:r>
          <a:r>
            <a:rPr lang="en-US" sz="2400" dirty="0"/>
            <a:t> </a:t>
          </a:r>
          <a:r>
            <a:rPr lang="en-US" sz="2400" dirty="0" err="1"/>
            <a:t>cách</a:t>
          </a:r>
          <a:r>
            <a:rPr lang="en-US" sz="2400" dirty="0"/>
            <a:t> </a:t>
          </a:r>
          <a:r>
            <a:rPr lang="en-US" sz="2400" dirty="0" err="1"/>
            <a:t>mạng</a:t>
          </a:r>
          <a:r>
            <a:rPr lang="en-US" sz="2400" dirty="0"/>
            <a:t> 1930 – 1931 </a:t>
          </a:r>
          <a:r>
            <a:rPr lang="en-US" sz="2400" dirty="0" err="1"/>
            <a:t>với</a:t>
          </a:r>
          <a:r>
            <a:rPr lang="en-US" sz="2400" dirty="0"/>
            <a:t> </a:t>
          </a:r>
          <a:r>
            <a:rPr lang="en-US" sz="2400" dirty="0" err="1"/>
            <a:t>đỉnh</a:t>
          </a:r>
          <a:r>
            <a:rPr lang="en-US" sz="2400" dirty="0"/>
            <a:t> </a:t>
          </a:r>
          <a:r>
            <a:rPr lang="en-US" sz="2400" dirty="0" err="1"/>
            <a:t>cao</a:t>
          </a:r>
          <a:r>
            <a:rPr lang="en-US" sz="2400" dirty="0"/>
            <a:t> </a:t>
          </a:r>
          <a:r>
            <a:rPr lang="en-US" sz="2400" dirty="0" err="1"/>
            <a:t>Xô</a:t>
          </a:r>
          <a:r>
            <a:rPr lang="en-US" sz="2400" dirty="0"/>
            <a:t> </a:t>
          </a:r>
          <a:r>
            <a:rPr lang="en-US" sz="2400" dirty="0" err="1"/>
            <a:t>viết</a:t>
          </a:r>
          <a:r>
            <a:rPr lang="en-US" sz="2400" dirty="0"/>
            <a:t> </a:t>
          </a:r>
          <a:r>
            <a:rPr lang="en-US" sz="2400" dirty="0" err="1"/>
            <a:t>Nghệ</a:t>
          </a:r>
          <a:r>
            <a:rPr lang="en-US" sz="2400" dirty="0"/>
            <a:t> </a:t>
          </a:r>
          <a:r>
            <a:rPr lang="en-US" sz="2400" dirty="0" err="1"/>
            <a:t>Tĩnh</a:t>
          </a:r>
          <a:endParaRPr lang="en-US" sz="2400" dirty="0"/>
        </a:p>
      </dgm:t>
    </dgm:pt>
    <dgm:pt modelId="{860B35EF-9079-4B95-A015-33D6B02BFD9F}" type="parTrans" cxnId="{74C3616E-F580-4AE2-BEB4-FD134E559C0B}">
      <dgm:prSet/>
      <dgm:spPr/>
      <dgm:t>
        <a:bodyPr/>
        <a:lstStyle/>
        <a:p>
          <a:endParaRPr lang="en-US"/>
        </a:p>
      </dgm:t>
    </dgm:pt>
    <dgm:pt modelId="{E030A956-22DF-446C-BAC9-F3A215AAB9DD}" type="sibTrans" cxnId="{74C3616E-F580-4AE2-BEB4-FD134E559C0B}">
      <dgm:prSet/>
      <dgm:spPr/>
      <dgm:t>
        <a:bodyPr/>
        <a:lstStyle/>
        <a:p>
          <a:endParaRPr lang="en-US"/>
        </a:p>
      </dgm:t>
    </dgm:pt>
    <dgm:pt modelId="{FAF4E095-E4AC-4D21-AE84-9275D15B3C2E}">
      <dgm:prSet phldrT="[Text]" custT="1"/>
      <dgm:spPr/>
      <dgm:t>
        <a:bodyPr/>
        <a:lstStyle/>
        <a:p>
          <a:pPr algn="just"/>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r>
            <a:rPr lang="en-US" sz="2400" dirty="0"/>
            <a:t> </a:t>
          </a:r>
          <a:r>
            <a:rPr lang="en-US" sz="2400" dirty="0" err="1"/>
            <a:t>công</a:t>
          </a:r>
          <a:r>
            <a:rPr lang="en-US" sz="2400" dirty="0"/>
            <a:t> </a:t>
          </a:r>
          <a:r>
            <a:rPr lang="en-US" sz="2400" dirty="0" err="1"/>
            <a:t>khai</a:t>
          </a:r>
          <a:r>
            <a:rPr lang="en-US" sz="2400" dirty="0"/>
            <a:t>, </a:t>
          </a:r>
          <a:r>
            <a:rPr lang="en-US" sz="2400" dirty="0" err="1"/>
            <a:t>dân</a:t>
          </a:r>
          <a:r>
            <a:rPr lang="en-US" sz="2400" dirty="0"/>
            <a:t> </a:t>
          </a:r>
          <a:r>
            <a:rPr lang="en-US" sz="2400" dirty="0" err="1"/>
            <a:t>chủ</a:t>
          </a:r>
          <a:r>
            <a:rPr lang="en-US" sz="2400" dirty="0"/>
            <a:t>, </a:t>
          </a:r>
          <a:r>
            <a:rPr lang="en-US" sz="2400" dirty="0" err="1"/>
            <a:t>phong</a:t>
          </a:r>
          <a:r>
            <a:rPr lang="en-US" sz="2400" dirty="0"/>
            <a:t> </a:t>
          </a:r>
          <a:r>
            <a:rPr lang="en-US" sz="2400" dirty="0" err="1"/>
            <a:t>trào</a:t>
          </a:r>
          <a:r>
            <a:rPr lang="en-US" sz="2400" dirty="0"/>
            <a:t> </a:t>
          </a:r>
          <a:r>
            <a:rPr lang="en-US" sz="2400" dirty="0" err="1"/>
            <a:t>Đông</a:t>
          </a:r>
          <a:r>
            <a:rPr lang="en-US" sz="2400" dirty="0"/>
            <a:t> </a:t>
          </a:r>
          <a:r>
            <a:rPr lang="en-US" sz="2400" dirty="0" err="1"/>
            <a:t>Dương</a:t>
          </a:r>
          <a:r>
            <a:rPr lang="en-US" sz="2400" dirty="0"/>
            <a:t> </a:t>
          </a:r>
          <a:r>
            <a:rPr lang="en-US" sz="2400" dirty="0" err="1"/>
            <a:t>đại</a:t>
          </a:r>
          <a:r>
            <a:rPr lang="en-US" sz="2400" dirty="0"/>
            <a:t> </a:t>
          </a:r>
          <a:r>
            <a:rPr lang="en-US" sz="2400" dirty="0" err="1"/>
            <a:t>hội</a:t>
          </a:r>
          <a:r>
            <a:rPr lang="en-US" sz="2400" dirty="0"/>
            <a:t>, </a:t>
          </a:r>
          <a:r>
            <a:rPr lang="en-US" sz="2400" dirty="0" err="1"/>
            <a:t>phong</a:t>
          </a:r>
          <a:r>
            <a:rPr lang="en-US" sz="2400" dirty="0"/>
            <a:t> </a:t>
          </a:r>
          <a:r>
            <a:rPr lang="en-US" sz="2400" dirty="0" err="1"/>
            <a:t>trào</a:t>
          </a:r>
          <a:r>
            <a:rPr lang="en-US" sz="2400" dirty="0"/>
            <a:t> </a:t>
          </a:r>
          <a:r>
            <a:rPr lang="en-US" sz="2400" dirty="0" err="1"/>
            <a:t>đấu</a:t>
          </a:r>
          <a:r>
            <a:rPr lang="en-US" sz="2400" dirty="0"/>
            <a:t> </a:t>
          </a:r>
          <a:r>
            <a:rPr lang="en-US" sz="2400" dirty="0" err="1"/>
            <a:t>tranh</a:t>
          </a:r>
          <a:r>
            <a:rPr lang="en-US" sz="2400" dirty="0"/>
            <a:t> ở </a:t>
          </a:r>
          <a:r>
            <a:rPr lang="en-US" sz="2400" dirty="0" err="1"/>
            <a:t>nghị</a:t>
          </a:r>
          <a:r>
            <a:rPr lang="en-US" sz="2400" dirty="0"/>
            <a:t> </a:t>
          </a:r>
          <a:r>
            <a:rPr lang="en-US" sz="2400" dirty="0" err="1"/>
            <a:t>trường</a:t>
          </a:r>
          <a:r>
            <a:rPr lang="en-US" sz="2400" dirty="0"/>
            <a:t>…</a:t>
          </a:r>
        </a:p>
      </dgm:t>
    </dgm:pt>
    <dgm:pt modelId="{A964A800-A839-42F2-B8F5-DD3CEB3184C6}" type="parTrans" cxnId="{F2D272C5-14EC-44C8-8407-191DA24899FE}">
      <dgm:prSet/>
      <dgm:spPr/>
      <dgm:t>
        <a:bodyPr/>
        <a:lstStyle/>
        <a:p>
          <a:endParaRPr lang="en-US"/>
        </a:p>
      </dgm:t>
    </dgm:pt>
    <dgm:pt modelId="{3B43E159-CE62-464B-995C-0AC8AF9A8159}" type="sibTrans" cxnId="{F2D272C5-14EC-44C8-8407-191DA24899FE}">
      <dgm:prSet/>
      <dgm:spPr/>
      <dgm:t>
        <a:bodyPr/>
        <a:lstStyle/>
        <a:p>
          <a:endParaRPr lang="en-US"/>
        </a:p>
      </dgm:t>
    </dgm:pt>
    <dgm:pt modelId="{6D3A5767-2071-440C-BE04-BC9199FFC170}">
      <dgm:prSet phldrT="[Text]" custT="1"/>
      <dgm:spPr/>
      <dgm:t>
        <a:bodyPr/>
        <a:lstStyle/>
        <a:p>
          <a:pPr algn="just"/>
          <a:r>
            <a:rPr lang="en-US" sz="2400" dirty="0"/>
            <a:t>CMTT 1945</a:t>
          </a:r>
        </a:p>
      </dgm:t>
    </dgm:pt>
    <dgm:pt modelId="{8B4DBA09-FC3E-404D-9938-236155624D24}" type="parTrans" cxnId="{726D63BB-AB7D-4593-84BA-7DF5244AA7C3}">
      <dgm:prSet/>
      <dgm:spPr/>
      <dgm:t>
        <a:bodyPr/>
        <a:lstStyle/>
        <a:p>
          <a:endParaRPr lang="en-US"/>
        </a:p>
      </dgm:t>
    </dgm:pt>
    <dgm:pt modelId="{63DE20D6-7E46-4CDB-8901-7216ECDF67AD}" type="sibTrans" cxnId="{726D63BB-AB7D-4593-84BA-7DF5244AA7C3}">
      <dgm:prSet/>
      <dgm:spPr/>
      <dgm:t>
        <a:bodyPr/>
        <a:lstStyle/>
        <a:p>
          <a:endParaRPr lang="en-US"/>
        </a:p>
      </dgm:t>
    </dgm:pt>
    <dgm:pt modelId="{9BDDD0C6-C3CD-405E-9FC0-255205BED24F}" type="pres">
      <dgm:prSet presAssocID="{2F2382B5-51F5-4B30-8762-EA19E570EF53}" presName="Name0" presStyleCnt="0">
        <dgm:presLayoutVars>
          <dgm:chMax/>
          <dgm:chPref val="3"/>
          <dgm:dir/>
          <dgm:animOne val="branch"/>
          <dgm:animLvl val="lvl"/>
        </dgm:presLayoutVars>
      </dgm:prSet>
      <dgm:spPr/>
    </dgm:pt>
    <dgm:pt modelId="{FFA45302-2C17-4E66-B528-BC13CB133921}" type="pres">
      <dgm:prSet presAssocID="{211712DE-CE60-4EF5-91FC-DFEF21C2F746}" presName="composite" presStyleCnt="0"/>
      <dgm:spPr/>
    </dgm:pt>
    <dgm:pt modelId="{3B0317E7-2E41-4C6A-B80D-6A892C0F3441}" type="pres">
      <dgm:prSet presAssocID="{211712DE-CE60-4EF5-91FC-DFEF21C2F746}" presName="FirstChild" presStyleLbl="revTx" presStyleIdx="0" presStyleCnt="6">
        <dgm:presLayoutVars>
          <dgm:chMax val="0"/>
          <dgm:chPref val="0"/>
          <dgm:bulletEnabled val="1"/>
        </dgm:presLayoutVars>
      </dgm:prSet>
      <dgm:spPr/>
    </dgm:pt>
    <dgm:pt modelId="{5848705D-E6CE-4581-8065-561CEDCF195A}" type="pres">
      <dgm:prSet presAssocID="{211712DE-CE60-4EF5-91FC-DFEF21C2F746}" presName="Parent" presStyleLbl="alignNode1" presStyleIdx="0" presStyleCnt="3">
        <dgm:presLayoutVars>
          <dgm:chMax val="3"/>
          <dgm:chPref val="3"/>
          <dgm:bulletEnabled val="1"/>
        </dgm:presLayoutVars>
      </dgm:prSet>
      <dgm:spPr/>
    </dgm:pt>
    <dgm:pt modelId="{DECD3A83-664F-4A0D-8831-D4A8109893D2}" type="pres">
      <dgm:prSet presAssocID="{211712DE-CE60-4EF5-91FC-DFEF21C2F746}" presName="Accent" presStyleLbl="parChTrans1D1" presStyleIdx="0" presStyleCnt="3"/>
      <dgm:spPr/>
    </dgm:pt>
    <dgm:pt modelId="{0823A54F-F1B8-4DC1-A9AE-D0B76BFCA8F9}" type="pres">
      <dgm:prSet presAssocID="{211712DE-CE60-4EF5-91FC-DFEF21C2F746}" presName="Child" presStyleLbl="revTx" presStyleIdx="1" presStyleCnt="6">
        <dgm:presLayoutVars>
          <dgm:chMax val="0"/>
          <dgm:chPref val="0"/>
          <dgm:bulletEnabled val="1"/>
        </dgm:presLayoutVars>
      </dgm:prSet>
      <dgm:spPr/>
    </dgm:pt>
    <dgm:pt modelId="{27058560-EE35-4625-B98F-27D6CB6CBD23}" type="pres">
      <dgm:prSet presAssocID="{D39CC800-C880-4321-A18C-EA935DA05208}" presName="sibTrans" presStyleCnt="0"/>
      <dgm:spPr/>
    </dgm:pt>
    <dgm:pt modelId="{F7C71EFE-361E-43FA-A5EA-9327FC097F90}" type="pres">
      <dgm:prSet presAssocID="{783B1937-E256-4467-8BC5-12E9242DA1A6}" presName="composite" presStyleCnt="0"/>
      <dgm:spPr/>
    </dgm:pt>
    <dgm:pt modelId="{8432B929-810B-4F1F-BE75-47CA1B6E9522}" type="pres">
      <dgm:prSet presAssocID="{783B1937-E256-4467-8BC5-12E9242DA1A6}" presName="FirstChild" presStyleLbl="revTx" presStyleIdx="2" presStyleCnt="6">
        <dgm:presLayoutVars>
          <dgm:chMax val="0"/>
          <dgm:chPref val="0"/>
          <dgm:bulletEnabled val="1"/>
        </dgm:presLayoutVars>
      </dgm:prSet>
      <dgm:spPr/>
    </dgm:pt>
    <dgm:pt modelId="{8494E031-07AD-4E4D-9131-A1F1B48A9DBF}" type="pres">
      <dgm:prSet presAssocID="{783B1937-E256-4467-8BC5-12E9242DA1A6}" presName="Parent" presStyleLbl="alignNode1" presStyleIdx="1" presStyleCnt="3">
        <dgm:presLayoutVars>
          <dgm:chMax val="3"/>
          <dgm:chPref val="3"/>
          <dgm:bulletEnabled val="1"/>
        </dgm:presLayoutVars>
      </dgm:prSet>
      <dgm:spPr/>
    </dgm:pt>
    <dgm:pt modelId="{D9B34721-D5B8-47C2-9536-2225E63A4A36}" type="pres">
      <dgm:prSet presAssocID="{783B1937-E256-4467-8BC5-12E9242DA1A6}" presName="Accent" presStyleLbl="parChTrans1D1" presStyleIdx="1" presStyleCnt="3"/>
      <dgm:spPr/>
    </dgm:pt>
    <dgm:pt modelId="{AE8D8D62-B15C-4F62-A709-83B7C6FB5710}" type="pres">
      <dgm:prSet presAssocID="{783B1937-E256-4467-8BC5-12E9242DA1A6}" presName="Child" presStyleLbl="revTx" presStyleIdx="3" presStyleCnt="6">
        <dgm:presLayoutVars>
          <dgm:chMax val="0"/>
          <dgm:chPref val="0"/>
          <dgm:bulletEnabled val="1"/>
        </dgm:presLayoutVars>
      </dgm:prSet>
      <dgm:spPr/>
    </dgm:pt>
    <dgm:pt modelId="{CD82FCA1-E95C-482A-8234-DAD54CE5EA6D}" type="pres">
      <dgm:prSet presAssocID="{E1DB0033-1345-4E1F-A4A7-1976D49CF755}" presName="sibTrans" presStyleCnt="0"/>
      <dgm:spPr/>
    </dgm:pt>
    <dgm:pt modelId="{FF270DFD-E177-4447-BC84-275F0654E7CC}" type="pres">
      <dgm:prSet presAssocID="{1ED4CBA8-2C75-4783-9F9C-8564476CA504}" presName="composite" presStyleCnt="0"/>
      <dgm:spPr/>
    </dgm:pt>
    <dgm:pt modelId="{DD93B320-CB5C-49A2-95DA-EE25D14DC616}" type="pres">
      <dgm:prSet presAssocID="{1ED4CBA8-2C75-4783-9F9C-8564476CA504}" presName="FirstChild" presStyleLbl="revTx" presStyleIdx="4" presStyleCnt="6">
        <dgm:presLayoutVars>
          <dgm:chMax val="0"/>
          <dgm:chPref val="0"/>
          <dgm:bulletEnabled val="1"/>
        </dgm:presLayoutVars>
      </dgm:prSet>
      <dgm:spPr/>
    </dgm:pt>
    <dgm:pt modelId="{F14A4C38-C823-4D4D-BEB3-9A00B0513971}" type="pres">
      <dgm:prSet presAssocID="{1ED4CBA8-2C75-4783-9F9C-8564476CA504}" presName="Parent" presStyleLbl="alignNode1" presStyleIdx="2" presStyleCnt="3">
        <dgm:presLayoutVars>
          <dgm:chMax val="3"/>
          <dgm:chPref val="3"/>
          <dgm:bulletEnabled val="1"/>
        </dgm:presLayoutVars>
      </dgm:prSet>
      <dgm:spPr/>
    </dgm:pt>
    <dgm:pt modelId="{B9D136C8-F291-40E6-946D-34DB75C81174}" type="pres">
      <dgm:prSet presAssocID="{1ED4CBA8-2C75-4783-9F9C-8564476CA504}" presName="Accent" presStyleLbl="parChTrans1D1" presStyleIdx="2" presStyleCnt="3"/>
      <dgm:spPr/>
    </dgm:pt>
    <dgm:pt modelId="{60D4FCB0-C052-4139-A497-99DB2FFDD7FB}" type="pres">
      <dgm:prSet presAssocID="{1ED4CBA8-2C75-4783-9F9C-8564476CA504}" presName="Child" presStyleLbl="revTx" presStyleIdx="5" presStyleCnt="6">
        <dgm:presLayoutVars>
          <dgm:chMax val="0"/>
          <dgm:chPref val="0"/>
          <dgm:bulletEnabled val="1"/>
        </dgm:presLayoutVars>
      </dgm:prSet>
      <dgm:spPr/>
    </dgm:pt>
  </dgm:ptLst>
  <dgm:cxnLst>
    <dgm:cxn modelId="{11A84F03-DC4E-4F8A-A9A5-A30EF7296124}" srcId="{1ED4CBA8-2C75-4783-9F9C-8564476CA504}" destId="{9D1A2FAB-D181-4637-AC5E-6FE6BD237493}" srcOrd="0" destOrd="0" parTransId="{D7AD4115-03B4-4EA8-AA4B-5CAB398ADE37}" sibTransId="{CBB33F8D-6E59-4FD4-940E-58A7A413C890}"/>
    <dgm:cxn modelId="{BE00270E-92F1-4689-B14B-3EC05B7421D1}" type="presOf" srcId="{6D3A5767-2071-440C-BE04-BC9199FFC170}" destId="{60D4FCB0-C052-4139-A497-99DB2FFDD7FB}" srcOrd="0" destOrd="0" presId="urn:microsoft.com/office/officeart/2011/layout/TabList"/>
    <dgm:cxn modelId="{06BBA522-35CA-4A16-BF1A-35BD47A01882}" srcId="{211712DE-CE60-4EF5-91FC-DFEF21C2F746}" destId="{739710DB-6BF2-4944-859C-2B6C8D76B0BA}" srcOrd="0" destOrd="0" parTransId="{85A2555A-D365-4914-A026-C7BE34A72278}" sibTransId="{5BC8ADCB-59BF-4F92-A919-34CD523AC0BF}"/>
    <dgm:cxn modelId="{A54C4425-E8E5-4426-9DEC-2753D842962A}" type="presOf" srcId="{1ED4CBA8-2C75-4783-9F9C-8564476CA504}" destId="{F14A4C38-C823-4D4D-BEB3-9A00B0513971}" srcOrd="0" destOrd="0" presId="urn:microsoft.com/office/officeart/2011/layout/TabList"/>
    <dgm:cxn modelId="{3A2C832C-9590-400B-A428-8F0CB4042C2E}" type="presOf" srcId="{9D1A2FAB-D181-4637-AC5E-6FE6BD237493}" destId="{DD93B320-CB5C-49A2-95DA-EE25D14DC616}" srcOrd="0" destOrd="0" presId="urn:microsoft.com/office/officeart/2011/layout/TabList"/>
    <dgm:cxn modelId="{FFA5865C-58C9-4FD5-9473-382E4954CF77}" srcId="{783B1937-E256-4467-8BC5-12E9242DA1A6}" destId="{79BE67C4-F9EE-49D1-AE96-9C59988268A8}" srcOrd="0" destOrd="0" parTransId="{57F427A4-D413-49E2-8E82-CEF1F0683D53}" sibTransId="{041B7FEE-397B-418D-B173-A938B03121BF}"/>
    <dgm:cxn modelId="{0DBF8645-B443-41C4-8138-8BCDF5952311}" srcId="{2F2382B5-51F5-4B30-8762-EA19E570EF53}" destId="{211712DE-CE60-4EF5-91FC-DFEF21C2F746}" srcOrd="0" destOrd="0" parTransId="{A1F784AF-239F-4AC6-8963-986A6588EB98}" sibTransId="{D39CC800-C880-4321-A18C-EA935DA05208}"/>
    <dgm:cxn modelId="{E423746A-7319-4636-9E0D-510EB41EC6E5}" type="presOf" srcId="{783B1937-E256-4467-8BC5-12E9242DA1A6}" destId="{8494E031-07AD-4E4D-9131-A1F1B48A9DBF}" srcOrd="0" destOrd="0" presId="urn:microsoft.com/office/officeart/2011/layout/TabList"/>
    <dgm:cxn modelId="{F00B026C-2DFD-4337-97E9-1956AA7B302A}" srcId="{2F2382B5-51F5-4B30-8762-EA19E570EF53}" destId="{1ED4CBA8-2C75-4783-9F9C-8564476CA504}" srcOrd="2" destOrd="0" parTransId="{71521861-F645-4829-884E-0202BF344363}" sibTransId="{3968F94D-8BE2-433A-A11A-7744883C3D91}"/>
    <dgm:cxn modelId="{74C3616E-F580-4AE2-BEB4-FD134E559C0B}" srcId="{211712DE-CE60-4EF5-91FC-DFEF21C2F746}" destId="{00916A78-6B7C-4ACA-A9D8-82C16C274CB7}" srcOrd="1" destOrd="0" parTransId="{860B35EF-9079-4B95-A015-33D6B02BFD9F}" sibTransId="{E030A956-22DF-446C-BAC9-F3A215AAB9DD}"/>
    <dgm:cxn modelId="{B8C7BD50-6A41-4391-8A9A-80A59CDA4770}" type="presOf" srcId="{211712DE-CE60-4EF5-91FC-DFEF21C2F746}" destId="{5848705D-E6CE-4581-8065-561CEDCF195A}" srcOrd="0" destOrd="0" presId="urn:microsoft.com/office/officeart/2011/layout/TabList"/>
    <dgm:cxn modelId="{611C0887-3B61-4622-A94B-84F08191E133}" srcId="{2F2382B5-51F5-4B30-8762-EA19E570EF53}" destId="{783B1937-E256-4467-8BC5-12E9242DA1A6}" srcOrd="1" destOrd="0" parTransId="{1A1AF698-9A8E-4E5D-B7B7-26DA6BEF54D6}" sibTransId="{E1DB0033-1345-4E1F-A4A7-1976D49CF755}"/>
    <dgm:cxn modelId="{CA56299B-003E-47CF-A28C-C4CE54109463}" type="presOf" srcId="{2F2382B5-51F5-4B30-8762-EA19E570EF53}" destId="{9BDDD0C6-C3CD-405E-9FC0-255205BED24F}" srcOrd="0" destOrd="0" presId="urn:microsoft.com/office/officeart/2011/layout/TabList"/>
    <dgm:cxn modelId="{726D63BB-AB7D-4593-84BA-7DF5244AA7C3}" srcId="{1ED4CBA8-2C75-4783-9F9C-8564476CA504}" destId="{6D3A5767-2071-440C-BE04-BC9199FFC170}" srcOrd="1" destOrd="0" parTransId="{8B4DBA09-FC3E-404D-9938-236155624D24}" sibTransId="{63DE20D6-7E46-4CDB-8901-7216ECDF67AD}"/>
    <dgm:cxn modelId="{F2D272C5-14EC-44C8-8407-191DA24899FE}" srcId="{783B1937-E256-4467-8BC5-12E9242DA1A6}" destId="{FAF4E095-E4AC-4D21-AE84-9275D15B3C2E}" srcOrd="1" destOrd="0" parTransId="{A964A800-A839-42F2-B8F5-DD3CEB3184C6}" sibTransId="{3B43E159-CE62-464B-995C-0AC8AF9A8159}"/>
    <dgm:cxn modelId="{587C0FCC-65BA-42AB-A9F4-BD918629D658}" type="presOf" srcId="{FAF4E095-E4AC-4D21-AE84-9275D15B3C2E}" destId="{AE8D8D62-B15C-4F62-A709-83B7C6FB5710}" srcOrd="0" destOrd="0" presId="urn:microsoft.com/office/officeart/2011/layout/TabList"/>
    <dgm:cxn modelId="{BDDE7AD2-7821-48CA-9D59-F556E5A904AF}" type="presOf" srcId="{00916A78-6B7C-4ACA-A9D8-82C16C274CB7}" destId="{0823A54F-F1B8-4DC1-A9AE-D0B76BFCA8F9}" srcOrd="0" destOrd="0" presId="urn:microsoft.com/office/officeart/2011/layout/TabList"/>
    <dgm:cxn modelId="{E74ADFD6-08F0-4D57-B335-6CE6591F9425}" type="presOf" srcId="{739710DB-6BF2-4944-859C-2B6C8D76B0BA}" destId="{3B0317E7-2E41-4C6A-B80D-6A892C0F3441}" srcOrd="0" destOrd="0" presId="urn:microsoft.com/office/officeart/2011/layout/TabList"/>
    <dgm:cxn modelId="{27E9B9D7-2EE9-4F20-983A-996AAE69A6EB}" type="presOf" srcId="{79BE67C4-F9EE-49D1-AE96-9C59988268A8}" destId="{8432B929-810B-4F1F-BE75-47CA1B6E9522}" srcOrd="0" destOrd="0" presId="urn:microsoft.com/office/officeart/2011/layout/TabList"/>
    <dgm:cxn modelId="{D13E93F7-125E-4DE0-8B66-6DE15F00AA8B}" type="presParOf" srcId="{9BDDD0C6-C3CD-405E-9FC0-255205BED24F}" destId="{FFA45302-2C17-4E66-B528-BC13CB133921}" srcOrd="0" destOrd="0" presId="urn:microsoft.com/office/officeart/2011/layout/TabList"/>
    <dgm:cxn modelId="{5F48F194-590F-4FF5-8A7D-CB0AD249419B}" type="presParOf" srcId="{FFA45302-2C17-4E66-B528-BC13CB133921}" destId="{3B0317E7-2E41-4C6A-B80D-6A892C0F3441}" srcOrd="0" destOrd="0" presId="urn:microsoft.com/office/officeart/2011/layout/TabList"/>
    <dgm:cxn modelId="{80352794-8646-41E9-879B-7FFE2300CB70}" type="presParOf" srcId="{FFA45302-2C17-4E66-B528-BC13CB133921}" destId="{5848705D-E6CE-4581-8065-561CEDCF195A}" srcOrd="1" destOrd="0" presId="urn:microsoft.com/office/officeart/2011/layout/TabList"/>
    <dgm:cxn modelId="{3F99F5F9-9C72-4838-8827-7B4E5032812C}" type="presParOf" srcId="{FFA45302-2C17-4E66-B528-BC13CB133921}" destId="{DECD3A83-664F-4A0D-8831-D4A8109893D2}" srcOrd="2" destOrd="0" presId="urn:microsoft.com/office/officeart/2011/layout/TabList"/>
    <dgm:cxn modelId="{F76FA953-FCAF-415D-BC81-C5EECDF1A720}" type="presParOf" srcId="{9BDDD0C6-C3CD-405E-9FC0-255205BED24F}" destId="{0823A54F-F1B8-4DC1-A9AE-D0B76BFCA8F9}" srcOrd="1" destOrd="0" presId="urn:microsoft.com/office/officeart/2011/layout/TabList"/>
    <dgm:cxn modelId="{0F094C07-5373-4CBC-93EE-E205269C4D34}" type="presParOf" srcId="{9BDDD0C6-C3CD-405E-9FC0-255205BED24F}" destId="{27058560-EE35-4625-B98F-27D6CB6CBD23}" srcOrd="2" destOrd="0" presId="urn:microsoft.com/office/officeart/2011/layout/TabList"/>
    <dgm:cxn modelId="{F795C7EA-3840-40DD-86E8-4F76FFB3783B}" type="presParOf" srcId="{9BDDD0C6-C3CD-405E-9FC0-255205BED24F}" destId="{F7C71EFE-361E-43FA-A5EA-9327FC097F90}" srcOrd="3" destOrd="0" presId="urn:microsoft.com/office/officeart/2011/layout/TabList"/>
    <dgm:cxn modelId="{69EEE89A-BEA3-4CBE-A71B-421A126BECAA}" type="presParOf" srcId="{F7C71EFE-361E-43FA-A5EA-9327FC097F90}" destId="{8432B929-810B-4F1F-BE75-47CA1B6E9522}" srcOrd="0" destOrd="0" presId="urn:microsoft.com/office/officeart/2011/layout/TabList"/>
    <dgm:cxn modelId="{68C35BC1-7F3F-4E8E-80F9-037A11039689}" type="presParOf" srcId="{F7C71EFE-361E-43FA-A5EA-9327FC097F90}" destId="{8494E031-07AD-4E4D-9131-A1F1B48A9DBF}" srcOrd="1" destOrd="0" presId="urn:microsoft.com/office/officeart/2011/layout/TabList"/>
    <dgm:cxn modelId="{1F039FC0-AB72-4637-84FC-EF787AE20D98}" type="presParOf" srcId="{F7C71EFE-361E-43FA-A5EA-9327FC097F90}" destId="{D9B34721-D5B8-47C2-9536-2225E63A4A36}" srcOrd="2" destOrd="0" presId="urn:microsoft.com/office/officeart/2011/layout/TabList"/>
    <dgm:cxn modelId="{8B97918A-CE0E-4C60-85B6-2013E546E00D}" type="presParOf" srcId="{9BDDD0C6-C3CD-405E-9FC0-255205BED24F}" destId="{AE8D8D62-B15C-4F62-A709-83B7C6FB5710}" srcOrd="4" destOrd="0" presId="urn:microsoft.com/office/officeart/2011/layout/TabList"/>
    <dgm:cxn modelId="{23E08926-271F-44AF-A84A-32CB938BA035}" type="presParOf" srcId="{9BDDD0C6-C3CD-405E-9FC0-255205BED24F}" destId="{CD82FCA1-E95C-482A-8234-DAD54CE5EA6D}" srcOrd="5" destOrd="0" presId="urn:microsoft.com/office/officeart/2011/layout/TabList"/>
    <dgm:cxn modelId="{7A4C7D22-9550-43C3-8FD9-46DADA0702AA}" type="presParOf" srcId="{9BDDD0C6-C3CD-405E-9FC0-255205BED24F}" destId="{FF270DFD-E177-4447-BC84-275F0654E7CC}" srcOrd="6" destOrd="0" presId="urn:microsoft.com/office/officeart/2011/layout/TabList"/>
    <dgm:cxn modelId="{4BAF2C61-61EE-46AF-9C2F-EF4A4BEA2435}" type="presParOf" srcId="{FF270DFD-E177-4447-BC84-275F0654E7CC}" destId="{DD93B320-CB5C-49A2-95DA-EE25D14DC616}" srcOrd="0" destOrd="0" presId="urn:microsoft.com/office/officeart/2011/layout/TabList"/>
    <dgm:cxn modelId="{90A28A54-0568-4017-BAC9-5F1A86596941}" type="presParOf" srcId="{FF270DFD-E177-4447-BC84-275F0654E7CC}" destId="{F14A4C38-C823-4D4D-BEB3-9A00B0513971}" srcOrd="1" destOrd="0" presId="urn:microsoft.com/office/officeart/2011/layout/TabList"/>
    <dgm:cxn modelId="{1B7FA9EF-B614-45D5-8A40-93830095AC2C}" type="presParOf" srcId="{FF270DFD-E177-4447-BC84-275F0654E7CC}" destId="{B9D136C8-F291-40E6-946D-34DB75C81174}" srcOrd="2" destOrd="0" presId="urn:microsoft.com/office/officeart/2011/layout/TabList"/>
    <dgm:cxn modelId="{82B2BA7F-E707-4AA4-B99E-E2502083C7F3}" type="presParOf" srcId="{9BDDD0C6-C3CD-405E-9FC0-255205BED24F}" destId="{60D4FCB0-C052-4139-A497-99DB2FFDD7FB}" srcOrd="7" destOrd="0" presId="urn:microsoft.com/office/officeart/2011/layout/Tab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20EA5B3-C238-45DE-9DDB-35BF6AC79C3A}">
      <dsp:nvSpPr>
        <dsp:cNvPr id="0" name=""/>
        <dsp:cNvSpPr/>
      </dsp:nvSpPr>
      <dsp:spPr>
        <a:xfrm>
          <a:off x="0" y="95163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17D104D-044D-4F2E-B095-A7A782490B39}">
      <dsp:nvSpPr>
        <dsp:cNvPr id="0" name=""/>
        <dsp:cNvSpPr/>
      </dsp:nvSpPr>
      <dsp:spPr>
        <a:xfrm>
          <a:off x="386953" y="2175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1.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 </a:t>
          </a:r>
          <a:endParaRPr lang="en-US" sz="3200" kern="1200" dirty="0">
            <a:solidFill>
              <a:schemeClr val="bg1"/>
            </a:solidFill>
          </a:endParaRPr>
        </a:p>
      </dsp:txBody>
      <dsp:txXfrm>
        <a:off x="477739" y="112539"/>
        <a:ext cx="7557482" cy="1678188"/>
      </dsp:txXfrm>
    </dsp:sp>
    <dsp:sp modelId="{90CE8C27-3523-4E34-9C8B-A65B9CEB2B9A}">
      <dsp:nvSpPr>
        <dsp:cNvPr id="0" name=""/>
        <dsp:cNvSpPr/>
      </dsp:nvSpPr>
      <dsp:spPr>
        <a:xfrm>
          <a:off x="0" y="3809313"/>
          <a:ext cx="8128000" cy="1587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04C3CCC-CC6F-455C-B316-4FD53760C8F0}">
      <dsp:nvSpPr>
        <dsp:cNvPr id="0" name=""/>
        <dsp:cNvSpPr/>
      </dsp:nvSpPr>
      <dsp:spPr>
        <a:xfrm>
          <a:off x="386953" y="2879433"/>
          <a:ext cx="7739054" cy="1859760"/>
        </a:xfrm>
        <a:prstGeom prst="roundRect">
          <a:avLst/>
        </a:prstGeom>
        <a:solidFill>
          <a:srgbClr val="002060"/>
        </a:solidFill>
        <a:ln w="12700" cap="flat" cmpd="sng" algn="ctr">
          <a:solidFill>
            <a:srgbClr val="660033"/>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5053" tIns="0" rIns="215053" bIns="0" numCol="1" spcCol="1270" anchor="ctr" anchorCtr="0">
          <a:noAutofit/>
        </a:bodyPr>
        <a:lstStyle/>
        <a:p>
          <a:pPr marL="0" lvl="0" indent="0" algn="l" defTabSz="1422400">
            <a:lnSpc>
              <a:spcPct val="90000"/>
            </a:lnSpc>
            <a:spcBef>
              <a:spcPct val="0"/>
            </a:spcBef>
            <a:spcAft>
              <a:spcPct val="35000"/>
            </a:spcAft>
            <a:buNone/>
          </a:pPr>
          <a:r>
            <a:rPr lang="en-US" sz="3200" b="1" kern="1200" dirty="0"/>
            <a:t>2.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XI </a:t>
          </a:r>
          <a:r>
            <a:rPr lang="en-US" sz="3200" b="1" kern="1200" dirty="0" err="1"/>
            <a:t>đến</a:t>
          </a:r>
          <a:r>
            <a:rPr lang="en-US" sz="3200" b="1" kern="1200" dirty="0"/>
            <a:t> </a:t>
          </a:r>
          <a:r>
            <a:rPr lang="en-US" sz="3200" b="1" kern="1200" dirty="0" err="1"/>
            <a:t>thế</a:t>
          </a:r>
          <a:r>
            <a:rPr lang="en-US" sz="3200" b="1" kern="1200" dirty="0"/>
            <a:t> </a:t>
          </a:r>
          <a:r>
            <a:rPr lang="en-US" sz="3200" b="1" kern="1200" dirty="0" err="1"/>
            <a:t>kỷ</a:t>
          </a:r>
          <a:r>
            <a:rPr lang="en-US" sz="3200" b="1" kern="1200" dirty="0"/>
            <a:t> XV</a:t>
          </a:r>
          <a:endParaRPr lang="en-US" sz="3200" kern="1200" dirty="0">
            <a:solidFill>
              <a:schemeClr val="bg1"/>
            </a:solidFill>
          </a:endParaRPr>
        </a:p>
      </dsp:txBody>
      <dsp:txXfrm>
        <a:off x="477739" y="2970219"/>
        <a:ext cx="7557482" cy="1678188"/>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90A58C2-769D-4246-A158-F2F2F272DB05}">
      <dsp:nvSpPr>
        <dsp:cNvPr id="0" name=""/>
        <dsp:cNvSpPr/>
      </dsp:nvSpPr>
      <dsp:spPr>
        <a:xfrm>
          <a:off x="0" y="0"/>
          <a:ext cx="8128000" cy="1625600"/>
        </a:xfrm>
        <a:prstGeom prst="rect">
          <a:avLst/>
        </a:prstGeom>
        <a:solidFill>
          <a:schemeClr val="tx2"/>
        </a:solidFill>
        <a:ln>
          <a:noFill/>
        </a:ln>
        <a:effectLst/>
      </dsp:spPr>
      <dsp:style>
        <a:lnRef idx="0">
          <a:scrgbClr r="0" g="0" b="0"/>
        </a:lnRef>
        <a:fillRef idx="1">
          <a:scrgbClr r="0" g="0" b="0"/>
        </a:fillRef>
        <a:effectRef idx="0">
          <a:scrgbClr r="0" g="0" b="0"/>
        </a:effectRef>
        <a:fontRef idx="minor"/>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b="1" kern="1200" dirty="0">
              <a:solidFill>
                <a:srgbClr val="FFFF00"/>
              </a:solidFill>
            </a:rPr>
            <a:t>1. </a:t>
          </a:r>
          <a:r>
            <a:rPr lang="en-US" sz="3600" b="1" kern="1200" dirty="0" err="1">
              <a:solidFill>
                <a:srgbClr val="FFFF00"/>
              </a:solidFill>
            </a:rPr>
            <a:t>Các</a:t>
          </a:r>
          <a:r>
            <a:rPr lang="en-US" sz="3600" b="1" kern="1200" dirty="0">
              <a:solidFill>
                <a:srgbClr val="FFFF00"/>
              </a:solidFill>
            </a:rPr>
            <a:t> </a:t>
          </a:r>
          <a:r>
            <a:rPr lang="en-US" sz="3600" b="1" kern="1200" dirty="0" err="1">
              <a:solidFill>
                <a:srgbClr val="FFFF00"/>
              </a:solidFill>
            </a:rPr>
            <a:t>vương</a:t>
          </a:r>
          <a:r>
            <a:rPr lang="en-US" sz="3600" b="1" kern="1200" dirty="0">
              <a:solidFill>
                <a:srgbClr val="FFFF00"/>
              </a:solidFill>
            </a:rPr>
            <a:t> </a:t>
          </a:r>
          <a:r>
            <a:rPr lang="en-US" sz="3600" b="1" kern="1200" dirty="0" err="1">
              <a:solidFill>
                <a:srgbClr val="FFFF00"/>
              </a:solidFill>
            </a:rPr>
            <a:t>triều</a:t>
          </a:r>
          <a:r>
            <a:rPr lang="en-US" sz="3600" b="1" kern="1200" dirty="0">
              <a:solidFill>
                <a:srgbClr val="FFFF00"/>
              </a:solidFill>
            </a:rPr>
            <a:t> </a:t>
          </a:r>
          <a:r>
            <a:rPr lang="en-US" sz="3600" b="1" kern="1200" dirty="0" err="1">
              <a:solidFill>
                <a:srgbClr val="FFFF00"/>
              </a:solidFill>
            </a:rPr>
            <a:t>Ngô</a:t>
          </a:r>
          <a:r>
            <a:rPr lang="en-US" sz="3600" b="1" kern="1200" dirty="0">
              <a:solidFill>
                <a:srgbClr val="FFFF00"/>
              </a:solidFill>
            </a:rPr>
            <a:t> – </a:t>
          </a:r>
          <a:r>
            <a:rPr lang="en-US" sz="3600" b="1" kern="1200" dirty="0" err="1">
              <a:solidFill>
                <a:srgbClr val="FFFF00"/>
              </a:solidFill>
            </a:rPr>
            <a:t>Đinh</a:t>
          </a:r>
          <a:r>
            <a:rPr lang="en-US" sz="3600" b="1" kern="1200" dirty="0">
              <a:solidFill>
                <a:srgbClr val="FFFF00"/>
              </a:solidFill>
            </a:rPr>
            <a:t> - </a:t>
          </a:r>
          <a:r>
            <a:rPr lang="en-US" sz="3600" b="1" kern="1200" dirty="0" err="1">
              <a:solidFill>
                <a:srgbClr val="FFFF00"/>
              </a:solidFill>
            </a:rPr>
            <a:t>Tiền</a:t>
          </a:r>
          <a:r>
            <a:rPr lang="en-US" sz="3600" b="1" kern="1200" dirty="0">
              <a:solidFill>
                <a:srgbClr val="FFFF00"/>
              </a:solidFill>
            </a:rPr>
            <a:t> </a:t>
          </a:r>
          <a:r>
            <a:rPr lang="en-US" sz="3600" b="1" kern="1200" dirty="0" err="1">
              <a:solidFill>
                <a:srgbClr val="FFFF00"/>
              </a:solidFill>
            </a:rPr>
            <a:t>Lê</a:t>
          </a:r>
          <a:r>
            <a:rPr lang="en-US" sz="3600" b="1" kern="1200" dirty="0">
              <a:solidFill>
                <a:srgbClr val="FFFF00"/>
              </a:solidFill>
            </a:rPr>
            <a:t> (905 – 1009)</a:t>
          </a:r>
        </a:p>
      </dsp:txBody>
      <dsp:txXfrm>
        <a:off x="0" y="0"/>
        <a:ext cx="8128000" cy="1625600"/>
      </dsp:txXfrm>
    </dsp:sp>
    <dsp:sp modelId="{D6A81C96-3C0D-4188-BC17-674B69FA2B06}">
      <dsp:nvSpPr>
        <dsp:cNvPr id="0" name=""/>
        <dsp:cNvSpPr/>
      </dsp:nvSpPr>
      <dsp:spPr>
        <a:xfrm>
          <a:off x="3968" y="1625600"/>
          <a:ext cx="2706687" cy="3413760"/>
        </a:xfrm>
        <a:prstGeom prst="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i="1" kern="1200" dirty="0"/>
            <a:t>1.1. </a:t>
          </a:r>
          <a:r>
            <a:rPr lang="en-US" sz="3600" i="1" kern="1200" dirty="0" err="1"/>
            <a:t>Ngô</a:t>
          </a:r>
          <a:r>
            <a:rPr lang="en-US" sz="3600" i="1" kern="1200" dirty="0"/>
            <a:t> </a:t>
          </a:r>
          <a:r>
            <a:rPr lang="en-US" sz="3600" i="1" kern="1200" dirty="0" err="1"/>
            <a:t>Quyền</a:t>
          </a:r>
          <a:r>
            <a:rPr lang="en-US" sz="3600" i="1" kern="1200" dirty="0"/>
            <a:t> </a:t>
          </a:r>
          <a:r>
            <a:rPr lang="en-US" sz="3600" i="1" kern="1200" dirty="0" err="1"/>
            <a:t>chiến</a:t>
          </a:r>
          <a:r>
            <a:rPr lang="en-US" sz="3600" i="1" kern="1200" dirty="0"/>
            <a:t> </a:t>
          </a:r>
          <a:r>
            <a:rPr lang="en-US" sz="3600" i="1" kern="1200" dirty="0" err="1"/>
            <a:t>thắng</a:t>
          </a:r>
          <a:r>
            <a:rPr lang="en-US" sz="3600" i="1" kern="1200" dirty="0"/>
            <a:t> Nam </a:t>
          </a:r>
          <a:r>
            <a:rPr lang="en-US" sz="3600" i="1" kern="1200" dirty="0" err="1"/>
            <a:t>Hán</a:t>
          </a:r>
          <a:endParaRPr lang="en-US" sz="3600" b="0" kern="1200" dirty="0">
            <a:solidFill>
              <a:schemeClr val="tx1"/>
            </a:solidFill>
          </a:endParaRPr>
        </a:p>
      </dsp:txBody>
      <dsp:txXfrm>
        <a:off x="3968" y="1625600"/>
        <a:ext cx="2706687" cy="3413760"/>
      </dsp:txXfrm>
    </dsp:sp>
    <dsp:sp modelId="{6649E1DE-FD51-4A72-8213-CF55A492F4FC}">
      <dsp:nvSpPr>
        <dsp:cNvPr id="0" name=""/>
        <dsp:cNvSpPr/>
      </dsp:nvSpPr>
      <dsp:spPr>
        <a:xfrm>
          <a:off x="2710656" y="1625600"/>
          <a:ext cx="2706687" cy="3413760"/>
        </a:xfrm>
        <a:prstGeom prst="rect">
          <a:avLst/>
        </a:prstGeom>
        <a:solidFill>
          <a:srgbClr val="00B05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i="1" kern="1200" dirty="0"/>
            <a:t>1.2. </a:t>
          </a:r>
          <a:r>
            <a:rPr lang="en-US" sz="3600" i="1" kern="1200" dirty="0" err="1"/>
            <a:t>Loạn</a:t>
          </a:r>
          <a:r>
            <a:rPr lang="en-US" sz="3600" i="1" kern="1200" dirty="0"/>
            <a:t> </a:t>
          </a:r>
          <a:r>
            <a:rPr lang="en-US" sz="3600" i="1" kern="1200" dirty="0" err="1"/>
            <a:t>thập</a:t>
          </a:r>
          <a:r>
            <a:rPr lang="en-US" sz="3600" i="1" kern="1200" dirty="0"/>
            <a:t> </a:t>
          </a:r>
          <a:r>
            <a:rPr lang="en-US" sz="3600" i="1" kern="1200" dirty="0" err="1"/>
            <a:t>nhị</a:t>
          </a:r>
          <a:r>
            <a:rPr lang="en-US" sz="3600" i="1" kern="1200" dirty="0"/>
            <a:t> </a:t>
          </a:r>
          <a:r>
            <a:rPr lang="en-US" sz="3600" i="1" kern="1200" dirty="0" err="1"/>
            <a:t>sứ</a:t>
          </a:r>
          <a:r>
            <a:rPr lang="en-US" sz="3600" i="1" kern="1200" dirty="0"/>
            <a:t> </a:t>
          </a:r>
          <a:r>
            <a:rPr lang="en-US" sz="3600" i="1" kern="1200" dirty="0" err="1"/>
            <a:t>quân</a:t>
          </a:r>
          <a:endParaRPr lang="en-US" sz="3600" b="0" kern="1200" dirty="0">
            <a:solidFill>
              <a:schemeClr val="bg1"/>
            </a:solidFill>
          </a:endParaRPr>
        </a:p>
      </dsp:txBody>
      <dsp:txXfrm>
        <a:off x="2710656" y="1625600"/>
        <a:ext cx="2706687" cy="3413760"/>
      </dsp:txXfrm>
    </dsp:sp>
    <dsp:sp modelId="{8CE15D6C-92A5-4DE6-B09E-0D5005BFE2EA}">
      <dsp:nvSpPr>
        <dsp:cNvPr id="0" name=""/>
        <dsp:cNvSpPr/>
      </dsp:nvSpPr>
      <dsp:spPr>
        <a:xfrm>
          <a:off x="5417343" y="1625600"/>
          <a:ext cx="2706687" cy="3413760"/>
        </a:xfrm>
        <a:prstGeom prst="rect">
          <a:avLst/>
        </a:prstGeom>
        <a:solidFill>
          <a:schemeClr val="accent2">
            <a:lumMod val="50000"/>
          </a:schemeClr>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ctr" defTabSz="1600200">
            <a:lnSpc>
              <a:spcPct val="90000"/>
            </a:lnSpc>
            <a:spcBef>
              <a:spcPct val="0"/>
            </a:spcBef>
            <a:spcAft>
              <a:spcPct val="35000"/>
            </a:spcAft>
            <a:buNone/>
          </a:pPr>
          <a:r>
            <a:rPr lang="en-US" sz="3600" i="1" kern="1200" dirty="0"/>
            <a:t>1.3. </a:t>
          </a:r>
          <a:r>
            <a:rPr lang="en-US" sz="3600" i="1" kern="1200" dirty="0" err="1"/>
            <a:t>Kháng</a:t>
          </a:r>
          <a:r>
            <a:rPr lang="en-US" sz="3600" i="1" kern="1200" dirty="0"/>
            <a:t> </a:t>
          </a:r>
          <a:r>
            <a:rPr lang="en-US" sz="3600" i="1" kern="1200" dirty="0" err="1"/>
            <a:t>chiến</a:t>
          </a:r>
          <a:r>
            <a:rPr lang="en-US" sz="3600" i="1" kern="1200" dirty="0"/>
            <a:t> </a:t>
          </a:r>
          <a:r>
            <a:rPr lang="en-US" sz="3600" i="1" kern="1200" dirty="0" err="1"/>
            <a:t>chống</a:t>
          </a:r>
          <a:r>
            <a:rPr lang="en-US" sz="3600" i="1" kern="1200" dirty="0"/>
            <a:t> </a:t>
          </a:r>
          <a:r>
            <a:rPr lang="en-US" sz="3600" i="1" kern="1200" dirty="0" err="1"/>
            <a:t>Tống</a:t>
          </a:r>
          <a:endParaRPr lang="en-US" sz="3600" b="0" kern="1200" dirty="0">
            <a:solidFill>
              <a:schemeClr val="bg1"/>
            </a:solidFill>
          </a:endParaRPr>
        </a:p>
      </dsp:txBody>
      <dsp:txXfrm>
        <a:off x="5417343" y="1625600"/>
        <a:ext cx="2706687" cy="3413760"/>
      </dsp:txXfrm>
    </dsp:sp>
    <dsp:sp modelId="{3ED0E025-1FD2-4519-A264-F07C2E8C7191}">
      <dsp:nvSpPr>
        <dsp:cNvPr id="0" name=""/>
        <dsp:cNvSpPr/>
      </dsp:nvSpPr>
      <dsp:spPr>
        <a:xfrm>
          <a:off x="0" y="5039360"/>
          <a:ext cx="8128000" cy="379306"/>
        </a:xfrm>
        <a:prstGeom prst="rect">
          <a:avLst/>
        </a:prstGeom>
        <a:solidFill>
          <a:schemeClr val="accent1">
            <a:shade val="8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02960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 </a:t>
          </a:r>
          <a:endParaRPr lang="en-US" sz="3200" kern="1200" dirty="0"/>
        </a:p>
      </dsp:txBody>
      <dsp:txXfrm>
        <a:off x="50261" y="50261"/>
        <a:ext cx="10059478" cy="929078"/>
      </dsp:txXfrm>
    </dsp:sp>
    <dsp:sp modelId="{FB795A6F-18F8-4A3F-859D-9A0103667717}">
      <dsp:nvSpPr>
        <dsp:cNvPr id="0" name=""/>
        <dsp:cNvSpPr/>
      </dsp:nvSpPr>
      <dsp:spPr>
        <a:xfrm>
          <a:off x="0" y="1030358"/>
          <a:ext cx="10160000" cy="91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i="1" kern="1200" dirty="0"/>
            <a:t>1.1. </a:t>
          </a:r>
          <a:r>
            <a:rPr lang="en-US" sz="3200" i="1" kern="1200" dirty="0" err="1"/>
            <a:t>Ngô</a:t>
          </a:r>
          <a:r>
            <a:rPr lang="en-US" sz="3200" i="1" kern="1200" dirty="0"/>
            <a:t> </a:t>
          </a:r>
          <a:r>
            <a:rPr lang="en-US" sz="3200" i="1" kern="1200" dirty="0" err="1"/>
            <a:t>Quyền</a:t>
          </a:r>
          <a:r>
            <a:rPr lang="en-US" sz="3200" i="1" kern="1200" dirty="0"/>
            <a:t> </a:t>
          </a:r>
          <a:r>
            <a:rPr lang="en-US" sz="3200" i="1" kern="1200" dirty="0" err="1"/>
            <a:t>chiến</a:t>
          </a:r>
          <a:r>
            <a:rPr lang="en-US" sz="3200" i="1" kern="1200" dirty="0"/>
            <a:t> </a:t>
          </a:r>
          <a:r>
            <a:rPr lang="en-US" sz="3200" i="1" kern="1200" dirty="0" err="1"/>
            <a:t>thắng</a:t>
          </a:r>
          <a:r>
            <a:rPr lang="en-US" sz="3200" i="1" kern="1200" dirty="0"/>
            <a:t> Nam </a:t>
          </a:r>
          <a:r>
            <a:rPr lang="en-US" sz="3200" i="1" kern="1200" dirty="0" err="1"/>
            <a:t>Hán</a:t>
          </a:r>
          <a:endParaRPr lang="en-US" sz="3200" kern="1200" dirty="0"/>
        </a:p>
      </dsp:txBody>
      <dsp:txXfrm>
        <a:off x="0" y="1030358"/>
        <a:ext cx="10160000" cy="9108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B2874FF-A573-4751-BF7E-77AB4492C8F5}">
      <dsp:nvSpPr>
        <dsp:cNvPr id="0" name=""/>
        <dsp:cNvSpPr/>
      </dsp:nvSpPr>
      <dsp:spPr>
        <a:xfrm>
          <a:off x="-203198" y="0"/>
          <a:ext cx="5418667" cy="5418667"/>
        </a:xfrm>
        <a:prstGeom prst="triangl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02A11D5C-719A-4CF1-8079-0FC6C6B7AA01}">
      <dsp:nvSpPr>
        <dsp:cNvPr id="0" name=""/>
        <dsp:cNvSpPr/>
      </dsp:nvSpPr>
      <dsp:spPr>
        <a:xfrm>
          <a:off x="203205" y="544777"/>
          <a:ext cx="8127992" cy="12827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Tháng</a:t>
          </a:r>
          <a:r>
            <a:rPr lang="en-US" sz="2800" kern="1200" dirty="0">
              <a:solidFill>
                <a:schemeClr val="bg1"/>
              </a:solidFill>
            </a:rPr>
            <a:t> 10 </a:t>
          </a:r>
          <a:r>
            <a:rPr lang="en-US" sz="2800" kern="1200" dirty="0" err="1">
              <a:solidFill>
                <a:schemeClr val="bg1"/>
              </a:solidFill>
            </a:rPr>
            <a:t>năm</a:t>
          </a:r>
          <a:r>
            <a:rPr lang="en-US" sz="2800" kern="1200" dirty="0">
              <a:solidFill>
                <a:schemeClr val="bg1"/>
              </a:solidFill>
            </a:rPr>
            <a:t> 938, </a:t>
          </a:r>
          <a:r>
            <a:rPr lang="en-US" sz="2800" kern="1200" dirty="0" err="1">
              <a:solidFill>
                <a:schemeClr val="bg1"/>
              </a:solidFill>
            </a:rPr>
            <a:t>Ngô</a:t>
          </a:r>
          <a:r>
            <a:rPr lang="en-US" sz="2800" kern="1200" dirty="0">
              <a:solidFill>
                <a:schemeClr val="bg1"/>
              </a:solidFill>
            </a:rPr>
            <a:t> </a:t>
          </a:r>
          <a:r>
            <a:rPr lang="en-US" sz="2800" kern="1200" dirty="0" err="1">
              <a:solidFill>
                <a:schemeClr val="bg1"/>
              </a:solidFill>
            </a:rPr>
            <a:t>Quyền</a:t>
          </a:r>
          <a:r>
            <a:rPr lang="en-US" sz="2800" kern="1200" dirty="0">
              <a:solidFill>
                <a:schemeClr val="bg1"/>
              </a:solidFill>
            </a:rPr>
            <a:t> </a:t>
          </a:r>
          <a:r>
            <a:rPr lang="en-US" sz="2800" kern="1200" dirty="0" err="1">
              <a:solidFill>
                <a:schemeClr val="bg1"/>
              </a:solidFill>
            </a:rPr>
            <a:t>từ</a:t>
          </a:r>
          <a:r>
            <a:rPr lang="en-US" sz="2800" kern="1200" dirty="0">
              <a:solidFill>
                <a:schemeClr val="bg1"/>
              </a:solidFill>
            </a:rPr>
            <a:t> </a:t>
          </a:r>
          <a:r>
            <a:rPr lang="en-US" sz="2800" kern="1200" dirty="0" err="1">
              <a:solidFill>
                <a:schemeClr val="bg1"/>
              </a:solidFill>
            </a:rPr>
            <a:t>vùng</a:t>
          </a:r>
          <a:r>
            <a:rPr lang="en-US" sz="2800" kern="1200" dirty="0">
              <a:solidFill>
                <a:schemeClr val="bg1"/>
              </a:solidFill>
            </a:rPr>
            <a:t> </a:t>
          </a:r>
          <a:r>
            <a:rPr lang="en-US" sz="2800" kern="1200" dirty="0" err="1">
              <a:solidFill>
                <a:schemeClr val="bg1"/>
              </a:solidFill>
            </a:rPr>
            <a:t>châu</a:t>
          </a:r>
          <a:r>
            <a:rPr lang="en-US" sz="2800" kern="1200" dirty="0">
              <a:solidFill>
                <a:schemeClr val="bg1"/>
              </a:solidFill>
            </a:rPr>
            <a:t> </a:t>
          </a:r>
          <a:r>
            <a:rPr lang="en-US" sz="2800" kern="1200" dirty="0" err="1">
              <a:solidFill>
                <a:schemeClr val="bg1"/>
              </a:solidFill>
            </a:rPr>
            <a:t>Ái</a:t>
          </a:r>
          <a:r>
            <a:rPr lang="en-US" sz="2800" kern="1200" dirty="0">
              <a:solidFill>
                <a:schemeClr val="bg1"/>
              </a:solidFill>
            </a:rPr>
            <a:t> </a:t>
          </a:r>
          <a:r>
            <a:rPr lang="en-US" sz="2800" kern="1200" dirty="0" err="1">
              <a:solidFill>
                <a:schemeClr val="bg1"/>
              </a:solidFill>
            </a:rPr>
            <a:t>đem</a:t>
          </a:r>
          <a:r>
            <a:rPr lang="en-US" sz="2800" kern="1200" dirty="0">
              <a:solidFill>
                <a:schemeClr val="bg1"/>
              </a:solidFill>
            </a:rPr>
            <a:t> </a:t>
          </a:r>
          <a:r>
            <a:rPr lang="en-US" sz="2800" kern="1200" dirty="0" err="1">
              <a:solidFill>
                <a:schemeClr val="bg1"/>
              </a:solidFill>
            </a:rPr>
            <a:t>quân</a:t>
          </a:r>
          <a:r>
            <a:rPr lang="en-US" sz="2800" kern="1200" dirty="0">
              <a:solidFill>
                <a:schemeClr val="bg1"/>
              </a:solidFill>
            </a:rPr>
            <a:t> ra </a:t>
          </a:r>
          <a:r>
            <a:rPr lang="en-US" sz="2800" kern="1200" dirty="0" err="1">
              <a:solidFill>
                <a:schemeClr val="bg1"/>
              </a:solidFill>
            </a:rPr>
            <a:t>đánh</a:t>
          </a:r>
          <a:r>
            <a:rPr lang="en-US" sz="2800" kern="1200" dirty="0">
              <a:solidFill>
                <a:schemeClr val="bg1"/>
              </a:solidFill>
            </a:rPr>
            <a:t> </a:t>
          </a:r>
          <a:r>
            <a:rPr lang="en-US" sz="2800" kern="1200" dirty="0" err="1">
              <a:solidFill>
                <a:schemeClr val="bg1"/>
              </a:solidFill>
            </a:rPr>
            <a:t>Kiều</a:t>
          </a:r>
          <a:r>
            <a:rPr lang="en-US" sz="2800" kern="1200" dirty="0">
              <a:solidFill>
                <a:schemeClr val="bg1"/>
              </a:solidFill>
            </a:rPr>
            <a:t> </a:t>
          </a:r>
          <a:r>
            <a:rPr lang="en-US" sz="2800" kern="1200" dirty="0" err="1">
              <a:solidFill>
                <a:schemeClr val="bg1"/>
              </a:solidFill>
            </a:rPr>
            <a:t>Công</a:t>
          </a:r>
          <a:r>
            <a:rPr lang="en-US" sz="2800" kern="1200" dirty="0">
              <a:solidFill>
                <a:schemeClr val="bg1"/>
              </a:solidFill>
            </a:rPr>
            <a:t> </a:t>
          </a:r>
          <a:r>
            <a:rPr lang="en-US" sz="2800" kern="1200" dirty="0" err="1">
              <a:solidFill>
                <a:schemeClr val="bg1"/>
              </a:solidFill>
            </a:rPr>
            <a:t>Tiễn</a:t>
          </a:r>
          <a:endParaRPr lang="en-US" sz="2800" kern="1200" dirty="0">
            <a:solidFill>
              <a:schemeClr val="bg1"/>
            </a:solidFill>
          </a:endParaRPr>
        </a:p>
      </dsp:txBody>
      <dsp:txXfrm>
        <a:off x="265821" y="607393"/>
        <a:ext cx="8002760" cy="1157468"/>
      </dsp:txXfrm>
    </dsp:sp>
    <dsp:sp modelId="{771FC9DB-1D4E-4A50-8923-C8EE543728A3}">
      <dsp:nvSpPr>
        <dsp:cNvPr id="0" name=""/>
        <dsp:cNvSpPr/>
      </dsp:nvSpPr>
      <dsp:spPr>
        <a:xfrm>
          <a:off x="203205" y="1987814"/>
          <a:ext cx="8127992" cy="12827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Nền</a:t>
          </a:r>
          <a:r>
            <a:rPr lang="en-US" sz="2800" kern="1200" dirty="0">
              <a:solidFill>
                <a:schemeClr val="bg1"/>
              </a:solidFill>
            </a:rPr>
            <a:t> </a:t>
          </a:r>
          <a:r>
            <a:rPr lang="en-US" sz="2800" kern="1200" dirty="0" err="1">
              <a:solidFill>
                <a:schemeClr val="bg1"/>
              </a:solidFill>
            </a:rPr>
            <a:t>độc</a:t>
          </a:r>
          <a:r>
            <a:rPr lang="en-US" sz="2800" kern="1200" dirty="0">
              <a:solidFill>
                <a:schemeClr val="bg1"/>
              </a:solidFill>
            </a:rPr>
            <a:t> </a:t>
          </a:r>
          <a:r>
            <a:rPr lang="en-US" sz="2800" kern="1200" dirty="0" err="1">
              <a:solidFill>
                <a:schemeClr val="bg1"/>
              </a:solidFill>
            </a:rPr>
            <a:t>lập</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tộc</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mới</a:t>
          </a:r>
          <a:r>
            <a:rPr lang="en-US" sz="2800" kern="1200" dirty="0">
              <a:solidFill>
                <a:schemeClr val="bg1"/>
              </a:solidFill>
            </a:rPr>
            <a:t> </a:t>
          </a: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phục</a:t>
          </a:r>
          <a:r>
            <a:rPr lang="en-US" sz="2800" kern="1200" dirty="0">
              <a:solidFill>
                <a:schemeClr val="bg1"/>
              </a:solidFill>
            </a:rPr>
            <a:t> </a:t>
          </a:r>
          <a:r>
            <a:rPr lang="en-US" sz="2800" kern="1200" dirty="0" err="1">
              <a:solidFill>
                <a:schemeClr val="bg1"/>
              </a:solidFill>
            </a:rPr>
            <a:t>hồi</a:t>
          </a:r>
          <a:r>
            <a:rPr lang="en-US" sz="2800" kern="1200" dirty="0">
              <a:solidFill>
                <a:schemeClr val="bg1"/>
              </a:solidFill>
            </a:rPr>
            <a:t> </a:t>
          </a:r>
          <a:r>
            <a:rPr lang="en-US" sz="2800" kern="1200" dirty="0" err="1">
              <a:solidFill>
                <a:schemeClr val="bg1"/>
              </a:solidFill>
            </a:rPr>
            <a:t>lại</a:t>
          </a:r>
          <a:r>
            <a:rPr lang="en-US" sz="2800" kern="1200" dirty="0">
              <a:solidFill>
                <a:schemeClr val="bg1"/>
              </a:solidFill>
            </a:rPr>
            <a:t> </a:t>
          </a:r>
          <a:r>
            <a:rPr lang="en-US" sz="2800" kern="1200" dirty="0" err="1">
              <a:solidFill>
                <a:schemeClr val="bg1"/>
              </a:solidFill>
            </a:rPr>
            <a:t>bị</a:t>
          </a:r>
          <a:r>
            <a:rPr lang="en-US" sz="2800" kern="1200" dirty="0">
              <a:solidFill>
                <a:schemeClr val="bg1"/>
              </a:solidFill>
            </a:rPr>
            <a:t> </a:t>
          </a:r>
          <a:r>
            <a:rPr lang="en-US" sz="2800" kern="1200" dirty="0" err="1">
              <a:solidFill>
                <a:schemeClr val="bg1"/>
              </a:solidFill>
            </a:rPr>
            <a:t>đe</a:t>
          </a:r>
          <a:r>
            <a:rPr lang="en-US" sz="2800" kern="1200" dirty="0">
              <a:solidFill>
                <a:schemeClr val="bg1"/>
              </a:solidFill>
            </a:rPr>
            <a:t> </a:t>
          </a:r>
          <a:r>
            <a:rPr lang="en-US" sz="2800" kern="1200" dirty="0" err="1">
              <a:solidFill>
                <a:schemeClr val="bg1"/>
              </a:solidFill>
            </a:rPr>
            <a:t>dọa</a:t>
          </a:r>
          <a:r>
            <a:rPr lang="en-US" sz="2800" kern="1200" dirty="0">
              <a:solidFill>
                <a:schemeClr val="bg1"/>
              </a:solidFill>
            </a:rPr>
            <a:t> </a:t>
          </a:r>
          <a:r>
            <a:rPr lang="en-US" sz="2800" kern="1200" dirty="0" err="1">
              <a:solidFill>
                <a:schemeClr val="bg1"/>
              </a:solidFill>
            </a:rPr>
            <a:t>nghiêm</a:t>
          </a:r>
          <a:r>
            <a:rPr lang="en-US" sz="2800" kern="1200" dirty="0">
              <a:solidFill>
                <a:schemeClr val="bg1"/>
              </a:solidFill>
            </a:rPr>
            <a:t> </a:t>
          </a:r>
          <a:r>
            <a:rPr lang="en-US" sz="2800" kern="1200" dirty="0" err="1">
              <a:solidFill>
                <a:schemeClr val="bg1"/>
              </a:solidFill>
            </a:rPr>
            <a:t>trọng</a:t>
          </a:r>
          <a:r>
            <a:rPr lang="en-US" sz="2800" kern="1200" dirty="0">
              <a:solidFill>
                <a:schemeClr val="bg1"/>
              </a:solidFill>
            </a:rPr>
            <a:t> </a:t>
          </a:r>
          <a:r>
            <a:rPr lang="en-US" sz="2800" kern="1200" dirty="0" err="1">
              <a:solidFill>
                <a:schemeClr val="bg1"/>
              </a:solidFill>
            </a:rPr>
            <a:t>cả</a:t>
          </a:r>
          <a:r>
            <a:rPr lang="en-US" sz="2800" kern="1200" dirty="0">
              <a:solidFill>
                <a:schemeClr val="bg1"/>
              </a:solidFill>
            </a:rPr>
            <a:t> </a:t>
          </a:r>
          <a:r>
            <a:rPr lang="en-US" sz="2800" kern="1200" dirty="0" err="1">
              <a:solidFill>
                <a:schemeClr val="bg1"/>
              </a:solidFill>
            </a:rPr>
            <a:t>từ</a:t>
          </a:r>
          <a:r>
            <a:rPr lang="en-US" sz="2800" kern="1200" dirty="0">
              <a:solidFill>
                <a:schemeClr val="bg1"/>
              </a:solidFill>
            </a:rPr>
            <a:t> </a:t>
          </a:r>
          <a:r>
            <a:rPr lang="en-US" sz="2800" kern="1200" dirty="0" err="1">
              <a:solidFill>
                <a:schemeClr val="bg1"/>
              </a:solidFill>
            </a:rPr>
            <a:t>bên</a:t>
          </a:r>
          <a:r>
            <a:rPr lang="en-US" sz="2800" kern="1200" dirty="0">
              <a:solidFill>
                <a:schemeClr val="bg1"/>
              </a:solidFill>
            </a:rPr>
            <a:t> </a:t>
          </a:r>
          <a:r>
            <a:rPr lang="en-US" sz="2800" kern="1200" dirty="0" err="1">
              <a:solidFill>
                <a:schemeClr val="bg1"/>
              </a:solidFill>
            </a:rPr>
            <a:t>ngoài</a:t>
          </a:r>
          <a:r>
            <a:rPr lang="en-US" sz="2800" kern="1200" dirty="0">
              <a:solidFill>
                <a:schemeClr val="bg1"/>
              </a:solidFill>
            </a:rPr>
            <a:t> </a:t>
          </a:r>
          <a:r>
            <a:rPr lang="en-US" sz="2800" kern="1200" dirty="0" err="1">
              <a:solidFill>
                <a:schemeClr val="bg1"/>
              </a:solidFill>
            </a:rPr>
            <a:t>lẫn</a:t>
          </a:r>
          <a:r>
            <a:rPr lang="en-US" sz="2800" kern="1200" dirty="0">
              <a:solidFill>
                <a:schemeClr val="bg1"/>
              </a:solidFill>
            </a:rPr>
            <a:t> </a:t>
          </a:r>
          <a:r>
            <a:rPr lang="en-US" sz="2800" kern="1200" dirty="0" err="1">
              <a:solidFill>
                <a:schemeClr val="bg1"/>
              </a:solidFill>
            </a:rPr>
            <a:t>bên</a:t>
          </a:r>
          <a:r>
            <a:rPr lang="en-US" sz="2800" kern="1200" dirty="0">
              <a:solidFill>
                <a:schemeClr val="bg1"/>
              </a:solidFill>
            </a:rPr>
            <a:t> </a:t>
          </a:r>
          <a:r>
            <a:rPr lang="en-US" sz="2800" kern="1200" dirty="0" err="1">
              <a:solidFill>
                <a:schemeClr val="bg1"/>
              </a:solidFill>
            </a:rPr>
            <a:t>trong</a:t>
          </a:r>
          <a:endParaRPr lang="en-US" sz="2800" kern="1200" dirty="0">
            <a:solidFill>
              <a:schemeClr val="bg1"/>
            </a:solidFill>
          </a:endParaRPr>
        </a:p>
      </dsp:txBody>
      <dsp:txXfrm>
        <a:off x="265821" y="2050430"/>
        <a:ext cx="8002760" cy="1157468"/>
      </dsp:txXfrm>
    </dsp:sp>
    <dsp:sp modelId="{37341330-080D-4D5D-BB70-2E98EC6ED7A8}">
      <dsp:nvSpPr>
        <dsp:cNvPr id="0" name=""/>
        <dsp:cNvSpPr/>
      </dsp:nvSpPr>
      <dsp:spPr>
        <a:xfrm>
          <a:off x="203205" y="3430852"/>
          <a:ext cx="8127992" cy="1282700"/>
        </a:xfrm>
        <a:prstGeom prst="roundRect">
          <a:avLst/>
        </a:prstGeom>
        <a:solidFill>
          <a:schemeClr val="accent6">
            <a:lumMod val="50000"/>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Năm</a:t>
          </a:r>
          <a:r>
            <a:rPr lang="en-US" sz="2800" kern="1200" dirty="0">
              <a:solidFill>
                <a:schemeClr val="bg1"/>
              </a:solidFill>
            </a:rPr>
            <a:t> 938, </a:t>
          </a:r>
          <a:r>
            <a:rPr lang="en-US" sz="2800" kern="1200" dirty="0" err="1">
              <a:solidFill>
                <a:schemeClr val="bg1"/>
              </a:solidFill>
            </a:rPr>
            <a:t>đoàn</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thuyền</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quân</a:t>
          </a:r>
          <a:r>
            <a:rPr lang="en-US" sz="2800" kern="1200" dirty="0">
              <a:solidFill>
                <a:schemeClr val="bg1"/>
              </a:solidFill>
            </a:rPr>
            <a:t> Nam </a:t>
          </a:r>
          <a:r>
            <a:rPr lang="en-US" sz="2800" kern="1200" dirty="0" err="1">
              <a:solidFill>
                <a:schemeClr val="bg1"/>
              </a:solidFill>
            </a:rPr>
            <a:t>Hán</a:t>
          </a:r>
          <a:r>
            <a:rPr lang="en-US" sz="2800" kern="1200" dirty="0">
              <a:solidFill>
                <a:schemeClr val="bg1"/>
              </a:solidFill>
            </a:rPr>
            <a:t> do </a:t>
          </a:r>
          <a:r>
            <a:rPr lang="en-US" sz="2800" kern="1200" dirty="0" err="1">
              <a:solidFill>
                <a:schemeClr val="bg1"/>
              </a:solidFill>
            </a:rPr>
            <a:t>Hoằng</a:t>
          </a:r>
          <a:r>
            <a:rPr lang="en-US" sz="2800" kern="1200" dirty="0">
              <a:solidFill>
                <a:schemeClr val="bg1"/>
              </a:solidFill>
            </a:rPr>
            <a:t> </a:t>
          </a:r>
          <a:r>
            <a:rPr lang="en-US" sz="2800" kern="1200" dirty="0" err="1">
              <a:solidFill>
                <a:schemeClr val="bg1"/>
              </a:solidFill>
            </a:rPr>
            <a:t>Tháo</a:t>
          </a:r>
          <a:r>
            <a:rPr lang="en-US" sz="2800" kern="1200" dirty="0">
              <a:solidFill>
                <a:schemeClr val="bg1"/>
              </a:solidFill>
            </a:rPr>
            <a:t> </a:t>
          </a:r>
          <a:r>
            <a:rPr lang="en-US" sz="2800" kern="1200" dirty="0" err="1">
              <a:solidFill>
                <a:schemeClr val="bg1"/>
              </a:solidFill>
            </a:rPr>
            <a:t>chỉ</a:t>
          </a:r>
          <a:r>
            <a:rPr lang="en-US" sz="2800" kern="1200" dirty="0">
              <a:solidFill>
                <a:schemeClr val="bg1"/>
              </a:solidFill>
            </a:rPr>
            <a:t> </a:t>
          </a:r>
          <a:r>
            <a:rPr lang="en-US" sz="2800" kern="1200" dirty="0" err="1">
              <a:solidFill>
                <a:schemeClr val="bg1"/>
              </a:solidFill>
            </a:rPr>
            <a:t>huy</a:t>
          </a:r>
          <a:r>
            <a:rPr lang="en-US" sz="2800" kern="1200" dirty="0">
              <a:solidFill>
                <a:schemeClr val="bg1"/>
              </a:solidFill>
            </a:rPr>
            <a:t> </a:t>
          </a:r>
          <a:r>
            <a:rPr lang="en-US" sz="2800" kern="1200" dirty="0" err="1">
              <a:solidFill>
                <a:schemeClr val="bg1"/>
              </a:solidFill>
            </a:rPr>
            <a:t>từ</a:t>
          </a:r>
          <a:r>
            <a:rPr lang="en-US" sz="2800" kern="1200" dirty="0">
              <a:solidFill>
                <a:schemeClr val="bg1"/>
              </a:solidFill>
            </a:rPr>
            <a:t> </a:t>
          </a:r>
          <a:r>
            <a:rPr lang="en-US" sz="2800" kern="1200" dirty="0" err="1">
              <a:solidFill>
                <a:schemeClr val="bg1"/>
              </a:solidFill>
            </a:rPr>
            <a:t>Quảng</a:t>
          </a:r>
          <a:r>
            <a:rPr lang="en-US" sz="2800" kern="1200" dirty="0">
              <a:solidFill>
                <a:schemeClr val="bg1"/>
              </a:solidFill>
            </a:rPr>
            <a:t> </a:t>
          </a:r>
          <a:r>
            <a:rPr lang="en-US" sz="2800" kern="1200" dirty="0" err="1">
              <a:solidFill>
                <a:schemeClr val="bg1"/>
              </a:solidFill>
            </a:rPr>
            <a:t>Đông</a:t>
          </a:r>
          <a:r>
            <a:rPr lang="en-US" sz="2800" kern="1200" dirty="0">
              <a:solidFill>
                <a:schemeClr val="bg1"/>
              </a:solidFill>
            </a:rPr>
            <a:t> </a:t>
          </a:r>
          <a:r>
            <a:rPr lang="en-US" sz="2800" kern="1200" dirty="0" err="1">
              <a:solidFill>
                <a:schemeClr val="bg1"/>
              </a:solidFill>
            </a:rPr>
            <a:t>vượt</a:t>
          </a:r>
          <a:r>
            <a:rPr lang="en-US" sz="2800" kern="1200" dirty="0">
              <a:solidFill>
                <a:schemeClr val="bg1"/>
              </a:solidFill>
            </a:rPr>
            <a:t> </a:t>
          </a:r>
          <a:r>
            <a:rPr lang="en-US" sz="2800" kern="1200" dirty="0" err="1">
              <a:solidFill>
                <a:schemeClr val="bg1"/>
              </a:solidFill>
            </a:rPr>
            <a:t>biển</a:t>
          </a:r>
          <a:r>
            <a:rPr lang="en-US" sz="2800" kern="1200" dirty="0">
              <a:solidFill>
                <a:schemeClr val="bg1"/>
              </a:solidFill>
            </a:rPr>
            <a:t> sang </a:t>
          </a:r>
          <a:r>
            <a:rPr lang="en-US" sz="2800" kern="1200" dirty="0" err="1">
              <a:solidFill>
                <a:schemeClr val="bg1"/>
              </a:solidFill>
            </a:rPr>
            <a:t>xâm</a:t>
          </a:r>
          <a:r>
            <a:rPr lang="en-US" sz="2800" kern="1200" dirty="0">
              <a:solidFill>
                <a:schemeClr val="bg1"/>
              </a:solidFill>
            </a:rPr>
            <a:t> </a:t>
          </a:r>
          <a:r>
            <a:rPr lang="en-US" sz="2800" kern="1200" dirty="0" err="1">
              <a:solidFill>
                <a:schemeClr val="bg1"/>
              </a:solidFill>
            </a:rPr>
            <a:t>lược</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ta</a:t>
          </a:r>
        </a:p>
      </dsp:txBody>
      <dsp:txXfrm>
        <a:off x="265821" y="3493468"/>
        <a:ext cx="8002760" cy="115746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B764E09-9363-4A31-96C1-39F712A6D7E5}">
      <dsp:nvSpPr>
        <dsp:cNvPr id="0" name=""/>
        <dsp:cNvSpPr/>
      </dsp:nvSpPr>
      <dsp:spPr>
        <a:xfrm rot="10800000">
          <a:off x="2437434" y="770"/>
          <a:ext cx="7784640" cy="1792287"/>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349"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rPr>
            <a:t>Chiến</a:t>
          </a:r>
          <a:r>
            <a:rPr lang="en-US" sz="2800" kern="1200" dirty="0">
              <a:solidFill>
                <a:schemeClr val="bg1"/>
              </a:solidFill>
            </a:rPr>
            <a:t> </a:t>
          </a:r>
          <a:r>
            <a:rPr lang="en-US" sz="2800" kern="1200" dirty="0" err="1">
              <a:solidFill>
                <a:schemeClr val="bg1"/>
              </a:solidFill>
            </a:rPr>
            <a:t>thắng</a:t>
          </a:r>
          <a:r>
            <a:rPr lang="en-US" sz="2800" kern="1200" dirty="0">
              <a:solidFill>
                <a:schemeClr val="bg1"/>
              </a:solidFill>
            </a:rPr>
            <a:t> </a:t>
          </a:r>
          <a:r>
            <a:rPr lang="en-US" sz="2800" kern="1200" dirty="0" err="1">
              <a:solidFill>
                <a:schemeClr val="bg1"/>
              </a:solidFill>
            </a:rPr>
            <a:t>Bạch</a:t>
          </a:r>
          <a:r>
            <a:rPr lang="en-US" sz="2800" kern="1200" dirty="0">
              <a:solidFill>
                <a:schemeClr val="bg1"/>
              </a:solidFill>
            </a:rPr>
            <a:t> </a:t>
          </a:r>
          <a:r>
            <a:rPr lang="en-US" sz="2800" kern="1200" dirty="0" err="1">
              <a:solidFill>
                <a:schemeClr val="bg1"/>
              </a:solidFill>
            </a:rPr>
            <a:t>Đằng</a:t>
          </a:r>
          <a:r>
            <a:rPr lang="en-US" sz="2800" kern="1200" dirty="0">
              <a:solidFill>
                <a:schemeClr val="bg1"/>
              </a:solidFill>
            </a:rPr>
            <a:t> </a:t>
          </a:r>
          <a:r>
            <a:rPr lang="en-US" sz="2800" kern="1200" dirty="0" err="1">
              <a:solidFill>
                <a:schemeClr val="bg1"/>
              </a:solidFill>
            </a:rPr>
            <a:t>năm</a:t>
          </a:r>
          <a:r>
            <a:rPr lang="en-US" sz="2800" kern="1200" dirty="0">
              <a:solidFill>
                <a:schemeClr val="bg1"/>
              </a:solidFill>
            </a:rPr>
            <a:t> 938 </a:t>
          </a:r>
          <a:r>
            <a:rPr lang="en-US" sz="2800" kern="1200" dirty="0" err="1">
              <a:solidFill>
                <a:schemeClr val="bg1"/>
              </a:solidFill>
            </a:rPr>
            <a:t>là</a:t>
          </a:r>
          <a:r>
            <a:rPr lang="en-US" sz="2800" kern="1200" dirty="0">
              <a:solidFill>
                <a:schemeClr val="bg1"/>
              </a:solidFill>
            </a:rPr>
            <a:t> </a:t>
          </a:r>
          <a:r>
            <a:rPr lang="en-US" sz="2800" kern="1200" dirty="0" err="1">
              <a:solidFill>
                <a:schemeClr val="bg1"/>
              </a:solidFill>
            </a:rPr>
            <a:t>cái</a:t>
          </a:r>
          <a:r>
            <a:rPr lang="en-US" sz="2800" kern="1200" dirty="0">
              <a:solidFill>
                <a:schemeClr val="bg1"/>
              </a:solidFill>
            </a:rPr>
            <a:t> </a:t>
          </a:r>
          <a:r>
            <a:rPr lang="en-US" sz="2800" kern="1200" dirty="0" err="1">
              <a:solidFill>
                <a:schemeClr val="bg1"/>
              </a:solidFill>
            </a:rPr>
            <a:t>mốc</a:t>
          </a:r>
          <a:r>
            <a:rPr lang="en-US" sz="2800" kern="1200" dirty="0">
              <a:solidFill>
                <a:schemeClr val="bg1"/>
              </a:solidFill>
            </a:rPr>
            <a:t> </a:t>
          </a:r>
          <a:r>
            <a:rPr lang="en-US" sz="2800" kern="1200" dirty="0" err="1">
              <a:solidFill>
                <a:schemeClr val="bg1"/>
              </a:solidFill>
            </a:rPr>
            <a:t>bản</a:t>
          </a:r>
          <a:r>
            <a:rPr lang="en-US" sz="2800" kern="1200" dirty="0">
              <a:solidFill>
                <a:schemeClr val="bg1"/>
              </a:solidFill>
            </a:rPr>
            <a:t> </a:t>
          </a:r>
          <a:r>
            <a:rPr lang="en-US" sz="2800" kern="1200" dirty="0" err="1">
              <a:solidFill>
                <a:schemeClr val="bg1"/>
              </a:solidFill>
            </a:rPr>
            <a:t>lề</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lịch</a:t>
          </a:r>
          <a:r>
            <a:rPr lang="en-US" sz="2800" kern="1200" dirty="0">
              <a:solidFill>
                <a:schemeClr val="bg1"/>
              </a:solidFill>
            </a:rPr>
            <a:t> </a:t>
          </a:r>
          <a:r>
            <a:rPr lang="en-US" sz="2800" kern="1200" dirty="0" err="1">
              <a:solidFill>
                <a:schemeClr val="bg1"/>
              </a:solidFill>
            </a:rPr>
            <a:t>sử</a:t>
          </a:r>
          <a:r>
            <a:rPr lang="en-US" sz="2800" kern="1200" dirty="0">
              <a:solidFill>
                <a:schemeClr val="bg1"/>
              </a:solidFill>
            </a:rPr>
            <a:t> </a:t>
          </a:r>
          <a:r>
            <a:rPr lang="en-US" sz="2800" kern="1200" dirty="0" err="1">
              <a:solidFill>
                <a:schemeClr val="bg1"/>
              </a:solidFill>
            </a:rPr>
            <a:t>Việt</a:t>
          </a:r>
          <a:r>
            <a:rPr lang="en-US" sz="2800" kern="1200" dirty="0">
              <a:solidFill>
                <a:schemeClr val="bg1"/>
              </a:solidFill>
            </a:rPr>
            <a:t> Nam. </a:t>
          </a:r>
          <a:r>
            <a:rPr lang="en-US" sz="2800" kern="1200" dirty="0" err="1">
              <a:solidFill>
                <a:schemeClr val="bg1"/>
              </a:solidFill>
            </a:rPr>
            <a:t>Nó</a:t>
          </a:r>
          <a:r>
            <a:rPr lang="en-US" sz="2800" kern="1200" dirty="0">
              <a:solidFill>
                <a:schemeClr val="bg1"/>
              </a:solidFill>
            </a:rPr>
            <a:t> </a:t>
          </a:r>
          <a:r>
            <a:rPr lang="en-US" sz="2800" kern="1200" dirty="0" err="1">
              <a:solidFill>
                <a:schemeClr val="bg1"/>
              </a:solidFill>
            </a:rPr>
            <a:t>chấm</a:t>
          </a:r>
          <a:r>
            <a:rPr lang="en-US" sz="2800" kern="1200" dirty="0">
              <a:solidFill>
                <a:schemeClr val="bg1"/>
              </a:solidFill>
            </a:rPr>
            <a:t> </a:t>
          </a:r>
          <a:r>
            <a:rPr lang="en-US" sz="2800" kern="1200" dirty="0" err="1">
              <a:solidFill>
                <a:schemeClr val="bg1"/>
              </a:solidFill>
            </a:rPr>
            <a:t>dứt</a:t>
          </a:r>
          <a:r>
            <a:rPr lang="en-US" sz="2800" kern="1200" dirty="0">
              <a:solidFill>
                <a:schemeClr val="bg1"/>
              </a:solidFill>
            </a:rPr>
            <a:t> </a:t>
          </a:r>
          <a:r>
            <a:rPr lang="en-US" sz="2800" kern="1200" dirty="0" err="1">
              <a:solidFill>
                <a:schemeClr val="bg1"/>
              </a:solidFill>
            </a:rPr>
            <a:t>vĩnh</a:t>
          </a:r>
          <a:r>
            <a:rPr lang="en-US" sz="2800" kern="1200" dirty="0">
              <a:solidFill>
                <a:schemeClr val="bg1"/>
              </a:solidFill>
            </a:rPr>
            <a:t> </a:t>
          </a:r>
          <a:r>
            <a:rPr lang="en-US" sz="2800" kern="1200" dirty="0" err="1">
              <a:solidFill>
                <a:schemeClr val="bg1"/>
              </a:solidFill>
            </a:rPr>
            <a:t>viễn</a:t>
          </a:r>
          <a:r>
            <a:rPr lang="en-US" sz="2800" kern="1200" dirty="0">
              <a:solidFill>
                <a:schemeClr val="bg1"/>
              </a:solidFill>
            </a:rPr>
            <a:t> </a:t>
          </a:r>
          <a:r>
            <a:rPr lang="en-US" sz="2800" kern="1200" dirty="0" err="1">
              <a:solidFill>
                <a:schemeClr val="bg1"/>
              </a:solidFill>
            </a:rPr>
            <a:t>nền</a:t>
          </a:r>
          <a:r>
            <a:rPr lang="en-US" sz="2800" kern="1200" dirty="0">
              <a:solidFill>
                <a:schemeClr val="bg1"/>
              </a:solidFill>
            </a:rPr>
            <a:t> </a:t>
          </a:r>
          <a:r>
            <a:rPr lang="en-US" sz="2800" kern="1200" dirty="0" err="1">
              <a:solidFill>
                <a:schemeClr val="bg1"/>
              </a:solidFill>
            </a:rPr>
            <a:t>thống</a:t>
          </a:r>
          <a:r>
            <a:rPr lang="en-US" sz="2800" kern="1200" dirty="0">
              <a:solidFill>
                <a:schemeClr val="bg1"/>
              </a:solidFill>
            </a:rPr>
            <a:t> </a:t>
          </a:r>
          <a:r>
            <a:rPr lang="en-US" sz="2800" kern="1200" dirty="0" err="1">
              <a:solidFill>
                <a:schemeClr val="bg1"/>
              </a:solidFill>
            </a:rPr>
            <a:t>trị</a:t>
          </a:r>
          <a:r>
            <a:rPr lang="en-US" sz="2800" kern="1200" dirty="0">
              <a:solidFill>
                <a:schemeClr val="bg1"/>
              </a:solidFill>
            </a:rPr>
            <a:t> </a:t>
          </a:r>
          <a:r>
            <a:rPr lang="en-US" sz="2800" kern="1200" dirty="0" err="1">
              <a:solidFill>
                <a:schemeClr val="bg1"/>
              </a:solidFill>
            </a:rPr>
            <a:t>hơn</a:t>
          </a:r>
          <a:r>
            <a:rPr lang="en-US" sz="2800" kern="1200" dirty="0">
              <a:solidFill>
                <a:schemeClr val="bg1"/>
              </a:solidFill>
            </a:rPr>
            <a:t> 1.000 </a:t>
          </a:r>
          <a:r>
            <a:rPr lang="en-US" sz="2800" kern="1200" dirty="0" err="1">
              <a:solidFill>
                <a:schemeClr val="bg1"/>
              </a:solidFill>
            </a:rPr>
            <a:t>năm</a:t>
          </a:r>
          <a:r>
            <a:rPr lang="en-US" sz="2800" kern="1200" dirty="0">
              <a:solidFill>
                <a:schemeClr val="bg1"/>
              </a:solidFill>
            </a:rPr>
            <a:t> </a:t>
          </a:r>
          <a:r>
            <a:rPr lang="en-US" sz="2800" kern="1200" dirty="0" err="1">
              <a:solidFill>
                <a:schemeClr val="bg1"/>
              </a:solidFill>
            </a:rPr>
            <a:t>của</a:t>
          </a:r>
          <a:r>
            <a:rPr lang="en-US" sz="2800" kern="1200" dirty="0">
              <a:solidFill>
                <a:schemeClr val="bg1"/>
              </a:solidFill>
            </a:rPr>
            <a:t> </a:t>
          </a:r>
          <a:r>
            <a:rPr lang="en-US" sz="2800" kern="1200" dirty="0" err="1">
              <a:solidFill>
                <a:schemeClr val="bg1"/>
              </a:solidFill>
            </a:rPr>
            <a:t>phong</a:t>
          </a:r>
          <a:r>
            <a:rPr lang="en-US" sz="2800" kern="1200" dirty="0">
              <a:solidFill>
                <a:schemeClr val="bg1"/>
              </a:solidFill>
            </a:rPr>
            <a:t> </a:t>
          </a:r>
          <a:r>
            <a:rPr lang="en-US" sz="2800" kern="1200" dirty="0" err="1">
              <a:solidFill>
                <a:schemeClr val="bg1"/>
              </a:solidFill>
            </a:rPr>
            <a:t>kiến</a:t>
          </a:r>
          <a:r>
            <a:rPr lang="en-US" sz="2800" kern="1200" dirty="0">
              <a:solidFill>
                <a:schemeClr val="bg1"/>
              </a:solidFill>
            </a:rPr>
            <a:t> </a:t>
          </a:r>
          <a:r>
            <a:rPr lang="en-US" sz="2800" kern="1200" dirty="0" err="1">
              <a:solidFill>
                <a:schemeClr val="bg1"/>
              </a:solidFill>
            </a:rPr>
            <a:t>phương</a:t>
          </a:r>
          <a:r>
            <a:rPr lang="en-US" sz="2800" kern="1200" dirty="0">
              <a:solidFill>
                <a:schemeClr val="bg1"/>
              </a:solidFill>
            </a:rPr>
            <a:t> </a:t>
          </a:r>
          <a:r>
            <a:rPr lang="en-US" sz="2800" kern="1200" dirty="0" err="1">
              <a:solidFill>
                <a:schemeClr val="bg1"/>
              </a:solidFill>
            </a:rPr>
            <a:t>Bắc</a:t>
          </a:r>
          <a:endParaRPr lang="en-US" sz="2800" kern="1200" dirty="0">
            <a:solidFill>
              <a:schemeClr val="bg1"/>
            </a:solidFill>
          </a:endParaRPr>
        </a:p>
      </dsp:txBody>
      <dsp:txXfrm rot="10800000">
        <a:off x="2885506" y="770"/>
        <a:ext cx="7336568" cy="1792287"/>
      </dsp:txXfrm>
    </dsp:sp>
    <dsp:sp modelId="{45B9B5AF-7D9B-4BE1-811E-3F534EEADCBA}">
      <dsp:nvSpPr>
        <dsp:cNvPr id="0" name=""/>
        <dsp:cNvSpPr/>
      </dsp:nvSpPr>
      <dsp:spPr>
        <a:xfrm>
          <a:off x="1512721" y="770"/>
          <a:ext cx="1792287" cy="1792287"/>
        </a:xfrm>
        <a:prstGeom prst="ellipse">
          <a:avLst/>
        </a:prstGeom>
        <a:blipFill rotWithShape="1">
          <a:blip xmlns:r="http://schemas.openxmlformats.org/officeDocument/2006/relationships" r:embed="rId1"/>
          <a:srcRect/>
          <a:stretch>
            <a:fillRect l="-21000" r="-2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C0863D7-9960-440F-8AA2-CCB6E7CC42B7}">
      <dsp:nvSpPr>
        <dsp:cNvPr id="0" name=""/>
        <dsp:cNvSpPr/>
      </dsp:nvSpPr>
      <dsp:spPr>
        <a:xfrm rot="10800000">
          <a:off x="2437434" y="2328068"/>
          <a:ext cx="7784640" cy="1792287"/>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349" tIns="106680" rIns="199136" bIns="106680" numCol="1" spcCol="1270" anchor="ctr" anchorCtr="0">
          <a:noAutofit/>
        </a:bodyPr>
        <a:lstStyle/>
        <a:p>
          <a:pPr marL="0" lvl="0" indent="0" algn="ctr" defTabSz="1244600">
            <a:lnSpc>
              <a:spcPct val="90000"/>
            </a:lnSpc>
            <a:spcBef>
              <a:spcPct val="0"/>
            </a:spcBef>
            <a:spcAft>
              <a:spcPct val="35000"/>
            </a:spcAft>
            <a:buFont typeface="Wingdings" panose="05000000000000000000" pitchFamily="2" charset="2"/>
            <a:buNone/>
          </a:pPr>
          <a:r>
            <a:rPr lang="en-US" sz="2800" kern="1200" dirty="0" err="1">
              <a:solidFill>
                <a:schemeClr val="bg1"/>
              </a:solidFill>
              <a:ea typeface="Calibri" panose="020F0502020204030204" pitchFamily="34" charset="0"/>
            </a:rPr>
            <a:t>Ngô</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Quyền</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xưng</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vương</a:t>
          </a:r>
          <a:r>
            <a:rPr lang="en-US" sz="2800" kern="1200" dirty="0">
              <a:solidFill>
                <a:schemeClr val="bg1"/>
              </a:solidFill>
              <a:ea typeface="Calibri" panose="020F0502020204030204" pitchFamily="34" charset="0"/>
            </a:rPr>
            <a:t> (939), </a:t>
          </a:r>
          <a:r>
            <a:rPr lang="en-US" sz="2800" kern="1200" dirty="0" err="1">
              <a:solidFill>
                <a:schemeClr val="bg1"/>
              </a:solidFill>
              <a:ea typeface="Calibri" panose="020F0502020204030204" pitchFamily="34" charset="0"/>
            </a:rPr>
            <a:t>đóng</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đô</a:t>
          </a:r>
          <a:r>
            <a:rPr lang="en-US" sz="2800" kern="1200" dirty="0">
              <a:solidFill>
                <a:schemeClr val="bg1"/>
              </a:solidFill>
              <a:ea typeface="Calibri" panose="020F0502020204030204" pitchFamily="34" charset="0"/>
            </a:rPr>
            <a:t> ở </a:t>
          </a:r>
          <a:r>
            <a:rPr lang="en-US" sz="2800" kern="1200" dirty="0" err="1">
              <a:solidFill>
                <a:schemeClr val="bg1"/>
              </a:solidFill>
              <a:ea typeface="Calibri" panose="020F0502020204030204" pitchFamily="34" charset="0"/>
            </a:rPr>
            <a:t>Cổ</a:t>
          </a:r>
          <a:r>
            <a:rPr lang="en-US" sz="2800" kern="1200" dirty="0">
              <a:solidFill>
                <a:schemeClr val="bg1"/>
              </a:solidFill>
              <a:ea typeface="Calibri" panose="020F0502020204030204" pitchFamily="34" charset="0"/>
            </a:rPr>
            <a:t> Loa, </a:t>
          </a:r>
          <a:r>
            <a:rPr lang="en-US" sz="2800" kern="1200" dirty="0" err="1">
              <a:solidFill>
                <a:schemeClr val="bg1"/>
              </a:solidFill>
              <a:ea typeface="Calibri" panose="020F0502020204030204" pitchFamily="34" charset="0"/>
            </a:rPr>
            <a:t>bãi</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bỏ</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chức</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Tiết</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độ</a:t>
          </a:r>
          <a:r>
            <a:rPr lang="en-US" sz="2800" kern="1200" dirty="0">
              <a:solidFill>
                <a:schemeClr val="bg1"/>
              </a:solidFill>
              <a:ea typeface="Calibri" panose="020F0502020204030204" pitchFamily="34" charset="0"/>
            </a:rPr>
            <a:t> </a:t>
          </a:r>
          <a:r>
            <a:rPr lang="en-US" sz="2800" kern="1200" dirty="0" err="1">
              <a:solidFill>
                <a:schemeClr val="bg1"/>
              </a:solidFill>
              <a:ea typeface="Calibri" panose="020F0502020204030204" pitchFamily="34" charset="0"/>
            </a:rPr>
            <a:t>sứ</a:t>
          </a:r>
          <a:endParaRPr lang="en-US" sz="2800" kern="1200" dirty="0">
            <a:solidFill>
              <a:schemeClr val="bg1"/>
            </a:solidFill>
          </a:endParaRPr>
        </a:p>
      </dsp:txBody>
      <dsp:txXfrm rot="10800000">
        <a:off x="2885506" y="2328068"/>
        <a:ext cx="7336568" cy="1792287"/>
      </dsp:txXfrm>
    </dsp:sp>
    <dsp:sp modelId="{AC103CB2-6EBD-4712-B53D-1CA53D456CC6}">
      <dsp:nvSpPr>
        <dsp:cNvPr id="0" name=""/>
        <dsp:cNvSpPr/>
      </dsp:nvSpPr>
      <dsp:spPr>
        <a:xfrm>
          <a:off x="1512721" y="2328068"/>
          <a:ext cx="1792287" cy="1792287"/>
        </a:xfrm>
        <a:prstGeom prst="ellipse">
          <a:avLst/>
        </a:prstGeom>
        <a:blipFill rotWithShape="1">
          <a:blip xmlns:r="http://schemas.openxmlformats.org/officeDocument/2006/relationships" r:embed="rId2"/>
          <a:srcRect/>
          <a:stretch>
            <a:fillRect l="-24000" r="-24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6D325CB-9CBC-4139-994B-D1991E87CB40}">
      <dsp:nvSpPr>
        <dsp:cNvPr id="0" name=""/>
        <dsp:cNvSpPr/>
      </dsp:nvSpPr>
      <dsp:spPr>
        <a:xfrm rot="10800000">
          <a:off x="2408864" y="4655367"/>
          <a:ext cx="7784640" cy="1792287"/>
        </a:xfrm>
        <a:prstGeom prst="homePlate">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90349"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solidFill>
                <a:schemeClr val="bg1"/>
              </a:solidFill>
              <a:latin typeface="+mn-lt"/>
              <a:cs typeface="Times New Roman" panose="02020603050405020304" pitchFamily="18" charset="0"/>
            </a:rPr>
            <a:t>Ngô</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Quyền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mất</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năm</a:t>
          </a:r>
          <a:r>
            <a:rPr lang="en-US" sz="2800" kern="1200" dirty="0">
              <a:solidFill>
                <a:schemeClr val="bg1"/>
              </a:solidFill>
              <a:latin typeface="+mn-lt"/>
              <a:cs typeface="Times New Roman" panose="02020603050405020304" pitchFamily="18" charset="0"/>
            </a:rPr>
            <a:t> 944, </a:t>
          </a:r>
          <a:r>
            <a:rPr lang="en-US" sz="2800" kern="1200" dirty="0" err="1">
              <a:solidFill>
                <a:schemeClr val="bg1"/>
              </a:solidFill>
              <a:latin typeface="+mn-lt"/>
              <a:cs typeface="Times New Roman" panose="02020603050405020304" pitchFamily="18" charset="0"/>
            </a:rPr>
            <a:t>các</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thổ</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hào</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lãnh</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chúa</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nổi</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lên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và</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cát</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cứ</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đất</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nước</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rơi</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vào</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tình</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trạng</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hỗn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loạn</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Loạn</a:t>
          </a:r>
          <a:r>
            <a:rPr lang="en-US" sz="2800" kern="1200" dirty="0">
              <a:solidFill>
                <a:schemeClr val="bg1"/>
              </a:solidFill>
              <a:latin typeface="+mn-lt"/>
              <a:cs typeface="Times New Roman" panose="02020603050405020304" pitchFamily="18" charset="0"/>
            </a:rPr>
            <a:t> 12 </a:t>
          </a:r>
          <a:r>
            <a:rPr lang="en-US" sz="2800" kern="1200" dirty="0" err="1">
              <a:solidFill>
                <a:schemeClr val="bg1"/>
              </a:solidFill>
              <a:latin typeface="+mn-lt"/>
              <a:cs typeface="Times New Roman" panose="02020603050405020304" pitchFamily="18" charset="0"/>
            </a:rPr>
            <a:t>sứ</a:t>
          </a:r>
          <a:r>
            <a:rPr lang="en-US" sz="2800" kern="1200" dirty="0">
              <a:solidFill>
                <a:schemeClr val="bg1"/>
              </a:solidFill>
              <a:latin typeface="+mn-lt"/>
              <a:cs typeface="Times New Roman" panose="02020603050405020304" pitchFamily="18" charset="0"/>
            </a:rPr>
            <a:t> </a:t>
          </a:r>
          <a:r>
            <a:rPr lang="en-US" sz="2800" kern="1200" dirty="0" err="1">
              <a:solidFill>
                <a:schemeClr val="bg1"/>
              </a:solidFill>
              <a:latin typeface="+mn-lt"/>
              <a:cs typeface="Times New Roman" panose="02020603050405020304" pitchFamily="18" charset="0"/>
            </a:rPr>
            <a:t>quân</a:t>
          </a:r>
          <a:r>
            <a:rPr lang="en-US" sz="2800" kern="1200" dirty="0">
              <a:solidFill>
                <a:schemeClr val="bg1"/>
              </a:solidFill>
              <a:latin typeface="+mn-lt"/>
              <a:cs typeface="Times New Roman" panose="02020603050405020304" pitchFamily="18" charset="0"/>
            </a:rPr>
            <a:t>).</a:t>
          </a:r>
          <a:endParaRPr lang="en-US" sz="2800" kern="1200" dirty="0">
            <a:solidFill>
              <a:schemeClr val="bg1"/>
            </a:solidFill>
          </a:endParaRPr>
        </a:p>
      </dsp:txBody>
      <dsp:txXfrm rot="10800000">
        <a:off x="2856936" y="4655367"/>
        <a:ext cx="7336568" cy="1792287"/>
      </dsp:txXfrm>
    </dsp:sp>
    <dsp:sp modelId="{66F32674-43E1-4A68-B13D-DEA386F926A6}">
      <dsp:nvSpPr>
        <dsp:cNvPr id="0" name=""/>
        <dsp:cNvSpPr/>
      </dsp:nvSpPr>
      <dsp:spPr>
        <a:xfrm>
          <a:off x="1512721" y="4655367"/>
          <a:ext cx="1792287" cy="1792287"/>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81B00B0-D663-4DE0-93DD-E104F1C138A9}">
      <dsp:nvSpPr>
        <dsp:cNvPr id="0" name=""/>
        <dsp:cNvSpPr/>
      </dsp:nvSpPr>
      <dsp:spPr>
        <a:xfrm>
          <a:off x="0" y="785603"/>
          <a:ext cx="8474075" cy="133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DF6CE1A-2A33-4790-A117-B9D936E89398}">
      <dsp:nvSpPr>
        <dsp:cNvPr id="0" name=""/>
        <dsp:cNvSpPr/>
      </dsp:nvSpPr>
      <dsp:spPr>
        <a:xfrm>
          <a:off x="403428" y="3323"/>
          <a:ext cx="8068569" cy="15645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210" tIns="0" rIns="224210" bIns="0" numCol="1" spcCol="1270" anchor="ctr" anchorCtr="0">
          <a:noAutofit/>
        </a:bodyPr>
        <a:lstStyle/>
        <a:p>
          <a:pPr marL="0" lvl="0" indent="0" algn="l" defTabSz="1600200">
            <a:lnSpc>
              <a:spcPct val="90000"/>
            </a:lnSpc>
            <a:spcBef>
              <a:spcPct val="0"/>
            </a:spcBef>
            <a:spcAft>
              <a:spcPct val="35000"/>
            </a:spcAft>
            <a:buNone/>
          </a:pPr>
          <a:r>
            <a:rPr lang="en-US" sz="3600" kern="1200" dirty="0" err="1"/>
            <a:t>Hình</a:t>
          </a:r>
          <a:r>
            <a:rPr lang="en-US" sz="3600" kern="1200" dirty="0"/>
            <a:t> </a:t>
          </a:r>
          <a:r>
            <a:rPr lang="en-US" sz="3600" kern="1200" dirty="0" err="1"/>
            <a:t>thành</a:t>
          </a:r>
          <a:r>
            <a:rPr lang="en-US" sz="3600" kern="1200" dirty="0"/>
            <a:t> </a:t>
          </a:r>
          <a:r>
            <a:rPr lang="en-US" sz="3600" kern="1200" dirty="0" err="1"/>
            <a:t>truyền</a:t>
          </a:r>
          <a:r>
            <a:rPr lang="en-US" sz="3600" kern="1200" dirty="0"/>
            <a:t> </a:t>
          </a:r>
          <a:r>
            <a:rPr lang="en-US" sz="3600" kern="1200" dirty="0" err="1"/>
            <a:t>thống</a:t>
          </a:r>
          <a:r>
            <a:rPr lang="en-US" sz="3600" kern="1200" dirty="0"/>
            <a:t> </a:t>
          </a:r>
          <a:r>
            <a:rPr lang="en-US" sz="3600" kern="1200" dirty="0" err="1"/>
            <a:t>đấu</a:t>
          </a:r>
          <a:r>
            <a:rPr lang="en-US" sz="3600" kern="1200" dirty="0"/>
            <a:t> </a:t>
          </a:r>
          <a:r>
            <a:rPr lang="en-US" sz="3600" kern="1200" dirty="0" err="1"/>
            <a:t>tranh</a:t>
          </a:r>
          <a:r>
            <a:rPr lang="en-US" sz="3600" kern="1200" dirty="0"/>
            <a:t> </a:t>
          </a:r>
          <a:r>
            <a:rPr lang="en-US" sz="3600" kern="1200" dirty="0" err="1"/>
            <a:t>chống</a:t>
          </a:r>
          <a:r>
            <a:rPr lang="en-US" sz="3600" kern="1200" dirty="0"/>
            <a:t> </a:t>
          </a:r>
          <a:r>
            <a:rPr lang="en-US" sz="3600" kern="1200" dirty="0" err="1"/>
            <a:t>giặc</a:t>
          </a:r>
          <a:r>
            <a:rPr lang="en-US" sz="3600" kern="1200" dirty="0"/>
            <a:t> </a:t>
          </a:r>
          <a:r>
            <a:rPr lang="en-US" sz="3600" kern="1200" dirty="0" err="1"/>
            <a:t>ngoại</a:t>
          </a:r>
          <a:r>
            <a:rPr lang="en-US" sz="3600" kern="1200" dirty="0"/>
            <a:t> </a:t>
          </a:r>
          <a:r>
            <a:rPr lang="en-US" sz="3600" kern="1200" dirty="0" err="1"/>
            <a:t>xâm</a:t>
          </a:r>
          <a:r>
            <a:rPr lang="en-US" sz="3600" kern="1200" dirty="0"/>
            <a:t> </a:t>
          </a:r>
          <a:r>
            <a:rPr lang="en-US" sz="3600" kern="1200" dirty="0" err="1"/>
            <a:t>của</a:t>
          </a:r>
          <a:r>
            <a:rPr lang="en-US" sz="3600" kern="1200" dirty="0"/>
            <a:t> </a:t>
          </a:r>
          <a:r>
            <a:rPr lang="en-US" sz="3600" kern="1200" dirty="0" err="1"/>
            <a:t>dân</a:t>
          </a:r>
          <a:r>
            <a:rPr lang="en-US" sz="3600" kern="1200" dirty="0"/>
            <a:t> </a:t>
          </a:r>
          <a:r>
            <a:rPr lang="en-US" sz="3600" kern="1200" dirty="0" err="1"/>
            <a:t>tộc</a:t>
          </a:r>
          <a:endParaRPr lang="en-US" sz="3600" kern="1200" dirty="0"/>
        </a:p>
      </dsp:txBody>
      <dsp:txXfrm>
        <a:off x="479804" y="79699"/>
        <a:ext cx="7915817" cy="1411808"/>
      </dsp:txXfrm>
    </dsp:sp>
    <dsp:sp modelId="{10FA1A0A-1B4C-4FE8-B4A7-62EFD609E38F}">
      <dsp:nvSpPr>
        <dsp:cNvPr id="0" name=""/>
        <dsp:cNvSpPr/>
      </dsp:nvSpPr>
      <dsp:spPr>
        <a:xfrm>
          <a:off x="0" y="3189684"/>
          <a:ext cx="8474075" cy="133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3CC712D-C1D9-4303-A9F2-E5ADEC77ADA6}">
      <dsp:nvSpPr>
        <dsp:cNvPr id="0" name=""/>
        <dsp:cNvSpPr/>
      </dsp:nvSpPr>
      <dsp:spPr>
        <a:xfrm>
          <a:off x="403428" y="2407404"/>
          <a:ext cx="8068569" cy="156456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4210" tIns="0" rIns="224210" bIns="0" numCol="1" spcCol="1270" anchor="ctr" anchorCtr="0">
          <a:noAutofit/>
        </a:bodyPr>
        <a:lstStyle/>
        <a:p>
          <a:pPr marL="0" lvl="0" indent="0" algn="l" defTabSz="1600200">
            <a:lnSpc>
              <a:spcPct val="90000"/>
            </a:lnSpc>
            <a:spcBef>
              <a:spcPct val="0"/>
            </a:spcBef>
            <a:spcAft>
              <a:spcPct val="35000"/>
            </a:spcAft>
            <a:buNone/>
          </a:pPr>
          <a:r>
            <a:rPr lang="en-US" sz="3600" kern="1200" dirty="0" err="1"/>
            <a:t>Khẳng</a:t>
          </a:r>
          <a:r>
            <a:rPr lang="en-US" sz="3600" kern="1200" dirty="0"/>
            <a:t> </a:t>
          </a:r>
          <a:r>
            <a:rPr lang="en-US" sz="3600" kern="1200" dirty="0" err="1"/>
            <a:t>định</a:t>
          </a:r>
          <a:r>
            <a:rPr lang="en-US" sz="3600" kern="1200" dirty="0"/>
            <a:t> </a:t>
          </a:r>
          <a:r>
            <a:rPr lang="en-US" sz="3600" kern="1200" dirty="0" err="1"/>
            <a:t>chủ</a:t>
          </a:r>
          <a:r>
            <a:rPr lang="en-US" sz="3600" kern="1200" dirty="0"/>
            <a:t> </a:t>
          </a:r>
          <a:r>
            <a:rPr lang="en-US" sz="3600" kern="1200" dirty="0" err="1"/>
            <a:t>quyền</a:t>
          </a:r>
          <a:r>
            <a:rPr lang="en-US" sz="3600" kern="1200" dirty="0"/>
            <a:t> </a:t>
          </a:r>
          <a:r>
            <a:rPr lang="en-US" sz="3600" kern="1200" dirty="0" err="1"/>
            <a:t>lâu</a:t>
          </a:r>
          <a:r>
            <a:rPr lang="en-US" sz="3600" kern="1200" dirty="0"/>
            <a:t> </a:t>
          </a:r>
          <a:r>
            <a:rPr lang="en-US" sz="3600" kern="1200" dirty="0" err="1"/>
            <a:t>dài</a:t>
          </a:r>
          <a:r>
            <a:rPr lang="en-US" sz="3600" kern="1200" dirty="0"/>
            <a:t> </a:t>
          </a:r>
          <a:r>
            <a:rPr lang="en-US" sz="3600" kern="1200" dirty="0" err="1"/>
            <a:t>trên</a:t>
          </a:r>
          <a:r>
            <a:rPr lang="en-US" sz="3600" kern="1200" dirty="0"/>
            <a:t> </a:t>
          </a:r>
          <a:r>
            <a:rPr lang="en-US" sz="3600" kern="1200" dirty="0" err="1"/>
            <a:t>lãnh</a:t>
          </a:r>
          <a:r>
            <a:rPr lang="en-US" sz="3600" kern="1200" dirty="0"/>
            <a:t> </a:t>
          </a:r>
          <a:r>
            <a:rPr lang="en-US" sz="3600" kern="1200" dirty="0" err="1"/>
            <a:t>thổ</a:t>
          </a:r>
          <a:r>
            <a:rPr lang="en-US" sz="3600" kern="1200" dirty="0"/>
            <a:t> </a:t>
          </a:r>
          <a:r>
            <a:rPr lang="en-US" sz="3600" kern="1200" dirty="0" err="1"/>
            <a:t>Việt</a:t>
          </a:r>
          <a:r>
            <a:rPr lang="en-US" sz="3600" kern="1200" dirty="0"/>
            <a:t> </a:t>
          </a:r>
          <a:r>
            <a:rPr lang="en-US" sz="3600" kern="1200" dirty="0" err="1"/>
            <a:t>nam</a:t>
          </a:r>
          <a:r>
            <a:rPr lang="en-US" sz="3600" kern="1200" dirty="0"/>
            <a:t> </a:t>
          </a:r>
          <a:r>
            <a:rPr lang="en-US" sz="3600" kern="1200" dirty="0" err="1"/>
            <a:t>của</a:t>
          </a:r>
          <a:r>
            <a:rPr lang="en-US" sz="3600" kern="1200" dirty="0"/>
            <a:t> </a:t>
          </a:r>
          <a:r>
            <a:rPr lang="en-US" sz="3600" kern="1200" dirty="0" err="1"/>
            <a:t>người</a:t>
          </a:r>
          <a:r>
            <a:rPr lang="en-US" sz="3600" kern="1200" dirty="0"/>
            <a:t> </a:t>
          </a:r>
          <a:r>
            <a:rPr lang="en-US" sz="3600" kern="1200" dirty="0" err="1"/>
            <a:t>Việt</a:t>
          </a:r>
          <a:r>
            <a:rPr lang="en-US" sz="3600" kern="1200" dirty="0"/>
            <a:t>.</a:t>
          </a:r>
        </a:p>
      </dsp:txBody>
      <dsp:txXfrm>
        <a:off x="479804" y="2483780"/>
        <a:ext cx="7915817" cy="1411808"/>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0296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 </a:t>
          </a:r>
          <a:endParaRPr lang="en-US" sz="3200" kern="1200" dirty="0"/>
        </a:p>
      </dsp:txBody>
      <dsp:txXfrm>
        <a:off x="50261" y="50261"/>
        <a:ext cx="10059478" cy="929078"/>
      </dsp:txXfrm>
    </dsp:sp>
    <dsp:sp modelId="{573ECD42-5195-4F46-A618-C26C1C44C6A8}">
      <dsp:nvSpPr>
        <dsp:cNvPr id="0" name=""/>
        <dsp:cNvSpPr/>
      </dsp:nvSpPr>
      <dsp:spPr>
        <a:xfrm>
          <a:off x="0" y="1030358"/>
          <a:ext cx="10160000" cy="91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i="1" kern="1200" dirty="0">
              <a:solidFill>
                <a:srgbClr val="FF0000"/>
              </a:solidFill>
            </a:rPr>
            <a:t>1.2. </a:t>
          </a:r>
          <a:r>
            <a:rPr lang="en-US" sz="3200" i="1" kern="1200" dirty="0" err="1">
              <a:solidFill>
                <a:srgbClr val="FF0000"/>
              </a:solidFill>
            </a:rPr>
            <a:t>Loạn</a:t>
          </a:r>
          <a:r>
            <a:rPr lang="en-US" sz="3200" i="1" kern="1200" dirty="0">
              <a:solidFill>
                <a:srgbClr val="FF0000"/>
              </a:solidFill>
            </a:rPr>
            <a:t> </a:t>
          </a:r>
          <a:r>
            <a:rPr lang="en-US" sz="3200" i="1" kern="1200" dirty="0" err="1">
              <a:solidFill>
                <a:srgbClr val="FF0000"/>
              </a:solidFill>
            </a:rPr>
            <a:t>thập</a:t>
          </a:r>
          <a:r>
            <a:rPr lang="en-US" sz="3200" i="1" kern="1200" dirty="0">
              <a:solidFill>
                <a:srgbClr val="FF0000"/>
              </a:solidFill>
            </a:rPr>
            <a:t> </a:t>
          </a:r>
          <a:r>
            <a:rPr lang="en-US" sz="3200" i="1" kern="1200" dirty="0" err="1">
              <a:solidFill>
                <a:srgbClr val="FF0000"/>
              </a:solidFill>
            </a:rPr>
            <a:t>nhị</a:t>
          </a:r>
          <a:r>
            <a:rPr lang="en-US" sz="3200" i="1" kern="1200" dirty="0">
              <a:solidFill>
                <a:srgbClr val="FF0000"/>
              </a:solidFill>
            </a:rPr>
            <a:t> </a:t>
          </a:r>
          <a:r>
            <a:rPr lang="en-US" sz="3200" i="1" kern="1200" dirty="0" err="1">
              <a:solidFill>
                <a:srgbClr val="FF0000"/>
              </a:solidFill>
            </a:rPr>
            <a:t>sứ</a:t>
          </a:r>
          <a:r>
            <a:rPr lang="en-US" sz="3200" i="1" kern="1200" dirty="0">
              <a:solidFill>
                <a:srgbClr val="FF0000"/>
              </a:solidFill>
            </a:rPr>
            <a:t> </a:t>
          </a:r>
          <a:r>
            <a:rPr lang="en-US" sz="3200" i="1" kern="1200" dirty="0" err="1">
              <a:solidFill>
                <a:srgbClr val="FF0000"/>
              </a:solidFill>
            </a:rPr>
            <a:t>quân</a:t>
          </a:r>
          <a:endParaRPr lang="en-US" sz="3200" kern="1200" dirty="0">
            <a:solidFill>
              <a:srgbClr val="FF0000"/>
            </a:solidFill>
          </a:endParaRPr>
        </a:p>
      </dsp:txBody>
      <dsp:txXfrm>
        <a:off x="0" y="1030358"/>
        <a:ext cx="10160000" cy="910800"/>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A73FCA1-DBBC-45F6-869E-D61CC233F693}">
      <dsp:nvSpPr>
        <dsp:cNvPr id="0" name=""/>
        <dsp:cNvSpPr/>
      </dsp:nvSpPr>
      <dsp:spPr>
        <a:xfrm>
          <a:off x="433958" y="1363879"/>
          <a:ext cx="10415015" cy="3254692"/>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2204512" tIns="156210" rIns="156210" bIns="156210" numCol="1" spcCol="1270" anchor="ctr" anchorCtr="0">
          <a:noAutofit/>
        </a:bodyPr>
        <a:lstStyle/>
        <a:p>
          <a:pPr marL="0" lvl="0" indent="0" algn="ctr" defTabSz="1822450">
            <a:lnSpc>
              <a:spcPct val="90000"/>
            </a:lnSpc>
            <a:spcBef>
              <a:spcPct val="0"/>
            </a:spcBef>
            <a:spcAft>
              <a:spcPct val="35000"/>
            </a:spcAft>
            <a:buNone/>
          </a:pPr>
          <a:r>
            <a:rPr lang="en-US" sz="4100" kern="1200" dirty="0" err="1"/>
            <a:t>Năm</a:t>
          </a:r>
          <a:r>
            <a:rPr lang="en-US" sz="4100" kern="1200" dirty="0"/>
            <a:t> 979, </a:t>
          </a:r>
          <a:r>
            <a:rPr lang="en-US" sz="4100" kern="1200" dirty="0" err="1"/>
            <a:t>Đinh</a:t>
          </a:r>
          <a:r>
            <a:rPr lang="en-US" sz="4100" kern="1200" dirty="0"/>
            <a:t> </a:t>
          </a:r>
          <a:r>
            <a:rPr lang="en-US" sz="4100" kern="1200" dirty="0" err="1"/>
            <a:t>Tiên</a:t>
          </a:r>
          <a:r>
            <a:rPr lang="en-US" sz="4100" kern="1200" dirty="0"/>
            <a:t> </a:t>
          </a:r>
          <a:r>
            <a:rPr lang="en-US" sz="4100" kern="1200" dirty="0" err="1"/>
            <a:t>Hoàng</a:t>
          </a:r>
          <a:r>
            <a:rPr lang="en-US" sz="4100" kern="1200" dirty="0"/>
            <a:t> </a:t>
          </a:r>
          <a:r>
            <a:rPr lang="en-US" sz="4100" kern="1200" dirty="0" err="1"/>
            <a:t>và</a:t>
          </a:r>
          <a:r>
            <a:rPr lang="en-US" sz="4100" kern="1200" dirty="0"/>
            <a:t> con </a:t>
          </a:r>
          <a:r>
            <a:rPr lang="en-US" sz="4100" kern="1200" dirty="0" err="1"/>
            <a:t>trưởng</a:t>
          </a:r>
          <a:r>
            <a:rPr lang="en-US" sz="4100" kern="1200" dirty="0"/>
            <a:t> </a:t>
          </a:r>
          <a:r>
            <a:rPr lang="en-US" sz="4100" kern="1200" dirty="0" err="1"/>
            <a:t>Đinh</a:t>
          </a:r>
          <a:r>
            <a:rPr lang="en-US" sz="4100" kern="1200" dirty="0"/>
            <a:t> </a:t>
          </a:r>
          <a:r>
            <a:rPr lang="en-US" sz="4100" kern="1200" dirty="0" err="1"/>
            <a:t>Liễn</a:t>
          </a:r>
          <a:r>
            <a:rPr lang="en-US" sz="4100" kern="1200" dirty="0"/>
            <a:t> </a:t>
          </a:r>
          <a:r>
            <a:rPr lang="en-US" sz="4100" kern="1200" dirty="0" err="1"/>
            <a:t>bị</a:t>
          </a:r>
          <a:r>
            <a:rPr lang="en-US" sz="4100" kern="1200" dirty="0"/>
            <a:t> </a:t>
          </a:r>
          <a:r>
            <a:rPr lang="en-US" sz="4100" kern="1200" dirty="0" err="1"/>
            <a:t>sát</a:t>
          </a:r>
          <a:r>
            <a:rPr lang="en-US" sz="4100" kern="1200" dirty="0"/>
            <a:t> </a:t>
          </a:r>
          <a:r>
            <a:rPr lang="en-US" sz="4100" kern="1200" dirty="0" err="1"/>
            <a:t>hại</a:t>
          </a:r>
          <a:r>
            <a:rPr lang="en-US" sz="4100" kern="1200" dirty="0"/>
            <a:t>, </a:t>
          </a:r>
          <a:r>
            <a:rPr lang="en-US" sz="4100" kern="1200" dirty="0" err="1"/>
            <a:t>Đinh</a:t>
          </a:r>
          <a:r>
            <a:rPr lang="en-US" sz="4100" kern="1200" dirty="0"/>
            <a:t> </a:t>
          </a:r>
          <a:r>
            <a:rPr lang="en-US" sz="4100" kern="1200" dirty="0" err="1"/>
            <a:t>Toàn</a:t>
          </a:r>
          <a:r>
            <a:rPr lang="en-US" sz="4100" kern="1200" dirty="0"/>
            <a:t> 6 </a:t>
          </a:r>
          <a:r>
            <a:rPr lang="en-US" sz="4100" kern="1200" dirty="0" err="1"/>
            <a:t>tuổi</a:t>
          </a:r>
          <a:r>
            <a:rPr lang="en-US" sz="4100" kern="1200" dirty="0"/>
            <a:t> </a:t>
          </a:r>
          <a:r>
            <a:rPr lang="en-US" sz="4100" kern="1200" dirty="0" err="1"/>
            <a:t>lên</a:t>
          </a:r>
          <a:r>
            <a:rPr lang="en-US" sz="4100" kern="1200" dirty="0"/>
            <a:t> </a:t>
          </a:r>
          <a:r>
            <a:rPr lang="en-US" sz="4100" kern="1200" dirty="0" err="1"/>
            <a:t>ngôi</a:t>
          </a:r>
          <a:r>
            <a:rPr lang="en-US" sz="4100" kern="1200" dirty="0"/>
            <a:t>. </a:t>
          </a:r>
          <a:r>
            <a:rPr lang="en-US" sz="4100" kern="1200" dirty="0" err="1"/>
            <a:t>Nhân</a:t>
          </a:r>
          <a:r>
            <a:rPr lang="en-US" sz="4100" kern="1200" dirty="0"/>
            <a:t> </a:t>
          </a:r>
          <a:r>
            <a:rPr lang="en-US" sz="4100" kern="1200" dirty="0" err="1"/>
            <a:t>nội</a:t>
          </a:r>
          <a:r>
            <a:rPr lang="en-US" sz="4100" kern="1200" dirty="0"/>
            <a:t> </a:t>
          </a:r>
          <a:r>
            <a:rPr lang="en-US" sz="4100" kern="1200" dirty="0" err="1"/>
            <a:t>bộ</a:t>
          </a:r>
          <a:r>
            <a:rPr lang="en-US" sz="4100" kern="1200" dirty="0"/>
            <a:t> </a:t>
          </a:r>
          <a:r>
            <a:rPr lang="en-US" sz="4100" kern="1200" dirty="0" err="1"/>
            <a:t>nhà</a:t>
          </a:r>
          <a:r>
            <a:rPr lang="en-US" sz="4100" kern="1200" dirty="0"/>
            <a:t> </a:t>
          </a:r>
          <a:r>
            <a:rPr lang="en-US" sz="4100" kern="1200" dirty="0" err="1"/>
            <a:t>Đinh</a:t>
          </a:r>
          <a:r>
            <a:rPr lang="en-US" sz="4100" kern="1200" dirty="0"/>
            <a:t> </a:t>
          </a:r>
          <a:r>
            <a:rPr lang="en-US" sz="4100" kern="1200" dirty="0" err="1"/>
            <a:t>lục</a:t>
          </a:r>
          <a:r>
            <a:rPr lang="en-US" sz="4100" kern="1200" dirty="0"/>
            <a:t> </a:t>
          </a:r>
          <a:r>
            <a:rPr lang="en-US" sz="4100" kern="1200" dirty="0" err="1"/>
            <a:t>đục</a:t>
          </a:r>
          <a:r>
            <a:rPr lang="en-US" sz="4100" kern="1200" dirty="0"/>
            <a:t> </a:t>
          </a:r>
          <a:r>
            <a:rPr lang="en-US" sz="4100" kern="1200" dirty="0" err="1"/>
            <a:t>và</a:t>
          </a:r>
          <a:r>
            <a:rPr lang="en-US" sz="4100" kern="1200" dirty="0"/>
            <a:t> chia </a:t>
          </a:r>
          <a:r>
            <a:rPr lang="en-US" sz="4100" kern="1200" dirty="0" err="1"/>
            <a:t>rẽ</a:t>
          </a:r>
          <a:r>
            <a:rPr lang="en-US" sz="4100" kern="1200" dirty="0"/>
            <a:t>, </a:t>
          </a:r>
          <a:r>
            <a:rPr lang="en-US" sz="4100" kern="1200" dirty="0" err="1"/>
            <a:t>nhà</a:t>
          </a:r>
          <a:r>
            <a:rPr lang="en-US" sz="4100" kern="1200" dirty="0"/>
            <a:t> </a:t>
          </a:r>
          <a:r>
            <a:rPr lang="en-US" sz="4100" kern="1200" dirty="0" err="1"/>
            <a:t>Tống</a:t>
          </a:r>
          <a:r>
            <a:rPr lang="en-US" sz="4100" kern="1200" dirty="0"/>
            <a:t> </a:t>
          </a:r>
          <a:r>
            <a:rPr lang="en-US" sz="4100" kern="1200" dirty="0" err="1"/>
            <a:t>âm</a:t>
          </a:r>
          <a:r>
            <a:rPr lang="en-US" sz="4100" kern="1200" dirty="0"/>
            <a:t> </a:t>
          </a:r>
          <a:r>
            <a:rPr lang="en-US" sz="4100" kern="1200" dirty="0" err="1"/>
            <a:t>mưu</a:t>
          </a:r>
          <a:r>
            <a:rPr lang="en-US" sz="4100" kern="1200" dirty="0"/>
            <a:t> </a:t>
          </a:r>
          <a:r>
            <a:rPr lang="en-US" sz="4100" kern="1200" dirty="0" err="1"/>
            <a:t>kéo</a:t>
          </a:r>
          <a:r>
            <a:rPr lang="en-US" sz="4100" kern="1200" dirty="0"/>
            <a:t> </a:t>
          </a:r>
          <a:r>
            <a:rPr lang="en-US" sz="4100" kern="1200" dirty="0" err="1"/>
            <a:t>quân</a:t>
          </a:r>
          <a:r>
            <a:rPr lang="en-US" sz="4100" kern="1200" dirty="0"/>
            <a:t> </a:t>
          </a:r>
          <a:r>
            <a:rPr lang="en-US" sz="4100" kern="1200" dirty="0" err="1"/>
            <a:t>vào</a:t>
          </a:r>
          <a:r>
            <a:rPr lang="en-US" sz="4100" kern="1200" dirty="0"/>
            <a:t> </a:t>
          </a:r>
          <a:r>
            <a:rPr lang="en-US" sz="4100" kern="1200" dirty="0" err="1"/>
            <a:t>thôn</a:t>
          </a:r>
          <a:r>
            <a:rPr lang="en-US" sz="4100" kern="1200" dirty="0"/>
            <a:t> </a:t>
          </a:r>
          <a:r>
            <a:rPr lang="en-US" sz="4100" kern="1200" dirty="0" err="1"/>
            <a:t>tính</a:t>
          </a:r>
          <a:r>
            <a:rPr lang="en-US" sz="4100" kern="1200" dirty="0"/>
            <a:t> </a:t>
          </a:r>
          <a:r>
            <a:rPr lang="en-US" sz="4100" kern="1200" dirty="0" err="1"/>
            <a:t>nước</a:t>
          </a:r>
          <a:r>
            <a:rPr lang="en-US" sz="4100" kern="1200" dirty="0"/>
            <a:t> ta. </a:t>
          </a:r>
        </a:p>
      </dsp:txBody>
      <dsp:txXfrm>
        <a:off x="433958" y="1363879"/>
        <a:ext cx="10415015" cy="3254692"/>
      </dsp:txXfrm>
    </dsp:sp>
    <dsp:sp modelId="{772D63B4-930F-4BA0-8937-F40767260EBB}">
      <dsp:nvSpPr>
        <dsp:cNvPr id="0" name=""/>
        <dsp:cNvSpPr/>
      </dsp:nvSpPr>
      <dsp:spPr>
        <a:xfrm>
          <a:off x="0" y="893757"/>
          <a:ext cx="2278284" cy="3417426"/>
        </a:xfrm>
        <a:prstGeom prst="rect">
          <a:avLst/>
        </a:prstGeom>
        <a:blipFill rotWithShape="1">
          <a:blip xmlns:r="http://schemas.openxmlformats.org/officeDocument/2006/relationships" r:embed="rId1"/>
          <a:srcRect/>
          <a:stretch>
            <a:fillRect l="-50000" r="-50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731C7E9-0CC5-4C27-8DA0-9C75AFF8A3E4}">
      <dsp:nvSpPr>
        <dsp:cNvPr id="0" name=""/>
        <dsp:cNvSpPr/>
      </dsp:nvSpPr>
      <dsp:spPr>
        <a:xfrm>
          <a:off x="0" y="0"/>
          <a:ext cx="10160000" cy="102960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b="1" kern="1200" dirty="0"/>
            <a:t>1. </a:t>
          </a:r>
          <a:r>
            <a:rPr lang="en-US" sz="3200" b="1" kern="1200" dirty="0" err="1"/>
            <a:t>Giai</a:t>
          </a:r>
          <a:r>
            <a:rPr lang="en-US" sz="3200" b="1" kern="1200" dirty="0"/>
            <a:t> </a:t>
          </a:r>
          <a:r>
            <a:rPr lang="en-US" sz="3200" b="1" kern="1200" dirty="0" err="1"/>
            <a:t>đoạn</a:t>
          </a:r>
          <a:r>
            <a:rPr lang="en-US" sz="3200" b="1" kern="1200" dirty="0"/>
            <a:t> </a:t>
          </a:r>
          <a:r>
            <a:rPr lang="en-US" sz="3200" b="1" kern="1200" dirty="0" err="1"/>
            <a:t>thế</a:t>
          </a:r>
          <a:r>
            <a:rPr lang="en-US" sz="3200" b="1" kern="1200" dirty="0"/>
            <a:t> </a:t>
          </a:r>
          <a:r>
            <a:rPr lang="en-US" sz="3200" b="1" kern="1200" dirty="0" err="1"/>
            <a:t>kỷ</a:t>
          </a:r>
          <a:r>
            <a:rPr lang="en-US" sz="3200" b="1" kern="1200" dirty="0"/>
            <a:t> X </a:t>
          </a:r>
          <a:endParaRPr lang="en-US" sz="3200" kern="1200" dirty="0"/>
        </a:p>
      </dsp:txBody>
      <dsp:txXfrm>
        <a:off x="50261" y="50261"/>
        <a:ext cx="10059478" cy="929078"/>
      </dsp:txXfrm>
    </dsp:sp>
    <dsp:sp modelId="{573ECD42-5195-4F46-A618-C26C1C44C6A8}">
      <dsp:nvSpPr>
        <dsp:cNvPr id="0" name=""/>
        <dsp:cNvSpPr/>
      </dsp:nvSpPr>
      <dsp:spPr>
        <a:xfrm>
          <a:off x="0" y="1030358"/>
          <a:ext cx="10160000" cy="9108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2580" tIns="40640" rIns="227584" bIns="40640" numCol="1" spcCol="1270" anchor="t" anchorCtr="0">
          <a:noAutofit/>
        </a:bodyPr>
        <a:lstStyle/>
        <a:p>
          <a:pPr marL="285750" lvl="1" indent="-285750" algn="l" defTabSz="1422400">
            <a:lnSpc>
              <a:spcPct val="90000"/>
            </a:lnSpc>
            <a:spcBef>
              <a:spcPct val="0"/>
            </a:spcBef>
            <a:spcAft>
              <a:spcPct val="20000"/>
            </a:spcAft>
            <a:buChar char="•"/>
          </a:pPr>
          <a:r>
            <a:rPr lang="en-US" sz="3200" i="1" kern="1200" dirty="0"/>
            <a:t>1.3. </a:t>
          </a:r>
          <a:r>
            <a:rPr lang="en-US" sz="3200" i="1" kern="1200" dirty="0" err="1"/>
            <a:t>Kháng</a:t>
          </a:r>
          <a:r>
            <a:rPr lang="en-US" sz="3200" i="1" kern="1200" dirty="0"/>
            <a:t> </a:t>
          </a:r>
          <a:r>
            <a:rPr lang="en-US" sz="3200" i="1" kern="1200" dirty="0" err="1"/>
            <a:t>chiến</a:t>
          </a:r>
          <a:r>
            <a:rPr lang="en-US" sz="3200" i="1" kern="1200" dirty="0"/>
            <a:t> </a:t>
          </a:r>
          <a:r>
            <a:rPr lang="en-US" sz="3200" i="1" kern="1200" dirty="0" err="1"/>
            <a:t>chống</a:t>
          </a:r>
          <a:r>
            <a:rPr lang="en-US" sz="3200" i="1" kern="1200" dirty="0"/>
            <a:t> </a:t>
          </a:r>
          <a:r>
            <a:rPr lang="en-US" sz="3200" i="1" kern="1200" dirty="0" err="1"/>
            <a:t>Tống</a:t>
          </a:r>
          <a:endParaRPr lang="en-US" sz="3200" kern="1200" dirty="0">
            <a:solidFill>
              <a:srgbClr val="FF0000"/>
            </a:solidFill>
          </a:endParaRPr>
        </a:p>
      </dsp:txBody>
      <dsp:txXfrm>
        <a:off x="0" y="1030358"/>
        <a:ext cx="10160000" cy="910800"/>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B23D7D1-2322-4D12-86D0-6F14B99F3C28}">
      <dsp:nvSpPr>
        <dsp:cNvPr id="0" name=""/>
        <dsp:cNvSpPr/>
      </dsp:nvSpPr>
      <dsp:spPr>
        <a:xfrm rot="10800000">
          <a:off x="702380" y="3192"/>
          <a:ext cx="10511013" cy="1247432"/>
        </a:xfrm>
        <a:prstGeom prst="homePlate">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083"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981, </a:t>
          </a:r>
          <a:r>
            <a:rPr lang="en-US" sz="2800" kern="1200" dirty="0" err="1"/>
            <a:t>quân</a:t>
          </a:r>
          <a:r>
            <a:rPr lang="en-US" sz="2800" kern="1200" dirty="0"/>
            <a:t> </a:t>
          </a:r>
          <a:r>
            <a:rPr lang="en-US" sz="2800" kern="1200" dirty="0" err="1"/>
            <a:t>Tống</a:t>
          </a:r>
          <a:r>
            <a:rPr lang="en-US" sz="2800" kern="1200" dirty="0"/>
            <a:t> chia </a:t>
          </a:r>
          <a:r>
            <a:rPr lang="en-US" sz="2800" kern="1200" dirty="0" err="1"/>
            <a:t>làm</a:t>
          </a:r>
          <a:r>
            <a:rPr lang="en-US" sz="2800" kern="1200" dirty="0"/>
            <a:t> 2 </a:t>
          </a:r>
          <a:r>
            <a:rPr lang="en-US" sz="2800" kern="1200" dirty="0" err="1"/>
            <a:t>cánh</a:t>
          </a:r>
          <a:r>
            <a:rPr lang="en-US" sz="2800" kern="1200" dirty="0"/>
            <a:t> </a:t>
          </a:r>
          <a:r>
            <a:rPr lang="en-US" sz="2800" kern="1200" dirty="0" err="1"/>
            <a:t>tiến</a:t>
          </a:r>
          <a:r>
            <a:rPr lang="en-US" sz="2800" kern="1200" dirty="0"/>
            <a:t> sang </a:t>
          </a:r>
          <a:r>
            <a:rPr lang="en-US" sz="2800" kern="1200" dirty="0" err="1"/>
            <a:t>xâm</a:t>
          </a:r>
          <a:r>
            <a:rPr lang="en-US" sz="2800" kern="1200" dirty="0"/>
            <a:t> </a:t>
          </a:r>
          <a:r>
            <a:rPr lang="en-US" sz="2800" kern="1200" dirty="0" err="1"/>
            <a:t>lược</a:t>
          </a:r>
          <a:r>
            <a:rPr lang="en-US" sz="2800" kern="1200" dirty="0"/>
            <a:t> </a:t>
          </a:r>
          <a:r>
            <a:rPr lang="en-US" sz="2800" kern="1200" dirty="0" err="1"/>
            <a:t>nước</a:t>
          </a:r>
          <a:r>
            <a:rPr lang="en-US" sz="2800" kern="1200" dirty="0"/>
            <a:t> ta</a:t>
          </a:r>
        </a:p>
      </dsp:txBody>
      <dsp:txXfrm rot="10800000">
        <a:off x="1014238" y="3192"/>
        <a:ext cx="10199155" cy="1247432"/>
      </dsp:txXfrm>
    </dsp:sp>
    <dsp:sp modelId="{F8B29009-A767-4191-A5E8-11518D423270}">
      <dsp:nvSpPr>
        <dsp:cNvPr id="0" name=""/>
        <dsp:cNvSpPr/>
      </dsp:nvSpPr>
      <dsp:spPr>
        <a:xfrm>
          <a:off x="0" y="0"/>
          <a:ext cx="1247432" cy="1247432"/>
        </a:xfrm>
        <a:prstGeom prst="ellipse">
          <a:avLst/>
        </a:prstGeom>
        <a:blipFill rotWithShape="1">
          <a:blip xmlns:r="http://schemas.openxmlformats.org/officeDocument/2006/relationships" r:embed="rId1"/>
          <a:srcRect/>
          <a:stretch>
            <a:fillRect l="-11000" r="-1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91D6977-CAD2-4097-8EAB-61C187449531}">
      <dsp:nvSpPr>
        <dsp:cNvPr id="0" name=""/>
        <dsp:cNvSpPr/>
      </dsp:nvSpPr>
      <dsp:spPr>
        <a:xfrm rot="10800000">
          <a:off x="702380" y="1597725"/>
          <a:ext cx="10511013" cy="1247432"/>
        </a:xfrm>
        <a:prstGeom prst="homePlate">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083" tIns="102870" rIns="192024" bIns="102870" numCol="1" spcCol="1270" anchor="ctr" anchorCtr="0">
          <a:noAutofit/>
        </a:bodyPr>
        <a:lstStyle/>
        <a:p>
          <a:pPr marL="0" lvl="0" indent="0" algn="ctr" defTabSz="1200150">
            <a:lnSpc>
              <a:spcPct val="90000"/>
            </a:lnSpc>
            <a:spcBef>
              <a:spcPct val="0"/>
            </a:spcBef>
            <a:spcAft>
              <a:spcPct val="35000"/>
            </a:spcAft>
            <a:buNone/>
          </a:pPr>
          <a:r>
            <a:rPr lang="en-US" sz="2700" kern="1200" dirty="0"/>
            <a:t>Lê </a:t>
          </a:r>
          <a:r>
            <a:rPr lang="en-US" sz="2700" kern="1200" dirty="0" err="1"/>
            <a:t>Hoàn</a:t>
          </a:r>
          <a:r>
            <a:rPr lang="en-US" sz="2700" kern="1200" dirty="0"/>
            <a:t> </a:t>
          </a:r>
          <a:r>
            <a:rPr lang="en-US" sz="2700" kern="1200" dirty="0" err="1"/>
            <a:t>trực</a:t>
          </a:r>
          <a:r>
            <a:rPr lang="en-US" sz="2700" kern="1200" dirty="0"/>
            <a:t> </a:t>
          </a:r>
          <a:r>
            <a:rPr lang="en-US" sz="2700" kern="1200" dirty="0" err="1"/>
            <a:t>tiếp</a:t>
          </a:r>
          <a:r>
            <a:rPr lang="en-US" sz="2700" kern="1200" dirty="0"/>
            <a:t> </a:t>
          </a:r>
          <a:r>
            <a:rPr lang="en-US" sz="2700" kern="1200" dirty="0" err="1"/>
            <a:t>tổ</a:t>
          </a:r>
          <a:r>
            <a:rPr lang="en-US" sz="2700" kern="1200" dirty="0"/>
            <a:t> </a:t>
          </a:r>
          <a:r>
            <a:rPr lang="en-US" sz="2700" kern="1200" dirty="0" err="1"/>
            <a:t>chức</a:t>
          </a:r>
          <a:r>
            <a:rPr lang="en-US" sz="2700" kern="1200" dirty="0"/>
            <a:t> </a:t>
          </a:r>
          <a:r>
            <a:rPr lang="en-US" sz="2700" kern="1200" dirty="0" err="1"/>
            <a:t>và</a:t>
          </a:r>
          <a:r>
            <a:rPr lang="en-US" sz="2700" kern="1200" dirty="0"/>
            <a:t> </a:t>
          </a:r>
          <a:r>
            <a:rPr lang="en-US" sz="2700" kern="1200" dirty="0" err="1"/>
            <a:t>lãnh</a:t>
          </a:r>
          <a:r>
            <a:rPr lang="en-US" sz="2700" kern="1200" dirty="0"/>
            <a:t> </a:t>
          </a:r>
          <a:r>
            <a:rPr lang="en-US" sz="2700" kern="1200" dirty="0" err="1"/>
            <a:t>đạo</a:t>
          </a:r>
          <a:r>
            <a:rPr lang="en-US" sz="2700" kern="1200" dirty="0"/>
            <a:t> </a:t>
          </a:r>
          <a:r>
            <a:rPr lang="en-US" sz="2700" kern="1200" dirty="0" err="1"/>
            <a:t>cuộc</a:t>
          </a:r>
          <a:r>
            <a:rPr lang="en-US" sz="2700" kern="1200" dirty="0"/>
            <a:t> </a:t>
          </a:r>
          <a:r>
            <a:rPr lang="en-US" sz="2700" kern="1200" dirty="0" err="1"/>
            <a:t>kháng</a:t>
          </a:r>
          <a:r>
            <a:rPr lang="en-US" sz="2700" kern="1200" dirty="0"/>
            <a:t> </a:t>
          </a:r>
          <a:r>
            <a:rPr lang="en-US" sz="2700" kern="1200" dirty="0" err="1"/>
            <a:t>chiến</a:t>
          </a:r>
          <a:r>
            <a:rPr lang="en-US" sz="2700" kern="1200" dirty="0"/>
            <a:t>. </a:t>
          </a:r>
          <a:r>
            <a:rPr lang="en-US" sz="2700" kern="1200" dirty="0" err="1"/>
            <a:t>Ông</a:t>
          </a:r>
          <a:r>
            <a:rPr lang="en-US" sz="2700" kern="1200" dirty="0"/>
            <a:t> </a:t>
          </a:r>
          <a:r>
            <a:rPr lang="en-US" sz="2700" kern="1200" dirty="0" err="1"/>
            <a:t>cho</a:t>
          </a:r>
          <a:r>
            <a:rPr lang="en-US" sz="2700" kern="1200" dirty="0"/>
            <a:t> </a:t>
          </a:r>
          <a:r>
            <a:rPr lang="en-US" sz="2700" kern="1200" dirty="0" err="1"/>
            <a:t>quân</a:t>
          </a:r>
          <a:r>
            <a:rPr lang="en-US" sz="2700" kern="1200" dirty="0"/>
            <a:t> </a:t>
          </a:r>
          <a:r>
            <a:rPr lang="en-US" sz="2700" kern="1200" dirty="0" err="1"/>
            <a:t>đóng</a:t>
          </a:r>
          <a:r>
            <a:rPr lang="en-US" sz="2700" kern="1200" dirty="0"/>
            <a:t> </a:t>
          </a:r>
          <a:r>
            <a:rPr lang="en-US" sz="2700" kern="1200" dirty="0" err="1"/>
            <a:t>cọc</a:t>
          </a:r>
          <a:r>
            <a:rPr lang="en-US" sz="2700" kern="1200" dirty="0"/>
            <a:t> ở </a:t>
          </a:r>
          <a:r>
            <a:rPr lang="en-US" sz="2700" kern="1200" dirty="0" err="1"/>
            <a:t>sông</a:t>
          </a:r>
          <a:r>
            <a:rPr lang="en-US" sz="2700" kern="1200" dirty="0"/>
            <a:t> </a:t>
          </a:r>
          <a:r>
            <a:rPr lang="en-US" sz="2700" kern="1200" dirty="0" err="1"/>
            <a:t>Bạch</a:t>
          </a:r>
          <a:r>
            <a:rPr lang="en-US" sz="2700" kern="1200" dirty="0"/>
            <a:t> </a:t>
          </a:r>
          <a:r>
            <a:rPr lang="en-US" sz="2700" kern="1200" dirty="0" err="1"/>
            <a:t>Đằng</a:t>
          </a:r>
          <a:r>
            <a:rPr lang="en-US" sz="2700" kern="1200" dirty="0"/>
            <a:t> </a:t>
          </a:r>
          <a:r>
            <a:rPr lang="en-US" sz="2700" kern="1200" dirty="0" err="1"/>
            <a:t>để</a:t>
          </a:r>
          <a:r>
            <a:rPr lang="en-US" sz="2700" kern="1200" dirty="0"/>
            <a:t> </a:t>
          </a:r>
          <a:r>
            <a:rPr lang="en-US" sz="2700" kern="1200" dirty="0" err="1"/>
            <a:t>ngăn</a:t>
          </a:r>
          <a:r>
            <a:rPr lang="en-US" sz="2700" kern="1200" dirty="0"/>
            <a:t> </a:t>
          </a:r>
          <a:r>
            <a:rPr lang="en-US" sz="2700" kern="1200" dirty="0" err="1"/>
            <a:t>chặn</a:t>
          </a:r>
          <a:r>
            <a:rPr lang="en-US" sz="2700" kern="1200" dirty="0"/>
            <a:t> </a:t>
          </a:r>
          <a:r>
            <a:rPr lang="en-US" sz="2700" kern="1200" dirty="0" err="1"/>
            <a:t>chiến</a:t>
          </a:r>
          <a:r>
            <a:rPr lang="en-US" sz="2700" kern="1200" dirty="0"/>
            <a:t> </a:t>
          </a:r>
          <a:r>
            <a:rPr lang="en-US" sz="2700" kern="1200" dirty="0" err="1"/>
            <a:t>thuyền</a:t>
          </a:r>
          <a:r>
            <a:rPr lang="en-US" sz="2700" kern="1200" dirty="0"/>
            <a:t> </a:t>
          </a:r>
          <a:r>
            <a:rPr lang="en-US" sz="2700" kern="1200" dirty="0" err="1"/>
            <a:t>địch</a:t>
          </a:r>
          <a:endParaRPr lang="en-US" sz="2700" kern="1200" dirty="0"/>
        </a:p>
      </dsp:txBody>
      <dsp:txXfrm rot="10800000">
        <a:off x="1014238" y="1597725"/>
        <a:ext cx="10199155" cy="1247432"/>
      </dsp:txXfrm>
    </dsp:sp>
    <dsp:sp modelId="{E2A03823-BCB5-4DBD-A8C9-2E3FDDE17C9D}">
      <dsp:nvSpPr>
        <dsp:cNvPr id="0" name=""/>
        <dsp:cNvSpPr/>
      </dsp:nvSpPr>
      <dsp:spPr>
        <a:xfrm>
          <a:off x="0" y="1635821"/>
          <a:ext cx="1247432" cy="124743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812DC38-106B-43B1-8EBE-B1E58CE79480}">
      <dsp:nvSpPr>
        <dsp:cNvPr id="0" name=""/>
        <dsp:cNvSpPr/>
      </dsp:nvSpPr>
      <dsp:spPr>
        <a:xfrm rot="10800000">
          <a:off x="702380" y="3192258"/>
          <a:ext cx="10511013" cy="1247432"/>
        </a:xfrm>
        <a:prstGeom prst="homePlate">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50083" tIns="99060" rIns="184912" bIns="99060" numCol="1" spcCol="1270" anchor="ctr" anchorCtr="0">
          <a:noAutofit/>
        </a:bodyPr>
        <a:lstStyle/>
        <a:p>
          <a:pPr marL="0" lvl="0" indent="0" algn="ctr" defTabSz="1155700">
            <a:lnSpc>
              <a:spcPct val="90000"/>
            </a:lnSpc>
            <a:spcBef>
              <a:spcPct val="0"/>
            </a:spcBef>
            <a:spcAft>
              <a:spcPct val="35000"/>
            </a:spcAft>
            <a:buNone/>
          </a:pPr>
          <a:r>
            <a:rPr lang="en-US" sz="2600" kern="1200" dirty="0" err="1"/>
            <a:t>Cuộc</a:t>
          </a:r>
          <a:r>
            <a:rPr lang="en-US" sz="2600" kern="1200" dirty="0"/>
            <a:t> </a:t>
          </a:r>
          <a:r>
            <a:rPr lang="en-US" sz="2600" kern="1200" dirty="0" err="1"/>
            <a:t>kháng</a:t>
          </a:r>
          <a:r>
            <a:rPr lang="en-US" sz="2600" kern="1200" dirty="0"/>
            <a:t> </a:t>
          </a:r>
          <a:r>
            <a:rPr lang="en-US" sz="2600" kern="1200" dirty="0" err="1"/>
            <a:t>chiến</a:t>
          </a:r>
          <a:r>
            <a:rPr lang="en-US" sz="2600" kern="1200" dirty="0"/>
            <a:t> </a:t>
          </a:r>
          <a:r>
            <a:rPr lang="en-US" sz="2600" kern="1200" dirty="0" err="1"/>
            <a:t>chống</a:t>
          </a:r>
          <a:r>
            <a:rPr lang="en-US" sz="2600" kern="1200" dirty="0"/>
            <a:t> </a:t>
          </a:r>
          <a:r>
            <a:rPr lang="en-US" sz="2600" kern="1200" dirty="0" err="1"/>
            <a:t>Tống</a:t>
          </a:r>
          <a:r>
            <a:rPr lang="en-US" sz="2600" kern="1200" dirty="0"/>
            <a:t> </a:t>
          </a:r>
          <a:r>
            <a:rPr lang="en-US" sz="2600" kern="1200" dirty="0" err="1"/>
            <a:t>thắng</a:t>
          </a:r>
          <a:r>
            <a:rPr lang="en-US" sz="2600" kern="1200" dirty="0"/>
            <a:t> </a:t>
          </a:r>
          <a:r>
            <a:rPr lang="en-US" sz="2600" kern="1200" dirty="0" err="1"/>
            <a:t>lợi</a:t>
          </a:r>
          <a:r>
            <a:rPr lang="en-US" sz="2600" kern="1200" dirty="0"/>
            <a:t>. </a:t>
          </a:r>
          <a:r>
            <a:rPr lang="en-US" sz="2600" kern="1200" dirty="0" err="1"/>
            <a:t>Đây</a:t>
          </a:r>
          <a:r>
            <a:rPr lang="en-US" sz="2600" kern="1200" dirty="0"/>
            <a:t> </a:t>
          </a:r>
          <a:r>
            <a:rPr lang="en-US" sz="2600" kern="1200" dirty="0" err="1"/>
            <a:t>là</a:t>
          </a:r>
          <a:r>
            <a:rPr lang="en-US" sz="2600" kern="1200" dirty="0"/>
            <a:t> </a:t>
          </a:r>
          <a:r>
            <a:rPr lang="en-US" sz="2600" kern="1200" dirty="0" err="1"/>
            <a:t>cuộc</a:t>
          </a:r>
          <a:r>
            <a:rPr lang="en-US" sz="2600" kern="1200" dirty="0"/>
            <a:t> </a:t>
          </a:r>
          <a:r>
            <a:rPr lang="en-US" sz="2600" kern="1200" dirty="0" err="1"/>
            <a:t>kháng</a:t>
          </a:r>
          <a:r>
            <a:rPr lang="en-US" sz="2600" kern="1200" dirty="0"/>
            <a:t> </a:t>
          </a:r>
          <a:r>
            <a:rPr lang="en-US" sz="2600" kern="1200" dirty="0" err="1"/>
            <a:t>chiến</a:t>
          </a:r>
          <a:r>
            <a:rPr lang="en-US" sz="2600" kern="1200" dirty="0"/>
            <a:t> </a:t>
          </a:r>
          <a:r>
            <a:rPr lang="en-US" sz="2600" kern="1200" dirty="0" err="1"/>
            <a:t>chống</a:t>
          </a:r>
          <a:r>
            <a:rPr lang="en-US" sz="2600" kern="1200" dirty="0"/>
            <a:t> </a:t>
          </a:r>
          <a:r>
            <a:rPr lang="en-US" sz="2600" kern="1200" dirty="0" err="1"/>
            <a:t>ngoại</a:t>
          </a:r>
          <a:r>
            <a:rPr lang="en-US" sz="2600" kern="1200" dirty="0"/>
            <a:t> </a:t>
          </a:r>
          <a:r>
            <a:rPr lang="en-US" sz="2600" kern="1200" dirty="0" err="1"/>
            <a:t>xâm</a:t>
          </a:r>
          <a:r>
            <a:rPr lang="en-US" sz="2600" kern="1200" dirty="0"/>
            <a:t> </a:t>
          </a:r>
          <a:r>
            <a:rPr lang="en-US" sz="2600" kern="1200" dirty="0" err="1"/>
            <a:t>của</a:t>
          </a:r>
          <a:r>
            <a:rPr lang="en-US" sz="2600" kern="1200" dirty="0"/>
            <a:t> </a:t>
          </a:r>
          <a:r>
            <a:rPr lang="en-US" sz="2600" kern="1200" dirty="0" err="1"/>
            <a:t>chính</a:t>
          </a:r>
          <a:r>
            <a:rPr lang="en-US" sz="2600" kern="1200" dirty="0"/>
            <a:t> </a:t>
          </a:r>
          <a:r>
            <a:rPr lang="en-US" sz="2600" kern="1200" dirty="0" err="1"/>
            <a:t>quyền</a:t>
          </a:r>
          <a:r>
            <a:rPr lang="en-US" sz="2600" kern="1200" dirty="0"/>
            <a:t> </a:t>
          </a:r>
          <a:r>
            <a:rPr lang="en-US" sz="2600" kern="1200" dirty="0" err="1"/>
            <a:t>độc</a:t>
          </a:r>
          <a:r>
            <a:rPr lang="en-US" sz="2600" kern="1200" dirty="0"/>
            <a:t> </a:t>
          </a:r>
          <a:r>
            <a:rPr lang="en-US" sz="2600" kern="1200" dirty="0" err="1"/>
            <a:t>lập</a:t>
          </a:r>
          <a:r>
            <a:rPr lang="en-US" sz="2600" kern="1200" dirty="0"/>
            <a:t> </a:t>
          </a:r>
          <a:r>
            <a:rPr lang="en-US" sz="2600" kern="1200" dirty="0" err="1"/>
            <a:t>còn</a:t>
          </a:r>
          <a:r>
            <a:rPr lang="en-US" sz="2600" kern="1200" dirty="0"/>
            <a:t> non </a:t>
          </a:r>
          <a:r>
            <a:rPr lang="en-US" sz="2600" kern="1200" dirty="0" err="1"/>
            <a:t>trẻ</a:t>
          </a:r>
          <a:endParaRPr lang="en-US" sz="2600" kern="1200" dirty="0"/>
        </a:p>
      </dsp:txBody>
      <dsp:txXfrm rot="10800000">
        <a:off x="1014238" y="3192258"/>
        <a:ext cx="10199155" cy="1247432"/>
      </dsp:txXfrm>
    </dsp:sp>
    <dsp:sp modelId="{3170134A-F013-4A1B-B67F-93E3ACF20355}">
      <dsp:nvSpPr>
        <dsp:cNvPr id="0" name=""/>
        <dsp:cNvSpPr/>
      </dsp:nvSpPr>
      <dsp:spPr>
        <a:xfrm>
          <a:off x="29152" y="3192258"/>
          <a:ext cx="1247432" cy="1247432"/>
        </a:xfrm>
        <a:prstGeom prst="ellipse">
          <a:avLst/>
        </a:prstGeom>
        <a:solidFill>
          <a:schemeClr val="accent1">
            <a:tint val="5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2C19231-BA6D-48DC-932D-15480A781C30}">
      <dsp:nvSpPr>
        <dsp:cNvPr id="0" name=""/>
        <dsp:cNvSpPr/>
      </dsp:nvSpPr>
      <dsp:spPr>
        <a:xfrm>
          <a:off x="0" y="2024802"/>
          <a:ext cx="1564358" cy="2076099"/>
        </a:xfrm>
        <a:prstGeom prst="roundRect">
          <a:avLst>
            <a:gd name="adj" fmla="val 1000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chemeClr val="bg1"/>
              </a:solidFill>
              <a:effectLst/>
              <a:latin typeface="Times New Roman" panose="02020603050405020304" pitchFamily="18" charset="0"/>
              <a:ea typeface="Calibri" panose="020F0502020204030204" pitchFamily="34" charset="0"/>
            </a:rPr>
            <a:t>2. </a:t>
          </a:r>
          <a:r>
            <a:rPr lang="en-US" sz="2800" b="1" kern="1200" dirty="0" err="1">
              <a:solidFill>
                <a:schemeClr val="bg1"/>
              </a:solidFill>
              <a:effectLst/>
              <a:latin typeface="Times New Roman" panose="02020603050405020304" pitchFamily="18" charset="0"/>
              <a:ea typeface="Calibri" panose="020F0502020204030204" pitchFamily="34" charset="0"/>
            </a:rPr>
            <a:t>Giai</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đoạn</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thế</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kỷ</a:t>
          </a:r>
          <a:r>
            <a:rPr lang="en-US" sz="2800" b="1" kern="1200" dirty="0">
              <a:solidFill>
                <a:schemeClr val="bg1"/>
              </a:solidFill>
              <a:effectLst/>
              <a:latin typeface="Times New Roman" panose="02020603050405020304" pitchFamily="18" charset="0"/>
              <a:ea typeface="Calibri" panose="020F0502020204030204" pitchFamily="34" charset="0"/>
            </a:rPr>
            <a:t> XI </a:t>
          </a:r>
          <a:r>
            <a:rPr lang="en-US" sz="2800" b="1" kern="1200" dirty="0" err="1">
              <a:solidFill>
                <a:schemeClr val="bg1"/>
              </a:solidFill>
              <a:effectLst/>
              <a:latin typeface="Times New Roman" panose="02020603050405020304" pitchFamily="18" charset="0"/>
              <a:ea typeface="Calibri" panose="020F0502020204030204" pitchFamily="34" charset="0"/>
            </a:rPr>
            <a:t>đến</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thế</a:t>
          </a:r>
          <a:r>
            <a:rPr lang="en-US" sz="2800" b="1" kern="1200" dirty="0">
              <a:solidFill>
                <a:schemeClr val="bg1"/>
              </a:solidFill>
              <a:effectLst/>
              <a:latin typeface="Times New Roman" panose="02020603050405020304" pitchFamily="18" charset="0"/>
              <a:ea typeface="Calibri" panose="020F0502020204030204" pitchFamily="34" charset="0"/>
            </a:rPr>
            <a:t> </a:t>
          </a:r>
          <a:r>
            <a:rPr lang="en-US" sz="2800" b="1" kern="1200" dirty="0" err="1">
              <a:solidFill>
                <a:schemeClr val="bg1"/>
              </a:solidFill>
              <a:effectLst/>
              <a:latin typeface="Times New Roman" panose="02020603050405020304" pitchFamily="18" charset="0"/>
              <a:ea typeface="Calibri" panose="020F0502020204030204" pitchFamily="34" charset="0"/>
            </a:rPr>
            <a:t>kỷ</a:t>
          </a:r>
          <a:r>
            <a:rPr lang="en-US" sz="2800" b="1" kern="1200" dirty="0">
              <a:solidFill>
                <a:schemeClr val="bg1"/>
              </a:solidFill>
              <a:effectLst/>
              <a:latin typeface="Times New Roman" panose="02020603050405020304" pitchFamily="18" charset="0"/>
              <a:ea typeface="Calibri" panose="020F0502020204030204" pitchFamily="34" charset="0"/>
            </a:rPr>
            <a:t> XV	</a:t>
          </a:r>
          <a:endParaRPr lang="en-US" sz="2800" b="1" u="none" kern="1200" dirty="0">
            <a:solidFill>
              <a:schemeClr val="bg1"/>
            </a:solidFill>
          </a:endParaRPr>
        </a:p>
      </dsp:txBody>
      <dsp:txXfrm>
        <a:off x="45818" y="2070620"/>
        <a:ext cx="1472722" cy="1984463"/>
      </dsp:txXfrm>
    </dsp:sp>
    <dsp:sp modelId="{2C231A24-93E6-4FED-A336-4D20CEE8E810}">
      <dsp:nvSpPr>
        <dsp:cNvPr id="0" name=""/>
        <dsp:cNvSpPr/>
      </dsp:nvSpPr>
      <dsp:spPr>
        <a:xfrm rot="17026026">
          <a:off x="518585" y="1718546"/>
          <a:ext cx="2744723" cy="22741"/>
        </a:xfrm>
        <a:custGeom>
          <a:avLst/>
          <a:gdLst/>
          <a:ahLst/>
          <a:cxnLst/>
          <a:rect l="0" t="0" r="0" b="0"/>
          <a:pathLst>
            <a:path>
              <a:moveTo>
                <a:pt x="0" y="11370"/>
              </a:moveTo>
              <a:lnTo>
                <a:pt x="274472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22329" y="1661298"/>
        <a:ext cx="137236" cy="137236"/>
      </dsp:txXfrm>
    </dsp:sp>
    <dsp:sp modelId="{57462D90-B71B-4FCD-AAD3-05CEA3BE62FA}">
      <dsp:nvSpPr>
        <dsp:cNvPr id="0" name=""/>
        <dsp:cNvSpPr/>
      </dsp:nvSpPr>
      <dsp:spPr>
        <a:xfrm>
          <a:off x="2217536" y="5891"/>
          <a:ext cx="10026507" cy="782179"/>
        </a:xfrm>
        <a:prstGeom prst="roundRect">
          <a:avLst>
            <a:gd name="adj" fmla="val 10000"/>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2.1.	</a:t>
          </a:r>
          <a:r>
            <a:rPr lang="en-US" sz="2400" b="1" kern="1200" dirty="0" err="1"/>
            <a:t>Công</a:t>
          </a:r>
          <a:r>
            <a:rPr lang="en-US" sz="2400" b="1" kern="1200" dirty="0"/>
            <a:t> </a:t>
          </a:r>
          <a:r>
            <a:rPr lang="en-US" sz="2400" b="1" kern="1200" dirty="0" err="1"/>
            <a:t>cuộc</a:t>
          </a:r>
          <a:r>
            <a:rPr lang="en-US" sz="2400" b="1" kern="1200" dirty="0"/>
            <a:t> </a:t>
          </a:r>
          <a:r>
            <a:rPr lang="en-US" sz="2400" b="1" kern="1200" dirty="0" err="1"/>
            <a:t>củng</a:t>
          </a:r>
          <a:r>
            <a:rPr lang="en-US" sz="2400" b="1" kern="1200" dirty="0"/>
            <a:t> </a:t>
          </a:r>
          <a:r>
            <a:rPr lang="en-US" sz="2400" b="1" kern="1200" dirty="0" err="1"/>
            <a:t>cố</a:t>
          </a:r>
          <a:r>
            <a:rPr lang="en-US" sz="2400" b="1" kern="1200" dirty="0"/>
            <a:t> </a:t>
          </a:r>
          <a:r>
            <a:rPr lang="en-US" sz="2400" b="1" kern="1200" dirty="0" err="1"/>
            <a:t>thống</a:t>
          </a:r>
          <a:r>
            <a:rPr lang="en-US" sz="2400" b="1" kern="1200" dirty="0"/>
            <a:t> </a:t>
          </a:r>
          <a:r>
            <a:rPr lang="en-US" sz="2400" b="1" kern="1200" dirty="0" err="1"/>
            <a:t>nhất</a:t>
          </a:r>
          <a:r>
            <a:rPr lang="en-US" sz="2400" b="1" kern="1200" dirty="0"/>
            <a:t> </a:t>
          </a:r>
          <a:r>
            <a:rPr lang="en-US" sz="2400" b="1" kern="1200" dirty="0" err="1"/>
            <a:t>và</a:t>
          </a:r>
          <a:r>
            <a:rPr lang="en-US" sz="2400" b="1" kern="1200" dirty="0"/>
            <a:t> </a:t>
          </a:r>
          <a:r>
            <a:rPr lang="en-US" sz="2400" b="1" kern="1200" dirty="0" err="1"/>
            <a:t>bảo</a:t>
          </a:r>
          <a:r>
            <a:rPr lang="en-US" sz="2400" b="1" kern="1200" dirty="0"/>
            <a:t> </a:t>
          </a:r>
          <a:r>
            <a:rPr lang="en-US" sz="2400" b="1" kern="1200" dirty="0" err="1"/>
            <a:t>toàn</a:t>
          </a:r>
          <a:r>
            <a:rPr lang="en-US" sz="2400" b="1" kern="1200" dirty="0"/>
            <a:t> </a:t>
          </a:r>
          <a:r>
            <a:rPr lang="en-US" sz="2400" b="1" kern="1200" dirty="0" err="1"/>
            <a:t>lãnh</a:t>
          </a:r>
          <a:r>
            <a:rPr lang="en-US" sz="2400" b="1" kern="1200" dirty="0"/>
            <a:t> </a:t>
          </a:r>
          <a:r>
            <a:rPr lang="en-US" sz="2400" b="1" kern="1200" dirty="0" err="1"/>
            <a:t>thổ</a:t>
          </a:r>
          <a:r>
            <a:rPr lang="en-US" sz="2400" b="1" kern="1200" dirty="0"/>
            <a:t> </a:t>
          </a:r>
          <a:r>
            <a:rPr lang="en-US" sz="2400" b="1" kern="1200" dirty="0" err="1"/>
            <a:t>của</a:t>
          </a:r>
          <a:r>
            <a:rPr lang="en-US" sz="2400" b="1" kern="1200" dirty="0"/>
            <a:t> </a:t>
          </a:r>
          <a:r>
            <a:rPr lang="en-US" sz="2400" b="1" kern="1200" dirty="0" err="1"/>
            <a:t>nhà</a:t>
          </a:r>
          <a:r>
            <a:rPr lang="en-US" sz="2400" b="1" kern="1200" dirty="0"/>
            <a:t> </a:t>
          </a:r>
          <a:r>
            <a:rPr lang="en-US" sz="2400" b="1" kern="1200" dirty="0" err="1"/>
            <a:t>Lý</a:t>
          </a:r>
          <a:r>
            <a:rPr lang="en-US" sz="2400" b="1" kern="1200" dirty="0"/>
            <a:t> – </a:t>
          </a:r>
          <a:r>
            <a:rPr lang="en-US" sz="2400" b="1" kern="1200" dirty="0" err="1"/>
            <a:t>Trần</a:t>
          </a:r>
          <a:r>
            <a:rPr lang="en-US" sz="2400" kern="1200" dirty="0"/>
            <a:t> </a:t>
          </a:r>
          <a:r>
            <a:rPr lang="en-US" sz="2400" b="1" kern="1200" dirty="0"/>
            <a:t>(1010 - 1400)</a:t>
          </a:r>
          <a:endParaRPr lang="en-US" sz="2400" u="none" kern="1200" dirty="0">
            <a:solidFill>
              <a:schemeClr val="bg1"/>
            </a:solidFill>
          </a:endParaRPr>
        </a:p>
      </dsp:txBody>
      <dsp:txXfrm>
        <a:off x="2240445" y="28800"/>
        <a:ext cx="9980689" cy="736361"/>
      </dsp:txXfrm>
    </dsp:sp>
    <dsp:sp modelId="{F520C0FE-1FD8-4753-855C-5C9B9C46914C}">
      <dsp:nvSpPr>
        <dsp:cNvPr id="0" name=""/>
        <dsp:cNvSpPr/>
      </dsp:nvSpPr>
      <dsp:spPr>
        <a:xfrm rot="17417623">
          <a:off x="949315" y="2168299"/>
          <a:ext cx="1883264" cy="22741"/>
        </a:xfrm>
        <a:custGeom>
          <a:avLst/>
          <a:gdLst/>
          <a:ahLst/>
          <a:cxnLst/>
          <a:rect l="0" t="0" r="0" b="0"/>
          <a:pathLst>
            <a:path>
              <a:moveTo>
                <a:pt x="0" y="11370"/>
              </a:moveTo>
              <a:lnTo>
                <a:pt x="1883264"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43866" y="2132588"/>
        <a:ext cx="94163" cy="94163"/>
      </dsp:txXfrm>
    </dsp:sp>
    <dsp:sp modelId="{0E7D7259-C6CB-43D4-A0F5-1FBE5192B617}">
      <dsp:nvSpPr>
        <dsp:cNvPr id="0" name=""/>
        <dsp:cNvSpPr/>
      </dsp:nvSpPr>
      <dsp:spPr>
        <a:xfrm>
          <a:off x="2217536" y="905398"/>
          <a:ext cx="10128002" cy="782179"/>
        </a:xfrm>
        <a:prstGeom prst="roundRect">
          <a:avLst>
            <a:gd name="adj" fmla="val 1000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2.2. </a:t>
          </a:r>
          <a:r>
            <a:rPr lang="en-US" sz="2400" b="1" kern="1200" dirty="0" err="1"/>
            <a:t>Chiến</a:t>
          </a:r>
          <a:r>
            <a:rPr lang="en-US" sz="2400" b="1" kern="1200" dirty="0"/>
            <a:t> </a:t>
          </a:r>
          <a:r>
            <a:rPr lang="en-US" sz="2400" b="1" kern="1200" dirty="0" err="1"/>
            <a:t>tranh</a:t>
          </a:r>
          <a:r>
            <a:rPr lang="en-US" sz="2400" b="1" kern="1200" dirty="0"/>
            <a:t> </a:t>
          </a:r>
          <a:r>
            <a:rPr lang="en-US" sz="2400" b="1" kern="1200" dirty="0" err="1"/>
            <a:t>với</a:t>
          </a:r>
          <a:r>
            <a:rPr lang="en-US" sz="2400" b="1" kern="1200" dirty="0"/>
            <a:t> </a:t>
          </a:r>
          <a:r>
            <a:rPr lang="en-US" sz="2400" b="1" kern="1200" dirty="0" err="1"/>
            <a:t>Trung</a:t>
          </a:r>
          <a:r>
            <a:rPr lang="en-US" sz="2400" b="1" kern="1200" dirty="0"/>
            <a:t> </a:t>
          </a:r>
          <a:r>
            <a:rPr lang="en-US" sz="2400" b="1" kern="1200" dirty="0" err="1"/>
            <a:t>Quốc</a:t>
          </a:r>
          <a:r>
            <a:rPr lang="en-US" sz="2400" b="1" kern="1200" dirty="0"/>
            <a:t> </a:t>
          </a:r>
          <a:r>
            <a:rPr lang="en-US" sz="2400" b="1" kern="1200" dirty="0" err="1"/>
            <a:t>và</a:t>
          </a:r>
          <a:r>
            <a:rPr lang="en-US" sz="2400" b="1" kern="1200" dirty="0"/>
            <a:t> </a:t>
          </a:r>
          <a:r>
            <a:rPr lang="en-US" sz="2400" b="1" kern="1200" dirty="0" err="1"/>
            <a:t>Chiêm</a:t>
          </a:r>
          <a:r>
            <a:rPr lang="en-US" sz="2400" b="1" kern="1200" dirty="0"/>
            <a:t> </a:t>
          </a:r>
          <a:r>
            <a:rPr lang="en-US" sz="2400" b="1" kern="1200" dirty="0" err="1"/>
            <a:t>Thành</a:t>
          </a:r>
          <a:endParaRPr lang="en-US" sz="2400" u="none" kern="1200" dirty="0">
            <a:solidFill>
              <a:schemeClr val="bg1"/>
            </a:solidFill>
          </a:endParaRPr>
        </a:p>
      </dsp:txBody>
      <dsp:txXfrm>
        <a:off x="2240445" y="928307"/>
        <a:ext cx="10082184" cy="736361"/>
      </dsp:txXfrm>
    </dsp:sp>
    <dsp:sp modelId="{285DD70D-71F9-4211-8C8A-9FD70A6E6DE4}">
      <dsp:nvSpPr>
        <dsp:cNvPr id="0" name=""/>
        <dsp:cNvSpPr/>
      </dsp:nvSpPr>
      <dsp:spPr>
        <a:xfrm rot="18419882">
          <a:off x="1348249" y="2618052"/>
          <a:ext cx="1085396" cy="22741"/>
        </a:xfrm>
        <a:custGeom>
          <a:avLst/>
          <a:gdLst/>
          <a:ahLst/>
          <a:cxnLst/>
          <a:rect l="0" t="0" r="0" b="0"/>
          <a:pathLst>
            <a:path>
              <a:moveTo>
                <a:pt x="0" y="11370"/>
              </a:moveTo>
              <a:lnTo>
                <a:pt x="1085396"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63812" y="2602288"/>
        <a:ext cx="54269" cy="54269"/>
      </dsp:txXfrm>
    </dsp:sp>
    <dsp:sp modelId="{EDF0DB92-56EF-4393-847E-16E7EA13F0F0}">
      <dsp:nvSpPr>
        <dsp:cNvPr id="0" name=""/>
        <dsp:cNvSpPr/>
      </dsp:nvSpPr>
      <dsp:spPr>
        <a:xfrm>
          <a:off x="2217536" y="1804904"/>
          <a:ext cx="10044325" cy="782179"/>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2.3. </a:t>
          </a:r>
          <a:r>
            <a:rPr lang="en-US" sz="2400" b="1" kern="1200" dirty="0" err="1"/>
            <a:t>Cuộc</a:t>
          </a:r>
          <a:r>
            <a:rPr lang="en-US" sz="2400" b="1" kern="1200" dirty="0"/>
            <a:t> </a:t>
          </a:r>
          <a:r>
            <a:rPr lang="en-US" sz="2400" b="1" kern="1200" dirty="0" err="1"/>
            <a:t>chiến</a:t>
          </a:r>
          <a:r>
            <a:rPr lang="en-US" sz="2400" b="1" kern="1200" dirty="0"/>
            <a:t> </a:t>
          </a:r>
          <a:r>
            <a:rPr lang="en-US" sz="2400" b="1" kern="1200" dirty="0" err="1"/>
            <a:t>tranh</a:t>
          </a:r>
          <a:r>
            <a:rPr lang="en-US" sz="2400" b="1" kern="1200" dirty="0"/>
            <a:t> </a:t>
          </a:r>
          <a:r>
            <a:rPr lang="en-US" sz="2400" b="1" kern="1200" dirty="0" err="1"/>
            <a:t>chống</a:t>
          </a:r>
          <a:r>
            <a:rPr lang="en-US" sz="2400" b="1" kern="1200" dirty="0"/>
            <a:t> </a:t>
          </a:r>
          <a:r>
            <a:rPr lang="en-US" sz="2400" b="1" kern="1200" dirty="0" err="1"/>
            <a:t>quân</a:t>
          </a:r>
          <a:r>
            <a:rPr lang="en-US" sz="2400" b="1" kern="1200" dirty="0"/>
            <a:t> </a:t>
          </a:r>
          <a:r>
            <a:rPr lang="en-US" sz="2400" b="1" kern="1200" dirty="0" err="1"/>
            <a:t>Mông</a:t>
          </a:r>
          <a:r>
            <a:rPr lang="en-US" sz="2400" b="1" kern="1200" dirty="0"/>
            <a:t> </a:t>
          </a:r>
          <a:r>
            <a:rPr lang="en-US" sz="2400" b="1" kern="1200" dirty="0" err="1"/>
            <a:t>Cổ</a:t>
          </a:r>
          <a:endParaRPr lang="en-US" sz="2400" u="none" kern="1200" dirty="0">
            <a:solidFill>
              <a:schemeClr val="bg1"/>
            </a:solidFill>
          </a:endParaRPr>
        </a:p>
      </dsp:txBody>
      <dsp:txXfrm>
        <a:off x="2240445" y="1827813"/>
        <a:ext cx="9998507" cy="736361"/>
      </dsp:txXfrm>
    </dsp:sp>
    <dsp:sp modelId="{D1B0F17D-1704-418F-9ADF-CCA3045E43F5}">
      <dsp:nvSpPr>
        <dsp:cNvPr id="0" name=""/>
        <dsp:cNvSpPr/>
      </dsp:nvSpPr>
      <dsp:spPr>
        <a:xfrm rot="171688">
          <a:off x="1563951" y="3067805"/>
          <a:ext cx="653993" cy="22741"/>
        </a:xfrm>
        <a:custGeom>
          <a:avLst/>
          <a:gdLst/>
          <a:ahLst/>
          <a:cxnLst/>
          <a:rect l="0" t="0" r="0" b="0"/>
          <a:pathLst>
            <a:path>
              <a:moveTo>
                <a:pt x="0" y="11370"/>
              </a:moveTo>
              <a:lnTo>
                <a:pt x="65399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1066800">
            <a:lnSpc>
              <a:spcPct val="90000"/>
            </a:lnSpc>
            <a:spcBef>
              <a:spcPct val="0"/>
            </a:spcBef>
            <a:spcAft>
              <a:spcPct val="35000"/>
            </a:spcAft>
            <a:buNone/>
          </a:pPr>
          <a:endParaRPr lang="en-US" sz="2400" u="none" kern="1200">
            <a:solidFill>
              <a:schemeClr val="bg1"/>
            </a:solidFill>
          </a:endParaRPr>
        </a:p>
      </dsp:txBody>
      <dsp:txXfrm>
        <a:off x="1874597" y="3062826"/>
        <a:ext cx="32699" cy="32699"/>
      </dsp:txXfrm>
    </dsp:sp>
    <dsp:sp modelId="{A685D6EA-1973-4B82-8C03-EEBDC7996623}">
      <dsp:nvSpPr>
        <dsp:cNvPr id="0" name=""/>
        <dsp:cNvSpPr/>
      </dsp:nvSpPr>
      <dsp:spPr>
        <a:xfrm>
          <a:off x="2217536" y="2704410"/>
          <a:ext cx="9985161" cy="782179"/>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2.4.	</a:t>
          </a:r>
          <a:r>
            <a:rPr lang="en-US" sz="2400" b="1" kern="1200" dirty="0" err="1"/>
            <a:t>Cuộc</a:t>
          </a:r>
          <a:r>
            <a:rPr lang="en-US" sz="2400" b="1" kern="1200" dirty="0"/>
            <a:t> </a:t>
          </a:r>
          <a:r>
            <a:rPr lang="en-US" sz="2400" b="1" kern="1200" dirty="0" err="1"/>
            <a:t>cải</a:t>
          </a:r>
          <a:r>
            <a:rPr lang="en-US" sz="2400" b="1" kern="1200" dirty="0"/>
            <a:t> </a:t>
          </a:r>
          <a:r>
            <a:rPr lang="en-US" sz="2400" b="1" kern="1200" dirty="0" err="1"/>
            <a:t>cách</a:t>
          </a:r>
          <a:r>
            <a:rPr lang="en-US" sz="2400" b="1" kern="1200" dirty="0"/>
            <a:t> </a:t>
          </a:r>
          <a:r>
            <a:rPr lang="en-US" sz="2400" b="1" kern="1200" dirty="0" err="1"/>
            <a:t>của</a:t>
          </a:r>
          <a:r>
            <a:rPr lang="en-US" sz="2400" b="1" kern="1200" dirty="0"/>
            <a:t> </a:t>
          </a:r>
          <a:r>
            <a:rPr lang="en-US" sz="2400" b="1" kern="1200" dirty="0" err="1"/>
            <a:t>Hồ</a:t>
          </a:r>
          <a:r>
            <a:rPr lang="en-US" sz="2400" b="1" kern="1200" dirty="0"/>
            <a:t> </a:t>
          </a:r>
          <a:r>
            <a:rPr lang="en-US" sz="2400" b="1" kern="1200" dirty="0" err="1"/>
            <a:t>Quý</a:t>
          </a:r>
          <a:r>
            <a:rPr lang="en-US" sz="2400" b="1" kern="1200" dirty="0"/>
            <a:t> Ly (1400 - 1407)</a:t>
          </a:r>
          <a:endParaRPr lang="en-US" sz="2400" u="none" kern="1200" dirty="0">
            <a:solidFill>
              <a:schemeClr val="bg1"/>
            </a:solidFill>
          </a:endParaRPr>
        </a:p>
      </dsp:txBody>
      <dsp:txXfrm>
        <a:off x="2240445" y="2727319"/>
        <a:ext cx="9939343" cy="736361"/>
      </dsp:txXfrm>
    </dsp:sp>
    <dsp:sp modelId="{5A92805F-F3E4-47E6-889A-6E39A04EAB27}">
      <dsp:nvSpPr>
        <dsp:cNvPr id="0" name=""/>
        <dsp:cNvSpPr/>
      </dsp:nvSpPr>
      <dsp:spPr>
        <a:xfrm rot="3298821">
          <a:off x="1321835" y="3517558"/>
          <a:ext cx="1138223" cy="22741"/>
        </a:xfrm>
        <a:custGeom>
          <a:avLst/>
          <a:gdLst/>
          <a:ahLst/>
          <a:cxnLst/>
          <a:rect l="0" t="0" r="0" b="0"/>
          <a:pathLst>
            <a:path>
              <a:moveTo>
                <a:pt x="0" y="11370"/>
              </a:moveTo>
              <a:lnTo>
                <a:pt x="1138223"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22250">
            <a:lnSpc>
              <a:spcPct val="90000"/>
            </a:lnSpc>
            <a:spcBef>
              <a:spcPct val="0"/>
            </a:spcBef>
            <a:spcAft>
              <a:spcPct val="35000"/>
            </a:spcAft>
            <a:buNone/>
          </a:pPr>
          <a:endParaRPr lang="en-US" sz="500" kern="1200"/>
        </a:p>
      </dsp:txBody>
      <dsp:txXfrm>
        <a:off x="1862492" y="3500473"/>
        <a:ext cx="56911" cy="56911"/>
      </dsp:txXfrm>
    </dsp:sp>
    <dsp:sp modelId="{B5B9574A-7EB4-423B-9077-D8129A40C01F}">
      <dsp:nvSpPr>
        <dsp:cNvPr id="0" name=""/>
        <dsp:cNvSpPr/>
      </dsp:nvSpPr>
      <dsp:spPr>
        <a:xfrm>
          <a:off x="2217536" y="3603917"/>
          <a:ext cx="10026288" cy="782179"/>
        </a:xfrm>
        <a:prstGeom prst="roundRect">
          <a:avLst>
            <a:gd name="adj" fmla="val 10000"/>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2.5. </a:t>
          </a:r>
          <a:r>
            <a:rPr lang="en-US" sz="2400" b="1" kern="1200" dirty="0" err="1"/>
            <a:t>Cuộc</a:t>
          </a:r>
          <a:r>
            <a:rPr lang="en-US" sz="2400" b="1" kern="1200" dirty="0"/>
            <a:t> </a:t>
          </a:r>
          <a:r>
            <a:rPr lang="en-US" sz="2400" b="1" kern="1200" dirty="0" err="1"/>
            <a:t>xâm</a:t>
          </a:r>
          <a:r>
            <a:rPr lang="en-US" sz="2400" b="1" kern="1200" dirty="0"/>
            <a:t> </a:t>
          </a:r>
          <a:r>
            <a:rPr lang="en-US" sz="2400" b="1" kern="1200" dirty="0" err="1"/>
            <a:t>lược</a:t>
          </a:r>
          <a:r>
            <a:rPr lang="en-US" sz="2400" b="1" kern="1200" dirty="0"/>
            <a:t> </a:t>
          </a:r>
          <a:r>
            <a:rPr lang="en-US" sz="2400" b="1" kern="1200" dirty="0" err="1"/>
            <a:t>của</a:t>
          </a:r>
          <a:r>
            <a:rPr lang="en-US" sz="2400" b="1" kern="1200" dirty="0"/>
            <a:t> </a:t>
          </a:r>
          <a:r>
            <a:rPr lang="en-US" sz="2400" b="1" kern="1200" dirty="0" err="1"/>
            <a:t>nhà</a:t>
          </a:r>
          <a:r>
            <a:rPr lang="en-US" sz="2400" b="1" kern="1200" dirty="0"/>
            <a:t> Minh</a:t>
          </a:r>
          <a:endParaRPr lang="en-US" sz="2400" u="none" kern="1200" dirty="0">
            <a:solidFill>
              <a:schemeClr val="bg1"/>
            </a:solidFill>
          </a:endParaRPr>
        </a:p>
      </dsp:txBody>
      <dsp:txXfrm>
        <a:off x="2240445" y="3626826"/>
        <a:ext cx="9980470" cy="736361"/>
      </dsp:txXfrm>
    </dsp:sp>
    <dsp:sp modelId="{3FF10044-8B80-4D96-92B3-7F0BEE9621E3}">
      <dsp:nvSpPr>
        <dsp:cNvPr id="0" name=""/>
        <dsp:cNvSpPr/>
      </dsp:nvSpPr>
      <dsp:spPr>
        <a:xfrm rot="4222413">
          <a:off x="918628" y="3967311"/>
          <a:ext cx="1944639" cy="22741"/>
        </a:xfrm>
        <a:custGeom>
          <a:avLst/>
          <a:gdLst/>
          <a:ahLst/>
          <a:cxnLst/>
          <a:rect l="0" t="0" r="0" b="0"/>
          <a:pathLst>
            <a:path>
              <a:moveTo>
                <a:pt x="0" y="11370"/>
              </a:moveTo>
              <a:lnTo>
                <a:pt x="1944639"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266700">
            <a:lnSpc>
              <a:spcPct val="90000"/>
            </a:lnSpc>
            <a:spcBef>
              <a:spcPct val="0"/>
            </a:spcBef>
            <a:spcAft>
              <a:spcPct val="35000"/>
            </a:spcAft>
            <a:buNone/>
          </a:pPr>
          <a:endParaRPr lang="en-US" sz="600" kern="1200"/>
        </a:p>
      </dsp:txBody>
      <dsp:txXfrm>
        <a:off x="1842331" y="3930066"/>
        <a:ext cx="97231" cy="97231"/>
      </dsp:txXfrm>
    </dsp:sp>
    <dsp:sp modelId="{6864FD81-198D-4DEB-96D3-895EE87EC597}">
      <dsp:nvSpPr>
        <dsp:cNvPr id="0" name=""/>
        <dsp:cNvSpPr/>
      </dsp:nvSpPr>
      <dsp:spPr>
        <a:xfrm>
          <a:off x="2217536" y="4503423"/>
          <a:ext cx="10026303" cy="782179"/>
        </a:xfrm>
        <a:prstGeom prst="roundRect">
          <a:avLst>
            <a:gd name="adj" fmla="val 10000"/>
          </a:avLst>
        </a:prstGeom>
        <a:solidFill>
          <a:schemeClr val="accent5">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2.6.	</a:t>
          </a:r>
          <a:r>
            <a:rPr lang="en-US" sz="2400" b="1" kern="1200" dirty="0" err="1"/>
            <a:t>Cuộc</a:t>
          </a:r>
          <a:r>
            <a:rPr lang="en-US" sz="2400" b="1" kern="1200" dirty="0"/>
            <a:t> </a:t>
          </a:r>
          <a:r>
            <a:rPr lang="en-US" sz="2400" b="1" kern="1200" dirty="0" err="1"/>
            <a:t>khởi</a:t>
          </a:r>
          <a:r>
            <a:rPr lang="en-US" sz="2400" b="1" kern="1200" dirty="0"/>
            <a:t> </a:t>
          </a:r>
          <a:r>
            <a:rPr lang="en-US" sz="2400" b="1" kern="1200" dirty="0" err="1"/>
            <a:t>nghĩa</a:t>
          </a:r>
          <a:r>
            <a:rPr lang="en-US" sz="2400" b="1" kern="1200" dirty="0"/>
            <a:t> </a:t>
          </a:r>
          <a:r>
            <a:rPr lang="en-US" sz="2400" b="1" kern="1200" dirty="0" err="1"/>
            <a:t>của</a:t>
          </a:r>
          <a:r>
            <a:rPr lang="en-US" sz="2400" b="1" kern="1200" dirty="0"/>
            <a:t> Lê </a:t>
          </a:r>
          <a:r>
            <a:rPr lang="en-US" sz="2400" b="1" kern="1200" dirty="0" err="1"/>
            <a:t>Lợi</a:t>
          </a:r>
          <a:r>
            <a:rPr lang="en-US" sz="2400" b="1" kern="1200" dirty="0"/>
            <a:t> (</a:t>
          </a:r>
          <a:r>
            <a:rPr lang="en-US" sz="2400" kern="1200" dirty="0"/>
            <a:t>1418 – 1428)</a:t>
          </a:r>
          <a:endParaRPr lang="en-US" sz="2400" u="none" kern="1200" dirty="0">
            <a:solidFill>
              <a:schemeClr val="bg1"/>
            </a:solidFill>
          </a:endParaRPr>
        </a:p>
      </dsp:txBody>
      <dsp:txXfrm>
        <a:off x="2240445" y="4526332"/>
        <a:ext cx="9980485" cy="736361"/>
      </dsp:txXfrm>
    </dsp:sp>
    <dsp:sp modelId="{62257D42-240A-4774-AD32-4C464D1F413A}">
      <dsp:nvSpPr>
        <dsp:cNvPr id="0" name=""/>
        <dsp:cNvSpPr/>
      </dsp:nvSpPr>
      <dsp:spPr>
        <a:xfrm rot="4592996">
          <a:off x="486854" y="4417065"/>
          <a:ext cx="2808187" cy="22741"/>
        </a:xfrm>
        <a:custGeom>
          <a:avLst/>
          <a:gdLst/>
          <a:ahLst/>
          <a:cxnLst/>
          <a:rect l="0" t="0" r="0" b="0"/>
          <a:pathLst>
            <a:path>
              <a:moveTo>
                <a:pt x="0" y="11370"/>
              </a:moveTo>
              <a:lnTo>
                <a:pt x="2808187" y="1137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marL="0" lvl="0" indent="0" algn="ctr" defTabSz="444500">
            <a:lnSpc>
              <a:spcPct val="90000"/>
            </a:lnSpc>
            <a:spcBef>
              <a:spcPct val="0"/>
            </a:spcBef>
            <a:spcAft>
              <a:spcPct val="35000"/>
            </a:spcAft>
            <a:buNone/>
          </a:pPr>
          <a:endParaRPr lang="en-US" sz="1000" kern="1200"/>
        </a:p>
      </dsp:txBody>
      <dsp:txXfrm>
        <a:off x="1820743" y="4358231"/>
        <a:ext cx="140409" cy="140409"/>
      </dsp:txXfrm>
    </dsp:sp>
    <dsp:sp modelId="{452E0EE9-91CF-4990-BBC2-17E4BD85904F}">
      <dsp:nvSpPr>
        <dsp:cNvPr id="0" name=""/>
        <dsp:cNvSpPr/>
      </dsp:nvSpPr>
      <dsp:spPr>
        <a:xfrm>
          <a:off x="2217536" y="5402929"/>
          <a:ext cx="10083449" cy="782179"/>
        </a:xfrm>
        <a:prstGeom prst="roundRect">
          <a:avLst>
            <a:gd name="adj" fmla="val 10000"/>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marL="0" lvl="0" indent="0" algn="l" defTabSz="1066800">
            <a:lnSpc>
              <a:spcPct val="90000"/>
            </a:lnSpc>
            <a:spcBef>
              <a:spcPct val="0"/>
            </a:spcBef>
            <a:spcAft>
              <a:spcPct val="35000"/>
            </a:spcAft>
            <a:buNone/>
          </a:pPr>
          <a:r>
            <a:rPr lang="en-US" sz="2400" b="1" kern="1200" dirty="0"/>
            <a:t>2.7. </a:t>
          </a:r>
          <a:r>
            <a:rPr lang="en-US" sz="2400" b="1" kern="1200" dirty="0" err="1"/>
            <a:t>Nhà</a:t>
          </a:r>
          <a:r>
            <a:rPr lang="en-US" sz="2400" b="1" kern="1200" dirty="0"/>
            <a:t> Lê </a:t>
          </a:r>
          <a:r>
            <a:rPr lang="en-US" sz="2400" b="1" kern="1200" dirty="0" err="1"/>
            <a:t>phát</a:t>
          </a:r>
          <a:r>
            <a:rPr lang="en-US" sz="2400" b="1" kern="1200" dirty="0"/>
            <a:t> </a:t>
          </a:r>
          <a:r>
            <a:rPr lang="en-US" sz="2400" b="1" kern="1200" dirty="0" err="1"/>
            <a:t>triển</a:t>
          </a:r>
          <a:r>
            <a:rPr lang="en-US" sz="2400" b="1" kern="1200" dirty="0"/>
            <a:t> </a:t>
          </a:r>
          <a:r>
            <a:rPr lang="en-US" sz="2400" b="1" kern="1200" dirty="0" err="1"/>
            <a:t>nhà</a:t>
          </a:r>
          <a:r>
            <a:rPr lang="en-US" sz="2400" b="1" kern="1200" dirty="0"/>
            <a:t> </a:t>
          </a:r>
          <a:r>
            <a:rPr lang="en-US" sz="2400" b="1" kern="1200" dirty="0" err="1"/>
            <a:t>nước</a:t>
          </a:r>
          <a:r>
            <a:rPr lang="en-US" sz="2400" b="1" kern="1200" dirty="0"/>
            <a:t> </a:t>
          </a:r>
          <a:r>
            <a:rPr lang="en-US" sz="2400" b="1" kern="1200" dirty="0" err="1"/>
            <a:t>phong</a:t>
          </a:r>
          <a:r>
            <a:rPr lang="en-US" sz="2400" b="1" kern="1200" dirty="0"/>
            <a:t> </a:t>
          </a:r>
          <a:r>
            <a:rPr lang="en-US" sz="2400" b="1" kern="1200" dirty="0" err="1"/>
            <a:t>kiến</a:t>
          </a:r>
          <a:r>
            <a:rPr lang="en-US" sz="2400" b="1" kern="1200" dirty="0"/>
            <a:t> </a:t>
          </a:r>
          <a:r>
            <a:rPr lang="en-US" sz="2400" b="1" kern="1200" dirty="0" err="1"/>
            <a:t>tập</a:t>
          </a:r>
          <a:r>
            <a:rPr lang="en-US" sz="2400" b="1" kern="1200" dirty="0"/>
            <a:t> </a:t>
          </a:r>
          <a:r>
            <a:rPr lang="en-US" sz="2400" b="1" kern="1200" dirty="0" err="1"/>
            <a:t>quyền</a:t>
          </a:r>
          <a:r>
            <a:rPr lang="en-US" sz="2400" b="1" kern="1200" dirty="0"/>
            <a:t>:   </a:t>
          </a:r>
          <a:r>
            <a:rPr lang="en-US" sz="2400" b="1" kern="1200" dirty="0" err="1"/>
            <a:t>Nước</a:t>
          </a:r>
          <a:r>
            <a:rPr lang="en-US" sz="2400" b="1" kern="1200" dirty="0"/>
            <a:t> </a:t>
          </a:r>
          <a:r>
            <a:rPr lang="en-US" sz="2400" b="1" kern="1200" dirty="0" err="1"/>
            <a:t>Đại</a:t>
          </a:r>
          <a:r>
            <a:rPr lang="en-US" sz="2400" b="1" kern="1200" dirty="0"/>
            <a:t> </a:t>
          </a:r>
          <a:r>
            <a:rPr lang="en-US" sz="2400" b="1" kern="1200" dirty="0" err="1"/>
            <a:t>Việt</a:t>
          </a:r>
          <a:r>
            <a:rPr lang="en-US" sz="2400" b="1" kern="1200" dirty="0"/>
            <a:t> </a:t>
          </a:r>
          <a:r>
            <a:rPr lang="en-US" sz="2400" b="1" kern="1200" dirty="0" err="1"/>
            <a:t>thời</a:t>
          </a:r>
          <a:r>
            <a:rPr lang="en-US" sz="2400" b="1" kern="1200" dirty="0"/>
            <a:t> Lê </a:t>
          </a:r>
          <a:r>
            <a:rPr lang="en-US" sz="2400" b="1" kern="1200" dirty="0" err="1"/>
            <a:t>sơ</a:t>
          </a:r>
          <a:r>
            <a:rPr lang="en-US" sz="2400" b="1" kern="1200" dirty="0"/>
            <a:t> (1428 -1527) </a:t>
          </a:r>
          <a:endParaRPr lang="en-US" sz="2400" u="none" kern="1200" dirty="0">
            <a:solidFill>
              <a:schemeClr val="bg1"/>
            </a:solidFill>
          </a:endParaRPr>
        </a:p>
      </dsp:txBody>
      <dsp:txXfrm>
        <a:off x="2240445" y="5425838"/>
        <a:ext cx="10037631" cy="736361"/>
      </dsp:txXfrm>
    </dsp:sp>
  </dsp:spTree>
</dsp:drawing>
</file>

<file path=ppt/diagrams/drawing1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26B2F9E-7A43-4585-AEC4-C2C4F644D155}">
      <dsp:nvSpPr>
        <dsp:cNvPr id="0" name=""/>
        <dsp:cNvSpPr/>
      </dsp:nvSpPr>
      <dsp:spPr>
        <a:xfrm>
          <a:off x="9986" y="1813849"/>
          <a:ext cx="2984945" cy="179096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bg1"/>
              </a:solidFill>
              <a:latin typeface="Times New Roman" panose="02020603050405020304" pitchFamily="18" charset="0"/>
              <a:cs typeface="Times New Roman" panose="02020603050405020304" pitchFamily="18" charset="0"/>
            </a:rPr>
            <a:t>Nhà</a:t>
          </a:r>
          <a:r>
            <a:rPr lang="en-US" sz="2800" b="1" kern="1200" dirty="0">
              <a:solidFill>
                <a:schemeClr val="bg1"/>
              </a:solidFill>
              <a:latin typeface="Times New Roman" panose="02020603050405020304" pitchFamily="18" charset="0"/>
              <a:cs typeface="Times New Roman" panose="02020603050405020304" pitchFamily="18" charset="0"/>
            </a:rPr>
            <a:t> </a:t>
          </a:r>
          <a:r>
            <a:rPr lang="en-US" sz="2800" b="1" kern="1200" dirty="0" err="1">
              <a:solidFill>
                <a:schemeClr val="bg1"/>
              </a:solidFill>
              <a:latin typeface="Times New Roman" panose="02020603050405020304" pitchFamily="18" charset="0"/>
              <a:cs typeface="Times New Roman" panose="02020603050405020304" pitchFamily="18" charset="0"/>
            </a:rPr>
            <a:t>Lý</a:t>
          </a:r>
          <a:r>
            <a:rPr lang="en-US" sz="2800" b="1" kern="1200" dirty="0">
              <a:solidFill>
                <a:schemeClr val="bg1"/>
              </a:solidFill>
              <a:latin typeface="Times New Roman" panose="02020603050405020304" pitchFamily="18" charset="0"/>
              <a:cs typeface="Times New Roman" panose="02020603050405020304" pitchFamily="18" charset="0"/>
            </a:rPr>
            <a:t> (1009 – 1225)</a:t>
          </a:r>
          <a:endParaRPr lang="en-US" sz="2800" kern="1200" dirty="0">
            <a:solidFill>
              <a:schemeClr val="bg1"/>
            </a:solidFill>
          </a:endParaRPr>
        </a:p>
      </dsp:txBody>
      <dsp:txXfrm>
        <a:off x="62442" y="1866305"/>
        <a:ext cx="2880033" cy="1686055"/>
      </dsp:txXfrm>
    </dsp:sp>
    <dsp:sp modelId="{38993981-EA33-48B3-9D15-A644F9A3BE96}">
      <dsp:nvSpPr>
        <dsp:cNvPr id="0" name=""/>
        <dsp:cNvSpPr/>
      </dsp:nvSpPr>
      <dsp:spPr>
        <a:xfrm>
          <a:off x="3293426"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3293426" y="2487253"/>
        <a:ext cx="442966" cy="444160"/>
      </dsp:txXfrm>
    </dsp:sp>
    <dsp:sp modelId="{BE17D744-7E6F-4CC3-B4E1-CC7561EB2DB4}">
      <dsp:nvSpPr>
        <dsp:cNvPr id="0" name=""/>
        <dsp:cNvSpPr/>
      </dsp:nvSpPr>
      <dsp:spPr>
        <a:xfrm>
          <a:off x="4188909" y="1813849"/>
          <a:ext cx="2984945" cy="179096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bg1"/>
              </a:solidFill>
              <a:latin typeface="Times New Roman" panose="02020603050405020304" pitchFamily="18" charset="0"/>
              <a:cs typeface="Times New Roman" panose="02020603050405020304" pitchFamily="18" charset="0"/>
            </a:rPr>
            <a:t>Nhà</a:t>
          </a:r>
          <a:r>
            <a:rPr lang="en-US" sz="2800" b="1" kern="1200" dirty="0">
              <a:solidFill>
                <a:schemeClr val="bg1"/>
              </a:solidFill>
              <a:latin typeface="Times New Roman" panose="02020603050405020304" pitchFamily="18" charset="0"/>
              <a:cs typeface="Times New Roman" panose="02020603050405020304" pitchFamily="18" charset="0"/>
            </a:rPr>
            <a:t> </a:t>
          </a:r>
          <a:r>
            <a:rPr lang="en-US" sz="2800" b="1" kern="1200" dirty="0" err="1">
              <a:solidFill>
                <a:schemeClr val="bg1"/>
              </a:solidFill>
              <a:latin typeface="Times New Roman" panose="02020603050405020304" pitchFamily="18" charset="0"/>
              <a:cs typeface="Times New Roman" panose="02020603050405020304" pitchFamily="18" charset="0"/>
            </a:rPr>
            <a:t>Trần</a:t>
          </a:r>
          <a:r>
            <a:rPr lang="en-US" sz="2800" b="1" kern="1200" dirty="0">
              <a:solidFill>
                <a:schemeClr val="bg1"/>
              </a:solidFill>
              <a:latin typeface="Times New Roman" panose="02020603050405020304" pitchFamily="18" charset="0"/>
              <a:cs typeface="Times New Roman" panose="02020603050405020304" pitchFamily="18" charset="0"/>
            </a:rPr>
            <a:t> (1225 - 1400)</a:t>
          </a:r>
          <a:endParaRPr lang="en-US" sz="2800" kern="1200" dirty="0">
            <a:solidFill>
              <a:schemeClr val="bg1"/>
            </a:solidFill>
          </a:endParaRPr>
        </a:p>
      </dsp:txBody>
      <dsp:txXfrm>
        <a:off x="4241365" y="1866305"/>
        <a:ext cx="2880033" cy="1686055"/>
      </dsp:txXfrm>
    </dsp:sp>
    <dsp:sp modelId="{3FDE774C-DC0F-4489-824E-EA44C1D4ADBC}">
      <dsp:nvSpPr>
        <dsp:cNvPr id="0" name=""/>
        <dsp:cNvSpPr/>
      </dsp:nvSpPr>
      <dsp:spPr>
        <a:xfrm>
          <a:off x="7472349" y="2339200"/>
          <a:ext cx="632808" cy="740266"/>
        </a:xfrm>
        <a:prstGeom prst="rightArrow">
          <a:avLst>
            <a:gd name="adj1" fmla="val 60000"/>
            <a:gd name="adj2" fmla="val 50000"/>
          </a:avLst>
        </a:prstGeom>
        <a:solidFill>
          <a:srgbClr val="FF0000"/>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marL="0" lvl="0" indent="0" algn="ctr" defTabSz="1244600">
            <a:lnSpc>
              <a:spcPct val="90000"/>
            </a:lnSpc>
            <a:spcBef>
              <a:spcPct val="0"/>
            </a:spcBef>
            <a:spcAft>
              <a:spcPct val="35000"/>
            </a:spcAft>
            <a:buNone/>
          </a:pPr>
          <a:endParaRPr lang="en-US" sz="2800" kern="1200">
            <a:solidFill>
              <a:schemeClr val="bg1"/>
            </a:solidFill>
          </a:endParaRPr>
        </a:p>
      </dsp:txBody>
      <dsp:txXfrm>
        <a:off x="7472349" y="2487253"/>
        <a:ext cx="442966" cy="444160"/>
      </dsp:txXfrm>
    </dsp:sp>
    <dsp:sp modelId="{2DC0DB32-D3A9-4868-9F3B-AC0DD7F4437D}">
      <dsp:nvSpPr>
        <dsp:cNvPr id="0" name=""/>
        <dsp:cNvSpPr/>
      </dsp:nvSpPr>
      <dsp:spPr>
        <a:xfrm>
          <a:off x="8367833" y="1813849"/>
          <a:ext cx="2984945" cy="1790967"/>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ctr" anchorCtr="0">
          <a:noAutofit/>
        </a:bodyPr>
        <a:lstStyle/>
        <a:p>
          <a:pPr marL="0" lvl="0" indent="0" algn="ctr" defTabSz="1244600">
            <a:lnSpc>
              <a:spcPct val="90000"/>
            </a:lnSpc>
            <a:spcBef>
              <a:spcPct val="0"/>
            </a:spcBef>
            <a:spcAft>
              <a:spcPct val="35000"/>
            </a:spcAft>
            <a:buNone/>
          </a:pPr>
          <a:r>
            <a:rPr lang="en-US" sz="2800" b="1" kern="1200" dirty="0" err="1">
              <a:solidFill>
                <a:schemeClr val="bg1"/>
              </a:solidFill>
              <a:latin typeface="Times New Roman" panose="02020603050405020304" pitchFamily="18" charset="0"/>
              <a:cs typeface="Times New Roman" panose="02020603050405020304" pitchFamily="18" charset="0"/>
            </a:rPr>
            <a:t>Nhà</a:t>
          </a:r>
          <a:r>
            <a:rPr lang="en-US" sz="2800" b="1" kern="1200" dirty="0">
              <a:solidFill>
                <a:schemeClr val="bg1"/>
              </a:solidFill>
              <a:latin typeface="Times New Roman" panose="02020603050405020304" pitchFamily="18" charset="0"/>
              <a:cs typeface="Times New Roman" panose="02020603050405020304" pitchFamily="18" charset="0"/>
            </a:rPr>
            <a:t> </a:t>
          </a:r>
          <a:r>
            <a:rPr lang="en-US" sz="2800" b="1" kern="1200" dirty="0" err="1">
              <a:solidFill>
                <a:schemeClr val="bg1"/>
              </a:solidFill>
              <a:latin typeface="Times New Roman" panose="02020603050405020304" pitchFamily="18" charset="0"/>
              <a:cs typeface="Times New Roman" panose="02020603050405020304" pitchFamily="18" charset="0"/>
            </a:rPr>
            <a:t>Hồ</a:t>
          </a:r>
          <a:r>
            <a:rPr lang="en-US" sz="2800" b="1" kern="1200" dirty="0">
              <a:solidFill>
                <a:schemeClr val="bg1"/>
              </a:solidFill>
              <a:latin typeface="Times New Roman" panose="02020603050405020304" pitchFamily="18" charset="0"/>
              <a:cs typeface="Times New Roman" panose="02020603050405020304" pitchFamily="18" charset="0"/>
            </a:rPr>
            <a:t>  (1400 - 1407)</a:t>
          </a:r>
          <a:endParaRPr lang="en-US" sz="2800" kern="1200" dirty="0">
            <a:solidFill>
              <a:schemeClr val="bg1"/>
            </a:solidFill>
          </a:endParaRPr>
        </a:p>
      </dsp:txBody>
      <dsp:txXfrm>
        <a:off x="8420289" y="1866305"/>
        <a:ext cx="2880033" cy="1686055"/>
      </dsp:txXfrm>
    </dsp:sp>
  </dsp:spTree>
</dsp:drawing>
</file>

<file path=ppt/diagrams/drawing1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8922EAD-B0BC-4AFD-BCA1-3AE11EF5331D}">
      <dsp:nvSpPr>
        <dsp:cNvPr id="0" name=""/>
        <dsp:cNvSpPr/>
      </dsp:nvSpPr>
      <dsp:spPr>
        <a:xfrm rot="5400000">
          <a:off x="-289718" y="292805"/>
          <a:ext cx="1931458" cy="1352020"/>
        </a:xfrm>
        <a:prstGeom prst="chevron">
          <a:avLst/>
        </a:prstGeom>
        <a:solidFill>
          <a:schemeClr val="tx1"/>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err="1"/>
            <a:t>Luật</a:t>
          </a:r>
          <a:r>
            <a:rPr lang="en-US" sz="2200" kern="1200" dirty="0"/>
            <a:t> </a:t>
          </a:r>
          <a:r>
            <a:rPr lang="en-US" sz="2200" kern="1200" dirty="0" err="1"/>
            <a:t>pháp</a:t>
          </a:r>
          <a:endParaRPr lang="en-US" sz="2200" kern="1200" dirty="0"/>
        </a:p>
      </dsp:txBody>
      <dsp:txXfrm rot="-5400000">
        <a:off x="1" y="679096"/>
        <a:ext cx="1352020" cy="579438"/>
      </dsp:txXfrm>
    </dsp:sp>
    <dsp:sp modelId="{19C45C42-2AF5-4816-9260-BCF366391D60}">
      <dsp:nvSpPr>
        <dsp:cNvPr id="0" name=""/>
        <dsp:cNvSpPr/>
      </dsp:nvSpPr>
      <dsp:spPr>
        <a:xfrm rot="5400000">
          <a:off x="4112286" y="-2757179"/>
          <a:ext cx="1255447" cy="677597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err="1"/>
            <a:t>Năm</a:t>
          </a:r>
          <a:r>
            <a:rPr lang="en-US" sz="2600" kern="1200" dirty="0"/>
            <a:t> 1042, </a:t>
          </a:r>
          <a:r>
            <a:rPr lang="en-US" sz="2600" kern="1200" dirty="0" err="1"/>
            <a:t>nhà</a:t>
          </a:r>
          <a:r>
            <a:rPr lang="en-US" sz="2600" kern="1200" dirty="0"/>
            <a:t> </a:t>
          </a:r>
          <a:r>
            <a:rPr lang="en-US" sz="2600" kern="1200" dirty="0" err="1"/>
            <a:t>Lý</a:t>
          </a:r>
          <a:r>
            <a:rPr lang="en-US" sz="2600" kern="1200" dirty="0"/>
            <a:t> </a:t>
          </a:r>
          <a:r>
            <a:rPr lang="en-US" sz="2600" kern="1200" dirty="0" err="1"/>
            <a:t>biên</a:t>
          </a:r>
          <a:r>
            <a:rPr lang="en-US" sz="2600" kern="1200" dirty="0"/>
            <a:t> </a:t>
          </a:r>
          <a:r>
            <a:rPr lang="en-US" sz="2600" kern="1200" dirty="0" err="1"/>
            <a:t>soạn</a:t>
          </a:r>
          <a:r>
            <a:rPr lang="en-US" sz="2600" kern="1200" dirty="0"/>
            <a:t> </a:t>
          </a:r>
          <a:r>
            <a:rPr lang="en-US" sz="2600" kern="1200" dirty="0" err="1"/>
            <a:t>và</a:t>
          </a:r>
          <a:r>
            <a:rPr lang="en-US" sz="2600" kern="1200" dirty="0"/>
            <a:t> </a:t>
          </a:r>
          <a:r>
            <a:rPr lang="en-US" sz="2600" kern="1200" dirty="0" err="1"/>
            <a:t>cho</a:t>
          </a:r>
          <a:r>
            <a:rPr lang="en-US" sz="2600" kern="1200" dirty="0"/>
            <a:t> ban </a:t>
          </a:r>
          <a:r>
            <a:rPr lang="en-US" sz="2600" kern="1200" dirty="0" err="1"/>
            <a:t>hành</a:t>
          </a:r>
          <a:r>
            <a:rPr lang="en-US" sz="2600" kern="1200" dirty="0"/>
            <a:t> </a:t>
          </a:r>
          <a:r>
            <a:rPr lang="en-US" sz="2600" kern="1200" dirty="0" err="1"/>
            <a:t>bộ</a:t>
          </a:r>
          <a:r>
            <a:rPr lang="en-US" sz="2600" kern="1200" dirty="0"/>
            <a:t> </a:t>
          </a:r>
          <a:r>
            <a:rPr lang="en-US" sz="2600" kern="1200" dirty="0" err="1"/>
            <a:t>luật</a:t>
          </a:r>
          <a:r>
            <a:rPr lang="en-US" sz="2600" kern="1200" dirty="0"/>
            <a:t> </a:t>
          </a:r>
          <a:r>
            <a:rPr lang="en-US" sz="2600" kern="1200" dirty="0" err="1"/>
            <a:t>Hình</a:t>
          </a:r>
          <a:r>
            <a:rPr lang="en-US" sz="2600" kern="1200" dirty="0"/>
            <a:t> </a:t>
          </a:r>
          <a:r>
            <a:rPr lang="en-US" sz="2600" kern="1200" dirty="0" err="1"/>
            <a:t>thư</a:t>
          </a:r>
          <a:r>
            <a:rPr lang="en-US" sz="2600" kern="1200" dirty="0"/>
            <a:t>. </a:t>
          </a:r>
          <a:r>
            <a:rPr lang="en-US" sz="2600" kern="1200" dirty="0" err="1"/>
            <a:t>Đây</a:t>
          </a:r>
          <a:r>
            <a:rPr lang="en-US" sz="2600" kern="1200" dirty="0"/>
            <a:t> </a:t>
          </a:r>
          <a:r>
            <a:rPr lang="en-US" sz="2600" kern="1200" dirty="0" err="1"/>
            <a:t>là</a:t>
          </a:r>
          <a:r>
            <a:rPr lang="en-US" sz="2600" kern="1200" dirty="0"/>
            <a:t> </a:t>
          </a:r>
          <a:r>
            <a:rPr lang="en-US" sz="2600" kern="1200" dirty="0" err="1"/>
            <a:t>bộ</a:t>
          </a:r>
          <a:r>
            <a:rPr lang="en-US" sz="2600" kern="1200" dirty="0"/>
            <a:t> </a:t>
          </a:r>
          <a:r>
            <a:rPr lang="en-US" sz="2600" kern="1200" dirty="0" err="1"/>
            <a:t>luật</a:t>
          </a:r>
          <a:r>
            <a:rPr lang="en-US" sz="2600" kern="1200" dirty="0"/>
            <a:t> </a:t>
          </a:r>
          <a:r>
            <a:rPr lang="en-US" sz="2600" kern="1200" dirty="0" err="1"/>
            <a:t>thành</a:t>
          </a:r>
          <a:r>
            <a:rPr lang="en-US" sz="2600" kern="1200" dirty="0"/>
            <a:t> </a:t>
          </a:r>
          <a:r>
            <a:rPr lang="en-US" sz="2600" kern="1200" dirty="0" err="1"/>
            <a:t>văn</a:t>
          </a:r>
          <a:r>
            <a:rPr lang="en-US" sz="2600" kern="1200" dirty="0"/>
            <a:t> </a:t>
          </a:r>
          <a:r>
            <a:rPr lang="en-US" sz="2600" kern="1200" dirty="0" err="1"/>
            <a:t>đầu</a:t>
          </a:r>
          <a:r>
            <a:rPr lang="en-US" sz="2600" kern="1200" dirty="0"/>
            <a:t> </a:t>
          </a:r>
          <a:r>
            <a:rPr lang="en-US" sz="2600" kern="1200" dirty="0" err="1"/>
            <a:t>tiên</a:t>
          </a:r>
          <a:r>
            <a:rPr lang="en-US" sz="2600" kern="1200" dirty="0"/>
            <a:t> </a:t>
          </a:r>
          <a:r>
            <a:rPr lang="en-US" sz="2600" kern="1200" dirty="0" err="1"/>
            <a:t>của</a:t>
          </a:r>
          <a:r>
            <a:rPr lang="en-US" sz="2600" kern="1200" dirty="0"/>
            <a:t> </a:t>
          </a:r>
          <a:r>
            <a:rPr lang="en-US" sz="2600" kern="1200" dirty="0" err="1"/>
            <a:t>chế</a:t>
          </a:r>
          <a:r>
            <a:rPr lang="en-US" sz="2600" kern="1200" dirty="0"/>
            <a:t> </a:t>
          </a:r>
          <a:r>
            <a:rPr lang="en-US" sz="2600" kern="1200" dirty="0" err="1"/>
            <a:t>độ</a:t>
          </a:r>
          <a:r>
            <a:rPr lang="en-US" sz="2600" kern="1200" dirty="0"/>
            <a:t> </a:t>
          </a:r>
          <a:r>
            <a:rPr lang="en-US" sz="2600" kern="1200" dirty="0" err="1"/>
            <a:t>phong</a:t>
          </a:r>
          <a:r>
            <a:rPr lang="en-US" sz="2600" kern="1200" dirty="0"/>
            <a:t> </a:t>
          </a:r>
          <a:r>
            <a:rPr lang="en-US" sz="2600" kern="1200" dirty="0" err="1"/>
            <a:t>kiến</a:t>
          </a:r>
          <a:r>
            <a:rPr lang="en-US" sz="2600" kern="1200" dirty="0"/>
            <a:t> </a:t>
          </a:r>
          <a:r>
            <a:rPr lang="en-US" sz="2600" kern="1200" dirty="0" err="1"/>
            <a:t>Việt</a:t>
          </a:r>
          <a:r>
            <a:rPr lang="en-US" sz="2600" kern="1200" dirty="0"/>
            <a:t> Nam</a:t>
          </a:r>
        </a:p>
      </dsp:txBody>
      <dsp:txXfrm rot="-5400000">
        <a:off x="1352020" y="64373"/>
        <a:ext cx="6714693" cy="1132875"/>
      </dsp:txXfrm>
    </dsp:sp>
    <dsp:sp modelId="{93CABC34-7CB1-49BF-B70F-C0C7CCA6538D}">
      <dsp:nvSpPr>
        <dsp:cNvPr id="0" name=""/>
        <dsp:cNvSpPr/>
      </dsp:nvSpPr>
      <dsp:spPr>
        <a:xfrm rot="5400000">
          <a:off x="-289718" y="2033323"/>
          <a:ext cx="1931458" cy="1352020"/>
        </a:xfrm>
        <a:prstGeom prst="chevron">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err="1"/>
            <a:t>Ngoại</a:t>
          </a:r>
          <a:r>
            <a:rPr lang="en-US" sz="2200" kern="1200" dirty="0"/>
            <a:t> </a:t>
          </a:r>
          <a:r>
            <a:rPr lang="en-US" sz="2200" kern="1200" dirty="0" err="1"/>
            <a:t>giao</a:t>
          </a:r>
          <a:r>
            <a:rPr lang="en-US" sz="2200" kern="1200" dirty="0"/>
            <a:t>:</a:t>
          </a:r>
        </a:p>
      </dsp:txBody>
      <dsp:txXfrm rot="-5400000">
        <a:off x="1" y="2419614"/>
        <a:ext cx="1352020" cy="579438"/>
      </dsp:txXfrm>
    </dsp:sp>
    <dsp:sp modelId="{1B02995F-8748-4F85-BDCD-20971AE79DB9}">
      <dsp:nvSpPr>
        <dsp:cNvPr id="0" name=""/>
        <dsp:cNvSpPr/>
      </dsp:nvSpPr>
      <dsp:spPr>
        <a:xfrm rot="5400000">
          <a:off x="4112286" y="-1016661"/>
          <a:ext cx="1255447" cy="677597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err="1"/>
            <a:t>Tiếp</a:t>
          </a:r>
          <a:r>
            <a:rPr lang="en-US" sz="2600" kern="1200" dirty="0"/>
            <a:t> </a:t>
          </a:r>
          <a:r>
            <a:rPr lang="en-US" sz="2600" kern="1200" dirty="0" err="1"/>
            <a:t>tục</a:t>
          </a:r>
          <a:r>
            <a:rPr lang="en-US" sz="2600" kern="1200" dirty="0"/>
            <a:t> </a:t>
          </a:r>
          <a:r>
            <a:rPr lang="en-US" sz="2600" kern="1200" dirty="0" err="1"/>
            <a:t>thực</a:t>
          </a:r>
          <a:r>
            <a:rPr lang="en-US" sz="2600" kern="1200" dirty="0"/>
            <a:t> </a:t>
          </a:r>
          <a:r>
            <a:rPr lang="en-US" sz="2600" kern="1200" dirty="0" err="1"/>
            <a:t>hiện</a:t>
          </a:r>
          <a:r>
            <a:rPr lang="en-US" sz="2600" kern="1200" dirty="0"/>
            <a:t> </a:t>
          </a:r>
          <a:r>
            <a:rPr lang="en-US" sz="2600" kern="1200" dirty="0" err="1"/>
            <a:t>chính</a:t>
          </a:r>
          <a:r>
            <a:rPr lang="en-US" sz="2600" kern="1200" dirty="0"/>
            <a:t> </a:t>
          </a:r>
          <a:r>
            <a:rPr lang="en-US" sz="2600" kern="1200" dirty="0" err="1"/>
            <a:t>sách</a:t>
          </a:r>
          <a:r>
            <a:rPr lang="en-US" sz="2600" kern="1200" dirty="0"/>
            <a:t> </a:t>
          </a:r>
          <a:r>
            <a:rPr lang="en-US" sz="2600" kern="1200" dirty="0" err="1"/>
            <a:t>ngoại</a:t>
          </a:r>
          <a:r>
            <a:rPr lang="en-US" sz="2600" kern="1200" dirty="0"/>
            <a:t> </a:t>
          </a:r>
          <a:r>
            <a:rPr lang="en-US" sz="2600" kern="1200" dirty="0" err="1"/>
            <a:t>giao</a:t>
          </a:r>
          <a:r>
            <a:rPr lang="en-US" sz="2600" kern="1200" dirty="0"/>
            <a:t> </a:t>
          </a:r>
          <a:r>
            <a:rPr lang="en-US" sz="2600" kern="1200" dirty="0" err="1"/>
            <a:t>tích</a:t>
          </a:r>
          <a:r>
            <a:rPr lang="en-US" sz="2600" kern="1200" dirty="0"/>
            <a:t> </a:t>
          </a:r>
          <a:r>
            <a:rPr lang="en-US" sz="2600" kern="1200" dirty="0" err="1"/>
            <a:t>cực</a:t>
          </a:r>
          <a:r>
            <a:rPr lang="en-US" sz="2600" kern="1200" dirty="0"/>
            <a:t>, </a:t>
          </a:r>
          <a:r>
            <a:rPr lang="en-US" sz="2600" kern="1200" dirty="0" err="1"/>
            <a:t>chủ</a:t>
          </a:r>
          <a:r>
            <a:rPr lang="en-US" sz="2600" kern="1200" dirty="0"/>
            <a:t> </a:t>
          </a:r>
          <a:r>
            <a:rPr lang="en-US" sz="2600" kern="1200" dirty="0" err="1"/>
            <a:t>trương</a:t>
          </a:r>
          <a:r>
            <a:rPr lang="en-US" sz="2600" kern="1200" dirty="0"/>
            <a:t> </a:t>
          </a:r>
          <a:r>
            <a:rPr lang="en-US" sz="2600" kern="1200" dirty="0" err="1"/>
            <a:t>giao</a:t>
          </a:r>
          <a:r>
            <a:rPr lang="en-US" sz="2600" kern="1200" dirty="0"/>
            <a:t> </a:t>
          </a:r>
          <a:r>
            <a:rPr lang="en-US" sz="2600" kern="1200" dirty="0" err="1"/>
            <a:t>hảo</a:t>
          </a:r>
          <a:r>
            <a:rPr lang="en-US" sz="2600" kern="1200" dirty="0"/>
            <a:t> </a:t>
          </a:r>
          <a:r>
            <a:rPr lang="en-US" sz="2600" kern="1200" dirty="0" err="1"/>
            <a:t>với</a:t>
          </a:r>
          <a:r>
            <a:rPr lang="en-US" sz="2600" kern="1200" dirty="0"/>
            <a:t> </a:t>
          </a:r>
          <a:r>
            <a:rPr lang="en-US" sz="2600" kern="1200" dirty="0" err="1"/>
            <a:t>các</a:t>
          </a:r>
          <a:r>
            <a:rPr lang="en-US" sz="2600" kern="1200" dirty="0"/>
            <a:t> </a:t>
          </a:r>
          <a:r>
            <a:rPr lang="en-US" sz="2600" kern="1200" dirty="0" err="1"/>
            <a:t>nước</a:t>
          </a:r>
          <a:r>
            <a:rPr lang="en-US" sz="2600" kern="1200" dirty="0"/>
            <a:t> </a:t>
          </a:r>
          <a:r>
            <a:rPr lang="en-US" sz="2600" kern="1200" dirty="0" err="1"/>
            <a:t>xung</a:t>
          </a:r>
          <a:r>
            <a:rPr lang="en-US" sz="2600" kern="1200" dirty="0"/>
            <a:t> </a:t>
          </a:r>
          <a:r>
            <a:rPr lang="en-US" sz="2600" kern="1200" dirty="0" err="1"/>
            <a:t>quanh</a:t>
          </a:r>
          <a:endParaRPr lang="en-US" sz="2600" kern="1200" dirty="0"/>
        </a:p>
      </dsp:txBody>
      <dsp:txXfrm rot="-5400000">
        <a:off x="1352020" y="1804891"/>
        <a:ext cx="6714693" cy="1132875"/>
      </dsp:txXfrm>
    </dsp:sp>
    <dsp:sp modelId="{C0D69162-23C1-401A-B08E-F2627EDD3912}">
      <dsp:nvSpPr>
        <dsp:cNvPr id="0" name=""/>
        <dsp:cNvSpPr/>
      </dsp:nvSpPr>
      <dsp:spPr>
        <a:xfrm rot="5400000">
          <a:off x="-289718" y="3773840"/>
          <a:ext cx="1931458" cy="1352020"/>
        </a:xfrm>
        <a:prstGeom prst="chevron">
          <a:avLst/>
        </a:prstGeom>
        <a:solidFill>
          <a:srgbClr val="00B05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970" tIns="13970" rIns="13970" bIns="13970" numCol="1" spcCol="1270" anchor="ctr" anchorCtr="0">
          <a:noAutofit/>
        </a:bodyPr>
        <a:lstStyle/>
        <a:p>
          <a:pPr marL="0" lvl="0" indent="0" algn="ctr" defTabSz="977900">
            <a:lnSpc>
              <a:spcPct val="90000"/>
            </a:lnSpc>
            <a:spcBef>
              <a:spcPct val="0"/>
            </a:spcBef>
            <a:spcAft>
              <a:spcPct val="35000"/>
            </a:spcAft>
            <a:buNone/>
          </a:pPr>
          <a:r>
            <a:rPr lang="en-US" sz="2200" kern="1200" dirty="0" err="1"/>
            <a:t>Xã</a:t>
          </a:r>
          <a:r>
            <a:rPr lang="en-US" sz="2200" kern="1200" dirty="0"/>
            <a:t> </a:t>
          </a:r>
          <a:r>
            <a:rPr lang="en-US" sz="2200" kern="1200" dirty="0" err="1"/>
            <a:t>hội</a:t>
          </a:r>
          <a:endParaRPr lang="en-US" sz="2200" kern="1200" dirty="0"/>
        </a:p>
      </dsp:txBody>
      <dsp:txXfrm rot="-5400000">
        <a:off x="1" y="4160131"/>
        <a:ext cx="1352020" cy="579438"/>
      </dsp:txXfrm>
    </dsp:sp>
    <dsp:sp modelId="{C04B32C6-01AD-4E97-90A5-AE508EB207D5}">
      <dsp:nvSpPr>
        <dsp:cNvPr id="0" name=""/>
        <dsp:cNvSpPr/>
      </dsp:nvSpPr>
      <dsp:spPr>
        <a:xfrm rot="5400000">
          <a:off x="4112286" y="723856"/>
          <a:ext cx="1255447" cy="6775979"/>
        </a:xfrm>
        <a:prstGeom prst="round2Same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84912" tIns="16510" rIns="16510" bIns="16510" numCol="1" spcCol="1270" anchor="ctr" anchorCtr="0">
          <a:noAutofit/>
        </a:bodyPr>
        <a:lstStyle/>
        <a:p>
          <a:pPr marL="228600" lvl="1" indent="-228600" algn="l" defTabSz="1155700">
            <a:lnSpc>
              <a:spcPct val="90000"/>
            </a:lnSpc>
            <a:spcBef>
              <a:spcPct val="0"/>
            </a:spcBef>
            <a:spcAft>
              <a:spcPct val="15000"/>
            </a:spcAft>
            <a:buChar char="•"/>
          </a:pPr>
          <a:r>
            <a:rPr lang="en-US" sz="2600" kern="1200" dirty="0" err="1"/>
            <a:t>Thời</a:t>
          </a:r>
          <a:r>
            <a:rPr lang="en-US" sz="2600" kern="1200" dirty="0"/>
            <a:t> </a:t>
          </a:r>
          <a:r>
            <a:rPr lang="en-US" sz="2600" kern="1200" dirty="0" err="1"/>
            <a:t>Lý</a:t>
          </a:r>
          <a:r>
            <a:rPr lang="en-US" sz="2600" kern="1200" dirty="0"/>
            <a:t> - </a:t>
          </a:r>
          <a:r>
            <a:rPr lang="en-US" sz="2600" kern="1200" dirty="0" err="1"/>
            <a:t>Trần</a:t>
          </a:r>
          <a:r>
            <a:rPr lang="en-US" sz="2600" kern="1200" dirty="0"/>
            <a:t> </a:t>
          </a:r>
          <a:r>
            <a:rPr lang="en-US" sz="2600" kern="1200" dirty="0" err="1"/>
            <a:t>chế</a:t>
          </a:r>
          <a:r>
            <a:rPr lang="en-US" sz="2600" kern="1200" dirty="0"/>
            <a:t> </a:t>
          </a:r>
          <a:r>
            <a:rPr lang="en-US" sz="2600" kern="1200" dirty="0" err="1"/>
            <a:t>độ</a:t>
          </a:r>
          <a:r>
            <a:rPr lang="en-US" sz="2600" kern="1200" dirty="0"/>
            <a:t> </a:t>
          </a:r>
          <a:r>
            <a:rPr lang="en-US" sz="2600" kern="1200" dirty="0" err="1"/>
            <a:t>đẳng</a:t>
          </a:r>
          <a:r>
            <a:rPr lang="en-US" sz="2600" kern="1200" dirty="0"/>
            <a:t> </a:t>
          </a:r>
          <a:r>
            <a:rPr lang="en-US" sz="2600" kern="1200" dirty="0" err="1"/>
            <a:t>cấp</a:t>
          </a:r>
          <a:r>
            <a:rPr lang="en-US" sz="2600" kern="1200" dirty="0"/>
            <a:t> </a:t>
          </a:r>
          <a:r>
            <a:rPr lang="en-US" sz="2600" kern="1200" dirty="0" err="1"/>
            <a:t>đóng</a:t>
          </a:r>
          <a:r>
            <a:rPr lang="en-US" sz="2600" kern="1200" dirty="0"/>
            <a:t> </a:t>
          </a:r>
          <a:r>
            <a:rPr lang="en-US" sz="2600" kern="1200" dirty="0" err="1"/>
            <a:t>vai</a:t>
          </a:r>
          <a:r>
            <a:rPr lang="en-US" sz="2600" kern="1200" dirty="0"/>
            <a:t> </a:t>
          </a:r>
          <a:r>
            <a:rPr lang="en-US" sz="2600" kern="1200" dirty="0" err="1"/>
            <a:t>trò</a:t>
          </a:r>
          <a:r>
            <a:rPr lang="en-US" sz="2600" kern="1200" dirty="0"/>
            <a:t> </a:t>
          </a:r>
          <a:r>
            <a:rPr lang="en-US" sz="2600" kern="1200" dirty="0" err="1"/>
            <a:t>quan</a:t>
          </a:r>
          <a:r>
            <a:rPr lang="en-US" sz="2600" kern="1200" dirty="0"/>
            <a:t> </a:t>
          </a:r>
          <a:r>
            <a:rPr lang="en-US" sz="2600" kern="1200" dirty="0" err="1"/>
            <a:t>trọng</a:t>
          </a:r>
          <a:r>
            <a:rPr lang="en-US" sz="2600" kern="1200" dirty="0"/>
            <a:t>, </a:t>
          </a:r>
          <a:r>
            <a:rPr lang="en-US" sz="2600" kern="1200" dirty="0" err="1"/>
            <a:t>xã</a:t>
          </a:r>
          <a:r>
            <a:rPr lang="en-US" sz="2600" kern="1200" dirty="0"/>
            <a:t> </a:t>
          </a:r>
          <a:r>
            <a:rPr lang="en-US" sz="2600" kern="1200" dirty="0" err="1"/>
            <a:t>hội</a:t>
          </a:r>
          <a:r>
            <a:rPr lang="en-US" sz="2600" kern="1200" dirty="0"/>
            <a:t> chia </a:t>
          </a:r>
          <a:r>
            <a:rPr lang="en-US" sz="2600" kern="1200" dirty="0" err="1"/>
            <a:t>thành</a:t>
          </a:r>
          <a:r>
            <a:rPr lang="en-US" sz="2600" kern="1200" dirty="0"/>
            <a:t> 3 </a:t>
          </a:r>
          <a:r>
            <a:rPr lang="en-US" sz="2600" kern="1200" dirty="0" err="1"/>
            <a:t>đẳng</a:t>
          </a:r>
          <a:r>
            <a:rPr lang="en-US" sz="2600" kern="1200" dirty="0"/>
            <a:t> </a:t>
          </a:r>
          <a:r>
            <a:rPr lang="en-US" sz="2600" kern="1200" dirty="0" err="1"/>
            <a:t>cấp</a:t>
          </a:r>
          <a:r>
            <a:rPr lang="en-US" sz="2600" kern="1200" dirty="0"/>
            <a:t>:</a:t>
          </a:r>
        </a:p>
      </dsp:txBody>
      <dsp:txXfrm rot="-5400000">
        <a:off x="1352020" y="3545408"/>
        <a:ext cx="6714693" cy="1132875"/>
      </dsp:txXfrm>
    </dsp:sp>
  </dsp:spTree>
</dsp:drawing>
</file>

<file path=ppt/diagrams/drawing1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3F9A8D-F8F6-4CC6-B016-E4080AFE829F}">
      <dsp:nvSpPr>
        <dsp:cNvPr id="0" name=""/>
        <dsp:cNvSpPr/>
      </dsp:nvSpPr>
      <dsp:spPr>
        <a:xfrm>
          <a:off x="6441" y="504056"/>
          <a:ext cx="9207767" cy="73509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2865" tIns="41910" rIns="62865" bIns="41910" numCol="1" spcCol="1270" anchor="ctr" anchorCtr="0">
          <a:noAutofit/>
        </a:bodyPr>
        <a:lstStyle/>
        <a:p>
          <a:pPr marL="0" lvl="0" indent="0" algn="just" defTabSz="1466850">
            <a:lnSpc>
              <a:spcPct val="90000"/>
            </a:lnSpc>
            <a:spcBef>
              <a:spcPct val="0"/>
            </a:spcBef>
            <a:spcAft>
              <a:spcPct val="35000"/>
            </a:spcAft>
            <a:buNone/>
          </a:pP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2.2.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Chiến</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tranh</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với</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Trung</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Quốc</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và</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Chiêm</a:t>
          </a:r>
          <a:r>
            <a:rPr lang="en-US" sz="3300" b="1" kern="1200" dirty="0">
              <a:effectLst/>
              <a:latin typeface="Times New Roman" panose="02020603050405020304" pitchFamily="18" charset="0"/>
              <a:ea typeface="Calibri" panose="020F0502020204030204" pitchFamily="34" charset="0"/>
              <a:cs typeface="Times New Roman" panose="02020603050405020304" pitchFamily="18" charset="0"/>
            </a:rPr>
            <a:t> </a:t>
          </a:r>
          <a:r>
            <a:rPr lang="en-US" sz="3300" b="1" kern="1200" dirty="0" err="1">
              <a:effectLst/>
              <a:latin typeface="Times New Roman" panose="02020603050405020304" pitchFamily="18" charset="0"/>
              <a:ea typeface="Calibri" panose="020F0502020204030204" pitchFamily="34" charset="0"/>
              <a:cs typeface="Times New Roman" panose="02020603050405020304" pitchFamily="18" charset="0"/>
            </a:rPr>
            <a:t>Thành</a:t>
          </a:r>
          <a:endParaRPr lang="en-US" sz="3300" u="none" kern="1200" dirty="0">
            <a:solidFill>
              <a:schemeClr val="bg1"/>
            </a:solidFill>
          </a:endParaRPr>
        </a:p>
      </dsp:txBody>
      <dsp:txXfrm>
        <a:off x="27971" y="525586"/>
        <a:ext cx="9164707" cy="692032"/>
      </dsp:txXfrm>
    </dsp:sp>
    <dsp:sp modelId="{4DF7E78E-FA81-440B-93CF-C86732D016CD}">
      <dsp:nvSpPr>
        <dsp:cNvPr id="0" name=""/>
        <dsp:cNvSpPr/>
      </dsp:nvSpPr>
      <dsp:spPr>
        <a:xfrm>
          <a:off x="927218" y="1239148"/>
          <a:ext cx="804126" cy="477648"/>
        </a:xfrm>
        <a:custGeom>
          <a:avLst/>
          <a:gdLst/>
          <a:ahLst/>
          <a:cxnLst/>
          <a:rect l="0" t="0" r="0" b="0"/>
          <a:pathLst>
            <a:path>
              <a:moveTo>
                <a:pt x="0" y="0"/>
              </a:moveTo>
              <a:lnTo>
                <a:pt x="0" y="477648"/>
              </a:lnTo>
              <a:lnTo>
                <a:pt x="804126" y="47764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B582799-E5E0-4761-BC46-6E9DCDDC0A81}">
      <dsp:nvSpPr>
        <dsp:cNvPr id="0" name=""/>
        <dsp:cNvSpPr/>
      </dsp:nvSpPr>
      <dsp:spPr>
        <a:xfrm>
          <a:off x="1731344" y="1349250"/>
          <a:ext cx="5720242" cy="735092"/>
        </a:xfrm>
        <a:prstGeom prst="roundRect">
          <a:avLst>
            <a:gd name="adj" fmla="val 10000"/>
          </a:avLst>
        </a:prstGeom>
        <a:solidFill>
          <a:schemeClr val="lt1">
            <a:alpha val="90000"/>
            <a:hueOff val="0"/>
            <a:satOff val="0"/>
            <a:lumOff val="0"/>
            <a:alphaOff val="0"/>
          </a:schemeClr>
        </a:solidFill>
        <a:ln w="12700" cap="flat" cmpd="sng" algn="ctr">
          <a:solidFill>
            <a:srgbClr val="FF0000"/>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9055" tIns="39370" rIns="59055" bIns="39370" numCol="1" spcCol="1270" anchor="ctr" anchorCtr="0">
          <a:noAutofit/>
        </a:bodyPr>
        <a:lstStyle/>
        <a:p>
          <a:pPr marL="0" lvl="0" indent="0" algn="just" defTabSz="1377950">
            <a:lnSpc>
              <a:spcPct val="90000"/>
            </a:lnSpc>
            <a:spcBef>
              <a:spcPct val="0"/>
            </a:spcBef>
            <a:spcAft>
              <a:spcPct val="35000"/>
            </a:spcAft>
            <a:buNone/>
          </a:pPr>
          <a:r>
            <a:rPr lang="en-US" sz="3100" b="1" u="none" kern="1200" dirty="0" err="1">
              <a:solidFill>
                <a:srgbClr val="7030A0"/>
              </a:solidFill>
              <a:latin typeface="+mn-lt"/>
              <a:cs typeface="Times New Roman" panose="02020603050405020304" pitchFamily="18" charset="0"/>
            </a:rPr>
            <a:t>Chống</a:t>
          </a:r>
          <a:r>
            <a:rPr lang="en-US" sz="3100" b="1" u="none" kern="1200" dirty="0">
              <a:solidFill>
                <a:srgbClr val="7030A0"/>
              </a:solidFill>
              <a:latin typeface="+mn-lt"/>
              <a:cs typeface="Times New Roman" panose="02020603050405020304" pitchFamily="18" charset="0"/>
            </a:rPr>
            <a:t> </a:t>
          </a:r>
          <a:r>
            <a:rPr lang="en-US" sz="3100" b="1" u="none" kern="1200" dirty="0" err="1">
              <a:solidFill>
                <a:srgbClr val="7030A0"/>
              </a:solidFill>
              <a:latin typeface="+mn-lt"/>
              <a:cs typeface="Times New Roman" panose="02020603050405020304" pitchFamily="18" charset="0"/>
            </a:rPr>
            <a:t>quân</a:t>
          </a:r>
          <a:r>
            <a:rPr lang="en-US" sz="3100" b="1" u="none" kern="1200" dirty="0">
              <a:solidFill>
                <a:srgbClr val="7030A0"/>
              </a:solidFill>
              <a:latin typeface="+mn-lt"/>
              <a:cs typeface="Times New Roman" panose="02020603050405020304" pitchFamily="18" charset="0"/>
            </a:rPr>
            <a:t> </a:t>
          </a:r>
          <a:r>
            <a:rPr lang="en-US" sz="3100" b="1" u="none" kern="1200" dirty="0" err="1">
              <a:solidFill>
                <a:srgbClr val="7030A0"/>
              </a:solidFill>
              <a:latin typeface="+mn-lt"/>
              <a:cs typeface="Times New Roman" panose="02020603050405020304" pitchFamily="18" charset="0"/>
            </a:rPr>
            <a:t>Tống</a:t>
          </a:r>
          <a:r>
            <a:rPr lang="en-US" sz="3100" b="1" u="none" kern="1200" dirty="0">
              <a:solidFill>
                <a:srgbClr val="7030A0"/>
              </a:solidFill>
              <a:latin typeface="+mn-lt"/>
              <a:cs typeface="Times New Roman" panose="02020603050405020304" pitchFamily="18" charset="0"/>
            </a:rPr>
            <a:t> </a:t>
          </a:r>
          <a:r>
            <a:rPr lang="en-US" sz="3100" b="1" u="none" kern="1200" dirty="0" err="1">
              <a:solidFill>
                <a:srgbClr val="7030A0"/>
              </a:solidFill>
              <a:latin typeface="+mn-lt"/>
              <a:cs typeface="Times New Roman" panose="02020603050405020304" pitchFamily="18" charset="0"/>
            </a:rPr>
            <a:t>xâm</a:t>
          </a:r>
          <a:r>
            <a:rPr lang="en-US" sz="3100" b="1" u="none" kern="1200" dirty="0">
              <a:solidFill>
                <a:srgbClr val="7030A0"/>
              </a:solidFill>
              <a:latin typeface="+mn-lt"/>
              <a:cs typeface="Times New Roman" panose="02020603050405020304" pitchFamily="18" charset="0"/>
            </a:rPr>
            <a:t> l</a:t>
          </a:r>
          <a:r>
            <a:rPr lang="vi-VN" sz="3100" b="1" u="none" kern="1200" dirty="0">
              <a:solidFill>
                <a:srgbClr val="7030A0"/>
              </a:solidFill>
              <a:latin typeface="+mn-lt"/>
              <a:cs typeface="Times New Roman" panose="02020603050405020304" pitchFamily="18" charset="0"/>
            </a:rPr>
            <a:t>ược</a:t>
          </a:r>
          <a:r>
            <a:rPr lang="en-US" sz="3100" b="1" u="none" kern="1200" dirty="0">
              <a:solidFill>
                <a:srgbClr val="7030A0"/>
              </a:solidFill>
              <a:latin typeface="+mn-lt"/>
              <a:cs typeface="Times New Roman" panose="02020603050405020304" pitchFamily="18" charset="0"/>
            </a:rPr>
            <a:t> 1075</a:t>
          </a:r>
          <a:endParaRPr lang="en-US" sz="3100" u="none" kern="1200" dirty="0">
            <a:solidFill>
              <a:srgbClr val="7030A0"/>
            </a:solidFill>
            <a:latin typeface="+mn-lt"/>
          </a:endParaRPr>
        </a:p>
      </dsp:txBody>
      <dsp:txXfrm>
        <a:off x="1752874" y="1370780"/>
        <a:ext cx="5677182" cy="692032"/>
      </dsp:txXfrm>
    </dsp:sp>
    <dsp:sp modelId="{8908BB11-47CA-49BD-803F-9214FD02A8ED}">
      <dsp:nvSpPr>
        <dsp:cNvPr id="0" name=""/>
        <dsp:cNvSpPr/>
      </dsp:nvSpPr>
      <dsp:spPr>
        <a:xfrm>
          <a:off x="927218" y="1239148"/>
          <a:ext cx="898935" cy="1296769"/>
        </a:xfrm>
        <a:custGeom>
          <a:avLst/>
          <a:gdLst/>
          <a:ahLst/>
          <a:cxnLst/>
          <a:rect l="0" t="0" r="0" b="0"/>
          <a:pathLst>
            <a:path>
              <a:moveTo>
                <a:pt x="0" y="0"/>
              </a:moveTo>
              <a:lnTo>
                <a:pt x="0" y="1296769"/>
              </a:lnTo>
              <a:lnTo>
                <a:pt x="898935" y="1296769"/>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D867B5-4873-43FE-A841-741C27F238CE}">
      <dsp:nvSpPr>
        <dsp:cNvPr id="0" name=""/>
        <dsp:cNvSpPr/>
      </dsp:nvSpPr>
      <dsp:spPr>
        <a:xfrm>
          <a:off x="1826153" y="2168371"/>
          <a:ext cx="6674556" cy="7350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9055" tIns="39370" rIns="59055" bIns="39370" numCol="1" spcCol="1270" anchor="ctr" anchorCtr="0">
          <a:noAutofit/>
        </a:bodyPr>
        <a:lstStyle/>
        <a:p>
          <a:pPr marL="0" lvl="0" indent="0" algn="just" defTabSz="1377950">
            <a:lnSpc>
              <a:spcPct val="90000"/>
            </a:lnSpc>
            <a:spcBef>
              <a:spcPct val="0"/>
            </a:spcBef>
            <a:spcAft>
              <a:spcPct val="35000"/>
            </a:spcAft>
            <a:buNone/>
          </a:pPr>
          <a:r>
            <a:rPr lang="en-US" sz="3100" b="1" u="none" kern="1200" dirty="0">
              <a:solidFill>
                <a:srgbClr val="006600"/>
              </a:solidFill>
              <a:latin typeface="+mn-lt"/>
              <a:cs typeface="Times New Roman" panose="02020603050405020304" pitchFamily="18" charset="0"/>
            </a:rPr>
            <a:t>Ba </a:t>
          </a:r>
          <a:r>
            <a:rPr lang="en-US" sz="3100" b="1" u="none" kern="1200" dirty="0" err="1">
              <a:solidFill>
                <a:srgbClr val="006600"/>
              </a:solidFill>
              <a:latin typeface="+mn-lt"/>
              <a:cs typeface="Times New Roman" panose="02020603050405020304" pitchFamily="18" charset="0"/>
            </a:rPr>
            <a:t>lần</a:t>
          </a:r>
          <a:r>
            <a:rPr lang="en-US" sz="3100" b="1" u="none" kern="1200" dirty="0">
              <a:solidFill>
                <a:srgbClr val="006600"/>
              </a:solidFill>
              <a:latin typeface="+mn-lt"/>
              <a:cs typeface="Times New Roman" panose="02020603050405020304" pitchFamily="18" charset="0"/>
            </a:rPr>
            <a:t> </a:t>
          </a:r>
          <a:r>
            <a:rPr lang="en-US" sz="3100" b="1" u="none" kern="1200" dirty="0" err="1">
              <a:solidFill>
                <a:srgbClr val="006600"/>
              </a:solidFill>
              <a:latin typeface="+mn-lt"/>
              <a:cs typeface="Times New Roman" panose="02020603050405020304" pitchFamily="18" charset="0"/>
            </a:rPr>
            <a:t>chống</a:t>
          </a:r>
          <a:r>
            <a:rPr lang="en-US" sz="3100" b="1" u="none" kern="1200" dirty="0">
              <a:solidFill>
                <a:srgbClr val="006600"/>
              </a:solidFill>
              <a:latin typeface="+mn-lt"/>
              <a:cs typeface="Times New Roman" panose="02020603050405020304" pitchFamily="18" charset="0"/>
            </a:rPr>
            <a:t> </a:t>
          </a:r>
          <a:r>
            <a:rPr lang="en-US" sz="3100" b="1" u="none" kern="1200" dirty="0" err="1">
              <a:solidFill>
                <a:srgbClr val="006600"/>
              </a:solidFill>
              <a:latin typeface="+mn-lt"/>
              <a:cs typeface="Times New Roman" panose="02020603050405020304" pitchFamily="18" charset="0"/>
            </a:rPr>
            <a:t>quân</a:t>
          </a:r>
          <a:r>
            <a:rPr lang="en-US" sz="3100" b="1" u="none" kern="1200" dirty="0">
              <a:solidFill>
                <a:srgbClr val="006600"/>
              </a:solidFill>
              <a:latin typeface="+mn-lt"/>
              <a:cs typeface="Times New Roman" panose="02020603050405020304" pitchFamily="18" charset="0"/>
            </a:rPr>
            <a:t> </a:t>
          </a:r>
          <a:r>
            <a:rPr lang="en-US" sz="3100" b="1" u="none" kern="1200" dirty="0" err="1">
              <a:solidFill>
                <a:srgbClr val="006600"/>
              </a:solidFill>
              <a:latin typeface="+mn-lt"/>
              <a:cs typeface="Times New Roman" panose="02020603050405020304" pitchFamily="18" charset="0"/>
            </a:rPr>
            <a:t>Mông</a:t>
          </a:r>
          <a:r>
            <a:rPr lang="en-US" sz="3100" b="1" u="none" kern="1200" dirty="0">
              <a:solidFill>
                <a:srgbClr val="006600"/>
              </a:solidFill>
              <a:latin typeface="+mn-lt"/>
              <a:cs typeface="Times New Roman" panose="02020603050405020304" pitchFamily="18" charset="0"/>
            </a:rPr>
            <a:t> – </a:t>
          </a:r>
          <a:r>
            <a:rPr lang="en-US" sz="3100" b="1" u="none" kern="1200" dirty="0" err="1">
              <a:solidFill>
                <a:srgbClr val="006600"/>
              </a:solidFill>
              <a:latin typeface="+mn-lt"/>
              <a:cs typeface="Times New Roman" panose="02020603050405020304" pitchFamily="18" charset="0"/>
            </a:rPr>
            <a:t>Nguyên</a:t>
          </a:r>
          <a:endParaRPr lang="en-US" sz="3100" u="none" kern="1200" dirty="0">
            <a:latin typeface="+mn-lt"/>
          </a:endParaRPr>
        </a:p>
      </dsp:txBody>
      <dsp:txXfrm>
        <a:off x="1847683" y="2189901"/>
        <a:ext cx="6631496" cy="692032"/>
      </dsp:txXfrm>
    </dsp:sp>
    <dsp:sp modelId="{0FD61B73-7CD4-4B0A-9D32-EA94EB71E35D}">
      <dsp:nvSpPr>
        <dsp:cNvPr id="0" name=""/>
        <dsp:cNvSpPr/>
      </dsp:nvSpPr>
      <dsp:spPr>
        <a:xfrm>
          <a:off x="927218" y="1239148"/>
          <a:ext cx="920776" cy="2389050"/>
        </a:xfrm>
        <a:custGeom>
          <a:avLst/>
          <a:gdLst/>
          <a:ahLst/>
          <a:cxnLst/>
          <a:rect l="0" t="0" r="0" b="0"/>
          <a:pathLst>
            <a:path>
              <a:moveTo>
                <a:pt x="0" y="0"/>
              </a:moveTo>
              <a:lnTo>
                <a:pt x="0" y="2389050"/>
              </a:lnTo>
              <a:lnTo>
                <a:pt x="920776" y="2389050"/>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EB736B-3CD1-43F5-8E9C-5D81C6BD656F}">
      <dsp:nvSpPr>
        <dsp:cNvPr id="0" name=""/>
        <dsp:cNvSpPr/>
      </dsp:nvSpPr>
      <dsp:spPr>
        <a:xfrm>
          <a:off x="1847994" y="3260652"/>
          <a:ext cx="7216702" cy="7350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9055" tIns="39370" rIns="59055" bIns="39370" numCol="1" spcCol="1270" anchor="ctr" anchorCtr="0">
          <a:noAutofit/>
        </a:bodyPr>
        <a:lstStyle/>
        <a:p>
          <a:pPr marL="0" lvl="0" indent="0" algn="just" defTabSz="1377950">
            <a:lnSpc>
              <a:spcPct val="90000"/>
            </a:lnSpc>
            <a:spcBef>
              <a:spcPct val="0"/>
            </a:spcBef>
            <a:spcAft>
              <a:spcPct val="35000"/>
            </a:spcAft>
            <a:buNone/>
          </a:pPr>
          <a:r>
            <a:rPr lang="en-US" sz="3100" b="1" u="none" kern="1200" dirty="0" err="1">
              <a:solidFill>
                <a:srgbClr val="FF0000"/>
              </a:solidFill>
              <a:latin typeface="+mn-lt"/>
              <a:cs typeface="Times New Roman" panose="02020603050405020304" pitchFamily="18" charset="0"/>
            </a:rPr>
            <a:t>Chống</a:t>
          </a:r>
          <a:r>
            <a:rPr lang="en-US" sz="3100" b="1" u="none" kern="1200" dirty="0">
              <a:solidFill>
                <a:srgbClr val="FF0000"/>
              </a:solidFill>
              <a:latin typeface="+mn-lt"/>
              <a:cs typeface="Times New Roman" panose="02020603050405020304" pitchFamily="18" charset="0"/>
            </a:rPr>
            <a:t> </a:t>
          </a:r>
          <a:r>
            <a:rPr lang="en-US" sz="3100" b="1" u="none" kern="1200" dirty="0" err="1">
              <a:solidFill>
                <a:srgbClr val="FF0000"/>
              </a:solidFill>
              <a:latin typeface="+mn-lt"/>
              <a:cs typeface="Times New Roman" panose="02020603050405020304" pitchFamily="18" charset="0"/>
            </a:rPr>
            <a:t>quân</a:t>
          </a:r>
          <a:r>
            <a:rPr lang="en-US" sz="3100" b="1" u="none" kern="1200" dirty="0">
              <a:solidFill>
                <a:srgbClr val="FF0000"/>
              </a:solidFill>
              <a:latin typeface="+mn-lt"/>
              <a:cs typeface="Times New Roman" panose="02020603050405020304" pitchFamily="18" charset="0"/>
            </a:rPr>
            <a:t> Minh </a:t>
          </a:r>
          <a:r>
            <a:rPr lang="en-US" sz="3100" b="1" u="none" kern="1200" dirty="0" err="1">
              <a:solidFill>
                <a:srgbClr val="FF0000"/>
              </a:solidFill>
              <a:latin typeface="+mn-lt"/>
              <a:cs typeface="Times New Roman" panose="02020603050405020304" pitchFamily="18" charset="0"/>
            </a:rPr>
            <a:t>xâm</a:t>
          </a:r>
          <a:r>
            <a:rPr lang="en-US" sz="3100" b="1" u="none" kern="1200" dirty="0">
              <a:solidFill>
                <a:srgbClr val="FF0000"/>
              </a:solidFill>
              <a:latin typeface="+mn-lt"/>
              <a:cs typeface="Times New Roman" panose="02020603050405020304" pitchFamily="18" charset="0"/>
            </a:rPr>
            <a:t> </a:t>
          </a:r>
          <a:r>
            <a:rPr lang="en-US" sz="3100" b="1" u="none" kern="1200" dirty="0" err="1">
              <a:solidFill>
                <a:srgbClr val="FF0000"/>
              </a:solidFill>
              <a:latin typeface="+mn-lt"/>
              <a:cs typeface="Times New Roman" panose="02020603050405020304" pitchFamily="18" charset="0"/>
            </a:rPr>
            <a:t>lược</a:t>
          </a:r>
          <a:r>
            <a:rPr lang="en-US" sz="3100" b="1" u="none" kern="1200" dirty="0">
              <a:solidFill>
                <a:srgbClr val="FF0000"/>
              </a:solidFill>
              <a:latin typeface="+mn-lt"/>
              <a:cs typeface="Times New Roman" panose="02020603050405020304" pitchFamily="18" charset="0"/>
            </a:rPr>
            <a:t> (1407)</a:t>
          </a:r>
        </a:p>
      </dsp:txBody>
      <dsp:txXfrm>
        <a:off x="1869524" y="3282182"/>
        <a:ext cx="7173642" cy="692032"/>
      </dsp:txXfrm>
    </dsp:sp>
    <dsp:sp modelId="{6B325B0C-8B13-4D12-8323-95134482EF50}">
      <dsp:nvSpPr>
        <dsp:cNvPr id="0" name=""/>
        <dsp:cNvSpPr/>
      </dsp:nvSpPr>
      <dsp:spPr>
        <a:xfrm>
          <a:off x="927218" y="1239148"/>
          <a:ext cx="920776" cy="3307915"/>
        </a:xfrm>
        <a:custGeom>
          <a:avLst/>
          <a:gdLst/>
          <a:ahLst/>
          <a:cxnLst/>
          <a:rect l="0" t="0" r="0" b="0"/>
          <a:pathLst>
            <a:path>
              <a:moveTo>
                <a:pt x="0" y="0"/>
              </a:moveTo>
              <a:lnTo>
                <a:pt x="0" y="3307915"/>
              </a:lnTo>
              <a:lnTo>
                <a:pt x="920776" y="330791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11CC42C-34FF-4180-B0E7-3B8D3C61BD75}">
      <dsp:nvSpPr>
        <dsp:cNvPr id="0" name=""/>
        <dsp:cNvSpPr/>
      </dsp:nvSpPr>
      <dsp:spPr>
        <a:xfrm>
          <a:off x="1847994" y="4179518"/>
          <a:ext cx="8148681" cy="735092"/>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9055" tIns="39370" rIns="59055" bIns="39370" numCol="1" spcCol="1270" anchor="ctr" anchorCtr="0">
          <a:noAutofit/>
        </a:bodyPr>
        <a:lstStyle/>
        <a:p>
          <a:pPr marL="0" lvl="0" indent="0" algn="just" defTabSz="1377950">
            <a:lnSpc>
              <a:spcPct val="90000"/>
            </a:lnSpc>
            <a:spcBef>
              <a:spcPct val="0"/>
            </a:spcBef>
            <a:spcAft>
              <a:spcPct val="35000"/>
            </a:spcAft>
            <a:buNone/>
          </a:pPr>
          <a:r>
            <a:rPr lang="en-US" sz="3100" kern="1200">
              <a:effectLst/>
              <a:latin typeface="+mn-lt"/>
              <a:ea typeface="Calibri" panose="020F0502020204030204" pitchFamily="34" charset="0"/>
            </a:rPr>
            <a:t>Chiến tranh Việt-Champa</a:t>
          </a:r>
          <a:endParaRPr lang="en-US" sz="3100" b="1" u="sng" kern="1200" dirty="0">
            <a:solidFill>
              <a:srgbClr val="FF0000"/>
            </a:solidFill>
            <a:latin typeface="+mn-lt"/>
            <a:cs typeface="Times New Roman" panose="02020603050405020304" pitchFamily="18" charset="0"/>
          </a:endParaRPr>
        </a:p>
      </dsp:txBody>
      <dsp:txXfrm>
        <a:off x="1869524" y="4201048"/>
        <a:ext cx="8105621" cy="692032"/>
      </dsp:txXfrm>
    </dsp:sp>
  </dsp:spTree>
</dsp:drawing>
</file>

<file path=ppt/diagrams/drawing1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CF2EB79-608E-4002-AD26-52CE8949D78F}">
      <dsp:nvSpPr>
        <dsp:cNvPr id="0" name=""/>
        <dsp:cNvSpPr/>
      </dsp:nvSpPr>
      <dsp:spPr>
        <a:xfrm>
          <a:off x="1055946" y="311192"/>
          <a:ext cx="7819507" cy="144315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7498"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Nhà</a:t>
          </a:r>
          <a:r>
            <a:rPr lang="en-US" sz="2800" kern="1200" dirty="0"/>
            <a:t> </a:t>
          </a:r>
          <a:r>
            <a:rPr lang="en-US" sz="2800" kern="1200" dirty="0" err="1"/>
            <a:t>Lý</a:t>
          </a:r>
          <a:r>
            <a:rPr lang="en-US" sz="2800" kern="1200" dirty="0"/>
            <a:t> </a:t>
          </a:r>
          <a:r>
            <a:rPr lang="en-US" sz="2800" kern="1200" dirty="0" err="1"/>
            <a:t>đã</a:t>
          </a:r>
          <a:r>
            <a:rPr lang="en-US" sz="2800" kern="1200" dirty="0"/>
            <a:t> </a:t>
          </a:r>
          <a:r>
            <a:rPr lang="en-US" sz="2800" kern="1200" dirty="0" err="1"/>
            <a:t>chủ</a:t>
          </a:r>
          <a:r>
            <a:rPr lang="en-US" sz="2800" kern="1200" dirty="0"/>
            <a:t> </a:t>
          </a:r>
          <a:r>
            <a:rPr lang="en-US" sz="2800" kern="1200" dirty="0" err="1"/>
            <a:t>động</a:t>
          </a:r>
          <a:r>
            <a:rPr lang="en-US" sz="2800" kern="1200" dirty="0"/>
            <a:t> </a:t>
          </a:r>
          <a:r>
            <a:rPr lang="en-US" sz="2800" kern="1200" dirty="0" err="1"/>
            <a:t>đối</a:t>
          </a:r>
          <a:r>
            <a:rPr lang="en-US" sz="2800" kern="1200" dirty="0"/>
            <a:t> </a:t>
          </a:r>
          <a:r>
            <a:rPr lang="en-US" sz="2800" kern="1200" dirty="0" err="1"/>
            <a:t>phó</a:t>
          </a:r>
          <a:r>
            <a:rPr lang="en-US" sz="2800" kern="1200" dirty="0"/>
            <a:t> </a:t>
          </a:r>
          <a:r>
            <a:rPr lang="en-US" sz="2800" kern="1200" dirty="0" err="1"/>
            <a:t>với</a:t>
          </a:r>
          <a:r>
            <a:rPr lang="en-US" sz="2800" kern="1200" dirty="0"/>
            <a:t> </a:t>
          </a:r>
          <a:r>
            <a:rPr lang="en-US" sz="2800" kern="1200" dirty="0" err="1"/>
            <a:t>âm</a:t>
          </a:r>
          <a:r>
            <a:rPr lang="en-US" sz="2800" kern="1200" dirty="0"/>
            <a:t> </a:t>
          </a:r>
          <a:r>
            <a:rPr lang="en-US" sz="2800" kern="1200" dirty="0" err="1"/>
            <a:t>mưu</a:t>
          </a:r>
          <a:r>
            <a:rPr lang="en-US" sz="2800" kern="1200" dirty="0"/>
            <a:t> </a:t>
          </a:r>
          <a:r>
            <a:rPr lang="en-US" sz="2800" kern="1200" dirty="0" err="1"/>
            <a:t>xâm</a:t>
          </a:r>
          <a:r>
            <a:rPr lang="en-US" sz="2800" kern="1200" dirty="0"/>
            <a:t> </a:t>
          </a:r>
          <a:r>
            <a:rPr lang="en-US" sz="2800" kern="1200" dirty="0" err="1"/>
            <a:t>lược</a:t>
          </a:r>
          <a:r>
            <a:rPr lang="en-US" sz="2800" kern="1200" dirty="0"/>
            <a:t> </a:t>
          </a:r>
          <a:r>
            <a:rPr lang="en-US" sz="2800" kern="1200" dirty="0" err="1"/>
            <a:t>của</a:t>
          </a:r>
          <a:r>
            <a:rPr lang="en-US" sz="2800" kern="1200" dirty="0"/>
            <a:t> </a:t>
          </a:r>
          <a:r>
            <a:rPr lang="en-US" sz="2800" kern="1200" dirty="0" err="1"/>
            <a:t>nhà</a:t>
          </a:r>
          <a:r>
            <a:rPr lang="en-US" sz="2800" kern="1200" dirty="0"/>
            <a:t> </a:t>
          </a:r>
          <a:r>
            <a:rPr lang="en-US" sz="2800" kern="1200" dirty="0" err="1"/>
            <a:t>Tống</a:t>
          </a:r>
          <a:r>
            <a:rPr lang="en-US" sz="2800" kern="1200" dirty="0"/>
            <a:t> </a:t>
          </a:r>
          <a:r>
            <a:rPr lang="en-US" sz="2800" kern="1200" dirty="0" err="1"/>
            <a:t>bằng</a:t>
          </a:r>
          <a:r>
            <a:rPr lang="en-US" sz="2800" kern="1200" dirty="0"/>
            <a:t> </a:t>
          </a:r>
          <a:r>
            <a:rPr lang="en-US" sz="2800" kern="1200" dirty="0" err="1"/>
            <a:t>biện</a:t>
          </a:r>
          <a:r>
            <a:rPr lang="en-US" sz="2800" kern="1200" dirty="0"/>
            <a:t> </a:t>
          </a:r>
          <a:r>
            <a:rPr lang="en-US" sz="2800" kern="1200" dirty="0" err="1"/>
            <a:t>pháp</a:t>
          </a:r>
          <a:r>
            <a:rPr lang="en-US" sz="2800" kern="1200" dirty="0"/>
            <a:t>: “</a:t>
          </a:r>
          <a:r>
            <a:rPr lang="en-US" sz="2800" kern="1200" dirty="0" err="1"/>
            <a:t>Ngồi</a:t>
          </a:r>
          <a:r>
            <a:rPr lang="en-US" sz="2800" kern="1200" dirty="0"/>
            <a:t> </a:t>
          </a:r>
          <a:r>
            <a:rPr lang="en-US" sz="2800" kern="1200" dirty="0" err="1"/>
            <a:t>im</a:t>
          </a:r>
          <a:r>
            <a:rPr lang="en-US" sz="2800" kern="1200" dirty="0"/>
            <a:t> </a:t>
          </a:r>
          <a:r>
            <a:rPr lang="en-US" sz="2800" kern="1200" dirty="0" err="1"/>
            <a:t>đợi</a:t>
          </a:r>
          <a:r>
            <a:rPr lang="en-US" sz="2800" kern="1200" dirty="0"/>
            <a:t> </a:t>
          </a:r>
          <a:r>
            <a:rPr lang="en-US" sz="2800" kern="1200" dirty="0" err="1"/>
            <a:t>giặc</a:t>
          </a:r>
          <a:r>
            <a:rPr lang="en-US" sz="2800" kern="1200" dirty="0"/>
            <a:t> </a:t>
          </a:r>
          <a:r>
            <a:rPr lang="en-US" sz="2800" kern="1200" dirty="0" err="1"/>
            <a:t>không</a:t>
          </a:r>
          <a:r>
            <a:rPr lang="en-US" sz="2800" kern="1200" dirty="0"/>
            <a:t> </a:t>
          </a:r>
          <a:r>
            <a:rPr lang="en-US" sz="2800" kern="1200" dirty="0" err="1"/>
            <a:t>bằng</a:t>
          </a:r>
          <a:r>
            <a:rPr lang="en-US" sz="2800" kern="1200" dirty="0"/>
            <a:t> </a:t>
          </a:r>
          <a:r>
            <a:rPr lang="en-US" sz="2800" kern="1200" dirty="0" err="1"/>
            <a:t>đem</a:t>
          </a:r>
          <a:r>
            <a:rPr lang="en-US" sz="2800" kern="1200" dirty="0"/>
            <a:t> </a:t>
          </a:r>
          <a:r>
            <a:rPr lang="en-US" sz="2800" kern="1200" dirty="0" err="1"/>
            <a:t>quân</a:t>
          </a:r>
          <a:r>
            <a:rPr lang="en-US" sz="2800" kern="1200" dirty="0"/>
            <a:t> ra </a:t>
          </a:r>
          <a:r>
            <a:rPr lang="en-US" sz="2800" kern="1200" dirty="0" err="1"/>
            <a:t>đánh</a:t>
          </a:r>
          <a:r>
            <a:rPr lang="en-US" sz="2800" kern="1200" dirty="0"/>
            <a:t> </a:t>
          </a:r>
          <a:r>
            <a:rPr lang="en-US" sz="2800" kern="1200" dirty="0" err="1"/>
            <a:t>trước</a:t>
          </a:r>
          <a:r>
            <a:rPr lang="en-US" sz="2800" kern="1200" dirty="0"/>
            <a:t> </a:t>
          </a:r>
          <a:r>
            <a:rPr lang="en-US" sz="2800" kern="1200" dirty="0" err="1"/>
            <a:t>chặn</a:t>
          </a:r>
          <a:r>
            <a:rPr lang="en-US" sz="2800" kern="1200" dirty="0"/>
            <a:t> </a:t>
          </a:r>
          <a:r>
            <a:rPr lang="en-US" sz="2800" kern="1200" dirty="0" err="1"/>
            <a:t>thế</a:t>
          </a:r>
          <a:r>
            <a:rPr lang="en-US" sz="2800" kern="1200" dirty="0"/>
            <a:t> </a:t>
          </a:r>
          <a:r>
            <a:rPr lang="en-US" sz="2800" kern="1200" dirty="0" err="1"/>
            <a:t>mạnh</a:t>
          </a:r>
          <a:r>
            <a:rPr lang="en-US" sz="2800" kern="1200" dirty="0"/>
            <a:t> </a:t>
          </a:r>
          <a:r>
            <a:rPr lang="en-US" sz="2800" kern="1200" dirty="0" err="1"/>
            <a:t>của</a:t>
          </a:r>
          <a:r>
            <a:rPr lang="en-US" sz="2800" kern="1200" dirty="0"/>
            <a:t> </a:t>
          </a:r>
          <a:r>
            <a:rPr lang="en-US" sz="2800" kern="1200" dirty="0" err="1"/>
            <a:t>giặc</a:t>
          </a:r>
          <a:r>
            <a:rPr lang="en-US" sz="2800" kern="1200" dirty="0"/>
            <a:t>”</a:t>
          </a:r>
        </a:p>
      </dsp:txBody>
      <dsp:txXfrm>
        <a:off x="1055946" y="311192"/>
        <a:ext cx="7819507" cy="1443156"/>
      </dsp:txXfrm>
    </dsp:sp>
    <dsp:sp modelId="{0910CFC7-4494-479D-A6A6-9179A0772793}">
      <dsp:nvSpPr>
        <dsp:cNvPr id="0" name=""/>
        <dsp:cNvSpPr/>
      </dsp:nvSpPr>
      <dsp:spPr>
        <a:xfrm>
          <a:off x="292530" y="217037"/>
          <a:ext cx="1010209" cy="1515314"/>
        </a:xfrm>
        <a:prstGeom prst="rect">
          <a:avLst/>
        </a:prstGeom>
        <a:blipFill rotWithShape="1">
          <a:blip xmlns:r="http://schemas.openxmlformats.org/officeDocument/2006/relationships" r:embed="rId1"/>
          <a:srcRect/>
          <a:stretch>
            <a:fillRect l="-71000" r="-7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4858854-46B5-4FC9-9E43-01ACE18FB2F4}">
      <dsp:nvSpPr>
        <dsp:cNvPr id="0" name=""/>
        <dsp:cNvSpPr/>
      </dsp:nvSpPr>
      <dsp:spPr>
        <a:xfrm>
          <a:off x="1055946" y="2127966"/>
          <a:ext cx="7819507" cy="144315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7498"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Năm</a:t>
          </a:r>
          <a:r>
            <a:rPr lang="en-US" sz="2800" kern="1200" dirty="0"/>
            <a:t> 1075 </a:t>
          </a:r>
          <a:r>
            <a:rPr lang="en-US" sz="2800" kern="1200" dirty="0" err="1"/>
            <a:t>đến</a:t>
          </a:r>
          <a:r>
            <a:rPr lang="en-US" sz="2800" kern="1200" dirty="0"/>
            <a:t> 1077 </a:t>
          </a:r>
          <a:r>
            <a:rPr lang="en-US" sz="2800" kern="1200" dirty="0" err="1"/>
            <a:t>dưới</a:t>
          </a:r>
          <a:r>
            <a:rPr lang="en-US" sz="2800" kern="1200" dirty="0"/>
            <a:t> </a:t>
          </a:r>
          <a:r>
            <a:rPr lang="en-US" sz="2800" kern="1200" dirty="0" err="1"/>
            <a:t>chỉ</a:t>
          </a:r>
          <a:r>
            <a:rPr lang="en-US" sz="2800" kern="1200" dirty="0"/>
            <a:t> </a:t>
          </a:r>
          <a:r>
            <a:rPr lang="en-US" sz="2800" kern="1200" dirty="0" err="1"/>
            <a:t>huy</a:t>
          </a:r>
          <a:r>
            <a:rPr lang="en-US" sz="2800" kern="1200" dirty="0"/>
            <a:t> </a:t>
          </a:r>
          <a:r>
            <a:rPr lang="en-US" sz="2800" kern="1200" dirty="0" err="1"/>
            <a:t>của</a:t>
          </a:r>
          <a:r>
            <a:rPr lang="en-US" sz="2800" kern="1200" dirty="0"/>
            <a:t> </a:t>
          </a:r>
          <a:r>
            <a:rPr lang="en-US" sz="2800" kern="1200" dirty="0" err="1"/>
            <a:t>Lý</a:t>
          </a:r>
          <a:r>
            <a:rPr lang="en-US" sz="2800" kern="1200" dirty="0"/>
            <a:t> </a:t>
          </a:r>
          <a:r>
            <a:rPr lang="en-US" sz="2800" kern="1200" dirty="0" err="1"/>
            <a:t>Thường</a:t>
          </a:r>
          <a:r>
            <a:rPr lang="en-US" sz="2800" kern="1200" dirty="0"/>
            <a:t> </a:t>
          </a:r>
          <a:r>
            <a:rPr lang="en-US" sz="2800" kern="1200" dirty="0" err="1"/>
            <a:t>Kiệt</a:t>
          </a:r>
          <a:r>
            <a:rPr lang="en-US" sz="2800" kern="1200" dirty="0"/>
            <a:t>, </a:t>
          </a:r>
          <a:r>
            <a:rPr lang="en-US" sz="2800" kern="1200" dirty="0" err="1"/>
            <a:t>quân</a:t>
          </a:r>
          <a:r>
            <a:rPr lang="en-US" sz="2800" kern="1200" dirty="0"/>
            <a:t> </a:t>
          </a:r>
          <a:r>
            <a:rPr lang="en-US" sz="2800" kern="1200" dirty="0" err="1"/>
            <a:t>tống</a:t>
          </a:r>
          <a:r>
            <a:rPr lang="en-US" sz="2800" kern="1200" dirty="0"/>
            <a:t> </a:t>
          </a:r>
          <a:r>
            <a:rPr lang="en-US" sz="2800" kern="1200" dirty="0" err="1"/>
            <a:t>thua</a:t>
          </a:r>
          <a:r>
            <a:rPr lang="en-US" sz="2800" kern="1200" dirty="0"/>
            <a:t> to, </a:t>
          </a:r>
          <a:r>
            <a:rPr lang="en-US" sz="2800" kern="1200" dirty="0" err="1"/>
            <a:t>bị</a:t>
          </a:r>
          <a:r>
            <a:rPr lang="en-US" sz="2800" kern="1200" dirty="0"/>
            <a:t> </a:t>
          </a:r>
          <a:r>
            <a:rPr lang="en-US" sz="2800" kern="1200" dirty="0" err="1"/>
            <a:t>chết</a:t>
          </a:r>
          <a:r>
            <a:rPr lang="en-US" sz="2800" kern="1200" dirty="0"/>
            <a:t> </a:t>
          </a:r>
          <a:r>
            <a:rPr lang="en-US" sz="2800" kern="1200" dirty="0" err="1"/>
            <a:t>quá</a:t>
          </a:r>
          <a:r>
            <a:rPr lang="en-US" sz="2800" kern="1200" dirty="0"/>
            <a:t> </a:t>
          </a:r>
          <a:r>
            <a:rPr lang="en-US" sz="2800" kern="1200" dirty="0" err="1"/>
            <a:t>nửa</a:t>
          </a:r>
          <a:r>
            <a:rPr lang="en-US" sz="2800" kern="1200" dirty="0"/>
            <a:t>.</a:t>
          </a:r>
        </a:p>
      </dsp:txBody>
      <dsp:txXfrm>
        <a:off x="1055946" y="2127966"/>
        <a:ext cx="7819507" cy="1443156"/>
      </dsp:txXfrm>
    </dsp:sp>
    <dsp:sp modelId="{7BF0F02E-C968-4ADA-AB08-E1C2A5DAFA8D}">
      <dsp:nvSpPr>
        <dsp:cNvPr id="0" name=""/>
        <dsp:cNvSpPr/>
      </dsp:nvSpPr>
      <dsp:spPr>
        <a:xfrm>
          <a:off x="292530" y="2033810"/>
          <a:ext cx="1010209" cy="1515314"/>
        </a:xfrm>
        <a:prstGeom prst="rect">
          <a:avLst/>
        </a:prstGeom>
        <a:blipFill rotWithShape="1">
          <a:blip xmlns:r="http://schemas.openxmlformats.org/officeDocument/2006/relationships" r:embed="rId2"/>
          <a:srcRect/>
          <a:stretch>
            <a:fillRect l="-71000" r="-71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4F51DF8-785B-4D8E-A49F-A3A577E625B4}">
      <dsp:nvSpPr>
        <dsp:cNvPr id="0" name=""/>
        <dsp:cNvSpPr/>
      </dsp:nvSpPr>
      <dsp:spPr>
        <a:xfrm>
          <a:off x="1055946" y="3944740"/>
          <a:ext cx="7819507" cy="1443156"/>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977498" tIns="106680" rIns="106680" bIns="106680" numCol="1" spcCol="1270" anchor="ctr" anchorCtr="0">
          <a:noAutofit/>
        </a:bodyPr>
        <a:lstStyle/>
        <a:p>
          <a:pPr marL="0" lvl="0" indent="0" algn="just" defTabSz="1244600">
            <a:lnSpc>
              <a:spcPct val="90000"/>
            </a:lnSpc>
            <a:spcBef>
              <a:spcPct val="0"/>
            </a:spcBef>
            <a:spcAft>
              <a:spcPct val="35000"/>
            </a:spcAft>
            <a:buNone/>
          </a:pPr>
          <a:r>
            <a:rPr lang="en-US" sz="2800" kern="1200" dirty="0" err="1"/>
            <a:t>Lý</a:t>
          </a:r>
          <a:r>
            <a:rPr lang="en-US" sz="2800" kern="1200" dirty="0"/>
            <a:t> </a:t>
          </a:r>
          <a:r>
            <a:rPr lang="en-US" sz="2800" kern="1200" dirty="0" err="1"/>
            <a:t>Thường</a:t>
          </a:r>
          <a:r>
            <a:rPr lang="en-US" sz="2800" kern="1200" dirty="0"/>
            <a:t> </a:t>
          </a:r>
          <a:r>
            <a:rPr lang="en-US" sz="2800" kern="1200" dirty="0" err="1"/>
            <a:t>Kiệt</a:t>
          </a:r>
          <a:r>
            <a:rPr lang="en-US" sz="2800" kern="1200" dirty="0"/>
            <a:t> </a:t>
          </a:r>
          <a:r>
            <a:rPr lang="en-US" sz="2800" kern="1200" dirty="0" err="1"/>
            <a:t>chủ</a:t>
          </a:r>
          <a:r>
            <a:rPr lang="en-US" sz="2800" kern="1200" dirty="0"/>
            <a:t> </a:t>
          </a:r>
          <a:r>
            <a:rPr lang="en-US" sz="2800" kern="1200" dirty="0" err="1"/>
            <a:t>động</a:t>
          </a:r>
          <a:r>
            <a:rPr lang="en-US" sz="2800" kern="1200" dirty="0"/>
            <a:t> </a:t>
          </a:r>
          <a:r>
            <a:rPr lang="en-US" sz="2800" kern="1200" dirty="0" err="1"/>
            <a:t>kết</a:t>
          </a:r>
          <a:r>
            <a:rPr lang="en-US" sz="2800" kern="1200" dirty="0"/>
            <a:t> </a:t>
          </a:r>
          <a:r>
            <a:rPr lang="en-US" sz="2800" kern="1200" dirty="0" err="1"/>
            <a:t>thúc</a:t>
          </a:r>
          <a:r>
            <a:rPr lang="en-US" sz="2800" kern="1200" dirty="0"/>
            <a:t> </a:t>
          </a:r>
          <a:r>
            <a:rPr lang="en-US" sz="2800" kern="1200" dirty="0" err="1"/>
            <a:t>chiến</a:t>
          </a:r>
          <a:r>
            <a:rPr lang="en-US" sz="2800" kern="1200" dirty="0"/>
            <a:t> </a:t>
          </a:r>
          <a:r>
            <a:rPr lang="en-US" sz="2800" kern="1200" dirty="0" err="1"/>
            <a:t>tranh</a:t>
          </a:r>
          <a:r>
            <a:rPr lang="en-US" sz="2800" kern="1200" dirty="0"/>
            <a:t> </a:t>
          </a:r>
          <a:r>
            <a:rPr lang="en-US" sz="2800" kern="1200" dirty="0" err="1"/>
            <a:t>bằng</a:t>
          </a:r>
          <a:r>
            <a:rPr lang="en-US" sz="2800" kern="1200" dirty="0"/>
            <a:t> </a:t>
          </a:r>
          <a:r>
            <a:rPr lang="en-US" sz="2800" kern="1200" dirty="0" err="1"/>
            <a:t>biện</a:t>
          </a:r>
          <a:r>
            <a:rPr lang="en-US" sz="2800" kern="1200" dirty="0"/>
            <a:t> </a:t>
          </a:r>
          <a:r>
            <a:rPr lang="en-US" sz="2800" kern="1200" dirty="0" err="1"/>
            <a:t>pháp</a:t>
          </a:r>
          <a:r>
            <a:rPr lang="en-US" sz="2800" kern="1200" dirty="0"/>
            <a:t> </a:t>
          </a:r>
          <a:r>
            <a:rPr lang="en-US" sz="2800" kern="1200" dirty="0" err="1"/>
            <a:t>chính</a:t>
          </a:r>
          <a:r>
            <a:rPr lang="en-US" sz="2800" kern="1200" dirty="0"/>
            <a:t> </a:t>
          </a:r>
          <a:r>
            <a:rPr lang="en-US" sz="2800" kern="1200" dirty="0" err="1"/>
            <a:t>trị</a:t>
          </a:r>
          <a:r>
            <a:rPr lang="en-US" sz="2800" kern="1200" dirty="0"/>
            <a:t> </a:t>
          </a:r>
          <a:r>
            <a:rPr lang="en-US" sz="2800" kern="1200" dirty="0" err="1"/>
            <a:t>mềm</a:t>
          </a:r>
          <a:r>
            <a:rPr lang="en-US" sz="2800" kern="1200" dirty="0"/>
            <a:t> </a:t>
          </a:r>
          <a:r>
            <a:rPr lang="en-US" sz="2800" kern="1200" dirty="0" err="1"/>
            <a:t>dẻo</a:t>
          </a:r>
          <a:r>
            <a:rPr lang="en-US" sz="2800" kern="1200" dirty="0"/>
            <a:t>, </a:t>
          </a:r>
          <a:r>
            <a:rPr lang="en-US" sz="2800" kern="1200" dirty="0" err="1"/>
            <a:t>đề</a:t>
          </a:r>
          <a:r>
            <a:rPr lang="en-US" sz="2800" kern="1200" dirty="0"/>
            <a:t> </a:t>
          </a:r>
          <a:r>
            <a:rPr lang="en-US" sz="2800" kern="1200" dirty="0" err="1"/>
            <a:t>nghị</a:t>
          </a:r>
          <a:r>
            <a:rPr lang="en-US" sz="2800" kern="1200" dirty="0"/>
            <a:t> </a:t>
          </a:r>
          <a:r>
            <a:rPr lang="en-US" sz="2800" kern="1200" dirty="0" err="1"/>
            <a:t>giảng</a:t>
          </a:r>
          <a:r>
            <a:rPr lang="en-US" sz="2800" kern="1200" dirty="0"/>
            <a:t> </a:t>
          </a:r>
          <a:r>
            <a:rPr lang="en-US" sz="2800" kern="1200" dirty="0" err="1"/>
            <a:t>hòa</a:t>
          </a:r>
          <a:r>
            <a:rPr lang="en-US" sz="2800" kern="1200" dirty="0"/>
            <a:t>. </a:t>
          </a:r>
        </a:p>
      </dsp:txBody>
      <dsp:txXfrm>
        <a:off x="1055946" y="3944740"/>
        <a:ext cx="7819507" cy="1443156"/>
      </dsp:txXfrm>
    </dsp:sp>
    <dsp:sp modelId="{4EDB0DF3-A6E6-43F3-AAF4-4551AEA9D89C}">
      <dsp:nvSpPr>
        <dsp:cNvPr id="0" name=""/>
        <dsp:cNvSpPr/>
      </dsp:nvSpPr>
      <dsp:spPr>
        <a:xfrm>
          <a:off x="292530" y="3850584"/>
          <a:ext cx="1010209" cy="1515314"/>
        </a:xfrm>
        <a:prstGeom prst="rect">
          <a:avLst/>
        </a:prstGeom>
        <a:blipFill rotWithShape="1">
          <a:blip xmlns:r="http://schemas.openxmlformats.org/officeDocument/2006/relationships" r:embed="rId3"/>
          <a:srcRect/>
          <a:stretch>
            <a:fillRect l="-27000" r="-2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1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8E577F0-70B9-45D0-B13C-BCEAF4F56CFC}">
      <dsp:nvSpPr>
        <dsp:cNvPr id="0" name=""/>
        <dsp:cNvSpPr/>
      </dsp:nvSpPr>
      <dsp:spPr>
        <a:xfrm>
          <a:off x="0" y="295957"/>
          <a:ext cx="11610975" cy="921600"/>
        </a:xfrm>
        <a:prstGeom prst="rect">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27584" tIns="130048" rIns="227584" bIns="130048" numCol="1" spcCol="1270" anchor="ctr" anchorCtr="0">
          <a:noAutofit/>
        </a:bodyPr>
        <a:lstStyle/>
        <a:p>
          <a:pPr marL="0" lvl="0" indent="0" algn="ctr" defTabSz="1422400">
            <a:lnSpc>
              <a:spcPct val="90000"/>
            </a:lnSpc>
            <a:spcBef>
              <a:spcPct val="0"/>
            </a:spcBef>
            <a:spcAft>
              <a:spcPct val="35000"/>
            </a:spcAft>
            <a:buNone/>
          </a:pPr>
          <a:r>
            <a:rPr lang="en-US" sz="3200" i="1" kern="1200" dirty="0"/>
            <a:t> </a:t>
          </a:r>
          <a:r>
            <a:rPr lang="en-US" sz="3200" i="1" kern="1200" dirty="0" err="1"/>
            <a:t>Chiến</a:t>
          </a:r>
          <a:r>
            <a:rPr lang="en-US" sz="3200" i="1" kern="1200" dirty="0"/>
            <a:t> </a:t>
          </a:r>
          <a:r>
            <a:rPr lang="en-US" sz="3200" i="1" kern="1200" dirty="0" err="1"/>
            <a:t>tranh</a:t>
          </a:r>
          <a:r>
            <a:rPr lang="en-US" sz="3200" i="1" kern="1200" dirty="0"/>
            <a:t> </a:t>
          </a:r>
          <a:r>
            <a:rPr lang="en-US" sz="3200" i="1" kern="1200" dirty="0" err="1"/>
            <a:t>Việt-Champa</a:t>
          </a:r>
          <a:endParaRPr lang="en-US" sz="3200" kern="1200" dirty="0"/>
        </a:p>
      </dsp:txBody>
      <dsp:txXfrm>
        <a:off x="0" y="295957"/>
        <a:ext cx="11610975" cy="921600"/>
      </dsp:txXfrm>
    </dsp:sp>
    <dsp:sp modelId="{C7FEDC51-03B8-4393-BC83-D934F3ADAD77}">
      <dsp:nvSpPr>
        <dsp:cNvPr id="0" name=""/>
        <dsp:cNvSpPr/>
      </dsp:nvSpPr>
      <dsp:spPr>
        <a:xfrm>
          <a:off x="0" y="1217557"/>
          <a:ext cx="11610975" cy="5182560"/>
        </a:xfrm>
        <a:prstGeom prst="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70688" tIns="170688" rIns="227584" bIns="256032" numCol="1" spcCol="1270" anchor="t" anchorCtr="0">
          <a:noAutofit/>
        </a:bodyPr>
        <a:lstStyle/>
        <a:p>
          <a:pPr marL="285750" lvl="1" indent="-285750" algn="l" defTabSz="1422400">
            <a:lnSpc>
              <a:spcPct val="90000"/>
            </a:lnSpc>
            <a:spcBef>
              <a:spcPct val="0"/>
            </a:spcBef>
            <a:spcAft>
              <a:spcPct val="15000"/>
            </a:spcAft>
            <a:buChar char="•"/>
          </a:pPr>
          <a:r>
            <a:rPr lang="en-US" sz="3200" kern="1200" dirty="0" err="1"/>
            <a:t>Thời</a:t>
          </a:r>
          <a:r>
            <a:rPr lang="en-US" sz="3200" kern="1200" dirty="0"/>
            <a:t> </a:t>
          </a:r>
          <a:r>
            <a:rPr lang="en-US" sz="3200" kern="1200" dirty="0" err="1"/>
            <a:t>Lý</a:t>
          </a:r>
          <a:r>
            <a:rPr lang="en-US" sz="3200" kern="1200" dirty="0"/>
            <a:t> </a:t>
          </a:r>
          <a:r>
            <a:rPr lang="en-US" sz="3200" kern="1200" dirty="0" err="1"/>
            <a:t>Thái</a:t>
          </a:r>
          <a:r>
            <a:rPr lang="en-US" sz="3200" kern="1200" dirty="0"/>
            <a:t> </a:t>
          </a:r>
          <a:r>
            <a:rPr lang="en-US" sz="3200" kern="1200" dirty="0" err="1"/>
            <a:t>Tông</a:t>
          </a:r>
          <a:r>
            <a:rPr lang="en-US" sz="3200" kern="1200" dirty="0"/>
            <a:t>, </a:t>
          </a:r>
          <a:r>
            <a:rPr lang="en-US" sz="3200" kern="1200" dirty="0" err="1"/>
            <a:t>Champa</a:t>
          </a:r>
          <a:r>
            <a:rPr lang="en-US" sz="3200" kern="1200" dirty="0"/>
            <a:t> </a:t>
          </a:r>
          <a:r>
            <a:rPr lang="en-US" sz="3200" kern="1200" dirty="0" err="1"/>
            <a:t>bại</a:t>
          </a:r>
          <a:r>
            <a:rPr lang="en-US" sz="3200" kern="1200" dirty="0"/>
            <a:t> </a:t>
          </a:r>
          <a:r>
            <a:rPr lang="en-US" sz="3200" kern="1200" dirty="0" err="1"/>
            <a:t>bỏ</a:t>
          </a:r>
          <a:r>
            <a:rPr lang="en-US" sz="3200" kern="1200" dirty="0"/>
            <a:t> </a:t>
          </a:r>
          <a:r>
            <a:rPr lang="en-US" sz="3200" kern="1200" dirty="0" err="1"/>
            <a:t>triều</a:t>
          </a:r>
          <a:r>
            <a:rPr lang="en-US" sz="3200" kern="1200" dirty="0"/>
            <a:t> </a:t>
          </a:r>
          <a:r>
            <a:rPr lang="en-US" sz="3200" kern="1200" dirty="0" err="1"/>
            <a:t>cống</a:t>
          </a:r>
          <a:r>
            <a:rPr lang="en-US" sz="3200" kern="1200" dirty="0"/>
            <a:t> </a:t>
          </a:r>
          <a:r>
            <a:rPr lang="en-US" sz="3200" kern="1200" dirty="0" err="1"/>
            <a:t>và</a:t>
          </a:r>
          <a:r>
            <a:rPr lang="en-US" sz="3200" kern="1200" dirty="0"/>
            <a:t> hay </a:t>
          </a:r>
          <a:r>
            <a:rPr lang="en-US" sz="3200" kern="1200" dirty="0" err="1"/>
            <a:t>cho</a:t>
          </a:r>
          <a:r>
            <a:rPr lang="en-US" sz="3200" kern="1200" dirty="0"/>
            <a:t> </a:t>
          </a:r>
          <a:r>
            <a:rPr lang="en-US" sz="3200" kern="1200" dirty="0" err="1"/>
            <a:t>quân</a:t>
          </a:r>
          <a:r>
            <a:rPr lang="en-US" sz="3200" kern="1200" dirty="0"/>
            <a:t> ra </a:t>
          </a:r>
          <a:r>
            <a:rPr lang="en-US" sz="3200" kern="1200" dirty="0" err="1"/>
            <a:t>quấy</a:t>
          </a:r>
          <a:r>
            <a:rPr lang="en-US" sz="3200" kern="1200" dirty="0"/>
            <a:t> </a:t>
          </a:r>
          <a:r>
            <a:rPr lang="en-US" sz="3200" kern="1200" dirty="0" err="1"/>
            <a:t>nhiễu</a:t>
          </a:r>
          <a:r>
            <a:rPr lang="en-US" sz="3200" kern="1200" dirty="0"/>
            <a:t> </a:t>
          </a:r>
          <a:r>
            <a:rPr lang="en-US" sz="3200" kern="1200" dirty="0" err="1"/>
            <a:t>biên</a:t>
          </a:r>
          <a:r>
            <a:rPr lang="en-US" sz="3200" kern="1200" dirty="0"/>
            <a:t> </a:t>
          </a:r>
          <a:r>
            <a:rPr lang="en-US" sz="3200" kern="1200" dirty="0" err="1"/>
            <a:t>giới</a:t>
          </a:r>
          <a:endParaRPr lang="en-US" sz="3200" kern="1200" dirty="0"/>
        </a:p>
        <a:p>
          <a:pPr marL="285750" lvl="1" indent="-285750" algn="l" defTabSz="1422400">
            <a:lnSpc>
              <a:spcPct val="90000"/>
            </a:lnSpc>
            <a:spcBef>
              <a:spcPct val="0"/>
            </a:spcBef>
            <a:spcAft>
              <a:spcPct val="15000"/>
            </a:spcAft>
            <a:buChar char="•"/>
          </a:pPr>
          <a:r>
            <a:rPr lang="en-US" sz="3200" kern="1200" dirty="0" err="1"/>
            <a:t>Năm</a:t>
          </a:r>
          <a:r>
            <a:rPr lang="en-US" sz="3200" kern="1200" dirty="0"/>
            <a:t> 1044, </a:t>
          </a:r>
          <a:r>
            <a:rPr lang="en-US" sz="3200" kern="1200" dirty="0" err="1"/>
            <a:t>Vua</a:t>
          </a:r>
          <a:r>
            <a:rPr lang="en-US" sz="3200" kern="1200" dirty="0"/>
            <a:t> </a:t>
          </a:r>
          <a:r>
            <a:rPr lang="en-US" sz="3200" kern="1200" dirty="0" err="1"/>
            <a:t>thân</a:t>
          </a:r>
          <a:r>
            <a:rPr lang="en-US" sz="3200" kern="1200" dirty="0"/>
            <a:t> </a:t>
          </a:r>
          <a:r>
            <a:rPr lang="en-US" sz="3200" kern="1200" dirty="0" err="1"/>
            <a:t>chinh</a:t>
          </a:r>
          <a:r>
            <a:rPr lang="en-US" sz="3200" kern="1200" dirty="0"/>
            <a:t> </a:t>
          </a:r>
          <a:r>
            <a:rPr lang="en-US" sz="3200" kern="1200" dirty="0" err="1"/>
            <a:t>cầm</a:t>
          </a:r>
          <a:r>
            <a:rPr lang="en-US" sz="3200" kern="1200" dirty="0"/>
            <a:t> </a:t>
          </a:r>
          <a:r>
            <a:rPr lang="en-US" sz="3200" kern="1200" dirty="0" err="1"/>
            <a:t>quân</a:t>
          </a:r>
          <a:r>
            <a:rPr lang="en-US" sz="3200" kern="1200" dirty="0"/>
            <a:t> </a:t>
          </a:r>
          <a:r>
            <a:rPr lang="en-US" sz="3200" kern="1200" dirty="0" err="1"/>
            <a:t>đánh</a:t>
          </a:r>
          <a:r>
            <a:rPr lang="en-US" sz="3200" kern="1200" dirty="0"/>
            <a:t> </a:t>
          </a:r>
          <a:r>
            <a:rPr lang="en-US" sz="3200" kern="1200" dirty="0" err="1"/>
            <a:t>Champa</a:t>
          </a:r>
          <a:r>
            <a:rPr lang="en-US" sz="3200" kern="1200" dirty="0"/>
            <a:t> </a:t>
          </a:r>
          <a:r>
            <a:rPr lang="en-US" sz="3200" kern="1200" dirty="0" err="1"/>
            <a:t>theo</a:t>
          </a:r>
          <a:r>
            <a:rPr lang="en-US" sz="3200" kern="1200" dirty="0"/>
            <a:t> </a:t>
          </a:r>
          <a:r>
            <a:rPr lang="en-US" sz="3200" kern="1200" dirty="0" err="1"/>
            <a:t>đường</a:t>
          </a:r>
          <a:r>
            <a:rPr lang="en-US" sz="3200" kern="1200" dirty="0"/>
            <a:t> </a:t>
          </a:r>
          <a:r>
            <a:rPr lang="en-US" sz="3200" kern="1200" dirty="0" err="1"/>
            <a:t>thuỷ</a:t>
          </a:r>
          <a:r>
            <a:rPr lang="en-US" sz="3200" kern="1200" dirty="0"/>
            <a:t> </a:t>
          </a:r>
          <a:r>
            <a:rPr lang="en-US" sz="3200" kern="1200" dirty="0" err="1"/>
            <a:t>tiến</a:t>
          </a:r>
          <a:r>
            <a:rPr lang="en-US" sz="3200" kern="1200" dirty="0"/>
            <a:t> </a:t>
          </a:r>
          <a:r>
            <a:rPr lang="en-US" sz="3200" kern="1200" dirty="0" err="1"/>
            <a:t>vào</a:t>
          </a:r>
          <a:r>
            <a:rPr lang="en-US" sz="3200" kern="1200" dirty="0"/>
            <a:t> </a:t>
          </a:r>
          <a:r>
            <a:rPr lang="en-US" sz="3200" kern="1200" dirty="0" err="1"/>
            <a:t>cửa</a:t>
          </a:r>
          <a:r>
            <a:rPr lang="en-US" sz="3200" kern="1200" dirty="0"/>
            <a:t> </a:t>
          </a:r>
          <a:r>
            <a:rPr lang="en-US" sz="3200" kern="1200" dirty="0" err="1"/>
            <a:t>biển</a:t>
          </a:r>
          <a:r>
            <a:rPr lang="en-US" sz="3200" kern="1200" dirty="0"/>
            <a:t> Ô – Long  (nay </a:t>
          </a:r>
          <a:r>
            <a:rPr lang="en-US" sz="3200" kern="1200" dirty="0" err="1"/>
            <a:t>là</a:t>
          </a:r>
          <a:r>
            <a:rPr lang="en-US" sz="3200" kern="1200" dirty="0"/>
            <a:t> </a:t>
          </a:r>
          <a:r>
            <a:rPr lang="en-US" sz="3200" kern="1200" dirty="0" err="1"/>
            <a:t>Tư</a:t>
          </a:r>
          <a:r>
            <a:rPr lang="en-US" sz="3200" kern="1200" dirty="0"/>
            <a:t> </a:t>
          </a:r>
          <a:r>
            <a:rPr lang="en-US" sz="3200" kern="1200" dirty="0" err="1"/>
            <a:t>Hiền</a:t>
          </a:r>
          <a:r>
            <a:rPr lang="en-US" sz="3200" kern="1200" dirty="0"/>
            <a:t>, </a:t>
          </a:r>
          <a:r>
            <a:rPr lang="en-US" sz="3200" kern="1200" dirty="0" err="1"/>
            <a:t>Thừa</a:t>
          </a:r>
          <a:r>
            <a:rPr lang="en-US" sz="3200" kern="1200" dirty="0"/>
            <a:t> </a:t>
          </a:r>
          <a:r>
            <a:rPr lang="en-US" sz="3200" kern="1200" dirty="0" err="1"/>
            <a:t>Thiên</a:t>
          </a:r>
          <a:r>
            <a:rPr lang="en-US" sz="3200" kern="1200" dirty="0"/>
            <a:t> </a:t>
          </a:r>
          <a:r>
            <a:rPr lang="en-US" sz="3200" kern="1200" dirty="0" err="1"/>
            <a:t>Huế</a:t>
          </a:r>
          <a:r>
            <a:rPr lang="en-US" sz="3200" kern="1200" dirty="0"/>
            <a:t>)</a:t>
          </a:r>
        </a:p>
        <a:p>
          <a:pPr marL="285750" lvl="1" indent="-285750" algn="l" defTabSz="1422400">
            <a:lnSpc>
              <a:spcPct val="90000"/>
            </a:lnSpc>
            <a:spcBef>
              <a:spcPct val="0"/>
            </a:spcBef>
            <a:spcAft>
              <a:spcPct val="15000"/>
            </a:spcAft>
            <a:buChar char="•"/>
          </a:pPr>
          <a:r>
            <a:rPr lang="en-US" sz="3200" kern="1200"/>
            <a:t>Dưới thời Trần, sau khi Chế Mân dâng hai châu Ô và châu Lý cho nhà Trần làm sính lễ thì người Việt đã di cư vào hai vùng đất này để khai phá. </a:t>
          </a:r>
          <a:endParaRPr lang="en-US" sz="3200" kern="1200" dirty="0"/>
        </a:p>
        <a:p>
          <a:pPr marL="285750" lvl="1" indent="-285750" algn="l" defTabSz="1422400">
            <a:lnSpc>
              <a:spcPct val="90000"/>
            </a:lnSpc>
            <a:spcBef>
              <a:spcPct val="0"/>
            </a:spcBef>
            <a:spcAft>
              <a:spcPct val="15000"/>
            </a:spcAft>
            <a:buChar char="•"/>
          </a:pPr>
          <a:r>
            <a:rPr lang="en-US" sz="3200" kern="1200" dirty="0"/>
            <a:t> </a:t>
          </a:r>
          <a:r>
            <a:rPr lang="en-US" sz="3200" kern="1200" dirty="0" err="1"/>
            <a:t>Dưới</a:t>
          </a:r>
          <a:r>
            <a:rPr lang="en-US" sz="3200" kern="1200" dirty="0"/>
            <a:t> </a:t>
          </a:r>
          <a:r>
            <a:rPr lang="en-US" sz="3200" kern="1200" dirty="0" err="1"/>
            <a:t>thời</a:t>
          </a:r>
          <a:r>
            <a:rPr lang="en-US" sz="3200" kern="1200" dirty="0"/>
            <a:t> </a:t>
          </a:r>
          <a:r>
            <a:rPr lang="en-US" sz="3200" kern="1200" dirty="0" err="1"/>
            <a:t>Hồ</a:t>
          </a:r>
          <a:r>
            <a:rPr lang="en-US" sz="3200" kern="1200" dirty="0"/>
            <a:t>, </a:t>
          </a:r>
          <a:r>
            <a:rPr lang="en-US" sz="3200" kern="1200" dirty="0" err="1"/>
            <a:t>để</a:t>
          </a:r>
          <a:r>
            <a:rPr lang="en-US" sz="3200" kern="1200" dirty="0"/>
            <a:t> </a:t>
          </a:r>
          <a:r>
            <a:rPr lang="en-US" sz="3200" kern="1200" dirty="0" err="1"/>
            <a:t>ổn</a:t>
          </a:r>
          <a:r>
            <a:rPr lang="en-US" sz="3200" kern="1200" dirty="0"/>
            <a:t> </a:t>
          </a:r>
          <a:r>
            <a:rPr lang="en-US" sz="3200" kern="1200" dirty="0" err="1"/>
            <a:t>định</a:t>
          </a:r>
          <a:r>
            <a:rPr lang="en-US" sz="3200" kern="1200" dirty="0"/>
            <a:t> </a:t>
          </a:r>
          <a:r>
            <a:rPr lang="en-US" sz="3200" kern="1200" dirty="0" err="1"/>
            <a:t>biên</a:t>
          </a:r>
          <a:r>
            <a:rPr lang="en-US" sz="3200" kern="1200" dirty="0"/>
            <a:t> </a:t>
          </a:r>
          <a:r>
            <a:rPr lang="en-US" sz="3200" kern="1200" dirty="0" err="1"/>
            <a:t>giới</a:t>
          </a:r>
          <a:r>
            <a:rPr lang="en-US" sz="3200" kern="1200" dirty="0"/>
            <a:t> </a:t>
          </a:r>
          <a:r>
            <a:rPr lang="en-US" sz="3200" kern="1200" dirty="0" err="1"/>
            <a:t>phía</a:t>
          </a:r>
          <a:r>
            <a:rPr lang="en-US" sz="3200" kern="1200" dirty="0"/>
            <a:t> Nam. </a:t>
          </a:r>
          <a:r>
            <a:rPr lang="en-US" sz="3200" kern="1200" dirty="0" err="1"/>
            <a:t>Vì</a:t>
          </a:r>
          <a:r>
            <a:rPr lang="en-US" sz="3200" kern="1200" dirty="0"/>
            <a:t> </a:t>
          </a:r>
          <a:r>
            <a:rPr lang="en-US" sz="3200" kern="1200" dirty="0" err="1"/>
            <a:t>vậy</a:t>
          </a:r>
          <a:r>
            <a:rPr lang="en-US" sz="3200" kern="1200" dirty="0"/>
            <a:t> </a:t>
          </a:r>
          <a:r>
            <a:rPr lang="en-US" sz="3200" kern="1200" dirty="0" err="1"/>
            <a:t>năm</a:t>
          </a:r>
          <a:r>
            <a:rPr lang="en-US" sz="3200" kern="1200" dirty="0"/>
            <a:t> 1402, </a:t>
          </a:r>
          <a:r>
            <a:rPr lang="en-US" sz="3200" kern="1200" dirty="0" err="1"/>
            <a:t>nhà</a:t>
          </a:r>
          <a:r>
            <a:rPr lang="en-US" sz="3200" kern="1200" dirty="0"/>
            <a:t> </a:t>
          </a:r>
          <a:r>
            <a:rPr lang="en-US" sz="3200" kern="1200" dirty="0" err="1"/>
            <a:t>Hồ</a:t>
          </a:r>
          <a:r>
            <a:rPr lang="en-US" sz="3200" kern="1200" dirty="0"/>
            <a:t> </a:t>
          </a:r>
          <a:r>
            <a:rPr lang="en-US" sz="3200" kern="1200" dirty="0" err="1"/>
            <a:t>cho</a:t>
          </a:r>
          <a:r>
            <a:rPr lang="en-US" sz="3200" kern="1200" dirty="0"/>
            <a:t> </a:t>
          </a:r>
          <a:r>
            <a:rPr lang="en-US" sz="3200" kern="1200" dirty="0" err="1"/>
            <a:t>xây</a:t>
          </a:r>
          <a:r>
            <a:rPr lang="en-US" sz="3200" kern="1200" dirty="0"/>
            <a:t> </a:t>
          </a:r>
          <a:r>
            <a:rPr lang="en-US" sz="3200" kern="1200" dirty="0" err="1"/>
            <a:t>dựng</a:t>
          </a:r>
          <a:r>
            <a:rPr lang="en-US" sz="3200" kern="1200" dirty="0"/>
            <a:t> con </a:t>
          </a:r>
          <a:r>
            <a:rPr lang="en-US" sz="3200" kern="1200" dirty="0" err="1"/>
            <a:t>đường</a:t>
          </a:r>
          <a:r>
            <a:rPr lang="en-US" sz="3200" kern="1200" dirty="0"/>
            <a:t> </a:t>
          </a:r>
          <a:r>
            <a:rPr lang="en-US" sz="3200" kern="1200" dirty="0" err="1"/>
            <a:t>Thiên</a:t>
          </a:r>
          <a:r>
            <a:rPr lang="en-US" sz="3200" kern="1200" dirty="0"/>
            <a:t> </a:t>
          </a:r>
          <a:r>
            <a:rPr lang="en-US" sz="3200" kern="1200" dirty="0" err="1"/>
            <a:t>lý</a:t>
          </a:r>
          <a:r>
            <a:rPr lang="en-US" sz="3200" kern="1200" dirty="0"/>
            <a:t> </a:t>
          </a:r>
          <a:r>
            <a:rPr lang="en-US" sz="3200" kern="1200" dirty="0" err="1"/>
            <a:t>từ</a:t>
          </a:r>
          <a:r>
            <a:rPr lang="en-US" sz="3200" kern="1200" dirty="0"/>
            <a:t> </a:t>
          </a:r>
          <a:r>
            <a:rPr lang="en-US" sz="3200" kern="1200" dirty="0" err="1"/>
            <a:t>thành</a:t>
          </a:r>
          <a:r>
            <a:rPr lang="en-US" sz="3200" kern="1200" dirty="0"/>
            <a:t> </a:t>
          </a:r>
          <a:r>
            <a:rPr lang="en-US" sz="3200" kern="1200" dirty="0" err="1"/>
            <a:t>Tây</a:t>
          </a:r>
          <a:r>
            <a:rPr lang="en-US" sz="3200" kern="1200" dirty="0"/>
            <a:t> </a:t>
          </a:r>
          <a:r>
            <a:rPr lang="en-US" sz="3200" kern="1200" dirty="0" err="1"/>
            <a:t>Đô</a:t>
          </a:r>
          <a:r>
            <a:rPr lang="en-US" sz="3200" kern="1200" dirty="0"/>
            <a:t> </a:t>
          </a:r>
          <a:r>
            <a:rPr lang="en-US" sz="3200" kern="1200" dirty="0" err="1"/>
            <a:t>đến</a:t>
          </a:r>
          <a:r>
            <a:rPr lang="en-US" sz="3200" kern="1200" dirty="0"/>
            <a:t> </a:t>
          </a:r>
          <a:r>
            <a:rPr lang="en-US" sz="3200" kern="1200" dirty="0" err="1"/>
            <a:t>Hoá</a:t>
          </a:r>
          <a:r>
            <a:rPr lang="en-US" sz="3200" kern="1200" dirty="0"/>
            <a:t> </a:t>
          </a:r>
          <a:r>
            <a:rPr lang="en-US" sz="3200" kern="1200" dirty="0" err="1"/>
            <a:t>Châu</a:t>
          </a:r>
          <a:r>
            <a:rPr lang="en-US" sz="3200" kern="1200" dirty="0"/>
            <a:t>.</a:t>
          </a:r>
        </a:p>
      </dsp:txBody>
      <dsp:txXfrm>
        <a:off x="0" y="1217557"/>
        <a:ext cx="11610975" cy="5182560"/>
      </dsp:txXfrm>
    </dsp:sp>
  </dsp:spTree>
</dsp:drawing>
</file>

<file path=ppt/diagrams/drawing1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0A40E9D-297E-4F9E-8A81-0081A2F2C9BA}">
      <dsp:nvSpPr>
        <dsp:cNvPr id="0" name=""/>
        <dsp:cNvSpPr/>
      </dsp:nvSpPr>
      <dsp:spPr>
        <a:xfrm>
          <a:off x="0" y="131769"/>
          <a:ext cx="9401175" cy="121680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0" lvl="0" indent="0" algn="l" defTabSz="1422400">
            <a:lnSpc>
              <a:spcPct val="90000"/>
            </a:lnSpc>
            <a:spcBef>
              <a:spcPct val="0"/>
            </a:spcBef>
            <a:spcAft>
              <a:spcPct val="35000"/>
            </a:spcAft>
            <a:buNone/>
          </a:pPr>
          <a:r>
            <a:rPr lang="en-US" sz="3200" b="1" kern="1200" dirty="0"/>
            <a:t>2.3. </a:t>
          </a:r>
          <a:r>
            <a:rPr lang="en-US" sz="3200" b="1" kern="1200" dirty="0" err="1"/>
            <a:t>Cuộc</a:t>
          </a:r>
          <a:r>
            <a:rPr lang="en-US" sz="3200" b="1" kern="1200" dirty="0"/>
            <a:t> </a:t>
          </a:r>
          <a:r>
            <a:rPr lang="en-US" sz="3200" b="1" kern="1200" dirty="0" err="1"/>
            <a:t>chiến</a:t>
          </a:r>
          <a:r>
            <a:rPr lang="en-US" sz="3200" b="1" kern="1200" dirty="0"/>
            <a:t> </a:t>
          </a:r>
          <a:r>
            <a:rPr lang="en-US" sz="3200" b="1" kern="1200" dirty="0" err="1"/>
            <a:t>tranh</a:t>
          </a:r>
          <a:r>
            <a:rPr lang="en-US" sz="3200" b="1" kern="1200" dirty="0"/>
            <a:t> </a:t>
          </a:r>
          <a:r>
            <a:rPr lang="en-US" sz="3200" b="1" kern="1200" dirty="0" err="1"/>
            <a:t>chống</a:t>
          </a:r>
          <a:r>
            <a:rPr lang="en-US" sz="3200" b="1" kern="1200" dirty="0"/>
            <a:t> </a:t>
          </a:r>
          <a:r>
            <a:rPr lang="en-US" sz="3200" b="1" kern="1200" dirty="0" err="1"/>
            <a:t>quân</a:t>
          </a:r>
          <a:r>
            <a:rPr lang="en-US" sz="3200" b="1" kern="1200" dirty="0"/>
            <a:t> </a:t>
          </a:r>
          <a:r>
            <a:rPr lang="en-US" sz="3200" b="1" kern="1200" dirty="0" err="1"/>
            <a:t>Mông</a:t>
          </a:r>
          <a:r>
            <a:rPr lang="en-US" sz="3200" b="1" kern="1200" dirty="0"/>
            <a:t> </a:t>
          </a:r>
          <a:r>
            <a:rPr lang="en-US" sz="3200" b="1" kern="1200" dirty="0" err="1"/>
            <a:t>Cổ</a:t>
          </a:r>
          <a:endParaRPr lang="en-US" sz="3200" kern="1200" dirty="0"/>
        </a:p>
      </dsp:txBody>
      <dsp:txXfrm>
        <a:off x="59399" y="191168"/>
        <a:ext cx="9282377" cy="1098002"/>
      </dsp:txXfrm>
    </dsp:sp>
    <dsp:sp modelId="{6DCF24CC-7213-4B78-9F32-CF53CE2E9468}">
      <dsp:nvSpPr>
        <dsp:cNvPr id="0" name=""/>
        <dsp:cNvSpPr/>
      </dsp:nvSpPr>
      <dsp:spPr>
        <a:xfrm>
          <a:off x="0" y="1386602"/>
          <a:ext cx="9401175" cy="164823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98487" tIns="40640" rIns="227584" bIns="40640" numCol="1" spcCol="1270" anchor="t" anchorCtr="0">
          <a:noAutofit/>
        </a:bodyPr>
        <a:lstStyle/>
        <a:p>
          <a:pPr marL="285750" lvl="1" indent="-285750" algn="l" defTabSz="1422400">
            <a:lnSpc>
              <a:spcPct val="90000"/>
            </a:lnSpc>
            <a:spcBef>
              <a:spcPct val="0"/>
            </a:spcBef>
            <a:spcAft>
              <a:spcPct val="20000"/>
            </a:spcAft>
            <a:buFont typeface="Wingdings" panose="05000000000000000000" pitchFamily="2" charset="2"/>
            <a:buChar char=""/>
          </a:pPr>
          <a:r>
            <a:rPr lang="en-US" sz="3200" i="1" kern="1200" dirty="0" err="1"/>
            <a:t>Cuộc</a:t>
          </a:r>
          <a:r>
            <a:rPr lang="en-US" sz="3200" i="1" kern="1200" dirty="0"/>
            <a:t> </a:t>
          </a:r>
          <a:r>
            <a:rPr lang="en-US" sz="3200" i="1" kern="1200" dirty="0" err="1"/>
            <a:t>kháng</a:t>
          </a:r>
          <a:r>
            <a:rPr lang="en-US" sz="3200" i="1" kern="1200" dirty="0"/>
            <a:t> </a:t>
          </a:r>
          <a:r>
            <a:rPr lang="en-US" sz="3200" i="1" kern="1200" dirty="0" err="1"/>
            <a:t>chiến</a:t>
          </a:r>
          <a:r>
            <a:rPr lang="en-US" sz="3200" i="1" kern="1200" dirty="0"/>
            <a:t> </a:t>
          </a:r>
          <a:r>
            <a:rPr lang="en-US" sz="3200" i="1" kern="1200" dirty="0" err="1"/>
            <a:t>lần</a:t>
          </a:r>
          <a:r>
            <a:rPr lang="en-US" sz="3200" i="1" kern="1200" dirty="0"/>
            <a:t> 1 (1258)</a:t>
          </a:r>
          <a:endParaRPr lang="en-US" sz="3200" kern="1200" dirty="0"/>
        </a:p>
        <a:p>
          <a:pPr marL="285750" lvl="1" indent="-285750" algn="l" defTabSz="1422400">
            <a:lnSpc>
              <a:spcPct val="90000"/>
            </a:lnSpc>
            <a:spcBef>
              <a:spcPct val="0"/>
            </a:spcBef>
            <a:spcAft>
              <a:spcPct val="20000"/>
            </a:spcAft>
            <a:buFont typeface="Wingdings" panose="05000000000000000000" pitchFamily="2" charset="2"/>
            <a:buChar char=""/>
          </a:pPr>
          <a:r>
            <a:rPr lang="en-US" sz="3200" i="1" kern="1200" dirty="0" err="1"/>
            <a:t>Cuộc</a:t>
          </a:r>
          <a:r>
            <a:rPr lang="en-US" sz="3200" i="1" kern="1200" dirty="0"/>
            <a:t> </a:t>
          </a:r>
          <a:r>
            <a:rPr lang="en-US" sz="3200" i="1" kern="1200" dirty="0" err="1"/>
            <a:t>kháng</a:t>
          </a:r>
          <a:r>
            <a:rPr lang="en-US" sz="3200" i="1" kern="1200" dirty="0"/>
            <a:t> </a:t>
          </a:r>
          <a:r>
            <a:rPr lang="en-US" sz="3200" i="1" kern="1200" dirty="0" err="1"/>
            <a:t>chiến</a:t>
          </a:r>
          <a:r>
            <a:rPr lang="en-US" sz="3200" i="1" kern="1200" dirty="0"/>
            <a:t> </a:t>
          </a:r>
          <a:r>
            <a:rPr lang="en-US" sz="3200" i="1" kern="1200" dirty="0" err="1"/>
            <a:t>lần</a:t>
          </a:r>
          <a:r>
            <a:rPr lang="en-US" sz="3200" i="1" kern="1200" dirty="0"/>
            <a:t> 2 (1285)</a:t>
          </a:r>
          <a:endParaRPr lang="en-US" sz="3200" kern="1200" dirty="0"/>
        </a:p>
        <a:p>
          <a:pPr marL="285750" lvl="1" indent="-285750" algn="l" defTabSz="1422400">
            <a:lnSpc>
              <a:spcPct val="90000"/>
            </a:lnSpc>
            <a:spcBef>
              <a:spcPct val="0"/>
            </a:spcBef>
            <a:spcAft>
              <a:spcPct val="20000"/>
            </a:spcAft>
            <a:buFont typeface="Wingdings" panose="05000000000000000000" pitchFamily="2" charset="2"/>
            <a:buChar char=""/>
          </a:pPr>
          <a:r>
            <a:rPr lang="en-US" sz="3200" i="1" kern="1200"/>
            <a:t>Cuộc kháng chiến lần 3 (1287 - 1288)</a:t>
          </a:r>
          <a:endParaRPr lang="en-US" sz="3200" kern="1200" dirty="0"/>
        </a:p>
      </dsp:txBody>
      <dsp:txXfrm>
        <a:off x="0" y="1386602"/>
        <a:ext cx="9401175" cy="1648237"/>
      </dsp:txXfrm>
    </dsp:sp>
  </dsp:spTree>
</dsp:drawing>
</file>

<file path=ppt/diagrams/drawing1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D41C8B1-AE9C-4825-9E33-CECFFE6929B1}">
      <dsp:nvSpPr>
        <dsp:cNvPr id="0" name=""/>
        <dsp:cNvSpPr/>
      </dsp:nvSpPr>
      <dsp:spPr>
        <a:xfrm>
          <a:off x="0" y="6968"/>
          <a:ext cx="10360025" cy="1216800"/>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l" defTabSz="1600200">
            <a:lnSpc>
              <a:spcPct val="90000"/>
            </a:lnSpc>
            <a:spcBef>
              <a:spcPct val="0"/>
            </a:spcBef>
            <a:spcAft>
              <a:spcPct val="35000"/>
            </a:spcAft>
            <a:buNone/>
          </a:pPr>
          <a:r>
            <a:rPr lang="en-US" sz="3600" b="1" kern="1200" dirty="0"/>
            <a:t>2.4. </a:t>
          </a:r>
          <a:r>
            <a:rPr lang="en-US" sz="3600" b="1" kern="1200" dirty="0" err="1"/>
            <a:t>Cuộc</a:t>
          </a:r>
          <a:r>
            <a:rPr lang="en-US" sz="3600" b="1" kern="1200" dirty="0"/>
            <a:t> </a:t>
          </a:r>
          <a:r>
            <a:rPr lang="en-US" sz="3600" b="1" kern="1200" dirty="0" err="1"/>
            <a:t>cải</a:t>
          </a:r>
          <a:r>
            <a:rPr lang="en-US" sz="3600" b="1" kern="1200" dirty="0"/>
            <a:t> </a:t>
          </a:r>
          <a:r>
            <a:rPr lang="en-US" sz="3600" b="1" kern="1200" dirty="0" err="1"/>
            <a:t>cách</a:t>
          </a:r>
          <a:r>
            <a:rPr lang="en-US" sz="3600" b="1" kern="1200" dirty="0"/>
            <a:t> </a:t>
          </a:r>
          <a:r>
            <a:rPr lang="en-US" sz="3600" b="1" kern="1200" dirty="0" err="1"/>
            <a:t>của</a:t>
          </a:r>
          <a:r>
            <a:rPr lang="en-US" sz="3600" b="1" kern="1200" dirty="0"/>
            <a:t> </a:t>
          </a:r>
          <a:r>
            <a:rPr lang="en-US" sz="3600" b="1" kern="1200" dirty="0" err="1"/>
            <a:t>Hồ</a:t>
          </a:r>
          <a:r>
            <a:rPr lang="en-US" sz="3600" b="1" kern="1200" dirty="0"/>
            <a:t> </a:t>
          </a:r>
          <a:r>
            <a:rPr lang="en-US" sz="3600" b="1" kern="1200" dirty="0" err="1"/>
            <a:t>Quý</a:t>
          </a:r>
          <a:r>
            <a:rPr lang="en-US" sz="3600" b="1" kern="1200" dirty="0"/>
            <a:t> Ly (1400 - 1407)</a:t>
          </a:r>
          <a:endParaRPr lang="en-US" sz="3600" kern="1200" dirty="0"/>
        </a:p>
      </dsp:txBody>
      <dsp:txXfrm>
        <a:off x="59399" y="66367"/>
        <a:ext cx="10241227" cy="1098002"/>
      </dsp:txXfrm>
    </dsp:sp>
    <dsp:sp modelId="{59DC4E1C-E0D3-4731-96AC-04EB0273012A}">
      <dsp:nvSpPr>
        <dsp:cNvPr id="0" name=""/>
        <dsp:cNvSpPr/>
      </dsp:nvSpPr>
      <dsp:spPr>
        <a:xfrm>
          <a:off x="0" y="1436060"/>
          <a:ext cx="10360025" cy="185006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28931"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n-US" sz="3600" kern="1200" dirty="0" err="1"/>
            <a:t>Hành</a:t>
          </a:r>
          <a:r>
            <a:rPr lang="en-US" sz="3600" kern="1200" dirty="0"/>
            <a:t> </a:t>
          </a:r>
          <a:r>
            <a:rPr lang="en-US" sz="3600" kern="1200" dirty="0" err="1"/>
            <a:t>chính</a:t>
          </a:r>
          <a:r>
            <a:rPr lang="en-US" sz="3600" kern="1200" dirty="0"/>
            <a:t> </a:t>
          </a:r>
          <a:r>
            <a:rPr lang="en-US" sz="3600" kern="1200" dirty="0" err="1"/>
            <a:t>và</a:t>
          </a:r>
          <a:r>
            <a:rPr lang="en-US" sz="3600" kern="1200" dirty="0"/>
            <a:t> </a:t>
          </a:r>
          <a:r>
            <a:rPr lang="en-US" sz="3600" kern="1200" dirty="0" err="1"/>
            <a:t>quân</a:t>
          </a:r>
          <a:r>
            <a:rPr lang="en-US" sz="3600" kern="1200" dirty="0"/>
            <a:t> </a:t>
          </a:r>
          <a:r>
            <a:rPr lang="en-US" sz="3600" kern="1200" dirty="0" err="1"/>
            <a:t>sự</a:t>
          </a:r>
          <a:endParaRPr lang="en-US" sz="3600" kern="1200" dirty="0"/>
        </a:p>
        <a:p>
          <a:pPr marL="285750" lvl="1" indent="-285750" algn="l" defTabSz="1600200">
            <a:lnSpc>
              <a:spcPct val="90000"/>
            </a:lnSpc>
            <a:spcBef>
              <a:spcPct val="0"/>
            </a:spcBef>
            <a:spcAft>
              <a:spcPct val="20000"/>
            </a:spcAft>
            <a:buClr>
              <a:srgbClr val="333333"/>
            </a:buClr>
            <a:buSzPts val="1350"/>
            <a:buFont typeface="Helvetica" panose="020B0604020202020204" pitchFamily="34" charset="0"/>
            <a:buChar char="-"/>
          </a:pPr>
          <a:r>
            <a:rPr lang="en-US" sz="3600" kern="1200"/>
            <a:t>Kinh tế - tài chính</a:t>
          </a:r>
          <a:endParaRPr lang="en-US" sz="3600" kern="1200" dirty="0"/>
        </a:p>
        <a:p>
          <a:pPr marL="285750" lvl="1" indent="-285750" algn="l" defTabSz="1600200">
            <a:lnSpc>
              <a:spcPct val="90000"/>
            </a:lnSpc>
            <a:spcBef>
              <a:spcPct val="0"/>
            </a:spcBef>
            <a:spcAft>
              <a:spcPct val="20000"/>
            </a:spcAft>
            <a:buChar char="•"/>
          </a:pPr>
          <a:r>
            <a:rPr lang="en-US" sz="3600" kern="1200"/>
            <a:t>Văn hóa giáo dục</a:t>
          </a:r>
          <a:endParaRPr lang="en-US" sz="3600" kern="1200" dirty="0"/>
        </a:p>
      </dsp:txBody>
      <dsp:txXfrm>
        <a:off x="0" y="1436060"/>
        <a:ext cx="10360025" cy="1850062"/>
      </dsp:txXfrm>
    </dsp:sp>
  </dsp:spTree>
</dsp:drawing>
</file>

<file path=ppt/diagrams/drawing1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99C66-4337-4099-A9C4-B5306AAC796F}">
      <dsp:nvSpPr>
        <dsp:cNvPr id="0" name=""/>
        <dsp:cNvSpPr/>
      </dsp:nvSpPr>
      <dsp:spPr>
        <a:xfrm>
          <a:off x="0" y="6541"/>
          <a:ext cx="11858623" cy="1079325"/>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171450" tIns="171450" rIns="171450" bIns="171450" numCol="1" spcCol="1270" anchor="ctr" anchorCtr="0">
          <a:noAutofit/>
        </a:bodyPr>
        <a:lstStyle/>
        <a:p>
          <a:pPr marL="0" lvl="0" indent="0" algn="l" defTabSz="2000250">
            <a:lnSpc>
              <a:spcPct val="90000"/>
            </a:lnSpc>
            <a:spcBef>
              <a:spcPct val="0"/>
            </a:spcBef>
            <a:spcAft>
              <a:spcPct val="35000"/>
            </a:spcAft>
            <a:buNone/>
          </a:pPr>
          <a:r>
            <a:rPr lang="en-US" sz="4500" kern="1200" dirty="0" err="1"/>
            <a:t>Hành</a:t>
          </a:r>
          <a:r>
            <a:rPr lang="en-US" sz="4500" kern="1200" dirty="0"/>
            <a:t> </a:t>
          </a:r>
          <a:r>
            <a:rPr lang="en-US" sz="4500" kern="1200" dirty="0" err="1"/>
            <a:t>chính</a:t>
          </a:r>
          <a:r>
            <a:rPr lang="en-US" sz="4500" kern="1200" dirty="0"/>
            <a:t> </a:t>
          </a:r>
          <a:r>
            <a:rPr lang="en-US" sz="4500" kern="1200" dirty="0" err="1"/>
            <a:t>và</a:t>
          </a:r>
          <a:r>
            <a:rPr lang="en-US" sz="4500" kern="1200" dirty="0"/>
            <a:t> </a:t>
          </a:r>
          <a:r>
            <a:rPr lang="en-US" sz="4500" kern="1200" dirty="0" err="1"/>
            <a:t>quân</a:t>
          </a:r>
          <a:r>
            <a:rPr lang="en-US" sz="4500" kern="1200" dirty="0"/>
            <a:t> </a:t>
          </a:r>
          <a:r>
            <a:rPr lang="en-US" sz="4500" kern="1200" dirty="0" err="1"/>
            <a:t>sự</a:t>
          </a:r>
          <a:endParaRPr lang="en-US" sz="4500" kern="1200" dirty="0"/>
        </a:p>
      </dsp:txBody>
      <dsp:txXfrm>
        <a:off x="52688" y="59229"/>
        <a:ext cx="11753247" cy="973949"/>
      </dsp:txXfrm>
    </dsp:sp>
    <dsp:sp modelId="{3E69584B-9F8F-4E74-874A-3CDFF7E9F68E}">
      <dsp:nvSpPr>
        <dsp:cNvPr id="0" name=""/>
        <dsp:cNvSpPr/>
      </dsp:nvSpPr>
      <dsp:spPr>
        <a:xfrm>
          <a:off x="0" y="1085866"/>
          <a:ext cx="11858623" cy="475064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511" tIns="57150" rIns="320040" bIns="57150" numCol="1" spcCol="1270" anchor="t" anchorCtr="0">
          <a:noAutofit/>
        </a:bodyPr>
        <a:lstStyle/>
        <a:p>
          <a:pPr marL="285750" lvl="1" indent="-285750" algn="l" defTabSz="1555750">
            <a:lnSpc>
              <a:spcPct val="90000"/>
            </a:lnSpc>
            <a:spcBef>
              <a:spcPct val="0"/>
            </a:spcBef>
            <a:spcAft>
              <a:spcPct val="20000"/>
            </a:spcAft>
            <a:buChar char="•"/>
          </a:pPr>
          <a:r>
            <a:rPr lang="en-US" sz="3500" kern="1200" dirty="0" err="1"/>
            <a:t>Xóa</a:t>
          </a:r>
          <a:r>
            <a:rPr lang="en-US" sz="3500" kern="1200" dirty="0"/>
            <a:t> </a:t>
          </a:r>
          <a:r>
            <a:rPr lang="en-US" sz="3500" kern="1200" dirty="0" err="1"/>
            <a:t>bỏ</a:t>
          </a:r>
          <a:r>
            <a:rPr lang="en-US" sz="3500" kern="1200" dirty="0"/>
            <a:t> </a:t>
          </a:r>
          <a:r>
            <a:rPr lang="en-US" sz="3500" kern="1200" dirty="0" err="1"/>
            <a:t>chế</a:t>
          </a:r>
          <a:r>
            <a:rPr lang="en-US" sz="3500" kern="1200" dirty="0"/>
            <a:t> </a:t>
          </a:r>
          <a:r>
            <a:rPr lang="en-US" sz="3500" kern="1200" dirty="0" err="1"/>
            <a:t>độ</a:t>
          </a:r>
          <a:r>
            <a:rPr lang="en-US" sz="3500" kern="1200" dirty="0"/>
            <a:t> </a:t>
          </a:r>
          <a:r>
            <a:rPr lang="en-US" sz="3500" kern="1200" dirty="0" err="1"/>
            <a:t>lấy</a:t>
          </a:r>
          <a:r>
            <a:rPr lang="en-US" sz="3500" kern="1200" dirty="0"/>
            <a:t> </a:t>
          </a:r>
          <a:r>
            <a:rPr lang="en-US" sz="3500" kern="1200" dirty="0" err="1"/>
            <a:t>người</a:t>
          </a:r>
          <a:r>
            <a:rPr lang="en-US" sz="3500" kern="1200" dirty="0"/>
            <a:t> </a:t>
          </a:r>
          <a:r>
            <a:rPr lang="en-US" sz="3500" kern="1200" dirty="0" err="1"/>
            <a:t>trong</a:t>
          </a:r>
          <a:r>
            <a:rPr lang="en-US" sz="3500" kern="1200" dirty="0"/>
            <a:t> </a:t>
          </a:r>
          <a:r>
            <a:rPr lang="en-US" sz="3500" kern="1200" dirty="0" err="1"/>
            <a:t>tôn</a:t>
          </a:r>
          <a:r>
            <a:rPr lang="en-US" sz="3500" kern="1200" dirty="0"/>
            <a:t> </a:t>
          </a:r>
          <a:r>
            <a:rPr lang="en-US" sz="3500" kern="1200" dirty="0" err="1"/>
            <a:t>thất</a:t>
          </a:r>
          <a:r>
            <a:rPr lang="en-US" sz="3500" kern="1200" dirty="0"/>
            <a:t> </a:t>
          </a:r>
          <a:r>
            <a:rPr lang="en-US" sz="3500" kern="1200" dirty="0" err="1"/>
            <a:t>nhà</a:t>
          </a:r>
          <a:r>
            <a:rPr lang="en-US" sz="3500" kern="1200" dirty="0"/>
            <a:t> </a:t>
          </a:r>
          <a:r>
            <a:rPr lang="en-US" sz="3500" kern="1200" dirty="0" err="1"/>
            <a:t>Trần</a:t>
          </a:r>
          <a:r>
            <a:rPr lang="en-US" sz="3500" kern="1200" dirty="0"/>
            <a:t> </a:t>
          </a:r>
          <a:r>
            <a:rPr lang="en-US" sz="3500" kern="1200" dirty="0" err="1"/>
            <a:t>nắm</a:t>
          </a:r>
          <a:r>
            <a:rPr lang="en-US" sz="3500" kern="1200" dirty="0"/>
            <a:t> </a:t>
          </a:r>
          <a:r>
            <a:rPr lang="en-US" sz="3500" kern="1200" dirty="0" err="1"/>
            <a:t>giữ</a:t>
          </a:r>
          <a:r>
            <a:rPr lang="en-US" sz="3500" kern="1200" dirty="0"/>
            <a:t> </a:t>
          </a:r>
          <a:r>
            <a:rPr lang="en-US" sz="3500" kern="1200" dirty="0" err="1"/>
            <a:t>các</a:t>
          </a:r>
          <a:r>
            <a:rPr lang="en-US" sz="3500" kern="1200" dirty="0"/>
            <a:t> </a:t>
          </a:r>
          <a:r>
            <a:rPr lang="en-US" sz="3500" kern="1200" dirty="0" err="1"/>
            <a:t>chức</a:t>
          </a:r>
          <a:r>
            <a:rPr lang="en-US" sz="3500" kern="1200" dirty="0"/>
            <a:t> </a:t>
          </a:r>
          <a:r>
            <a:rPr lang="en-US" sz="3500" kern="1200" dirty="0" err="1"/>
            <a:t>vụ</a:t>
          </a:r>
          <a:r>
            <a:rPr lang="en-US" sz="3500" kern="1200" dirty="0"/>
            <a:t> </a:t>
          </a:r>
          <a:r>
            <a:rPr lang="en-US" sz="3500" kern="1200" dirty="0" err="1"/>
            <a:t>quan</a:t>
          </a:r>
          <a:r>
            <a:rPr lang="en-US" sz="3500" kern="1200" dirty="0"/>
            <a:t> </a:t>
          </a:r>
          <a:r>
            <a:rPr lang="en-US" sz="3500" kern="1200" dirty="0" err="1"/>
            <a:t>trọng</a:t>
          </a:r>
          <a:r>
            <a:rPr lang="en-US" sz="3500" kern="1200" dirty="0"/>
            <a:t> </a:t>
          </a:r>
          <a:r>
            <a:rPr lang="en-US" sz="3500" kern="1200" dirty="0" err="1"/>
            <a:t>trong</a:t>
          </a:r>
          <a:r>
            <a:rPr lang="en-US" sz="3500" kern="1200" dirty="0"/>
            <a:t> </a:t>
          </a:r>
          <a:r>
            <a:rPr lang="en-US" sz="3500" kern="1200" dirty="0" err="1"/>
            <a:t>triều</a:t>
          </a:r>
          <a:r>
            <a:rPr lang="en-US" sz="3500" kern="1200" dirty="0"/>
            <a:t> </a:t>
          </a:r>
          <a:r>
            <a:rPr lang="en-US" sz="3500" kern="1200" dirty="0" err="1"/>
            <a:t>và</a:t>
          </a:r>
          <a:r>
            <a:rPr lang="en-US" sz="3500" kern="1200" dirty="0"/>
            <a:t> </a:t>
          </a:r>
          <a:r>
            <a:rPr lang="en-US" sz="3500" kern="1200" dirty="0" err="1"/>
            <a:t>thay</a:t>
          </a:r>
          <a:r>
            <a:rPr lang="en-US" sz="3500" kern="1200" dirty="0"/>
            <a:t> </a:t>
          </a:r>
          <a:r>
            <a:rPr lang="en-US" sz="3500" kern="1200" dirty="0" err="1"/>
            <a:t>thế</a:t>
          </a:r>
          <a:r>
            <a:rPr lang="en-US" sz="3500" kern="1200" dirty="0"/>
            <a:t> </a:t>
          </a:r>
          <a:r>
            <a:rPr lang="en-US" sz="3500" kern="1200" dirty="0" err="1"/>
            <a:t>bằng</a:t>
          </a:r>
          <a:r>
            <a:rPr lang="en-US" sz="3500" kern="1200" dirty="0"/>
            <a:t> </a:t>
          </a:r>
          <a:r>
            <a:rPr lang="en-US" sz="3500" kern="1200" dirty="0" err="1"/>
            <a:t>tầng</a:t>
          </a:r>
          <a:r>
            <a:rPr lang="en-US" sz="3500" kern="1200" dirty="0"/>
            <a:t> </a:t>
          </a:r>
          <a:r>
            <a:rPr lang="en-US" sz="3500" kern="1200" dirty="0" err="1"/>
            <a:t>lớp</a:t>
          </a:r>
          <a:r>
            <a:rPr lang="en-US" sz="3500" kern="1200" dirty="0"/>
            <a:t> </a:t>
          </a:r>
          <a:r>
            <a:rPr lang="en-US" sz="3500" kern="1200" dirty="0" err="1"/>
            <a:t>quan</a:t>
          </a:r>
          <a:r>
            <a:rPr lang="en-US" sz="3500" kern="1200" dirty="0"/>
            <a:t> </a:t>
          </a:r>
          <a:r>
            <a:rPr lang="en-US" sz="3500" kern="1200" dirty="0" err="1"/>
            <a:t>lại</a:t>
          </a:r>
          <a:r>
            <a:rPr lang="en-US" sz="3500" kern="1200" dirty="0"/>
            <a:t>, </a:t>
          </a:r>
          <a:r>
            <a:rPr lang="en-US" sz="3500" kern="1200" dirty="0" err="1"/>
            <a:t>nho</a:t>
          </a:r>
          <a:r>
            <a:rPr lang="en-US" sz="3500" kern="1200" dirty="0"/>
            <a:t> </a:t>
          </a:r>
          <a:r>
            <a:rPr lang="en-US" sz="3500" kern="1200" dirty="0" err="1"/>
            <a:t>sĩ</a:t>
          </a:r>
          <a:r>
            <a:rPr lang="en-US" sz="3500" kern="1200" dirty="0"/>
            <a:t> </a:t>
          </a:r>
          <a:r>
            <a:rPr lang="en-US" sz="3500" kern="1200" dirty="0" err="1"/>
            <a:t>có</a:t>
          </a:r>
          <a:r>
            <a:rPr lang="en-US" sz="3500" kern="1200" dirty="0"/>
            <a:t> </a:t>
          </a:r>
          <a:r>
            <a:rPr lang="en-US" sz="3500" kern="1200" dirty="0" err="1"/>
            <a:t>tư</a:t>
          </a:r>
          <a:r>
            <a:rPr lang="en-US" sz="3500" kern="1200" dirty="0"/>
            <a:t> </a:t>
          </a:r>
          <a:r>
            <a:rPr lang="en-US" sz="3500" kern="1200" dirty="0" err="1"/>
            <a:t>tưởng</a:t>
          </a:r>
          <a:r>
            <a:rPr lang="en-US" sz="3500" kern="1200" dirty="0"/>
            <a:t> </a:t>
          </a:r>
          <a:r>
            <a:rPr lang="en-US" sz="3500" kern="1200" dirty="0" err="1"/>
            <a:t>cải</a:t>
          </a:r>
          <a:r>
            <a:rPr lang="en-US" sz="3500" kern="1200" dirty="0"/>
            <a:t> </a:t>
          </a:r>
          <a:r>
            <a:rPr lang="en-US" sz="3500" kern="1200" dirty="0" err="1"/>
            <a:t>cách</a:t>
          </a:r>
          <a:endParaRPr lang="en-US" sz="3500" kern="1200" dirty="0"/>
        </a:p>
        <a:p>
          <a:pPr marL="285750" lvl="1" indent="-285750" algn="l" defTabSz="1555750">
            <a:lnSpc>
              <a:spcPct val="90000"/>
            </a:lnSpc>
            <a:spcBef>
              <a:spcPct val="0"/>
            </a:spcBef>
            <a:spcAft>
              <a:spcPct val="20000"/>
            </a:spcAft>
            <a:buChar char="•"/>
          </a:pPr>
          <a:r>
            <a:rPr lang="en-US" sz="3500" kern="1200" dirty="0" err="1"/>
            <a:t>Xóa</a:t>
          </a:r>
          <a:r>
            <a:rPr lang="en-US" sz="3500" kern="1200" dirty="0"/>
            <a:t> </a:t>
          </a:r>
          <a:r>
            <a:rPr lang="en-US" sz="3500" kern="1200" dirty="0" err="1"/>
            <a:t>bỏ</a:t>
          </a:r>
          <a:r>
            <a:rPr lang="en-US" sz="3500" kern="1200" dirty="0"/>
            <a:t> </a:t>
          </a:r>
          <a:r>
            <a:rPr lang="en-US" sz="3500" kern="1200" dirty="0" err="1"/>
            <a:t>chế</a:t>
          </a:r>
          <a:r>
            <a:rPr lang="en-US" sz="3500" kern="1200" dirty="0"/>
            <a:t> </a:t>
          </a:r>
          <a:r>
            <a:rPr lang="en-US" sz="3500" kern="1200" dirty="0" err="1"/>
            <a:t>độ</a:t>
          </a:r>
          <a:r>
            <a:rPr lang="en-US" sz="3500" kern="1200" dirty="0"/>
            <a:t> </a:t>
          </a:r>
          <a:r>
            <a:rPr lang="en-US" sz="3500" kern="1200" dirty="0" err="1"/>
            <a:t>lấy</a:t>
          </a:r>
          <a:r>
            <a:rPr lang="en-US" sz="3500" kern="1200" dirty="0"/>
            <a:t> </a:t>
          </a:r>
          <a:r>
            <a:rPr lang="en-US" sz="3500" kern="1200" dirty="0" err="1"/>
            <a:t>người</a:t>
          </a:r>
          <a:r>
            <a:rPr lang="en-US" sz="3500" kern="1200" dirty="0"/>
            <a:t> </a:t>
          </a:r>
          <a:r>
            <a:rPr lang="en-US" sz="3500" kern="1200" dirty="0" err="1"/>
            <a:t>trong</a:t>
          </a:r>
          <a:r>
            <a:rPr lang="en-US" sz="3500" kern="1200" dirty="0"/>
            <a:t> </a:t>
          </a:r>
          <a:r>
            <a:rPr lang="en-US" sz="3500" kern="1200" dirty="0" err="1"/>
            <a:t>tôn</a:t>
          </a:r>
          <a:r>
            <a:rPr lang="en-US" sz="3500" kern="1200" dirty="0"/>
            <a:t> </a:t>
          </a:r>
          <a:r>
            <a:rPr lang="en-US" sz="3500" kern="1200" dirty="0" err="1"/>
            <a:t>thất</a:t>
          </a:r>
          <a:r>
            <a:rPr lang="en-US" sz="3500" kern="1200" dirty="0"/>
            <a:t> </a:t>
          </a:r>
          <a:r>
            <a:rPr lang="en-US" sz="3500" kern="1200" dirty="0" err="1"/>
            <a:t>làm</a:t>
          </a:r>
          <a:r>
            <a:rPr lang="en-US" sz="3500" kern="1200" dirty="0"/>
            <a:t> </a:t>
          </a:r>
          <a:r>
            <a:rPr lang="en-US" sz="3500" kern="1200" dirty="0" err="1"/>
            <a:t>các</a:t>
          </a:r>
          <a:r>
            <a:rPr lang="en-US" sz="3500" kern="1200" dirty="0"/>
            <a:t> </a:t>
          </a:r>
          <a:r>
            <a:rPr lang="en-US" sz="3500" kern="1200" dirty="0" err="1"/>
            <a:t>chức</a:t>
          </a:r>
          <a:r>
            <a:rPr lang="en-US" sz="3500" kern="1200" dirty="0"/>
            <a:t> </a:t>
          </a:r>
          <a:r>
            <a:rPr lang="en-US" sz="3500" kern="1200" dirty="0" err="1"/>
            <a:t>chỉ</a:t>
          </a:r>
          <a:r>
            <a:rPr lang="en-US" sz="3500" kern="1200" dirty="0"/>
            <a:t> </a:t>
          </a:r>
          <a:r>
            <a:rPr lang="en-US" sz="3500" kern="1200" dirty="0" err="1"/>
            <a:t>huy</a:t>
          </a:r>
          <a:r>
            <a:rPr lang="en-US" sz="3500" kern="1200" dirty="0"/>
            <a:t> </a:t>
          </a:r>
          <a:r>
            <a:rPr lang="en-US" sz="3500" kern="1200" dirty="0" err="1"/>
            <a:t>quân</a:t>
          </a:r>
          <a:r>
            <a:rPr lang="en-US" sz="3500" kern="1200" dirty="0"/>
            <a:t> </a:t>
          </a:r>
          <a:r>
            <a:rPr lang="en-US" sz="3500" kern="1200" dirty="0" err="1"/>
            <a:t>sự</a:t>
          </a:r>
          <a:r>
            <a:rPr lang="en-US" sz="3500" kern="1200" dirty="0"/>
            <a:t> </a:t>
          </a:r>
          <a:r>
            <a:rPr lang="en-US" sz="3500" kern="1200" dirty="0" err="1"/>
            <a:t>cao</a:t>
          </a:r>
          <a:r>
            <a:rPr lang="en-US" sz="3500" kern="1200" dirty="0"/>
            <a:t> </a:t>
          </a:r>
          <a:r>
            <a:rPr lang="en-US" sz="3500" kern="1200" dirty="0" err="1"/>
            <a:t>cấp</a:t>
          </a:r>
          <a:r>
            <a:rPr lang="en-US" sz="3500" kern="1200" dirty="0"/>
            <a:t>, </a:t>
          </a:r>
          <a:r>
            <a:rPr lang="en-US" sz="3500" kern="1200" dirty="0" err="1"/>
            <a:t>định</a:t>
          </a:r>
          <a:r>
            <a:rPr lang="en-US" sz="3500" kern="1200" dirty="0"/>
            <a:t> </a:t>
          </a:r>
          <a:r>
            <a:rPr lang="en-US" sz="3500" kern="1200" dirty="0" err="1"/>
            <a:t>lại</a:t>
          </a:r>
          <a:r>
            <a:rPr lang="en-US" sz="3500" kern="1200" dirty="0"/>
            <a:t> </a:t>
          </a:r>
          <a:r>
            <a:rPr lang="en-US" sz="3500" kern="1200" dirty="0" err="1"/>
            <a:t>binh</a:t>
          </a:r>
          <a:r>
            <a:rPr lang="en-US" sz="3500" kern="1200" dirty="0"/>
            <a:t> </a:t>
          </a:r>
          <a:r>
            <a:rPr lang="en-US" sz="3500" kern="1200" dirty="0" err="1"/>
            <a:t>chế</a:t>
          </a:r>
          <a:r>
            <a:rPr lang="en-US" sz="3500" kern="1200" dirty="0"/>
            <a:t>, </a:t>
          </a:r>
          <a:r>
            <a:rPr lang="en-US" sz="3500" kern="1200" dirty="0" err="1"/>
            <a:t>chỉnh</a:t>
          </a:r>
          <a:r>
            <a:rPr lang="en-US" sz="3500" kern="1200" dirty="0"/>
            <a:t> </a:t>
          </a:r>
          <a:r>
            <a:rPr lang="en-US" sz="3500" kern="1200" dirty="0" err="1"/>
            <a:t>đốn</a:t>
          </a:r>
          <a:r>
            <a:rPr lang="en-US" sz="3500" kern="1200" dirty="0"/>
            <a:t> </a:t>
          </a:r>
          <a:r>
            <a:rPr lang="en-US" sz="3500" kern="1200" dirty="0" err="1"/>
            <a:t>quân</a:t>
          </a:r>
          <a:r>
            <a:rPr lang="en-US" sz="3500" kern="1200" dirty="0"/>
            <a:t> </a:t>
          </a:r>
          <a:r>
            <a:rPr lang="en-US" sz="3500" kern="1200" dirty="0" err="1"/>
            <a:t>đội</a:t>
          </a:r>
          <a:r>
            <a:rPr lang="en-US" sz="3500" kern="1200" dirty="0"/>
            <a:t>, </a:t>
          </a:r>
          <a:r>
            <a:rPr lang="en-US" sz="3500" kern="1200" dirty="0" err="1"/>
            <a:t>tăng</a:t>
          </a:r>
          <a:r>
            <a:rPr lang="en-US" sz="3500" kern="1200" dirty="0"/>
            <a:t> </a:t>
          </a:r>
          <a:r>
            <a:rPr lang="en-US" sz="3500" kern="1200" dirty="0" err="1"/>
            <a:t>cường</a:t>
          </a:r>
          <a:r>
            <a:rPr lang="en-US" sz="3500" kern="1200" dirty="0"/>
            <a:t> </a:t>
          </a:r>
          <a:r>
            <a:rPr lang="en-US" sz="3500" kern="1200" dirty="0" err="1"/>
            <a:t>kỷ</a:t>
          </a:r>
          <a:r>
            <a:rPr lang="en-US" sz="3500" kern="1200" dirty="0"/>
            <a:t> </a:t>
          </a:r>
          <a:r>
            <a:rPr lang="en-US" sz="3500" kern="1200" dirty="0" err="1"/>
            <a:t>luật</a:t>
          </a:r>
          <a:r>
            <a:rPr lang="en-US" sz="3500" kern="1200" dirty="0"/>
            <a:t>, </a:t>
          </a:r>
          <a:r>
            <a:rPr lang="en-US" sz="3500" kern="1200" dirty="0" err="1"/>
            <a:t>thải</a:t>
          </a:r>
          <a:r>
            <a:rPr lang="en-US" sz="3500" kern="1200" dirty="0"/>
            <a:t> </a:t>
          </a:r>
          <a:r>
            <a:rPr lang="en-US" sz="3500" kern="1200" dirty="0" err="1"/>
            <a:t>các</a:t>
          </a:r>
          <a:r>
            <a:rPr lang="en-US" sz="3500" kern="1200" dirty="0"/>
            <a:t> </a:t>
          </a:r>
          <a:r>
            <a:rPr lang="en-US" sz="3500" kern="1200" dirty="0" err="1"/>
            <a:t>tướng</a:t>
          </a:r>
          <a:r>
            <a:rPr lang="en-US" sz="3500" kern="1200" dirty="0"/>
            <a:t> </a:t>
          </a:r>
          <a:r>
            <a:rPr lang="en-US" sz="3500" kern="1200" dirty="0" err="1"/>
            <a:t>lĩnh</a:t>
          </a:r>
          <a:r>
            <a:rPr lang="en-US" sz="3500" kern="1200" dirty="0"/>
            <a:t> </a:t>
          </a:r>
          <a:r>
            <a:rPr lang="en-US" sz="3500" kern="1200" dirty="0" err="1"/>
            <a:t>bất</a:t>
          </a:r>
          <a:r>
            <a:rPr lang="en-US" sz="3500" kern="1200" dirty="0"/>
            <a:t> </a:t>
          </a:r>
          <a:r>
            <a:rPr lang="en-US" sz="3500" kern="1200" dirty="0" err="1"/>
            <a:t>tài</a:t>
          </a:r>
          <a:r>
            <a:rPr lang="en-US" sz="3500" kern="1200" dirty="0"/>
            <a:t>.</a:t>
          </a:r>
        </a:p>
        <a:p>
          <a:pPr marL="285750" lvl="1" indent="-285750" algn="l" defTabSz="1555750">
            <a:lnSpc>
              <a:spcPct val="90000"/>
            </a:lnSpc>
            <a:spcBef>
              <a:spcPct val="0"/>
            </a:spcBef>
            <a:spcAft>
              <a:spcPct val="20000"/>
            </a:spcAft>
            <a:buChar char="•"/>
          </a:pPr>
          <a:r>
            <a:rPr lang="en-US" sz="3500" kern="1200" dirty="0" err="1"/>
            <a:t>Chủ</a:t>
          </a:r>
          <a:r>
            <a:rPr lang="en-US" sz="3500" kern="1200" dirty="0"/>
            <a:t> </a:t>
          </a:r>
          <a:r>
            <a:rPr lang="en-US" sz="3500" kern="1200" dirty="0" err="1"/>
            <a:t>trương</a:t>
          </a:r>
          <a:r>
            <a:rPr lang="en-US" sz="3500" kern="1200" dirty="0"/>
            <a:t> </a:t>
          </a:r>
          <a:r>
            <a:rPr lang="en-US" sz="3500" kern="1200" dirty="0" err="1"/>
            <a:t>cải</a:t>
          </a:r>
          <a:r>
            <a:rPr lang="en-US" sz="3500" kern="1200" dirty="0"/>
            <a:t> </a:t>
          </a:r>
          <a:r>
            <a:rPr lang="en-US" sz="3500" kern="1200" dirty="0" err="1"/>
            <a:t>tiến</a:t>
          </a:r>
          <a:r>
            <a:rPr lang="en-US" sz="3500" kern="1200" dirty="0"/>
            <a:t> </a:t>
          </a:r>
          <a:r>
            <a:rPr lang="en-US" sz="3500" kern="1200" dirty="0" err="1"/>
            <a:t>vũ</a:t>
          </a:r>
          <a:r>
            <a:rPr lang="en-US" sz="3500" kern="1200" dirty="0"/>
            <a:t> </a:t>
          </a:r>
          <a:r>
            <a:rPr lang="en-US" sz="3500" kern="1200" dirty="0" err="1"/>
            <a:t>khí</a:t>
          </a:r>
          <a:r>
            <a:rPr lang="en-US" sz="3500" kern="1200" dirty="0"/>
            <a:t>, </a:t>
          </a:r>
          <a:r>
            <a:rPr lang="en-US" sz="3500" kern="1200" dirty="0" err="1"/>
            <a:t>trang</a:t>
          </a:r>
          <a:r>
            <a:rPr lang="en-US" sz="3500" kern="1200" dirty="0"/>
            <a:t> </a:t>
          </a:r>
          <a:r>
            <a:rPr lang="en-US" sz="3500" kern="1200" dirty="0" err="1"/>
            <a:t>bị</a:t>
          </a:r>
          <a:r>
            <a:rPr lang="en-US" sz="3500" kern="1200" dirty="0"/>
            <a:t> </a:t>
          </a:r>
          <a:r>
            <a:rPr lang="en-US" sz="3500" kern="1200" dirty="0" err="1"/>
            <a:t>bằng</a:t>
          </a:r>
          <a:r>
            <a:rPr lang="en-US" sz="3500" kern="1200" dirty="0"/>
            <a:t> </a:t>
          </a:r>
          <a:r>
            <a:rPr lang="en-US" sz="3500" kern="1200" dirty="0" err="1"/>
            <a:t>nhiều</a:t>
          </a:r>
          <a:r>
            <a:rPr lang="en-US" sz="3500" kern="1200" dirty="0"/>
            <a:t> </a:t>
          </a:r>
          <a:r>
            <a:rPr lang="en-US" sz="3500" kern="1200" dirty="0" err="1"/>
            <a:t>biện</a:t>
          </a:r>
          <a:r>
            <a:rPr lang="en-US" sz="3500" kern="1200" dirty="0"/>
            <a:t> </a:t>
          </a:r>
          <a:r>
            <a:rPr lang="en-US" sz="3500" kern="1200" dirty="0" err="1"/>
            <a:t>pháp</a:t>
          </a:r>
          <a:r>
            <a:rPr lang="en-US" sz="3500" kern="1200" dirty="0"/>
            <a:t> </a:t>
          </a:r>
          <a:r>
            <a:rPr lang="en-US" sz="3500" kern="1200" dirty="0" err="1"/>
            <a:t>như</a:t>
          </a:r>
          <a:r>
            <a:rPr lang="en-US" sz="3500" kern="1200" dirty="0"/>
            <a:t>: </a:t>
          </a:r>
          <a:r>
            <a:rPr lang="en-US" sz="3500" kern="1200" dirty="0" err="1"/>
            <a:t>mở</a:t>
          </a:r>
          <a:r>
            <a:rPr lang="en-US" sz="3500" kern="1200" dirty="0"/>
            <a:t> </a:t>
          </a:r>
          <a:r>
            <a:rPr lang="en-US" sz="3500" kern="1200" dirty="0" err="1"/>
            <a:t>các</a:t>
          </a:r>
          <a:r>
            <a:rPr lang="en-US" sz="3500" kern="1200" dirty="0"/>
            <a:t> </a:t>
          </a:r>
          <a:r>
            <a:rPr lang="en-US" sz="3500" kern="1200" dirty="0" err="1"/>
            <a:t>xưởng</a:t>
          </a:r>
          <a:r>
            <a:rPr lang="en-US" sz="3500" kern="1200" dirty="0"/>
            <a:t> </a:t>
          </a:r>
          <a:r>
            <a:rPr lang="en-US" sz="3500" kern="1200" dirty="0" err="1"/>
            <a:t>rèn</a:t>
          </a:r>
          <a:r>
            <a:rPr lang="en-US" sz="3500" kern="1200" dirty="0"/>
            <a:t> </a:t>
          </a:r>
          <a:r>
            <a:rPr lang="en-US" sz="3500" kern="1200" dirty="0" err="1"/>
            <a:t>đúc</a:t>
          </a:r>
          <a:r>
            <a:rPr lang="en-US" sz="3500" kern="1200" dirty="0"/>
            <a:t> </a:t>
          </a:r>
          <a:r>
            <a:rPr lang="en-US" sz="3500" kern="1200" dirty="0" err="1"/>
            <a:t>vũ</a:t>
          </a:r>
          <a:r>
            <a:rPr lang="en-US" sz="3500" kern="1200" dirty="0"/>
            <a:t> </a:t>
          </a:r>
          <a:r>
            <a:rPr lang="en-US" sz="3500" kern="1200" dirty="0" err="1"/>
            <a:t>khí</a:t>
          </a:r>
          <a:r>
            <a:rPr lang="en-US" sz="3500" kern="1200" dirty="0"/>
            <a:t>, </a:t>
          </a:r>
          <a:r>
            <a:rPr lang="en-US" sz="3500" kern="1200" dirty="0" err="1"/>
            <a:t>đóng</a:t>
          </a:r>
          <a:r>
            <a:rPr lang="en-US" sz="3500" kern="1200" dirty="0"/>
            <a:t> </a:t>
          </a:r>
          <a:r>
            <a:rPr lang="en-US" sz="3500" kern="1200" dirty="0" err="1"/>
            <a:t>thuyền</a:t>
          </a:r>
          <a:r>
            <a:rPr lang="en-US" sz="3500" kern="1200" dirty="0"/>
            <a:t>; </a:t>
          </a:r>
          <a:r>
            <a:rPr lang="en-US" sz="3500" kern="1200" dirty="0" err="1"/>
            <a:t>tuyển</a:t>
          </a:r>
          <a:r>
            <a:rPr lang="en-US" sz="3500" kern="1200" dirty="0"/>
            <a:t> </a:t>
          </a:r>
          <a:r>
            <a:rPr lang="en-US" sz="3500" kern="1200" dirty="0" err="1"/>
            <a:t>các</a:t>
          </a:r>
          <a:r>
            <a:rPr lang="en-US" sz="3500" kern="1200" dirty="0"/>
            <a:t> </a:t>
          </a:r>
          <a:r>
            <a:rPr lang="en-US" sz="3500" kern="1200" dirty="0" err="1"/>
            <a:t>thợ</a:t>
          </a:r>
          <a:r>
            <a:rPr lang="en-US" sz="3500" kern="1200" dirty="0"/>
            <a:t> </a:t>
          </a:r>
          <a:r>
            <a:rPr lang="en-US" sz="3500" kern="1200" dirty="0" err="1"/>
            <a:t>giỏi</a:t>
          </a:r>
          <a:r>
            <a:rPr lang="en-US" sz="3500" kern="1200" dirty="0"/>
            <a:t>.</a:t>
          </a:r>
        </a:p>
      </dsp:txBody>
      <dsp:txXfrm>
        <a:off x="0" y="1085866"/>
        <a:ext cx="11858623" cy="4750649"/>
      </dsp:txXfrm>
    </dsp:sp>
  </dsp:spTree>
</dsp:drawing>
</file>

<file path=ppt/diagrams/drawing2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99C66-4337-4099-A9C4-B5306AAC796F}">
      <dsp:nvSpPr>
        <dsp:cNvPr id="0" name=""/>
        <dsp:cNvSpPr/>
      </dsp:nvSpPr>
      <dsp:spPr>
        <a:xfrm>
          <a:off x="0" y="15631"/>
          <a:ext cx="11858623" cy="1415114"/>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24790" tIns="224790" rIns="224790" bIns="224790" numCol="1" spcCol="1270" anchor="ctr" anchorCtr="0">
          <a:noAutofit/>
        </a:bodyPr>
        <a:lstStyle/>
        <a:p>
          <a:pPr marL="0" lvl="0" indent="0" algn="ctr" defTabSz="2622550">
            <a:lnSpc>
              <a:spcPct val="90000"/>
            </a:lnSpc>
            <a:spcBef>
              <a:spcPct val="0"/>
            </a:spcBef>
            <a:spcAft>
              <a:spcPct val="35000"/>
            </a:spcAft>
            <a:buNone/>
          </a:pPr>
          <a:r>
            <a:rPr lang="en-US" sz="5900" kern="1200" dirty="0" err="1"/>
            <a:t>Kinh</a:t>
          </a:r>
          <a:r>
            <a:rPr lang="en-US" sz="5900" kern="1200" dirty="0"/>
            <a:t> </a:t>
          </a:r>
          <a:r>
            <a:rPr lang="en-US" sz="5900" kern="1200" dirty="0" err="1"/>
            <a:t>tế</a:t>
          </a:r>
          <a:r>
            <a:rPr lang="en-US" sz="5900" kern="1200" dirty="0"/>
            <a:t> - </a:t>
          </a:r>
          <a:r>
            <a:rPr lang="en-US" sz="5900" kern="1200" dirty="0" err="1"/>
            <a:t>tài</a:t>
          </a:r>
          <a:r>
            <a:rPr lang="en-US" sz="5900" kern="1200" dirty="0"/>
            <a:t> </a:t>
          </a:r>
          <a:r>
            <a:rPr lang="en-US" sz="5900" kern="1200" dirty="0" err="1"/>
            <a:t>chính</a:t>
          </a:r>
          <a:endParaRPr lang="en-US" sz="5900" kern="1200" dirty="0"/>
        </a:p>
      </dsp:txBody>
      <dsp:txXfrm>
        <a:off x="69080" y="84711"/>
        <a:ext cx="11720463" cy="1276954"/>
      </dsp:txXfrm>
    </dsp:sp>
    <dsp:sp modelId="{3E69584B-9F8F-4E74-874A-3CDFF7E9F68E}">
      <dsp:nvSpPr>
        <dsp:cNvPr id="0" name=""/>
        <dsp:cNvSpPr/>
      </dsp:nvSpPr>
      <dsp:spPr>
        <a:xfrm>
          <a:off x="0" y="1430746"/>
          <a:ext cx="11858623" cy="439668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511" tIns="74930" rIns="419608" bIns="74930" numCol="1" spcCol="1270" anchor="t" anchorCtr="0">
          <a:noAutofit/>
        </a:bodyPr>
        <a:lstStyle/>
        <a:p>
          <a:pPr marL="285750" lvl="1" indent="-285750" algn="l" defTabSz="2044700">
            <a:lnSpc>
              <a:spcPct val="90000"/>
            </a:lnSpc>
            <a:spcBef>
              <a:spcPct val="0"/>
            </a:spcBef>
            <a:spcAft>
              <a:spcPct val="20000"/>
            </a:spcAft>
            <a:buChar char="•"/>
          </a:pPr>
          <a:r>
            <a:rPr lang="en-US" sz="4600" kern="1200" dirty="0" err="1"/>
            <a:t>Năm</a:t>
          </a:r>
          <a:r>
            <a:rPr lang="en-US" sz="4600" kern="1200" dirty="0"/>
            <a:t> 1397, </a:t>
          </a:r>
          <a:r>
            <a:rPr lang="en-US" sz="4600" kern="1200" dirty="0" err="1"/>
            <a:t>Hồ</a:t>
          </a:r>
          <a:r>
            <a:rPr lang="en-US" sz="4600" kern="1200" dirty="0"/>
            <a:t> </a:t>
          </a:r>
          <a:r>
            <a:rPr lang="en-US" sz="4600" kern="1200" dirty="0" err="1"/>
            <a:t>Quý</a:t>
          </a:r>
          <a:r>
            <a:rPr lang="en-US" sz="4600" kern="1200" dirty="0"/>
            <a:t> Ly ban </a:t>
          </a:r>
          <a:r>
            <a:rPr lang="en-US" sz="4600" kern="1200" dirty="0" err="1"/>
            <a:t>hành</a:t>
          </a:r>
          <a:r>
            <a:rPr lang="en-US" sz="4600" kern="1200" dirty="0"/>
            <a:t> </a:t>
          </a:r>
          <a:r>
            <a:rPr lang="en-US" sz="4600" kern="1200" dirty="0" err="1"/>
            <a:t>chính</a:t>
          </a:r>
          <a:r>
            <a:rPr lang="en-US" sz="4600" kern="1200" dirty="0"/>
            <a:t> </a:t>
          </a:r>
          <a:r>
            <a:rPr lang="en-US" sz="4600" kern="1200" dirty="0" err="1"/>
            <a:t>sách</a:t>
          </a:r>
          <a:r>
            <a:rPr lang="en-US" sz="4600" kern="1200" dirty="0"/>
            <a:t> </a:t>
          </a:r>
          <a:r>
            <a:rPr lang="en-US" sz="4600" kern="1200" dirty="0" err="1"/>
            <a:t>hạn</a:t>
          </a:r>
          <a:r>
            <a:rPr lang="en-US" sz="4600" kern="1200" dirty="0"/>
            <a:t> </a:t>
          </a:r>
          <a:r>
            <a:rPr lang="en-US" sz="4600" kern="1200" dirty="0" err="1"/>
            <a:t>điền</a:t>
          </a:r>
          <a:endParaRPr lang="en-US" sz="4600" kern="1200" dirty="0"/>
        </a:p>
        <a:p>
          <a:pPr marL="285750" lvl="1" indent="-285750" algn="l" defTabSz="2044700">
            <a:lnSpc>
              <a:spcPct val="90000"/>
            </a:lnSpc>
            <a:spcBef>
              <a:spcPct val="0"/>
            </a:spcBef>
            <a:spcAft>
              <a:spcPct val="20000"/>
            </a:spcAft>
            <a:buChar char="•"/>
          </a:pPr>
          <a:r>
            <a:rPr lang="en-US" sz="4600" kern="1200" dirty="0" err="1"/>
            <a:t>Năm</a:t>
          </a:r>
          <a:r>
            <a:rPr lang="en-US" sz="4600" kern="1200" dirty="0"/>
            <a:t> 1401, </a:t>
          </a:r>
          <a:r>
            <a:rPr lang="en-US" sz="4600" kern="1200" dirty="0" err="1"/>
            <a:t>nhà</a:t>
          </a:r>
          <a:r>
            <a:rPr lang="en-US" sz="4600" kern="1200" dirty="0"/>
            <a:t> </a:t>
          </a:r>
          <a:r>
            <a:rPr lang="en-US" sz="4600" kern="1200" dirty="0" err="1"/>
            <a:t>Hồ</a:t>
          </a:r>
          <a:r>
            <a:rPr lang="en-US" sz="4600" kern="1200" dirty="0"/>
            <a:t> ban </a:t>
          </a:r>
          <a:r>
            <a:rPr lang="en-US" sz="4600" kern="1200" dirty="0" err="1"/>
            <a:t>hành</a:t>
          </a:r>
          <a:r>
            <a:rPr lang="en-US" sz="4600" kern="1200" dirty="0"/>
            <a:t> </a:t>
          </a:r>
          <a:r>
            <a:rPr lang="en-US" sz="4600" kern="1200" dirty="0" err="1"/>
            <a:t>chính</a:t>
          </a:r>
          <a:r>
            <a:rPr lang="en-US" sz="4600" kern="1200" dirty="0"/>
            <a:t> </a:t>
          </a:r>
          <a:r>
            <a:rPr lang="en-US" sz="4600" kern="1200" dirty="0" err="1"/>
            <a:t>sách</a:t>
          </a:r>
          <a:r>
            <a:rPr lang="en-US" sz="4600" kern="1200" dirty="0"/>
            <a:t> </a:t>
          </a:r>
          <a:r>
            <a:rPr lang="en-US" sz="4600" kern="1200" dirty="0" err="1"/>
            <a:t>hạn</a:t>
          </a:r>
          <a:r>
            <a:rPr lang="en-US" sz="4600" kern="1200" dirty="0"/>
            <a:t> </a:t>
          </a:r>
          <a:r>
            <a:rPr lang="en-US" sz="4600" kern="1200" dirty="0" err="1"/>
            <a:t>nô</a:t>
          </a:r>
          <a:endParaRPr lang="en-US" sz="4600" kern="1200" dirty="0"/>
        </a:p>
        <a:p>
          <a:pPr marL="285750" lvl="1" indent="-285750" algn="l" defTabSz="2044700">
            <a:lnSpc>
              <a:spcPct val="90000"/>
            </a:lnSpc>
            <a:spcBef>
              <a:spcPct val="0"/>
            </a:spcBef>
            <a:spcAft>
              <a:spcPct val="20000"/>
            </a:spcAft>
            <a:buChar char="•"/>
          </a:pPr>
          <a:r>
            <a:rPr lang="en-US" sz="4600" kern="1200" dirty="0" err="1"/>
            <a:t>Năm</a:t>
          </a:r>
          <a:r>
            <a:rPr lang="en-US" sz="4600" kern="1200" dirty="0"/>
            <a:t> 1396, </a:t>
          </a:r>
          <a:r>
            <a:rPr lang="en-US" sz="4600" kern="1200" dirty="0" err="1"/>
            <a:t>Hồ</a:t>
          </a:r>
          <a:r>
            <a:rPr lang="en-US" sz="4600" kern="1200" dirty="0"/>
            <a:t> </a:t>
          </a:r>
          <a:r>
            <a:rPr lang="en-US" sz="4600" kern="1200" dirty="0" err="1"/>
            <a:t>Quý</a:t>
          </a:r>
          <a:r>
            <a:rPr lang="en-US" sz="4600" kern="1200" dirty="0"/>
            <a:t> Ly </a:t>
          </a:r>
          <a:r>
            <a:rPr lang="en-US" sz="4600" kern="1200" dirty="0" err="1"/>
            <a:t>cho</a:t>
          </a:r>
          <a:r>
            <a:rPr lang="en-US" sz="4600" kern="1200" dirty="0"/>
            <a:t> </a:t>
          </a:r>
          <a:r>
            <a:rPr lang="en-US" sz="4600" kern="1200" dirty="0" err="1"/>
            <a:t>phát</a:t>
          </a:r>
          <a:r>
            <a:rPr lang="en-US" sz="4600" kern="1200" dirty="0"/>
            <a:t> </a:t>
          </a:r>
          <a:r>
            <a:rPr lang="en-US" sz="4600" kern="1200" dirty="0" err="1"/>
            <a:t>hành</a:t>
          </a:r>
          <a:r>
            <a:rPr lang="en-US" sz="4600" kern="1200" dirty="0"/>
            <a:t> </a:t>
          </a:r>
          <a:r>
            <a:rPr lang="en-US" sz="4600" kern="1200" dirty="0" err="1"/>
            <a:t>tiền</a:t>
          </a:r>
          <a:r>
            <a:rPr lang="en-US" sz="4600" kern="1200" dirty="0"/>
            <a:t> </a:t>
          </a:r>
          <a:r>
            <a:rPr lang="en-US" sz="4600" kern="1200" dirty="0" err="1"/>
            <a:t>giấy</a:t>
          </a:r>
          <a:r>
            <a:rPr lang="en-US" sz="4600" kern="1200" dirty="0"/>
            <a:t>, </a:t>
          </a:r>
          <a:r>
            <a:rPr lang="en-US" sz="4600" kern="1200" dirty="0" err="1"/>
            <a:t>gọi</a:t>
          </a:r>
          <a:r>
            <a:rPr lang="en-US" sz="4600" kern="1200" dirty="0"/>
            <a:t> </a:t>
          </a:r>
          <a:r>
            <a:rPr lang="en-US" sz="4600" kern="1200" dirty="0" err="1"/>
            <a:t>là</a:t>
          </a:r>
          <a:r>
            <a:rPr lang="en-US" sz="4600" kern="1200" dirty="0"/>
            <a:t> “</a:t>
          </a:r>
          <a:r>
            <a:rPr lang="en-US" sz="4600" kern="1200" dirty="0" err="1"/>
            <a:t>Thông</a:t>
          </a:r>
          <a:r>
            <a:rPr lang="en-US" sz="4600" kern="1200" dirty="0"/>
            <a:t> </a:t>
          </a:r>
          <a:r>
            <a:rPr lang="en-US" sz="4600" kern="1200" dirty="0" err="1"/>
            <a:t>bảo</a:t>
          </a:r>
          <a:r>
            <a:rPr lang="en-US" sz="4600" kern="1200" dirty="0"/>
            <a:t>   </a:t>
          </a:r>
          <a:r>
            <a:rPr lang="en-US" sz="4600" kern="1200" dirty="0" err="1"/>
            <a:t>hội</a:t>
          </a:r>
          <a:r>
            <a:rPr lang="en-US" sz="4600" kern="1200" dirty="0"/>
            <a:t> </a:t>
          </a:r>
          <a:r>
            <a:rPr lang="en-US" sz="4600" kern="1200" dirty="0" err="1"/>
            <a:t>sao</a:t>
          </a:r>
          <a:r>
            <a:rPr lang="en-US" sz="4600" kern="1200" dirty="0"/>
            <a:t>”. </a:t>
          </a:r>
        </a:p>
      </dsp:txBody>
      <dsp:txXfrm>
        <a:off x="0" y="1430746"/>
        <a:ext cx="11858623" cy="4396680"/>
      </dsp:txXfrm>
    </dsp:sp>
  </dsp:spTree>
</dsp:drawing>
</file>

<file path=ppt/diagrams/drawing2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EB99C66-4337-4099-A9C4-B5306AAC796F}">
      <dsp:nvSpPr>
        <dsp:cNvPr id="0" name=""/>
        <dsp:cNvSpPr/>
      </dsp:nvSpPr>
      <dsp:spPr>
        <a:xfrm>
          <a:off x="0" y="36871"/>
          <a:ext cx="11858623" cy="1271205"/>
        </a:xfrm>
        <a:prstGeom prst="roundRect">
          <a:avLst/>
        </a:prstGeom>
        <a:solidFill>
          <a:srgbClr val="0070C0"/>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txBody>
        <a:bodyPr spcFirstLastPara="0" vert="horz" wrap="square" lIns="201930" tIns="201930" rIns="201930" bIns="201930" numCol="1" spcCol="1270" anchor="ctr" anchorCtr="0">
          <a:noAutofit/>
        </a:bodyPr>
        <a:lstStyle/>
        <a:p>
          <a:pPr marL="0" lvl="0" indent="0" algn="ctr" defTabSz="2355850">
            <a:lnSpc>
              <a:spcPct val="90000"/>
            </a:lnSpc>
            <a:spcBef>
              <a:spcPct val="0"/>
            </a:spcBef>
            <a:spcAft>
              <a:spcPct val="35000"/>
            </a:spcAft>
            <a:buNone/>
          </a:pPr>
          <a:r>
            <a:rPr lang="en-US" sz="5300" kern="1200" dirty="0" err="1"/>
            <a:t>Văn</a:t>
          </a:r>
          <a:r>
            <a:rPr lang="en-US" sz="5300" kern="1200" dirty="0"/>
            <a:t> </a:t>
          </a:r>
          <a:r>
            <a:rPr lang="en-US" sz="5300" kern="1200" dirty="0" err="1"/>
            <a:t>hóa</a:t>
          </a:r>
          <a:r>
            <a:rPr lang="en-US" sz="5300" kern="1200" dirty="0"/>
            <a:t> </a:t>
          </a:r>
          <a:r>
            <a:rPr lang="en-US" sz="5300" kern="1200" dirty="0" err="1"/>
            <a:t>giáo</a:t>
          </a:r>
          <a:r>
            <a:rPr lang="en-US" sz="5300" kern="1200" dirty="0"/>
            <a:t> </a:t>
          </a:r>
          <a:r>
            <a:rPr lang="en-US" sz="5300" kern="1200" dirty="0" err="1"/>
            <a:t>dục</a:t>
          </a:r>
          <a:endParaRPr lang="en-US" sz="5300" kern="1200" dirty="0"/>
        </a:p>
      </dsp:txBody>
      <dsp:txXfrm>
        <a:off x="62055" y="98926"/>
        <a:ext cx="11734513" cy="1147095"/>
      </dsp:txXfrm>
    </dsp:sp>
    <dsp:sp modelId="{3E69584B-9F8F-4E74-874A-3CDFF7E9F68E}">
      <dsp:nvSpPr>
        <dsp:cNvPr id="0" name=""/>
        <dsp:cNvSpPr/>
      </dsp:nvSpPr>
      <dsp:spPr>
        <a:xfrm>
          <a:off x="0" y="1308076"/>
          <a:ext cx="11858623" cy="449811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376511" tIns="67310" rIns="376936" bIns="67310" numCol="1" spcCol="1270" anchor="t" anchorCtr="0">
          <a:noAutofit/>
        </a:bodyPr>
        <a:lstStyle/>
        <a:p>
          <a:pPr marL="285750" lvl="1" indent="-285750" algn="l" defTabSz="1822450">
            <a:lnSpc>
              <a:spcPct val="90000"/>
            </a:lnSpc>
            <a:spcBef>
              <a:spcPct val="0"/>
            </a:spcBef>
            <a:spcAft>
              <a:spcPct val="20000"/>
            </a:spcAft>
            <a:buChar char="•"/>
          </a:pPr>
          <a:r>
            <a:rPr lang="en-US" sz="4100" kern="1200" dirty="0" err="1"/>
            <a:t>Năm</a:t>
          </a:r>
          <a:r>
            <a:rPr lang="en-US" sz="4100" kern="1200" dirty="0"/>
            <a:t> 1395, </a:t>
          </a:r>
          <a:r>
            <a:rPr lang="en-US" sz="4100" kern="1200" dirty="0" err="1"/>
            <a:t>Hồ</a:t>
          </a:r>
          <a:r>
            <a:rPr lang="en-US" sz="4100" kern="1200" dirty="0"/>
            <a:t> </a:t>
          </a:r>
          <a:r>
            <a:rPr lang="en-US" sz="4100" kern="1200" dirty="0" err="1"/>
            <a:t>Quý</a:t>
          </a:r>
          <a:r>
            <a:rPr lang="en-US" sz="4100" kern="1200" dirty="0"/>
            <a:t> Ly </a:t>
          </a:r>
          <a:r>
            <a:rPr lang="en-US" sz="4100" kern="1200" dirty="0" err="1"/>
            <a:t>định</a:t>
          </a:r>
          <a:r>
            <a:rPr lang="en-US" sz="4100" kern="1200" dirty="0"/>
            <a:t> </a:t>
          </a:r>
          <a:r>
            <a:rPr lang="en-US" sz="4100" kern="1200" dirty="0" err="1"/>
            <a:t>lại</a:t>
          </a:r>
          <a:r>
            <a:rPr lang="en-US" sz="4100" kern="1200" dirty="0"/>
            <a:t> </a:t>
          </a:r>
          <a:r>
            <a:rPr lang="en-US" sz="4100" kern="1200" dirty="0" err="1"/>
            <a:t>phép</a:t>
          </a:r>
          <a:r>
            <a:rPr lang="en-US" sz="4100" kern="1200" dirty="0"/>
            <a:t> </a:t>
          </a:r>
          <a:r>
            <a:rPr lang="en-US" sz="4100" kern="1200" dirty="0" err="1"/>
            <a:t>thi</a:t>
          </a:r>
          <a:r>
            <a:rPr lang="en-US" sz="4100" kern="1200" dirty="0"/>
            <a:t> </a:t>
          </a:r>
          <a:r>
            <a:rPr lang="en-US" sz="4100" kern="1200" dirty="0" err="1"/>
            <a:t>cử</a:t>
          </a:r>
          <a:r>
            <a:rPr lang="en-US" sz="4100" kern="1200" dirty="0"/>
            <a:t>, </a:t>
          </a:r>
          <a:r>
            <a:rPr lang="en-US" sz="4100" kern="1200" dirty="0" err="1"/>
            <a:t>quy</a:t>
          </a:r>
          <a:r>
            <a:rPr lang="en-US" sz="4100" kern="1200" dirty="0"/>
            <a:t> </a:t>
          </a:r>
          <a:r>
            <a:rPr lang="en-US" sz="4100" kern="1200" dirty="0" err="1"/>
            <a:t>định</a:t>
          </a:r>
          <a:r>
            <a:rPr lang="en-US" sz="4100" kern="1200" dirty="0"/>
            <a:t> </a:t>
          </a:r>
          <a:r>
            <a:rPr lang="en-US" sz="4100" kern="1200" dirty="0" err="1"/>
            <a:t>nội</a:t>
          </a:r>
          <a:r>
            <a:rPr lang="en-US" sz="4100" kern="1200" dirty="0"/>
            <a:t> dung </a:t>
          </a:r>
          <a:r>
            <a:rPr lang="en-US" sz="4100" kern="1200" dirty="0" err="1"/>
            <a:t>và</a:t>
          </a:r>
          <a:r>
            <a:rPr lang="en-US" sz="4100" kern="1200" dirty="0"/>
            <a:t> </a:t>
          </a:r>
          <a:r>
            <a:rPr lang="en-US" sz="4100" kern="1200" dirty="0" err="1"/>
            <a:t>hình</a:t>
          </a:r>
          <a:r>
            <a:rPr lang="en-US" sz="4100" kern="1200" dirty="0"/>
            <a:t> </a:t>
          </a:r>
          <a:r>
            <a:rPr lang="en-US" sz="4100" kern="1200" dirty="0" err="1"/>
            <a:t>thức</a:t>
          </a:r>
          <a:r>
            <a:rPr lang="en-US" sz="4100" kern="1200" dirty="0"/>
            <a:t> </a:t>
          </a:r>
          <a:r>
            <a:rPr lang="en-US" sz="4100" kern="1200" dirty="0" err="1"/>
            <a:t>cho</a:t>
          </a:r>
          <a:r>
            <a:rPr lang="en-US" sz="4100" kern="1200" dirty="0"/>
            <a:t> </a:t>
          </a:r>
          <a:r>
            <a:rPr lang="en-US" sz="4100" kern="1200" dirty="0" err="1"/>
            <a:t>mỗi</a:t>
          </a:r>
          <a:r>
            <a:rPr lang="en-US" sz="4100" kern="1200" dirty="0"/>
            <a:t> </a:t>
          </a:r>
          <a:r>
            <a:rPr lang="en-US" sz="4100" kern="1200" dirty="0" err="1"/>
            <a:t>kỳ</a:t>
          </a:r>
          <a:r>
            <a:rPr lang="en-US" sz="4100" kern="1200" dirty="0"/>
            <a:t> </a:t>
          </a:r>
          <a:r>
            <a:rPr lang="en-US" sz="4100" kern="1200" dirty="0" err="1"/>
            <a:t>thi</a:t>
          </a:r>
          <a:r>
            <a:rPr lang="en-US" sz="4100" kern="1200" dirty="0"/>
            <a:t>.</a:t>
          </a:r>
        </a:p>
        <a:p>
          <a:pPr marL="285750" lvl="1" indent="-285750" algn="l" defTabSz="1822450">
            <a:lnSpc>
              <a:spcPct val="90000"/>
            </a:lnSpc>
            <a:spcBef>
              <a:spcPct val="0"/>
            </a:spcBef>
            <a:spcAft>
              <a:spcPct val="20000"/>
            </a:spcAft>
            <a:buChar char="•"/>
          </a:pPr>
          <a:r>
            <a:rPr lang="en-US" sz="4100" kern="1200" dirty="0"/>
            <a:t> </a:t>
          </a:r>
          <a:r>
            <a:rPr lang="en-US" sz="4100" kern="1200" dirty="0" err="1"/>
            <a:t>Năm</a:t>
          </a:r>
          <a:r>
            <a:rPr lang="en-US" sz="4100" kern="1200" dirty="0"/>
            <a:t> 1397, </a:t>
          </a:r>
          <a:r>
            <a:rPr lang="en-US" sz="4100" kern="1200" dirty="0" err="1"/>
            <a:t>ông</a:t>
          </a:r>
          <a:r>
            <a:rPr lang="en-US" sz="4100" kern="1200" dirty="0"/>
            <a:t> </a:t>
          </a:r>
          <a:r>
            <a:rPr lang="en-US" sz="4100" kern="1200" dirty="0" err="1"/>
            <a:t>chủ</a:t>
          </a:r>
          <a:r>
            <a:rPr lang="en-US" sz="4100" kern="1200" dirty="0"/>
            <a:t> </a:t>
          </a:r>
          <a:r>
            <a:rPr lang="en-US" sz="4100" kern="1200" dirty="0" err="1"/>
            <a:t>trương</a:t>
          </a:r>
          <a:r>
            <a:rPr lang="en-US" sz="4100" kern="1200" dirty="0"/>
            <a:t> </a:t>
          </a:r>
          <a:r>
            <a:rPr lang="en-US" sz="4100" kern="1200" dirty="0" err="1"/>
            <a:t>mở</a:t>
          </a:r>
          <a:r>
            <a:rPr lang="en-US" sz="4100" kern="1200" dirty="0"/>
            <a:t> </a:t>
          </a:r>
          <a:r>
            <a:rPr lang="en-US" sz="4100" kern="1200" dirty="0" err="1"/>
            <a:t>trường</a:t>
          </a:r>
          <a:r>
            <a:rPr lang="en-US" sz="4100" kern="1200" dirty="0"/>
            <a:t> </a:t>
          </a:r>
          <a:r>
            <a:rPr lang="en-US" sz="4100" kern="1200" dirty="0" err="1"/>
            <a:t>học</a:t>
          </a:r>
          <a:r>
            <a:rPr lang="en-US" sz="4100" kern="1200" dirty="0"/>
            <a:t> ở </a:t>
          </a:r>
          <a:r>
            <a:rPr lang="en-US" sz="4100" kern="1200" dirty="0" err="1"/>
            <a:t>các</a:t>
          </a:r>
          <a:r>
            <a:rPr lang="en-US" sz="4100" kern="1200" dirty="0"/>
            <a:t> </a:t>
          </a:r>
          <a:r>
            <a:rPr lang="en-US" sz="4100" kern="1200" dirty="0" err="1"/>
            <a:t>châu</a:t>
          </a:r>
          <a:r>
            <a:rPr lang="en-US" sz="4100" kern="1200" dirty="0"/>
            <a:t>, </a:t>
          </a:r>
          <a:r>
            <a:rPr lang="en-US" sz="4100" kern="1200" dirty="0" err="1"/>
            <a:t>lộ</a:t>
          </a:r>
          <a:r>
            <a:rPr lang="en-US" sz="4100" kern="1200" dirty="0"/>
            <a:t>, </a:t>
          </a:r>
          <a:r>
            <a:rPr lang="en-US" sz="4100" kern="1200" dirty="0" err="1"/>
            <a:t>phủ</a:t>
          </a:r>
          <a:r>
            <a:rPr lang="en-US" sz="4100" kern="1200" dirty="0"/>
            <a:t> </a:t>
          </a:r>
          <a:r>
            <a:rPr lang="en-US" sz="4100" kern="1200" dirty="0" err="1"/>
            <a:t>giao</a:t>
          </a:r>
          <a:endParaRPr lang="en-US" sz="4100" kern="1200" dirty="0"/>
        </a:p>
        <a:p>
          <a:pPr marL="285750" lvl="1" indent="-285750" algn="l" defTabSz="1822450">
            <a:lnSpc>
              <a:spcPct val="90000"/>
            </a:lnSpc>
            <a:spcBef>
              <a:spcPct val="0"/>
            </a:spcBef>
            <a:spcAft>
              <a:spcPct val="20000"/>
            </a:spcAft>
            <a:buChar char="•"/>
          </a:pPr>
          <a:r>
            <a:rPr lang="en-US" sz="4100" kern="1200" dirty="0" err="1"/>
            <a:t>Đối</a:t>
          </a:r>
          <a:r>
            <a:rPr lang="en-US" sz="4100" kern="1200" dirty="0"/>
            <a:t> </a:t>
          </a:r>
          <a:r>
            <a:rPr lang="en-US" sz="4100" kern="1200" dirty="0" err="1"/>
            <a:t>với</a:t>
          </a:r>
          <a:r>
            <a:rPr lang="en-US" sz="4100" kern="1200" dirty="0"/>
            <a:t> </a:t>
          </a:r>
          <a:r>
            <a:rPr lang="en-US" sz="4100" kern="1200" dirty="0" err="1"/>
            <a:t>Phật</a:t>
          </a:r>
          <a:r>
            <a:rPr lang="en-US" sz="4100" kern="1200" dirty="0"/>
            <a:t> </a:t>
          </a:r>
          <a:r>
            <a:rPr lang="en-US" sz="4100" kern="1200" dirty="0" err="1"/>
            <a:t>giáo</a:t>
          </a:r>
          <a:r>
            <a:rPr lang="en-US" sz="4100" kern="1200" dirty="0"/>
            <a:t>, </a:t>
          </a:r>
          <a:r>
            <a:rPr lang="en-US" sz="4100" kern="1200" dirty="0" err="1"/>
            <a:t>năm</a:t>
          </a:r>
          <a:r>
            <a:rPr lang="en-US" sz="4100" kern="1200" dirty="0"/>
            <a:t> 1396, </a:t>
          </a:r>
          <a:r>
            <a:rPr lang="en-US" sz="4100" kern="1200" dirty="0" err="1"/>
            <a:t>Hồ</a:t>
          </a:r>
          <a:r>
            <a:rPr lang="en-US" sz="4100" kern="1200" dirty="0"/>
            <a:t> </a:t>
          </a:r>
          <a:r>
            <a:rPr lang="en-US" sz="4100" kern="1200" dirty="0" err="1"/>
            <a:t>Quý</a:t>
          </a:r>
          <a:r>
            <a:rPr lang="en-US" sz="4100" kern="1200" dirty="0"/>
            <a:t> Ly </a:t>
          </a:r>
          <a:r>
            <a:rPr lang="en-US" sz="4100" kern="1200" dirty="0" err="1"/>
            <a:t>bắt</a:t>
          </a:r>
          <a:r>
            <a:rPr lang="en-US" sz="4100" kern="1200" dirty="0"/>
            <a:t> </a:t>
          </a:r>
          <a:r>
            <a:rPr lang="en-US" sz="4100" kern="1200" dirty="0" err="1"/>
            <a:t>tất</a:t>
          </a:r>
          <a:r>
            <a:rPr lang="en-US" sz="4100" kern="1200" dirty="0"/>
            <a:t> </a:t>
          </a:r>
          <a:r>
            <a:rPr lang="en-US" sz="4100" kern="1200" dirty="0" err="1"/>
            <a:t>cả</a:t>
          </a:r>
          <a:r>
            <a:rPr lang="en-US" sz="4100" kern="1200" dirty="0"/>
            <a:t> </a:t>
          </a:r>
          <a:r>
            <a:rPr lang="en-US" sz="4100" kern="1200" dirty="0" err="1"/>
            <a:t>các</a:t>
          </a:r>
          <a:r>
            <a:rPr lang="en-US" sz="4100" kern="1200" dirty="0"/>
            <a:t> </a:t>
          </a:r>
          <a:r>
            <a:rPr lang="en-US" sz="4100" kern="1200" dirty="0" err="1"/>
            <a:t>nhà</a:t>
          </a:r>
          <a:r>
            <a:rPr lang="en-US" sz="4100" kern="1200" dirty="0"/>
            <a:t> </a:t>
          </a:r>
          <a:r>
            <a:rPr lang="en-US" sz="4100" kern="1200" dirty="0" err="1"/>
            <a:t>sư</a:t>
          </a:r>
          <a:r>
            <a:rPr lang="en-US" sz="4100" kern="1200" dirty="0"/>
            <a:t> </a:t>
          </a:r>
          <a:r>
            <a:rPr lang="en-US" sz="4100" kern="1200" dirty="0" err="1"/>
            <a:t>chưa</a:t>
          </a:r>
          <a:r>
            <a:rPr lang="en-US" sz="4100" kern="1200" dirty="0"/>
            <a:t> </a:t>
          </a:r>
          <a:r>
            <a:rPr lang="en-US" sz="4100" kern="1200" dirty="0" err="1"/>
            <a:t>đến</a:t>
          </a:r>
          <a:r>
            <a:rPr lang="en-US" sz="4100" kern="1200" dirty="0"/>
            <a:t> 50 </a:t>
          </a:r>
          <a:r>
            <a:rPr lang="en-US" sz="4100" kern="1200" dirty="0" err="1"/>
            <a:t>tuổi</a:t>
          </a:r>
          <a:r>
            <a:rPr lang="en-US" sz="4100" kern="1200" dirty="0"/>
            <a:t> </a:t>
          </a:r>
          <a:r>
            <a:rPr lang="en-US" sz="4100" kern="1200" dirty="0" err="1"/>
            <a:t>phải</a:t>
          </a:r>
          <a:r>
            <a:rPr lang="en-US" sz="4100" kern="1200" dirty="0"/>
            <a:t> </a:t>
          </a:r>
          <a:r>
            <a:rPr lang="en-US" sz="4100" kern="1200" dirty="0" err="1"/>
            <a:t>hoàn</a:t>
          </a:r>
          <a:r>
            <a:rPr lang="en-US" sz="4100" kern="1200" dirty="0"/>
            <a:t> </a:t>
          </a:r>
          <a:r>
            <a:rPr lang="en-US" sz="4100" kern="1200" dirty="0" err="1"/>
            <a:t>tục</a:t>
          </a:r>
          <a:r>
            <a:rPr lang="en-US" sz="4100" kern="1200" dirty="0"/>
            <a:t>, </a:t>
          </a:r>
          <a:r>
            <a:rPr lang="en-US" sz="4100" kern="1200" dirty="0" err="1"/>
            <a:t>số</a:t>
          </a:r>
          <a:r>
            <a:rPr lang="en-US" sz="4100" kern="1200" dirty="0"/>
            <a:t> </a:t>
          </a:r>
          <a:r>
            <a:rPr lang="en-US" sz="4100" kern="1200" dirty="0" err="1"/>
            <a:t>còn</a:t>
          </a:r>
          <a:r>
            <a:rPr lang="en-US" sz="4100" kern="1200" dirty="0"/>
            <a:t> </a:t>
          </a:r>
          <a:r>
            <a:rPr lang="en-US" sz="4100" kern="1200" dirty="0" err="1"/>
            <a:t>lại</a:t>
          </a:r>
          <a:r>
            <a:rPr lang="en-US" sz="4100" kern="1200" dirty="0"/>
            <a:t> </a:t>
          </a:r>
          <a:r>
            <a:rPr lang="en-US" sz="4100" kern="1200" dirty="0" err="1"/>
            <a:t>phải</a:t>
          </a:r>
          <a:r>
            <a:rPr lang="en-US" sz="4100" kern="1200" dirty="0"/>
            <a:t> </a:t>
          </a:r>
          <a:r>
            <a:rPr lang="en-US" sz="4100" kern="1200" dirty="0" err="1"/>
            <a:t>sát</a:t>
          </a:r>
          <a:r>
            <a:rPr lang="en-US" sz="4100" kern="1200" dirty="0"/>
            <a:t> </a:t>
          </a:r>
          <a:r>
            <a:rPr lang="en-US" sz="4100" kern="1200" dirty="0" err="1"/>
            <a:t>hạch</a:t>
          </a:r>
          <a:endParaRPr lang="en-US" sz="4100" kern="1200" dirty="0"/>
        </a:p>
      </dsp:txBody>
      <dsp:txXfrm>
        <a:off x="0" y="1308076"/>
        <a:ext cx="11858623" cy="4498110"/>
      </dsp:txXfrm>
    </dsp:sp>
  </dsp:spTree>
</dsp:drawing>
</file>

<file path=ppt/diagrams/drawing2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3368531-2930-4C71-9F7B-E8A3F7BA0211}">
      <dsp:nvSpPr>
        <dsp:cNvPr id="0" name=""/>
        <dsp:cNvSpPr/>
      </dsp:nvSpPr>
      <dsp:spPr>
        <a:xfrm>
          <a:off x="0" y="394886"/>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FA19714-C9C2-458C-B5F7-7CE75435316C}">
      <dsp:nvSpPr>
        <dsp:cNvPr id="0" name=""/>
        <dsp:cNvSpPr/>
      </dsp:nvSpPr>
      <dsp:spPr>
        <a:xfrm>
          <a:off x="483691" y="258655"/>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 </a:t>
          </a:r>
          <a:r>
            <a:rPr lang="en-US" sz="2400" b="0" kern="1200" dirty="0" err="1">
              <a:solidFill>
                <a:schemeClr val="bg1"/>
              </a:solidFill>
            </a:rPr>
            <a:t>Nhà</a:t>
          </a:r>
          <a:r>
            <a:rPr lang="en-US" sz="2400" b="0" kern="1200" dirty="0">
              <a:solidFill>
                <a:schemeClr val="bg1"/>
              </a:solidFill>
            </a:rPr>
            <a:t> Lê </a:t>
          </a:r>
          <a:r>
            <a:rPr lang="en-US" sz="2400" b="0" kern="1200" dirty="0" err="1">
              <a:solidFill>
                <a:schemeClr val="bg1"/>
              </a:solidFill>
            </a:rPr>
            <a:t>suy</a:t>
          </a:r>
          <a:r>
            <a:rPr lang="en-US" sz="2400" b="0" kern="1200" dirty="0">
              <a:solidFill>
                <a:schemeClr val="bg1"/>
              </a:solidFill>
            </a:rPr>
            <a:t> </a:t>
          </a:r>
          <a:r>
            <a:rPr lang="en-US" sz="2400" b="0" kern="1200" dirty="0" err="1">
              <a:solidFill>
                <a:schemeClr val="bg1"/>
              </a:solidFill>
            </a:rPr>
            <a:t>sụp</a:t>
          </a:r>
          <a:r>
            <a:rPr lang="en-US" sz="2400" b="0" kern="1200" dirty="0">
              <a:solidFill>
                <a:schemeClr val="bg1"/>
              </a:solidFill>
            </a:rPr>
            <a:t> </a:t>
          </a:r>
          <a:r>
            <a:rPr lang="en-US" sz="2400" b="0" kern="1200" dirty="0" err="1">
              <a:solidFill>
                <a:schemeClr val="bg1"/>
              </a:solidFill>
            </a:rPr>
            <a:t>và</a:t>
          </a:r>
          <a:r>
            <a:rPr lang="en-US" sz="2400" b="0" kern="1200" dirty="0">
              <a:solidFill>
                <a:schemeClr val="bg1"/>
              </a:solidFill>
            </a:rPr>
            <a:t> </a:t>
          </a:r>
          <a:r>
            <a:rPr lang="en-US" sz="2400" b="0" kern="1200" dirty="0" err="1">
              <a:solidFill>
                <a:schemeClr val="bg1"/>
              </a:solidFill>
            </a:rPr>
            <a:t>sự</a:t>
          </a:r>
          <a:r>
            <a:rPr lang="en-US" sz="2400" b="0" kern="1200" dirty="0">
              <a:solidFill>
                <a:schemeClr val="bg1"/>
              </a:solidFill>
            </a:rPr>
            <a:t> ra </a:t>
          </a:r>
          <a:r>
            <a:rPr lang="en-US" sz="2400" b="0" kern="1200" dirty="0" err="1">
              <a:solidFill>
                <a:schemeClr val="bg1"/>
              </a:solidFill>
            </a:rPr>
            <a:t>đời</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triều</a:t>
          </a:r>
          <a:r>
            <a:rPr lang="en-US" sz="2400" b="0" kern="1200" dirty="0">
              <a:solidFill>
                <a:schemeClr val="bg1"/>
              </a:solidFill>
            </a:rPr>
            <a:t> </a:t>
          </a:r>
          <a:r>
            <a:rPr lang="en-US" sz="2400" b="0" kern="1200" dirty="0" err="1">
              <a:solidFill>
                <a:schemeClr val="bg1"/>
              </a:solidFill>
            </a:rPr>
            <a:t>Mạc</a:t>
          </a:r>
          <a:endParaRPr lang="en-US" sz="2400" b="0" kern="1200" dirty="0">
            <a:solidFill>
              <a:schemeClr val="bg1"/>
            </a:solidFill>
          </a:endParaRPr>
        </a:p>
      </dsp:txBody>
      <dsp:txXfrm>
        <a:off x="497710" y="272674"/>
        <a:ext cx="9645780" cy="259137"/>
      </dsp:txXfrm>
    </dsp:sp>
    <dsp:sp modelId="{02809630-F29E-48DF-9F92-FB15830414A7}">
      <dsp:nvSpPr>
        <dsp:cNvPr id="0" name=""/>
        <dsp:cNvSpPr/>
      </dsp:nvSpPr>
      <dsp:spPr>
        <a:xfrm>
          <a:off x="0" y="861692"/>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624F4F4-87F3-48E1-8A89-867DA14E29F3}">
      <dsp:nvSpPr>
        <dsp:cNvPr id="0" name=""/>
        <dsp:cNvSpPr/>
      </dsp:nvSpPr>
      <dsp:spPr>
        <a:xfrm>
          <a:off x="483691" y="725461"/>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3.2. 	Triều Lê Trung Hưng và cục diện Nam - Bắc triều</a:t>
          </a:r>
          <a:endParaRPr lang="en-US" sz="2400" b="0" kern="1200" dirty="0">
            <a:solidFill>
              <a:schemeClr val="bg1"/>
            </a:solidFill>
          </a:endParaRPr>
        </a:p>
      </dsp:txBody>
      <dsp:txXfrm>
        <a:off x="497710" y="739480"/>
        <a:ext cx="9645780" cy="259137"/>
      </dsp:txXfrm>
    </dsp:sp>
    <dsp:sp modelId="{B92A8101-FBD5-482F-9B55-1189ABA8659F}">
      <dsp:nvSpPr>
        <dsp:cNvPr id="0" name=""/>
        <dsp:cNvSpPr/>
      </dsp:nvSpPr>
      <dsp:spPr>
        <a:xfrm>
          <a:off x="0" y="1328498"/>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9EB5E28B-2C0F-46FB-A0B2-3B3E5D923530}">
      <dsp:nvSpPr>
        <dsp:cNvPr id="0" name=""/>
        <dsp:cNvSpPr/>
      </dsp:nvSpPr>
      <dsp:spPr>
        <a:xfrm>
          <a:off x="483691" y="1154166"/>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3.3. Trịnh - Nguyễn phân tranh</a:t>
          </a:r>
          <a:endParaRPr lang="en-US" sz="2400" b="0" kern="1200" dirty="0">
            <a:solidFill>
              <a:schemeClr val="bg1"/>
            </a:solidFill>
          </a:endParaRPr>
        </a:p>
      </dsp:txBody>
      <dsp:txXfrm>
        <a:off x="497710" y="1168185"/>
        <a:ext cx="9645780" cy="259137"/>
      </dsp:txXfrm>
    </dsp:sp>
    <dsp:sp modelId="{61436062-D5B9-42D9-B11B-730698DF6380}">
      <dsp:nvSpPr>
        <dsp:cNvPr id="0" name=""/>
        <dsp:cNvSpPr/>
      </dsp:nvSpPr>
      <dsp:spPr>
        <a:xfrm>
          <a:off x="0" y="1795304"/>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1A4ADE04-71E7-4480-B645-9FD96B3F3BD2}">
      <dsp:nvSpPr>
        <dsp:cNvPr id="0" name=""/>
        <dsp:cNvSpPr/>
      </dsp:nvSpPr>
      <dsp:spPr>
        <a:xfrm>
          <a:off x="483691" y="1620973"/>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vi-VN" sz="2400" b="0" kern="1200" dirty="0">
              <a:solidFill>
                <a:schemeClr val="bg1"/>
              </a:solidFill>
            </a:rPr>
            <a:t>3.4. Sự nghiệp mở mang bờ cõi của họ Nguyễn ở Đàng Trong</a:t>
          </a:r>
          <a:endParaRPr lang="en-US" sz="2400" b="0" kern="1200" dirty="0">
            <a:solidFill>
              <a:schemeClr val="bg1"/>
            </a:solidFill>
          </a:endParaRPr>
        </a:p>
      </dsp:txBody>
      <dsp:txXfrm>
        <a:off x="497710" y="1634992"/>
        <a:ext cx="9645780" cy="259137"/>
      </dsp:txXfrm>
    </dsp:sp>
    <dsp:sp modelId="{0BC103B0-0051-476A-86F5-6D519A2C583A}">
      <dsp:nvSpPr>
        <dsp:cNvPr id="0" name=""/>
        <dsp:cNvSpPr/>
      </dsp:nvSpPr>
      <dsp:spPr>
        <a:xfrm>
          <a:off x="0" y="2262110"/>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58E95B2-DBBB-47CC-9D05-44663346B2F7}">
      <dsp:nvSpPr>
        <dsp:cNvPr id="0" name=""/>
        <dsp:cNvSpPr/>
      </dsp:nvSpPr>
      <dsp:spPr>
        <a:xfrm>
          <a:off x="483691" y="2078254"/>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3.5. </a:t>
          </a:r>
          <a:r>
            <a:rPr lang="en-US" sz="2400" b="0" kern="1200" dirty="0" err="1">
              <a:solidFill>
                <a:schemeClr val="bg1"/>
              </a:solidFill>
            </a:rPr>
            <a:t>Khủng</a:t>
          </a:r>
          <a:r>
            <a:rPr lang="en-US" sz="2400" b="0" kern="1200" dirty="0">
              <a:solidFill>
                <a:schemeClr val="bg1"/>
              </a:solidFill>
            </a:rPr>
            <a:t> </a:t>
          </a:r>
          <a:r>
            <a:rPr lang="en-US" sz="2400" b="0" kern="1200" dirty="0" err="1">
              <a:solidFill>
                <a:schemeClr val="bg1"/>
              </a:solidFill>
            </a:rPr>
            <a:t>hoảng</a:t>
          </a:r>
          <a:r>
            <a:rPr lang="en-US" sz="2400" b="0" kern="1200" dirty="0">
              <a:solidFill>
                <a:schemeClr val="bg1"/>
              </a:solidFill>
            </a:rPr>
            <a:t> ở </a:t>
          </a:r>
          <a:r>
            <a:rPr lang="en-US" sz="2400" b="0" kern="1200" dirty="0" err="1">
              <a:solidFill>
                <a:schemeClr val="bg1"/>
              </a:solidFill>
            </a:rPr>
            <a:t>Đàng</a:t>
          </a:r>
          <a:r>
            <a:rPr lang="en-US" sz="2400" b="0" kern="1200" dirty="0">
              <a:solidFill>
                <a:schemeClr val="bg1"/>
              </a:solidFill>
            </a:rPr>
            <a:t> </a:t>
          </a:r>
          <a:r>
            <a:rPr lang="en-US" sz="2400" b="0" kern="1200" dirty="0" err="1">
              <a:solidFill>
                <a:schemeClr val="bg1"/>
              </a:solidFill>
            </a:rPr>
            <a:t>Ngoài</a:t>
          </a:r>
          <a:endParaRPr lang="en-US" sz="2400" b="0" kern="1200" dirty="0">
            <a:solidFill>
              <a:schemeClr val="bg1"/>
            </a:solidFill>
          </a:endParaRPr>
        </a:p>
      </dsp:txBody>
      <dsp:txXfrm>
        <a:off x="497710" y="2092273"/>
        <a:ext cx="9645780" cy="259137"/>
      </dsp:txXfrm>
    </dsp:sp>
    <dsp:sp modelId="{F4360078-5F90-4D26-A6C5-ACAA93299D4F}">
      <dsp:nvSpPr>
        <dsp:cNvPr id="0" name=""/>
        <dsp:cNvSpPr/>
      </dsp:nvSpPr>
      <dsp:spPr>
        <a:xfrm>
          <a:off x="0" y="2728916"/>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22C3D8-C522-452B-9BD2-4D6AD90B5EBC}">
      <dsp:nvSpPr>
        <dsp:cNvPr id="0" name=""/>
        <dsp:cNvSpPr/>
      </dsp:nvSpPr>
      <dsp:spPr>
        <a:xfrm>
          <a:off x="483691" y="2545060"/>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3.6. 	</a:t>
          </a:r>
          <a:r>
            <a:rPr lang="en-US" sz="2400" b="0" kern="1200" dirty="0" err="1">
              <a:solidFill>
                <a:schemeClr val="bg1"/>
              </a:solidFill>
            </a:rPr>
            <a:t>Khủng</a:t>
          </a:r>
          <a:r>
            <a:rPr lang="en-US" sz="2400" b="0" kern="1200" dirty="0">
              <a:solidFill>
                <a:schemeClr val="bg1"/>
              </a:solidFill>
            </a:rPr>
            <a:t> </a:t>
          </a:r>
          <a:r>
            <a:rPr lang="en-US" sz="2400" b="0" kern="1200" dirty="0" err="1">
              <a:solidFill>
                <a:schemeClr val="bg1"/>
              </a:solidFill>
            </a:rPr>
            <a:t>hoảng</a:t>
          </a:r>
          <a:r>
            <a:rPr lang="en-US" sz="2400" b="0" kern="1200" dirty="0">
              <a:solidFill>
                <a:schemeClr val="bg1"/>
              </a:solidFill>
            </a:rPr>
            <a:t> ở </a:t>
          </a:r>
          <a:r>
            <a:rPr lang="en-US" sz="2400" b="0" kern="1200" dirty="0" err="1">
              <a:solidFill>
                <a:schemeClr val="bg1"/>
              </a:solidFill>
            </a:rPr>
            <a:t>Đàng</a:t>
          </a:r>
          <a:r>
            <a:rPr lang="en-US" sz="2400" b="0" kern="1200" dirty="0">
              <a:solidFill>
                <a:schemeClr val="bg1"/>
              </a:solidFill>
            </a:rPr>
            <a:t> </a:t>
          </a:r>
          <a:r>
            <a:rPr lang="en-US" sz="2400" b="0" kern="1200" dirty="0" err="1">
              <a:solidFill>
                <a:schemeClr val="bg1"/>
              </a:solidFill>
            </a:rPr>
            <a:t>Trong</a:t>
          </a:r>
          <a:endParaRPr lang="en-US" sz="2400" b="0" kern="1200" dirty="0">
            <a:solidFill>
              <a:schemeClr val="bg1"/>
            </a:solidFill>
          </a:endParaRPr>
        </a:p>
      </dsp:txBody>
      <dsp:txXfrm>
        <a:off x="497710" y="2559079"/>
        <a:ext cx="9645780" cy="259137"/>
      </dsp:txXfrm>
    </dsp:sp>
    <dsp:sp modelId="{6C6D32D5-C018-44AC-A510-B1391EE4D36B}">
      <dsp:nvSpPr>
        <dsp:cNvPr id="0" name=""/>
        <dsp:cNvSpPr/>
      </dsp:nvSpPr>
      <dsp:spPr>
        <a:xfrm>
          <a:off x="0" y="3195722"/>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EE4EDB6-345E-42BF-B98F-7BB565042570}">
      <dsp:nvSpPr>
        <dsp:cNvPr id="0" name=""/>
        <dsp:cNvSpPr/>
      </dsp:nvSpPr>
      <dsp:spPr>
        <a:xfrm>
          <a:off x="483691" y="3011866"/>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3.7. </a:t>
          </a:r>
          <a:r>
            <a:rPr lang="en-US" sz="2400" b="0" kern="1200" dirty="0" err="1">
              <a:solidFill>
                <a:schemeClr val="bg1"/>
              </a:solidFill>
            </a:rPr>
            <a:t>Cuộc</a:t>
          </a:r>
          <a:r>
            <a:rPr lang="en-US" sz="2400" b="0" kern="1200" dirty="0">
              <a:solidFill>
                <a:schemeClr val="bg1"/>
              </a:solidFill>
            </a:rPr>
            <a:t> </a:t>
          </a:r>
          <a:r>
            <a:rPr lang="en-US" sz="2400" b="0" kern="1200" dirty="0" err="1">
              <a:solidFill>
                <a:schemeClr val="bg1"/>
              </a:solidFill>
            </a:rPr>
            <a:t>khởi</a:t>
          </a:r>
          <a:r>
            <a:rPr lang="en-US" sz="2400" b="0" kern="1200" dirty="0">
              <a:solidFill>
                <a:schemeClr val="bg1"/>
              </a:solidFill>
            </a:rPr>
            <a:t> </a:t>
          </a:r>
          <a:r>
            <a:rPr lang="en-US" sz="2400" b="0" kern="1200" dirty="0" err="1">
              <a:solidFill>
                <a:schemeClr val="bg1"/>
              </a:solidFill>
            </a:rPr>
            <a:t>nghĩa</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anh</a:t>
          </a:r>
          <a:r>
            <a:rPr lang="en-US" sz="2400" b="0" kern="1200" dirty="0">
              <a:solidFill>
                <a:schemeClr val="bg1"/>
              </a:solidFill>
            </a:rPr>
            <a:t> </a:t>
          </a:r>
          <a:r>
            <a:rPr lang="en-US" sz="2400" b="0" kern="1200" dirty="0" err="1">
              <a:solidFill>
                <a:schemeClr val="bg1"/>
              </a:solidFill>
            </a:rPr>
            <a:t>em</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Tây</a:t>
          </a:r>
          <a:r>
            <a:rPr lang="en-US" sz="2400" b="0" kern="1200" dirty="0">
              <a:solidFill>
                <a:schemeClr val="bg1"/>
              </a:solidFill>
            </a:rPr>
            <a:t> </a:t>
          </a:r>
          <a:r>
            <a:rPr lang="en-US" sz="2400" b="0" kern="1200" dirty="0" err="1">
              <a:solidFill>
                <a:schemeClr val="bg1"/>
              </a:solidFill>
            </a:rPr>
            <a:t>Sơn</a:t>
          </a:r>
          <a:endParaRPr lang="en-US" sz="2400" b="0" kern="1200" dirty="0">
            <a:solidFill>
              <a:schemeClr val="bg1"/>
            </a:solidFill>
          </a:endParaRPr>
        </a:p>
      </dsp:txBody>
      <dsp:txXfrm>
        <a:off x="497710" y="3025885"/>
        <a:ext cx="9645780" cy="259137"/>
      </dsp:txXfrm>
    </dsp:sp>
    <dsp:sp modelId="{F667D71F-3549-4453-A27D-9276DC195E26}">
      <dsp:nvSpPr>
        <dsp:cNvPr id="0" name=""/>
        <dsp:cNvSpPr/>
      </dsp:nvSpPr>
      <dsp:spPr>
        <a:xfrm>
          <a:off x="0" y="3662528"/>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2A577130-84B3-401B-A105-60DA71EEDC1C}">
      <dsp:nvSpPr>
        <dsp:cNvPr id="0" name=""/>
        <dsp:cNvSpPr/>
      </dsp:nvSpPr>
      <dsp:spPr>
        <a:xfrm>
          <a:off x="483691" y="3478673"/>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3.8.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Nguyễn</a:t>
          </a:r>
          <a:r>
            <a:rPr lang="en-US" sz="2400" b="0" kern="1200" dirty="0">
              <a:solidFill>
                <a:schemeClr val="bg1"/>
              </a:solidFill>
            </a:rPr>
            <a:t> </a:t>
          </a:r>
          <a:r>
            <a:rPr lang="en-US" sz="2400" b="0" kern="1200" dirty="0" err="1">
              <a:solidFill>
                <a:schemeClr val="bg1"/>
              </a:solidFill>
            </a:rPr>
            <a:t>củng</a:t>
          </a:r>
          <a:r>
            <a:rPr lang="en-US" sz="2400" b="0" kern="1200" dirty="0">
              <a:solidFill>
                <a:schemeClr val="bg1"/>
              </a:solidFill>
            </a:rPr>
            <a:t> </a:t>
          </a:r>
          <a:r>
            <a:rPr lang="en-US" sz="2400" b="0" kern="1200" dirty="0" err="1">
              <a:solidFill>
                <a:schemeClr val="bg1"/>
              </a:solidFill>
            </a:rPr>
            <a:t>cố</a:t>
          </a:r>
          <a:r>
            <a:rPr lang="en-US" sz="2400" b="0" kern="1200" dirty="0">
              <a:solidFill>
                <a:schemeClr val="bg1"/>
              </a:solidFill>
            </a:rPr>
            <a:t> </a:t>
          </a:r>
          <a:r>
            <a:rPr lang="en-US" sz="2400" b="0" kern="1200" dirty="0" err="1">
              <a:solidFill>
                <a:schemeClr val="bg1"/>
              </a:solidFill>
            </a:rPr>
            <a:t>nội</a:t>
          </a:r>
          <a:r>
            <a:rPr lang="en-US" sz="2400" b="0" kern="1200" dirty="0">
              <a:solidFill>
                <a:schemeClr val="bg1"/>
              </a:solidFill>
            </a:rPr>
            <a:t> </a:t>
          </a:r>
          <a:r>
            <a:rPr lang="en-US" sz="2400" b="0" kern="1200" dirty="0" err="1">
              <a:solidFill>
                <a:schemeClr val="bg1"/>
              </a:solidFill>
            </a:rPr>
            <a:t>trị</a:t>
          </a:r>
          <a:endParaRPr lang="en-US" sz="2400" b="0" kern="1200" dirty="0">
            <a:solidFill>
              <a:schemeClr val="bg1"/>
            </a:solidFill>
          </a:endParaRPr>
        </a:p>
      </dsp:txBody>
      <dsp:txXfrm>
        <a:off x="497710" y="3492692"/>
        <a:ext cx="9645780" cy="259137"/>
      </dsp:txXfrm>
    </dsp:sp>
    <dsp:sp modelId="{F613421B-F08B-411A-A38E-9C0BBE9C2EA7}">
      <dsp:nvSpPr>
        <dsp:cNvPr id="0" name=""/>
        <dsp:cNvSpPr/>
      </dsp:nvSpPr>
      <dsp:spPr>
        <a:xfrm>
          <a:off x="0" y="4129334"/>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6446FF6-5607-4689-944E-F0119D39B385}">
      <dsp:nvSpPr>
        <dsp:cNvPr id="0" name=""/>
        <dsp:cNvSpPr/>
      </dsp:nvSpPr>
      <dsp:spPr>
        <a:xfrm>
          <a:off x="483691" y="3945479"/>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3.9. 	</a:t>
          </a:r>
          <a:r>
            <a:rPr lang="en-US" sz="2400" b="0" kern="1200" dirty="0" err="1">
              <a:solidFill>
                <a:schemeClr val="bg1"/>
              </a:solidFill>
            </a:rPr>
            <a:t>Chính</a:t>
          </a:r>
          <a:r>
            <a:rPr lang="en-US" sz="2400" b="0" kern="1200" dirty="0">
              <a:solidFill>
                <a:schemeClr val="bg1"/>
              </a:solidFill>
            </a:rPr>
            <a:t> </a:t>
          </a:r>
          <a:r>
            <a:rPr lang="en-US" sz="2400" b="0" kern="1200" dirty="0" err="1">
              <a:solidFill>
                <a:schemeClr val="bg1"/>
              </a:solidFill>
            </a:rPr>
            <a:t>sách</a:t>
          </a:r>
          <a:r>
            <a:rPr lang="en-US" sz="2400" b="0" kern="1200" dirty="0">
              <a:solidFill>
                <a:schemeClr val="bg1"/>
              </a:solidFill>
            </a:rPr>
            <a:t> </a:t>
          </a:r>
          <a:r>
            <a:rPr lang="en-US" sz="2400" b="0" kern="1200" dirty="0" err="1">
              <a:solidFill>
                <a:schemeClr val="bg1"/>
              </a:solidFill>
            </a:rPr>
            <a:t>đối</a:t>
          </a:r>
          <a:r>
            <a:rPr lang="en-US" sz="2400" b="0" kern="1200" dirty="0">
              <a:solidFill>
                <a:schemeClr val="bg1"/>
              </a:solidFill>
            </a:rPr>
            <a:t> </a:t>
          </a:r>
          <a:r>
            <a:rPr lang="en-US" sz="2400" b="0" kern="1200" dirty="0" err="1">
              <a:solidFill>
                <a:schemeClr val="bg1"/>
              </a:solidFill>
            </a:rPr>
            <a:t>ngoại</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Nguyễn</a:t>
          </a:r>
          <a:endParaRPr lang="en-US" sz="2400" b="0" kern="1200" dirty="0">
            <a:solidFill>
              <a:schemeClr val="bg1"/>
            </a:solidFill>
          </a:endParaRPr>
        </a:p>
      </dsp:txBody>
      <dsp:txXfrm>
        <a:off x="497710" y="3959498"/>
        <a:ext cx="9645780" cy="259137"/>
      </dsp:txXfrm>
    </dsp:sp>
    <dsp:sp modelId="{CBF1F4DD-8B16-4063-B111-48F2150B4A33}">
      <dsp:nvSpPr>
        <dsp:cNvPr id="0" name=""/>
        <dsp:cNvSpPr/>
      </dsp:nvSpPr>
      <dsp:spPr>
        <a:xfrm>
          <a:off x="0" y="4596140"/>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F7FBD0DF-3464-45F8-9708-4BA20D8BB68B}">
      <dsp:nvSpPr>
        <dsp:cNvPr id="0" name=""/>
        <dsp:cNvSpPr/>
      </dsp:nvSpPr>
      <dsp:spPr>
        <a:xfrm>
          <a:off x="483691" y="4412285"/>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3.10. </a:t>
          </a:r>
          <a:r>
            <a:rPr lang="en-US" sz="2400" b="0" kern="1200" dirty="0" err="1">
              <a:solidFill>
                <a:schemeClr val="bg1"/>
              </a:solidFill>
            </a:rPr>
            <a:t>Sự</a:t>
          </a:r>
          <a:r>
            <a:rPr lang="en-US" sz="2400" b="0" kern="1200" dirty="0">
              <a:solidFill>
                <a:schemeClr val="bg1"/>
              </a:solidFill>
            </a:rPr>
            <a:t> </a:t>
          </a:r>
          <a:r>
            <a:rPr lang="en-US" sz="2400" b="0" kern="1200" dirty="0" err="1">
              <a:solidFill>
                <a:schemeClr val="bg1"/>
              </a:solidFill>
            </a:rPr>
            <a:t>xâm</a:t>
          </a:r>
          <a:r>
            <a:rPr lang="en-US" sz="2400" b="0" kern="1200" dirty="0">
              <a:solidFill>
                <a:schemeClr val="bg1"/>
              </a:solidFill>
            </a:rPr>
            <a:t> </a:t>
          </a:r>
          <a:r>
            <a:rPr lang="en-US" sz="2400" b="0" kern="1200" dirty="0" err="1">
              <a:solidFill>
                <a:schemeClr val="bg1"/>
              </a:solidFill>
            </a:rPr>
            <a:t>nhập</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tư</a:t>
          </a:r>
          <a:r>
            <a:rPr lang="en-US" sz="2400" b="0" kern="1200" dirty="0">
              <a:solidFill>
                <a:schemeClr val="bg1"/>
              </a:solidFill>
            </a:rPr>
            <a:t> </a:t>
          </a:r>
          <a:r>
            <a:rPr lang="en-US" sz="2400" b="0" kern="1200" dirty="0" err="1">
              <a:solidFill>
                <a:schemeClr val="bg1"/>
              </a:solidFill>
            </a:rPr>
            <a:t>bản</a:t>
          </a:r>
          <a:r>
            <a:rPr lang="en-US" sz="2400" b="0" kern="1200" dirty="0">
              <a:solidFill>
                <a:schemeClr val="bg1"/>
              </a:solidFill>
            </a:rPr>
            <a:t> </a:t>
          </a:r>
          <a:r>
            <a:rPr lang="en-US" sz="2400" b="0" kern="1200" dirty="0" err="1">
              <a:solidFill>
                <a:schemeClr val="bg1"/>
              </a:solidFill>
            </a:rPr>
            <a:t>Pháp</a:t>
          </a:r>
          <a:endParaRPr lang="en-US" sz="2400" b="0" kern="1200" dirty="0">
            <a:solidFill>
              <a:schemeClr val="bg1"/>
            </a:solidFill>
          </a:endParaRPr>
        </a:p>
      </dsp:txBody>
      <dsp:txXfrm>
        <a:off x="497710" y="4426304"/>
        <a:ext cx="9645780" cy="259137"/>
      </dsp:txXfrm>
    </dsp:sp>
    <dsp:sp modelId="{2743742D-5BF4-4F71-99EA-F725859F89A6}">
      <dsp:nvSpPr>
        <dsp:cNvPr id="0" name=""/>
        <dsp:cNvSpPr/>
      </dsp:nvSpPr>
      <dsp:spPr>
        <a:xfrm>
          <a:off x="0" y="5062946"/>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27B1D0C-8C1B-4C48-B788-AD4E0860DA6F}">
      <dsp:nvSpPr>
        <dsp:cNvPr id="0" name=""/>
        <dsp:cNvSpPr/>
      </dsp:nvSpPr>
      <dsp:spPr>
        <a:xfrm>
          <a:off x="483691" y="4879091"/>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3.11. </a:t>
          </a:r>
          <a:r>
            <a:rPr lang="en-US" sz="2400" b="0" kern="1200" dirty="0" err="1">
              <a:solidFill>
                <a:schemeClr val="bg1"/>
              </a:solidFill>
            </a:rPr>
            <a:t>Sự</a:t>
          </a:r>
          <a:r>
            <a:rPr lang="en-US" sz="2400" b="0" kern="1200" dirty="0">
              <a:solidFill>
                <a:schemeClr val="bg1"/>
              </a:solidFill>
            </a:rPr>
            <a:t> </a:t>
          </a:r>
          <a:r>
            <a:rPr lang="en-US" sz="2400" b="0" kern="1200" dirty="0" err="1">
              <a:solidFill>
                <a:schemeClr val="bg1"/>
              </a:solidFill>
            </a:rPr>
            <a:t>sụp</a:t>
          </a:r>
          <a:r>
            <a:rPr lang="en-US" sz="2400" b="0" kern="1200" dirty="0">
              <a:solidFill>
                <a:schemeClr val="bg1"/>
              </a:solidFill>
            </a:rPr>
            <a:t> </a:t>
          </a:r>
          <a:r>
            <a:rPr lang="en-US" sz="2400" b="0" kern="1200" dirty="0" err="1">
              <a:solidFill>
                <a:schemeClr val="bg1"/>
              </a:solidFill>
            </a:rPr>
            <a:t>đổ</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nhà</a:t>
          </a:r>
          <a:r>
            <a:rPr lang="en-US" sz="2400" b="0" kern="1200" dirty="0">
              <a:solidFill>
                <a:schemeClr val="bg1"/>
              </a:solidFill>
            </a:rPr>
            <a:t> </a:t>
          </a:r>
          <a:r>
            <a:rPr lang="en-US" sz="2400" b="0" kern="1200" dirty="0" err="1">
              <a:solidFill>
                <a:schemeClr val="bg1"/>
              </a:solidFill>
            </a:rPr>
            <a:t>nước</a:t>
          </a:r>
          <a:r>
            <a:rPr lang="en-US" sz="2400" b="0" kern="1200" dirty="0">
              <a:solidFill>
                <a:schemeClr val="bg1"/>
              </a:solidFill>
            </a:rPr>
            <a:t> </a:t>
          </a:r>
          <a:r>
            <a:rPr lang="en-US" sz="2400" b="0" kern="1200" dirty="0" err="1">
              <a:solidFill>
                <a:schemeClr val="bg1"/>
              </a:solidFill>
            </a:rPr>
            <a:t>phong</a:t>
          </a:r>
          <a:r>
            <a:rPr lang="en-US" sz="2400" b="0" kern="1200" dirty="0">
              <a:solidFill>
                <a:schemeClr val="bg1"/>
              </a:solidFill>
            </a:rPr>
            <a:t> </a:t>
          </a:r>
          <a:r>
            <a:rPr lang="en-US" sz="2400" b="0" kern="1200" dirty="0" err="1">
              <a:solidFill>
                <a:schemeClr val="bg1"/>
              </a:solidFill>
            </a:rPr>
            <a:t>kiến</a:t>
          </a:r>
          <a:endParaRPr lang="en-US" sz="2400" b="0" kern="1200" dirty="0">
            <a:solidFill>
              <a:schemeClr val="bg1"/>
            </a:solidFill>
          </a:endParaRPr>
        </a:p>
      </dsp:txBody>
      <dsp:txXfrm>
        <a:off x="497710" y="4893110"/>
        <a:ext cx="9645780" cy="259137"/>
      </dsp:txXfrm>
    </dsp:sp>
    <dsp:sp modelId="{BCE7D001-344B-47BB-B76E-2AE5D7C368D9}">
      <dsp:nvSpPr>
        <dsp:cNvPr id="0" name=""/>
        <dsp:cNvSpPr/>
      </dsp:nvSpPr>
      <dsp:spPr>
        <a:xfrm>
          <a:off x="0" y="5529752"/>
          <a:ext cx="10160000" cy="24515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AB335A4-A321-4431-B212-6ABF0C0B4F2A}">
      <dsp:nvSpPr>
        <dsp:cNvPr id="0" name=""/>
        <dsp:cNvSpPr/>
      </dsp:nvSpPr>
      <dsp:spPr>
        <a:xfrm>
          <a:off x="483691" y="5345897"/>
          <a:ext cx="9673818" cy="287175"/>
        </a:xfrm>
        <a:prstGeom prst="roundRect">
          <a:avLst/>
        </a:prstGeom>
        <a:solidFill>
          <a:srgbClr val="002060"/>
        </a:solidFill>
        <a:ln w="12700" cap="flat" cmpd="sng" algn="ctr">
          <a:solidFill>
            <a:srgbClr val="00B050"/>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68817" tIns="0" rIns="268817" bIns="0" numCol="1" spcCol="1270" anchor="ctr" anchorCtr="0">
          <a:noAutofit/>
        </a:bodyPr>
        <a:lstStyle/>
        <a:p>
          <a:pPr marL="0" lvl="0" indent="0" algn="l" defTabSz="1066800">
            <a:lnSpc>
              <a:spcPct val="90000"/>
            </a:lnSpc>
            <a:spcBef>
              <a:spcPct val="0"/>
            </a:spcBef>
            <a:spcAft>
              <a:spcPct val="35000"/>
            </a:spcAft>
            <a:buNone/>
          </a:pPr>
          <a:r>
            <a:rPr lang="en-US" sz="2400" b="0" kern="1200" dirty="0">
              <a:solidFill>
                <a:schemeClr val="bg1"/>
              </a:solidFill>
            </a:rPr>
            <a:t>3.12. </a:t>
          </a:r>
          <a:r>
            <a:rPr lang="en-US" sz="2400" b="0" kern="1200" dirty="0" err="1">
              <a:solidFill>
                <a:schemeClr val="bg1"/>
              </a:solidFill>
            </a:rPr>
            <a:t>Cuộc</a:t>
          </a:r>
          <a:r>
            <a:rPr lang="en-US" sz="2400" b="0" kern="1200" dirty="0">
              <a:solidFill>
                <a:schemeClr val="bg1"/>
              </a:solidFill>
            </a:rPr>
            <a:t> </a:t>
          </a:r>
          <a:r>
            <a:rPr lang="en-US" sz="2400" b="0" kern="1200" dirty="0" err="1">
              <a:solidFill>
                <a:schemeClr val="bg1"/>
              </a:solidFill>
            </a:rPr>
            <a:t>kháng</a:t>
          </a:r>
          <a:r>
            <a:rPr lang="en-US" sz="2400" b="0" kern="1200" dirty="0">
              <a:solidFill>
                <a:schemeClr val="bg1"/>
              </a:solidFill>
            </a:rPr>
            <a:t> </a:t>
          </a:r>
          <a:r>
            <a:rPr lang="en-US" sz="2400" b="0" kern="1200" dirty="0" err="1">
              <a:solidFill>
                <a:schemeClr val="bg1"/>
              </a:solidFill>
            </a:rPr>
            <a:t>chiến</a:t>
          </a:r>
          <a:r>
            <a:rPr lang="en-US" sz="2400" b="0" kern="1200" dirty="0">
              <a:solidFill>
                <a:schemeClr val="bg1"/>
              </a:solidFill>
            </a:rPr>
            <a:t> </a:t>
          </a:r>
          <a:r>
            <a:rPr lang="en-US" sz="2400" b="0" kern="1200" dirty="0" err="1">
              <a:solidFill>
                <a:schemeClr val="bg1"/>
              </a:solidFill>
            </a:rPr>
            <a:t>của</a:t>
          </a:r>
          <a:r>
            <a:rPr lang="en-US" sz="2400" b="0" kern="1200" dirty="0">
              <a:solidFill>
                <a:schemeClr val="bg1"/>
              </a:solidFill>
            </a:rPr>
            <a:t> </a:t>
          </a:r>
          <a:r>
            <a:rPr lang="en-US" sz="2400" b="0" kern="1200" dirty="0" err="1">
              <a:solidFill>
                <a:schemeClr val="bg1"/>
              </a:solidFill>
            </a:rPr>
            <a:t>nhân</a:t>
          </a:r>
          <a:r>
            <a:rPr lang="en-US" sz="2400" b="0" kern="1200" dirty="0">
              <a:solidFill>
                <a:schemeClr val="bg1"/>
              </a:solidFill>
            </a:rPr>
            <a:t> </a:t>
          </a:r>
          <a:r>
            <a:rPr lang="en-US" sz="2400" b="0" kern="1200" dirty="0" err="1">
              <a:solidFill>
                <a:schemeClr val="bg1"/>
              </a:solidFill>
            </a:rPr>
            <a:t>dân</a:t>
          </a:r>
          <a:endParaRPr lang="en-US" sz="2400" b="0" kern="1200" dirty="0">
            <a:solidFill>
              <a:schemeClr val="bg1"/>
            </a:solidFill>
          </a:endParaRPr>
        </a:p>
      </dsp:txBody>
      <dsp:txXfrm>
        <a:off x="497710" y="5359916"/>
        <a:ext cx="9645780" cy="259137"/>
      </dsp:txXfrm>
    </dsp:sp>
  </dsp:spTree>
</dsp:drawing>
</file>

<file path=ppt/diagrams/drawing2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668769"/>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4650"/>
          <a:ext cx="10819561" cy="1033118"/>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vi-VN" sz="2800" kern="1200" dirty="0"/>
            <a:t> Năm 1558, Nguyễn Hoàng và gia quyến cùng các tướng và hàng nghìn đồng hương thân tín Thanh - Nghệ đi vào Thuận Hóa</a:t>
          </a:r>
          <a:endParaRPr lang="en-US" sz="2800" kern="1200" dirty="0"/>
        </a:p>
      </dsp:txBody>
      <dsp:txXfrm>
        <a:off x="591411" y="55083"/>
        <a:ext cx="10718695" cy="932252"/>
      </dsp:txXfrm>
    </dsp:sp>
    <dsp:sp modelId="{5D374A25-9C2D-478F-AE61-870DD594390E}">
      <dsp:nvSpPr>
        <dsp:cNvPr id="0" name=""/>
        <dsp:cNvSpPr/>
      </dsp:nvSpPr>
      <dsp:spPr>
        <a:xfrm>
          <a:off x="0" y="2627011"/>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433769"/>
          <a:ext cx="10819561" cy="1562242"/>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Đến</a:t>
          </a:r>
          <a:r>
            <a:rPr lang="en-US" sz="2800" kern="1200" dirty="0"/>
            <a:t> </a:t>
          </a:r>
          <a:r>
            <a:rPr lang="vi-VN" sz="2800" kern="1200" dirty="0"/>
            <a:t>Gò Phù Sa, xã Ái Tử, huyện Vũ Xương (nay là huyện Triệu Phong, tỉnh Quảng Trị) chọn nơi này để lập Thủ Phủ</a:t>
          </a:r>
          <a:r>
            <a:rPr lang="en-US" sz="2800" kern="1200" dirty="0"/>
            <a:t>.</a:t>
          </a:r>
          <a:r>
            <a:rPr lang="vi-VN" sz="2800" kern="1200" dirty="0"/>
            <a:t> Đây chính là vùng đất họ Nguyễn bắt đầu khởi nghiệp và bành trướng ở xứ Đàng Trong</a:t>
          </a:r>
          <a:r>
            <a:rPr lang="en-US" sz="2800" kern="1200" dirty="0"/>
            <a:t>.</a:t>
          </a:r>
        </a:p>
      </dsp:txBody>
      <dsp:txXfrm>
        <a:off x="617240" y="1510031"/>
        <a:ext cx="10667037" cy="1409718"/>
      </dsp:txXfrm>
    </dsp:sp>
    <dsp:sp modelId="{7205E580-2474-450A-A5DE-2FCCF315917B}">
      <dsp:nvSpPr>
        <dsp:cNvPr id="0" name=""/>
        <dsp:cNvSpPr/>
      </dsp:nvSpPr>
      <dsp:spPr>
        <a:xfrm>
          <a:off x="0" y="3761011"/>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3392011"/>
          <a:ext cx="10819561" cy="73800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vi-VN" sz="2800" kern="1200" dirty="0"/>
            <a:t>Năm 1602, Nguyễn Hoàng cho lập dinh Thanh Chiêm (Quảng Nam) giao ch</a:t>
          </a:r>
          <a:r>
            <a:rPr lang="en-US" sz="2800" kern="1200" dirty="0"/>
            <a:t>o</a:t>
          </a:r>
          <a:r>
            <a:rPr lang="vi-VN" sz="2800" kern="1200" dirty="0"/>
            <a:t> Nguyễn Phúc Nguyên làm trấn thủ. </a:t>
          </a:r>
          <a:endParaRPr lang="en-US" sz="2800" kern="1200" dirty="0"/>
        </a:p>
      </dsp:txBody>
      <dsp:txXfrm>
        <a:off x="577004" y="3428037"/>
        <a:ext cx="10747509" cy="665948"/>
      </dsp:txXfrm>
    </dsp:sp>
    <dsp:sp modelId="{7C64A706-5D61-4099-993C-AD45655F21BD}">
      <dsp:nvSpPr>
        <dsp:cNvPr id="0" name=""/>
        <dsp:cNvSpPr/>
      </dsp:nvSpPr>
      <dsp:spPr>
        <a:xfrm>
          <a:off x="0" y="4895011"/>
          <a:ext cx="11363325" cy="6300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526011"/>
          <a:ext cx="10819561" cy="73800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a:t>Để đưa Đàng Trong phát triển Nguyễn Hoàng đã cho mở mang ngoại thương, hướng tầm nhìn ra biển</a:t>
          </a:r>
          <a:endParaRPr lang="en-US" sz="2800" kern="1200" dirty="0"/>
        </a:p>
      </dsp:txBody>
      <dsp:txXfrm>
        <a:off x="577004" y="4562037"/>
        <a:ext cx="10747509" cy="665948"/>
      </dsp:txXfrm>
    </dsp:sp>
  </dsp:spTree>
</dsp:drawing>
</file>

<file path=ppt/diagrams/drawing2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769285"/>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25472"/>
          <a:ext cx="10819561" cy="115709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Bước</a:t>
          </a:r>
          <a:r>
            <a:rPr lang="en-US" sz="2800" kern="1200" dirty="0"/>
            <a:t> sang </a:t>
          </a:r>
          <a:r>
            <a:rPr lang="en-US" sz="2800" kern="1200" dirty="0" err="1"/>
            <a:t>thế</a:t>
          </a:r>
          <a:r>
            <a:rPr lang="en-US" sz="2800" kern="1200" dirty="0"/>
            <a:t> </a:t>
          </a:r>
          <a:r>
            <a:rPr lang="en-US" sz="2800" kern="1200" dirty="0" err="1"/>
            <a:t>kỷ</a:t>
          </a:r>
          <a:r>
            <a:rPr lang="en-US" sz="2800" kern="1200" dirty="0"/>
            <a:t> XVIII, </a:t>
          </a:r>
          <a:r>
            <a:rPr lang="en-US" sz="2800" kern="1200" dirty="0" err="1"/>
            <a:t>chế</a:t>
          </a:r>
          <a:r>
            <a:rPr lang="en-US" sz="2800" kern="1200" dirty="0"/>
            <a:t> </a:t>
          </a:r>
          <a:r>
            <a:rPr lang="en-US" sz="2800" kern="1200" dirty="0" err="1"/>
            <a:t>độ</a:t>
          </a:r>
          <a:r>
            <a:rPr lang="en-US" sz="2800" kern="1200" dirty="0"/>
            <a:t> </a:t>
          </a:r>
          <a:r>
            <a:rPr lang="en-US" sz="2800" kern="1200" dirty="0" err="1"/>
            <a:t>phong</a:t>
          </a:r>
          <a:r>
            <a:rPr lang="en-US" sz="2800" kern="1200" dirty="0"/>
            <a:t> </a:t>
          </a:r>
          <a:r>
            <a:rPr lang="en-US" sz="2800" kern="1200" dirty="0" err="1"/>
            <a:t>kiến</a:t>
          </a:r>
          <a:r>
            <a:rPr lang="en-US" sz="2800" kern="1200" dirty="0"/>
            <a:t> </a:t>
          </a:r>
          <a:r>
            <a:rPr lang="en-US" sz="2800" kern="1200" dirty="0" err="1"/>
            <a:t>Đàng</a:t>
          </a:r>
          <a:r>
            <a:rPr lang="en-US" sz="2800" kern="1200" dirty="0"/>
            <a:t> </a:t>
          </a:r>
          <a:r>
            <a:rPr lang="en-US" sz="2800" kern="1200" dirty="0" err="1"/>
            <a:t>Ngoài</a:t>
          </a:r>
          <a:r>
            <a:rPr lang="en-US" sz="2800" kern="1200" dirty="0"/>
            <a:t> </a:t>
          </a:r>
          <a:r>
            <a:rPr lang="en-US" sz="2800" kern="1200" dirty="0" err="1"/>
            <a:t>lâm</a:t>
          </a:r>
          <a:r>
            <a:rPr lang="en-US" sz="2800" kern="1200" dirty="0"/>
            <a:t> </a:t>
          </a:r>
          <a:r>
            <a:rPr lang="en-US" sz="2800" kern="1200" dirty="0" err="1"/>
            <a:t>vào</a:t>
          </a:r>
          <a:r>
            <a:rPr lang="en-US" sz="2800" kern="1200" dirty="0"/>
            <a:t> </a:t>
          </a:r>
          <a:r>
            <a:rPr lang="en-US" sz="2800" kern="1200" dirty="0" err="1"/>
            <a:t>khủng</a:t>
          </a:r>
          <a:r>
            <a:rPr lang="en-US" sz="2800" kern="1200" dirty="0"/>
            <a:t>   </a:t>
          </a:r>
          <a:r>
            <a:rPr lang="en-US" sz="2800" kern="1200" dirty="0" err="1"/>
            <a:t>hoảng</a:t>
          </a:r>
          <a:r>
            <a:rPr lang="en-US" sz="2800" kern="1200" dirty="0"/>
            <a:t>.</a:t>
          </a:r>
        </a:p>
      </dsp:txBody>
      <dsp:txXfrm>
        <a:off x="597463" y="81957"/>
        <a:ext cx="10706591" cy="1044123"/>
      </dsp:txXfrm>
    </dsp:sp>
    <dsp:sp modelId="{5D374A25-9C2D-478F-AE61-870DD594390E}">
      <dsp:nvSpPr>
        <dsp:cNvPr id="0" name=""/>
        <dsp:cNvSpPr/>
      </dsp:nvSpPr>
      <dsp:spPr>
        <a:xfrm>
          <a:off x="0" y="225842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626085"/>
          <a:ext cx="10819561" cy="10456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i="1" kern="1200" dirty="0" err="1"/>
            <a:t>Kinh</a:t>
          </a:r>
          <a:r>
            <a:rPr lang="en-US" sz="2800" i="1" kern="1200" dirty="0"/>
            <a:t> </a:t>
          </a:r>
          <a:r>
            <a:rPr lang="en-US" sz="2800" i="1" kern="1200" dirty="0" err="1"/>
            <a:t>tế</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suy</a:t>
          </a:r>
          <a:r>
            <a:rPr lang="en-US" sz="2800" kern="1200" dirty="0"/>
            <a:t> </a:t>
          </a:r>
          <a:r>
            <a:rPr lang="en-US" sz="2800" kern="1200" dirty="0" err="1"/>
            <a:t>sụp</a:t>
          </a:r>
          <a:r>
            <a:rPr lang="en-US" sz="2800" kern="1200" dirty="0"/>
            <a:t>, </a:t>
          </a:r>
          <a:r>
            <a:rPr lang="en-US" sz="2800" kern="1200" dirty="0" err="1"/>
            <a:t>sản</a:t>
          </a:r>
          <a:r>
            <a:rPr lang="en-US" sz="2800" kern="1200" dirty="0"/>
            <a:t> </a:t>
          </a:r>
          <a:r>
            <a:rPr lang="en-US" sz="2800" kern="1200" dirty="0" err="1"/>
            <a:t>xuất</a:t>
          </a:r>
          <a:r>
            <a:rPr lang="en-US" sz="2800" kern="1200" dirty="0"/>
            <a:t> </a:t>
          </a:r>
          <a:r>
            <a:rPr lang="en-US" sz="2800" kern="1200" dirty="0" err="1"/>
            <a:t>đình</a:t>
          </a:r>
          <a:r>
            <a:rPr lang="en-US" sz="2800" kern="1200" dirty="0"/>
            <a:t> </a:t>
          </a:r>
          <a:r>
            <a:rPr lang="en-US" sz="2800" kern="1200" dirty="0" err="1"/>
            <a:t>trệ</a:t>
          </a:r>
          <a:endParaRPr lang="en-US" sz="2800" kern="1200" dirty="0"/>
        </a:p>
      </dsp:txBody>
      <dsp:txXfrm>
        <a:off x="592021" y="1677128"/>
        <a:ext cx="10717475" cy="943537"/>
      </dsp:txXfrm>
    </dsp:sp>
    <dsp:sp modelId="{7205E580-2474-450A-A5DE-2FCCF315917B}">
      <dsp:nvSpPr>
        <dsp:cNvPr id="0" name=""/>
        <dsp:cNvSpPr/>
      </dsp:nvSpPr>
      <dsp:spPr>
        <a:xfrm>
          <a:off x="0" y="352850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3115229"/>
          <a:ext cx="10819561" cy="8265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 </a:t>
          </a:r>
          <a:r>
            <a:rPr lang="en-US" sz="2800" i="1" kern="1200" dirty="0" err="1"/>
            <a:t>Sự</a:t>
          </a:r>
          <a:r>
            <a:rPr lang="en-US" sz="2800" i="1" kern="1200" dirty="0"/>
            <a:t> </a:t>
          </a:r>
          <a:r>
            <a:rPr lang="en-US" sz="2800" i="1" kern="1200" dirty="0" err="1"/>
            <a:t>sa</a:t>
          </a:r>
          <a:r>
            <a:rPr lang="en-US" sz="2800" i="1" kern="1200" dirty="0"/>
            <a:t> </a:t>
          </a:r>
          <a:r>
            <a:rPr lang="en-US" sz="2800" i="1" kern="1200" dirty="0" err="1"/>
            <a:t>đọa</a:t>
          </a:r>
          <a:r>
            <a:rPr lang="en-US" sz="2800" i="1" kern="1200" dirty="0"/>
            <a:t> </a:t>
          </a:r>
          <a:r>
            <a:rPr lang="en-US" sz="2800" i="1" kern="1200" dirty="0" err="1"/>
            <a:t>của</a:t>
          </a:r>
          <a:r>
            <a:rPr lang="en-US" sz="2800" i="1" kern="1200" dirty="0"/>
            <a:t> </a:t>
          </a:r>
          <a:r>
            <a:rPr lang="en-US" sz="2800" i="1" kern="1200" dirty="0" err="1"/>
            <a:t>các</a:t>
          </a:r>
          <a:r>
            <a:rPr lang="en-US" sz="2800" i="1" kern="1200" dirty="0"/>
            <a:t> </a:t>
          </a:r>
          <a:r>
            <a:rPr lang="en-US" sz="2800" i="1" kern="1200" dirty="0" err="1"/>
            <a:t>quan</a:t>
          </a:r>
          <a:r>
            <a:rPr lang="en-US" sz="2800" i="1" kern="1200" dirty="0"/>
            <a:t> </a:t>
          </a:r>
          <a:r>
            <a:rPr lang="en-US" sz="2800" i="1" kern="1200" dirty="0" err="1"/>
            <a:t>lại</a:t>
          </a:r>
          <a:endParaRPr lang="en-US" sz="2800" kern="1200" dirty="0"/>
        </a:p>
      </dsp:txBody>
      <dsp:txXfrm>
        <a:off x="581327" y="3155578"/>
        <a:ext cx="10738863" cy="745862"/>
      </dsp:txXfrm>
    </dsp:sp>
    <dsp:sp modelId="{7C64A706-5D61-4099-993C-AD45655F21BD}">
      <dsp:nvSpPr>
        <dsp:cNvPr id="0" name=""/>
        <dsp:cNvSpPr/>
      </dsp:nvSpPr>
      <dsp:spPr>
        <a:xfrm>
          <a:off x="0" y="479858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385309"/>
          <a:ext cx="10819561" cy="82656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i="1" kern="1200" dirty="0" err="1"/>
            <a:t>Xã</a:t>
          </a:r>
          <a:r>
            <a:rPr lang="en-US" sz="2800" i="1" kern="1200" dirty="0"/>
            <a:t> </a:t>
          </a:r>
          <a:r>
            <a:rPr lang="en-US" sz="2800" i="1" kern="1200" dirty="0" err="1"/>
            <a:t>hội</a:t>
          </a:r>
          <a:r>
            <a:rPr lang="en-US" sz="2800" kern="1200" dirty="0"/>
            <a:t>: </a:t>
          </a:r>
          <a:r>
            <a:rPr lang="en-US" sz="2800" kern="1200" dirty="0" err="1"/>
            <a:t>Đời</a:t>
          </a:r>
          <a:r>
            <a:rPr lang="en-US" sz="2800" kern="1200" dirty="0"/>
            <a:t> </a:t>
          </a:r>
          <a:r>
            <a:rPr lang="en-US" sz="2800" kern="1200" dirty="0" err="1"/>
            <a:t>sống</a:t>
          </a:r>
          <a:r>
            <a:rPr lang="en-US" sz="2800" kern="1200" dirty="0"/>
            <a:t> </a:t>
          </a:r>
          <a:r>
            <a:rPr lang="en-US" sz="2800" kern="1200" dirty="0" err="1"/>
            <a:t>nhân</a:t>
          </a:r>
          <a:r>
            <a:rPr lang="en-US" sz="2800" kern="1200" dirty="0"/>
            <a:t> </a:t>
          </a:r>
          <a:r>
            <a:rPr lang="en-US" sz="2800" kern="1200" dirty="0" err="1"/>
            <a:t>dân</a:t>
          </a:r>
          <a:r>
            <a:rPr lang="en-US" sz="2800" kern="1200" dirty="0"/>
            <a:t> </a:t>
          </a:r>
          <a:r>
            <a:rPr lang="en-US" sz="2800" kern="1200" dirty="0" err="1"/>
            <a:t>ngày</a:t>
          </a:r>
          <a:r>
            <a:rPr lang="en-US" sz="2800" kern="1200" dirty="0"/>
            <a:t> </a:t>
          </a:r>
          <a:r>
            <a:rPr lang="en-US" sz="2800" kern="1200" dirty="0" err="1"/>
            <a:t>càng</a:t>
          </a:r>
          <a:r>
            <a:rPr lang="en-US" sz="2800" kern="1200" dirty="0"/>
            <a:t> </a:t>
          </a:r>
          <a:r>
            <a:rPr lang="en-US" sz="2800" kern="1200" dirty="0" err="1"/>
            <a:t>khổ</a:t>
          </a:r>
          <a:r>
            <a:rPr lang="en-US" sz="2800" kern="1200" dirty="0"/>
            <a:t> </a:t>
          </a:r>
          <a:r>
            <a:rPr lang="en-US" sz="2800" kern="1200" dirty="0" err="1"/>
            <a:t>cực</a:t>
          </a:r>
          <a:r>
            <a:rPr lang="en-US" sz="2800" kern="1200" dirty="0"/>
            <a:t>. </a:t>
          </a:r>
          <a:r>
            <a:rPr lang="en-US" sz="2800" kern="1200" dirty="0" err="1"/>
            <a:t>Phần</a:t>
          </a:r>
          <a:r>
            <a:rPr lang="en-US" sz="2800" kern="1200" dirty="0"/>
            <a:t> </a:t>
          </a:r>
          <a:r>
            <a:rPr lang="en-US" sz="2800" kern="1200" dirty="0" err="1"/>
            <a:t>lớn</a:t>
          </a:r>
          <a:r>
            <a:rPr lang="en-US" sz="2800" kern="1200" dirty="0"/>
            <a:t> </a:t>
          </a:r>
          <a:r>
            <a:rPr lang="en-US" sz="2800" kern="1200" dirty="0" err="1"/>
            <a:t>ruộng</a:t>
          </a:r>
          <a:r>
            <a:rPr lang="en-US" sz="2800" kern="1200" dirty="0"/>
            <a:t> </a:t>
          </a:r>
          <a:r>
            <a:rPr lang="en-US" sz="2800" kern="1200" dirty="0" err="1"/>
            <a:t>đất</a:t>
          </a:r>
          <a:r>
            <a:rPr lang="en-US" sz="2800" kern="1200" dirty="0"/>
            <a:t> </a:t>
          </a:r>
          <a:r>
            <a:rPr lang="en-US" sz="2800" kern="1200" dirty="0" err="1"/>
            <a:t>tập</a:t>
          </a:r>
          <a:r>
            <a:rPr lang="en-US" sz="2800" kern="1200" dirty="0"/>
            <a:t> </a:t>
          </a:r>
          <a:r>
            <a:rPr lang="en-US" sz="2800" kern="1200" dirty="0" err="1"/>
            <a:t>trung</a:t>
          </a:r>
          <a:r>
            <a:rPr lang="en-US" sz="2800" kern="1200" dirty="0"/>
            <a:t>   </a:t>
          </a:r>
          <a:r>
            <a:rPr lang="en-US" sz="2800" kern="1200" dirty="0" err="1"/>
            <a:t>trong</a:t>
          </a:r>
          <a:r>
            <a:rPr lang="en-US" sz="2800" kern="1200" dirty="0"/>
            <a:t> </a:t>
          </a:r>
          <a:r>
            <a:rPr lang="en-US" sz="2800" kern="1200" dirty="0" err="1"/>
            <a:t>tay</a:t>
          </a:r>
          <a:r>
            <a:rPr lang="en-US" sz="2800" kern="1200" dirty="0"/>
            <a:t> </a:t>
          </a:r>
          <a:r>
            <a:rPr lang="en-US" sz="2800" kern="1200" dirty="0" err="1"/>
            <a:t>địa</a:t>
          </a:r>
          <a:r>
            <a:rPr lang="en-US" sz="2800" kern="1200" dirty="0"/>
            <a:t> </a:t>
          </a:r>
          <a:r>
            <a:rPr lang="en-US" sz="2800" kern="1200" dirty="0" err="1"/>
            <a:t>chủ</a:t>
          </a:r>
          <a:r>
            <a:rPr lang="en-US" sz="2800" kern="1200" dirty="0"/>
            <a:t>.</a:t>
          </a:r>
        </a:p>
      </dsp:txBody>
      <dsp:txXfrm>
        <a:off x="581327" y="4425658"/>
        <a:ext cx="10738863" cy="745862"/>
      </dsp:txXfrm>
    </dsp:sp>
  </dsp:spTree>
</dsp:drawing>
</file>

<file path=ppt/diagrams/drawing2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147297E-D6FE-4566-9C6F-F325298E3316}">
      <dsp:nvSpPr>
        <dsp:cNvPr id="0" name=""/>
        <dsp:cNvSpPr/>
      </dsp:nvSpPr>
      <dsp:spPr>
        <a:xfrm>
          <a:off x="0" y="0"/>
          <a:ext cx="7207250" cy="1144345"/>
        </a:xfrm>
        <a:prstGeom prst="roundRect">
          <a:avLst/>
        </a:prstGeom>
        <a:solidFill>
          <a:schemeClr val="accent6">
            <a:lumMod val="50000"/>
          </a:schemeClr>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137160" tIns="137160" rIns="137160" bIns="137160" numCol="1" spcCol="1270" anchor="ctr" anchorCtr="0">
          <a:noAutofit/>
        </a:bodyPr>
        <a:lstStyle/>
        <a:p>
          <a:pPr marL="0" lvl="0" indent="0" algn="just" defTabSz="1600200">
            <a:lnSpc>
              <a:spcPct val="90000"/>
            </a:lnSpc>
            <a:spcBef>
              <a:spcPct val="0"/>
            </a:spcBef>
            <a:spcAft>
              <a:spcPct val="35000"/>
            </a:spcAft>
            <a:buNone/>
          </a:pPr>
          <a:r>
            <a:rPr lang="en-US" sz="3600" i="1" kern="1200" dirty="0" err="1"/>
            <a:t>Khởi</a:t>
          </a:r>
          <a:r>
            <a:rPr lang="en-US" sz="3600" i="1" kern="1200" dirty="0"/>
            <a:t> </a:t>
          </a:r>
          <a:r>
            <a:rPr lang="en-US" sz="3600" i="1" kern="1200" dirty="0" err="1"/>
            <a:t>nghĩa</a:t>
          </a:r>
          <a:r>
            <a:rPr lang="en-US" sz="3600" i="1" kern="1200" dirty="0"/>
            <a:t> </a:t>
          </a:r>
          <a:r>
            <a:rPr lang="en-US" sz="3600" i="1" kern="1200" dirty="0" err="1"/>
            <a:t>nông</a:t>
          </a:r>
          <a:r>
            <a:rPr lang="en-US" sz="3600" i="1" kern="1200" dirty="0"/>
            <a:t> </a:t>
          </a:r>
          <a:r>
            <a:rPr lang="en-US" sz="3600" i="1" kern="1200" dirty="0" err="1"/>
            <a:t>dân</a:t>
          </a:r>
          <a:endParaRPr lang="en-US" sz="3600" kern="1200" dirty="0"/>
        </a:p>
      </dsp:txBody>
      <dsp:txXfrm>
        <a:off x="55862" y="55862"/>
        <a:ext cx="7095526" cy="1032621"/>
      </dsp:txXfrm>
    </dsp:sp>
    <dsp:sp modelId="{8F27EC14-F497-497C-AE27-0BE0C2055BED}">
      <dsp:nvSpPr>
        <dsp:cNvPr id="0" name=""/>
        <dsp:cNvSpPr/>
      </dsp:nvSpPr>
      <dsp:spPr>
        <a:xfrm>
          <a:off x="0" y="1148916"/>
          <a:ext cx="7207250" cy="537570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8830" tIns="45720" rIns="256032" bIns="45720" numCol="1" spcCol="1270" anchor="t" anchorCtr="0">
          <a:noAutofit/>
        </a:bodyPr>
        <a:lstStyle/>
        <a:p>
          <a:pPr marL="285750" lvl="1" indent="-285750" algn="l" defTabSz="1600200">
            <a:lnSpc>
              <a:spcPct val="90000"/>
            </a:lnSpc>
            <a:spcBef>
              <a:spcPct val="0"/>
            </a:spcBef>
            <a:spcAft>
              <a:spcPct val="20000"/>
            </a:spcAft>
            <a:buChar char="•"/>
          </a:pPr>
          <a:r>
            <a:rPr lang="en-US" sz="3600" kern="1200" dirty="0" err="1"/>
            <a:t>Vào</a:t>
          </a:r>
          <a:r>
            <a:rPr lang="en-US" sz="3600" kern="1200" dirty="0"/>
            <a:t> </a:t>
          </a:r>
          <a:r>
            <a:rPr lang="en-US" sz="3600" kern="1200" dirty="0" err="1"/>
            <a:t>những</a:t>
          </a:r>
          <a:r>
            <a:rPr lang="en-US" sz="3600" kern="1200" dirty="0"/>
            <a:t> </a:t>
          </a:r>
          <a:r>
            <a:rPr lang="en-US" sz="3600" kern="1200" dirty="0" err="1"/>
            <a:t>năm</a:t>
          </a:r>
          <a:r>
            <a:rPr lang="en-US" sz="3600" kern="1200" dirty="0"/>
            <a:t> 30 </a:t>
          </a:r>
          <a:r>
            <a:rPr lang="en-US" sz="3600" kern="1200" dirty="0" err="1"/>
            <a:t>của</a:t>
          </a:r>
          <a:r>
            <a:rPr lang="en-US" sz="3600" kern="1200" dirty="0"/>
            <a:t> </a:t>
          </a:r>
          <a:r>
            <a:rPr lang="en-US" sz="3600" kern="1200" dirty="0" err="1"/>
            <a:t>thế</a:t>
          </a:r>
          <a:r>
            <a:rPr lang="en-US" sz="3600" kern="1200" dirty="0"/>
            <a:t> </a:t>
          </a:r>
          <a:r>
            <a:rPr lang="en-US" sz="3600" kern="1200" dirty="0" err="1"/>
            <a:t>kỷ</a:t>
          </a:r>
          <a:r>
            <a:rPr lang="en-US" sz="3600" kern="1200" dirty="0"/>
            <a:t> XVIII, </a:t>
          </a:r>
          <a:r>
            <a:rPr lang="en-US" sz="3600" kern="1200" dirty="0" err="1"/>
            <a:t>khởi</a:t>
          </a:r>
          <a:r>
            <a:rPr lang="en-US" sz="3600" kern="1200" dirty="0"/>
            <a:t> </a:t>
          </a:r>
          <a:r>
            <a:rPr lang="en-US" sz="3600" kern="1200" dirty="0" err="1"/>
            <a:t>nghĩa</a:t>
          </a:r>
          <a:r>
            <a:rPr lang="en-US" sz="3600" kern="1200" dirty="0"/>
            <a:t> </a:t>
          </a:r>
          <a:r>
            <a:rPr lang="en-US" sz="3600" kern="1200" dirty="0" err="1"/>
            <a:t>nông</a:t>
          </a:r>
          <a:r>
            <a:rPr lang="en-US" sz="3600" kern="1200" dirty="0"/>
            <a:t> </a:t>
          </a:r>
          <a:r>
            <a:rPr lang="en-US" sz="3600" kern="1200" dirty="0" err="1"/>
            <a:t>dân</a:t>
          </a:r>
          <a:r>
            <a:rPr lang="en-US" sz="3600" kern="1200" dirty="0"/>
            <a:t> </a:t>
          </a:r>
          <a:r>
            <a:rPr lang="en-US" sz="3600" kern="1200" dirty="0" err="1"/>
            <a:t>nổ</a:t>
          </a:r>
          <a:r>
            <a:rPr lang="en-US" sz="3600" kern="1200" dirty="0"/>
            <a:t> ra </a:t>
          </a:r>
          <a:r>
            <a:rPr lang="en-US" sz="3600" kern="1200" dirty="0" err="1"/>
            <a:t>rầm</a:t>
          </a:r>
          <a:r>
            <a:rPr lang="en-US" sz="3600" kern="1200" dirty="0"/>
            <a:t> </a:t>
          </a:r>
          <a:r>
            <a:rPr lang="en-US" sz="3600" kern="1200" dirty="0" err="1"/>
            <a:t>rộ</a:t>
          </a:r>
          <a:r>
            <a:rPr lang="en-US" sz="3600" kern="1200" dirty="0"/>
            <a:t> ở </a:t>
          </a:r>
          <a:r>
            <a:rPr lang="en-US" sz="3600" kern="1200" dirty="0" err="1"/>
            <a:t>khắp</a:t>
          </a:r>
          <a:r>
            <a:rPr lang="en-US" sz="3600" kern="1200" dirty="0"/>
            <a:t> </a:t>
          </a:r>
          <a:r>
            <a:rPr lang="en-US" sz="3600" kern="1200" dirty="0" err="1"/>
            <a:t>nơi</a:t>
          </a:r>
          <a:endParaRPr lang="en-US" sz="3600" kern="1200" dirty="0"/>
        </a:p>
        <a:p>
          <a:pPr marL="285750" lvl="1" indent="-285750" algn="just" defTabSz="1600200">
            <a:lnSpc>
              <a:spcPct val="90000"/>
            </a:lnSpc>
            <a:spcBef>
              <a:spcPct val="0"/>
            </a:spcBef>
            <a:spcAft>
              <a:spcPct val="20000"/>
            </a:spcAft>
            <a:buChar char="•"/>
          </a:pPr>
          <a:r>
            <a:rPr lang="en-US" sz="3600" kern="1200" dirty="0" err="1"/>
            <a:t>Phong</a:t>
          </a:r>
          <a:r>
            <a:rPr lang="en-US" sz="3600" kern="1200" dirty="0"/>
            <a:t> </a:t>
          </a:r>
          <a:r>
            <a:rPr lang="en-US" sz="3600" kern="1200" dirty="0" err="1"/>
            <a:t>trào</a:t>
          </a:r>
          <a:r>
            <a:rPr lang="en-US" sz="3600" kern="1200" dirty="0"/>
            <a:t> </a:t>
          </a:r>
          <a:r>
            <a:rPr lang="en-US" sz="3600" kern="1200" dirty="0" err="1"/>
            <a:t>nông</a:t>
          </a:r>
          <a:r>
            <a:rPr lang="en-US" sz="3600" kern="1200" dirty="0"/>
            <a:t> </a:t>
          </a:r>
          <a:r>
            <a:rPr lang="en-US" sz="3600" kern="1200" dirty="0" err="1"/>
            <a:t>dân</a:t>
          </a:r>
          <a:r>
            <a:rPr lang="en-US" sz="3600" kern="1200" dirty="0"/>
            <a:t> </a:t>
          </a:r>
          <a:r>
            <a:rPr lang="en-US" sz="3600" kern="1200" dirty="0" err="1"/>
            <a:t>Đàng</a:t>
          </a:r>
          <a:r>
            <a:rPr lang="en-US" sz="3600" kern="1200" dirty="0"/>
            <a:t> </a:t>
          </a:r>
          <a:r>
            <a:rPr lang="en-US" sz="3600" kern="1200" dirty="0" err="1"/>
            <a:t>Ngoài</a:t>
          </a:r>
          <a:r>
            <a:rPr lang="en-US" sz="3600" kern="1200" dirty="0"/>
            <a:t> </a:t>
          </a:r>
          <a:r>
            <a:rPr lang="en-US" sz="3600" kern="1200" dirty="0" err="1"/>
            <a:t>diễn</a:t>
          </a:r>
          <a:r>
            <a:rPr lang="en-US" sz="3600" kern="1200" dirty="0"/>
            <a:t> ra </a:t>
          </a:r>
          <a:r>
            <a:rPr lang="en-US" sz="3600" kern="1200" dirty="0" err="1"/>
            <a:t>sôi</a:t>
          </a:r>
          <a:r>
            <a:rPr lang="en-US" sz="3600" kern="1200" dirty="0"/>
            <a:t> </a:t>
          </a:r>
          <a:r>
            <a:rPr lang="en-US" sz="3600" kern="1200" dirty="0" err="1"/>
            <a:t>nổi</a:t>
          </a:r>
          <a:r>
            <a:rPr lang="en-US" sz="3600" kern="1200" dirty="0"/>
            <a:t>, </a:t>
          </a:r>
          <a:r>
            <a:rPr lang="en-US" sz="3600" kern="1200" dirty="0" err="1"/>
            <a:t>rộng</a:t>
          </a:r>
          <a:r>
            <a:rPr lang="en-US" sz="3600" kern="1200" dirty="0"/>
            <a:t> </a:t>
          </a:r>
          <a:r>
            <a:rPr lang="en-US" sz="3600" kern="1200" dirty="0" err="1"/>
            <a:t>khắp</a:t>
          </a:r>
          <a:r>
            <a:rPr lang="en-US" sz="3600" kern="1200" dirty="0"/>
            <a:t>, </a:t>
          </a:r>
          <a:r>
            <a:rPr lang="en-US" sz="3600" kern="1200" dirty="0" err="1"/>
            <a:t>kéo</a:t>
          </a:r>
          <a:r>
            <a:rPr lang="en-US" sz="3600" kern="1200" dirty="0"/>
            <a:t> </a:t>
          </a:r>
          <a:r>
            <a:rPr lang="en-US" sz="3600" kern="1200" dirty="0" err="1"/>
            <a:t>dài</a:t>
          </a:r>
          <a:r>
            <a:rPr lang="en-US" sz="3600" kern="1200" dirty="0"/>
            <a:t> </a:t>
          </a:r>
          <a:r>
            <a:rPr lang="en-US" sz="3600" kern="1200" dirty="0" err="1"/>
            <a:t>và</a:t>
          </a:r>
          <a:r>
            <a:rPr lang="en-US" sz="3600" kern="1200" dirty="0"/>
            <a:t> </a:t>
          </a:r>
          <a:r>
            <a:rPr lang="en-US" sz="3600" kern="1200" dirty="0" err="1"/>
            <a:t>lôi</a:t>
          </a:r>
          <a:r>
            <a:rPr lang="en-US" sz="3600" kern="1200" dirty="0"/>
            <a:t> </a:t>
          </a:r>
          <a:r>
            <a:rPr lang="en-US" sz="3600" kern="1200" dirty="0" err="1"/>
            <a:t>kéo</a:t>
          </a:r>
          <a:r>
            <a:rPr lang="en-US" sz="3600" kern="1200" dirty="0"/>
            <a:t> </a:t>
          </a:r>
          <a:r>
            <a:rPr lang="en-US" sz="3600" kern="1200" dirty="0" err="1"/>
            <a:t>được</a:t>
          </a:r>
          <a:r>
            <a:rPr lang="en-US" sz="3600" kern="1200" dirty="0"/>
            <a:t> </a:t>
          </a:r>
          <a:r>
            <a:rPr lang="en-US" sz="3600" kern="1200" dirty="0" err="1"/>
            <a:t>đông</a:t>
          </a:r>
          <a:r>
            <a:rPr lang="en-US" sz="3600" kern="1200" dirty="0"/>
            <a:t> </a:t>
          </a:r>
          <a:r>
            <a:rPr lang="en-US" sz="3600" kern="1200" dirty="0" err="1"/>
            <a:t>đảo</a:t>
          </a:r>
          <a:r>
            <a:rPr lang="en-US" sz="3600" kern="1200" dirty="0"/>
            <a:t> </a:t>
          </a:r>
          <a:r>
            <a:rPr lang="en-US" sz="3600" kern="1200" dirty="0" err="1"/>
            <a:t>các</a:t>
          </a:r>
          <a:r>
            <a:rPr lang="en-US" sz="3600" kern="1200" dirty="0"/>
            <a:t> </a:t>
          </a:r>
          <a:r>
            <a:rPr lang="en-US" sz="3600" kern="1200" dirty="0" err="1"/>
            <a:t>tầng</a:t>
          </a:r>
          <a:r>
            <a:rPr lang="en-US" sz="3600" kern="1200" dirty="0"/>
            <a:t> </a:t>
          </a:r>
          <a:r>
            <a:rPr lang="en-US" sz="3600" kern="1200" dirty="0" err="1"/>
            <a:t>lớp</a:t>
          </a:r>
          <a:r>
            <a:rPr lang="en-US" sz="3600" kern="1200" dirty="0"/>
            <a:t> </a:t>
          </a:r>
          <a:r>
            <a:rPr lang="en-US" sz="3600" kern="1200" dirty="0" err="1"/>
            <a:t>tham</a:t>
          </a:r>
          <a:r>
            <a:rPr lang="en-US" sz="3600" kern="1200" dirty="0"/>
            <a:t> </a:t>
          </a:r>
          <a:r>
            <a:rPr lang="en-US" sz="3600" kern="1200" dirty="0" err="1"/>
            <a:t>gia</a:t>
          </a:r>
          <a:r>
            <a:rPr lang="en-US" sz="3600" kern="1200" dirty="0"/>
            <a:t> </a:t>
          </a:r>
          <a:r>
            <a:rPr lang="en-US" sz="3600" kern="1200" dirty="0" err="1"/>
            <a:t>nhưng</a:t>
          </a:r>
          <a:r>
            <a:rPr lang="en-US" sz="3600" kern="1200" dirty="0"/>
            <a:t> do </a:t>
          </a:r>
          <a:r>
            <a:rPr lang="en-US" sz="3600" kern="1200" dirty="0" err="1"/>
            <a:t>phong</a:t>
          </a:r>
          <a:r>
            <a:rPr lang="en-US" sz="3600" kern="1200" dirty="0"/>
            <a:t> </a:t>
          </a:r>
          <a:r>
            <a:rPr lang="en-US" sz="3600" kern="1200" dirty="0" err="1"/>
            <a:t>trào</a:t>
          </a:r>
          <a:r>
            <a:rPr lang="en-US" sz="3600" kern="1200" dirty="0"/>
            <a:t> </a:t>
          </a:r>
          <a:r>
            <a:rPr lang="en-US" sz="3600" kern="1200" dirty="0" err="1"/>
            <a:t>bị</a:t>
          </a:r>
          <a:r>
            <a:rPr lang="en-US" sz="3600" kern="1200" dirty="0"/>
            <a:t> </a:t>
          </a:r>
          <a:r>
            <a:rPr lang="en-US" sz="3600" kern="1200" dirty="0" err="1"/>
            <a:t>phân</a:t>
          </a:r>
          <a:r>
            <a:rPr lang="en-US" sz="3600" kern="1200" dirty="0"/>
            <a:t> </a:t>
          </a:r>
          <a:r>
            <a:rPr lang="en-US" sz="3600" kern="1200" dirty="0" err="1"/>
            <a:t>tán</a:t>
          </a:r>
          <a:r>
            <a:rPr lang="en-US" sz="3600" kern="1200" dirty="0"/>
            <a:t>, </a:t>
          </a:r>
          <a:r>
            <a:rPr lang="en-US" sz="3600" kern="1200" dirty="0" err="1"/>
            <a:t>thiếu</a:t>
          </a:r>
          <a:r>
            <a:rPr lang="en-US" sz="3600" kern="1200" dirty="0"/>
            <a:t> </a:t>
          </a:r>
          <a:r>
            <a:rPr lang="en-US" sz="3600" kern="1200" dirty="0" err="1"/>
            <a:t>liên</a:t>
          </a:r>
          <a:r>
            <a:rPr lang="en-US" sz="3600" kern="1200" dirty="0"/>
            <a:t> </a:t>
          </a:r>
          <a:r>
            <a:rPr lang="en-US" sz="3600" kern="1200" dirty="0" err="1"/>
            <a:t>kết</a:t>
          </a:r>
          <a:r>
            <a:rPr lang="en-US" sz="3600" kern="1200" dirty="0"/>
            <a:t> </a:t>
          </a:r>
          <a:r>
            <a:rPr lang="en-US" sz="3600" kern="1200" dirty="0" err="1"/>
            <a:t>giữa</a:t>
          </a:r>
          <a:r>
            <a:rPr lang="en-US" sz="3600" kern="1200" dirty="0"/>
            <a:t> </a:t>
          </a:r>
          <a:r>
            <a:rPr lang="en-US" sz="3600" kern="1200" dirty="0" err="1"/>
            <a:t>các</a:t>
          </a:r>
          <a:r>
            <a:rPr lang="en-US" sz="3600" kern="1200" dirty="0"/>
            <a:t> </a:t>
          </a:r>
          <a:r>
            <a:rPr lang="en-US" sz="3600" kern="1200" dirty="0" err="1"/>
            <a:t>cuộc</a:t>
          </a:r>
          <a:r>
            <a:rPr lang="en-US" sz="3600" kern="1200" dirty="0"/>
            <a:t> </a:t>
          </a:r>
          <a:r>
            <a:rPr lang="en-US" sz="3600" kern="1200" dirty="0" err="1"/>
            <a:t>khởi</a:t>
          </a:r>
          <a:r>
            <a:rPr lang="en-US" sz="3600" kern="1200" dirty="0"/>
            <a:t> </a:t>
          </a:r>
          <a:r>
            <a:rPr lang="en-US" sz="3600" kern="1200" dirty="0" err="1"/>
            <a:t>nghĩa</a:t>
          </a:r>
          <a:r>
            <a:rPr lang="en-US" sz="3600" kern="1200" dirty="0"/>
            <a:t> </a:t>
          </a:r>
          <a:r>
            <a:rPr lang="en-US" sz="3600" kern="1200" dirty="0" err="1"/>
            <a:t>và</a:t>
          </a:r>
          <a:r>
            <a:rPr lang="en-US" sz="3600" kern="1200" dirty="0"/>
            <a:t> </a:t>
          </a:r>
          <a:r>
            <a:rPr lang="en-US" sz="3600" kern="1200" dirty="0" err="1"/>
            <a:t>các</a:t>
          </a:r>
          <a:r>
            <a:rPr lang="en-US" sz="3600" kern="1200" dirty="0"/>
            <a:t> </a:t>
          </a:r>
          <a:r>
            <a:rPr lang="en-US" sz="3600" kern="1200" dirty="0" err="1"/>
            <a:t>vùng</a:t>
          </a:r>
          <a:r>
            <a:rPr lang="en-US" sz="3600" kern="1200" dirty="0"/>
            <a:t> </a:t>
          </a:r>
          <a:r>
            <a:rPr lang="en-US" sz="3600" kern="1200" dirty="0" err="1"/>
            <a:t>nên</a:t>
          </a:r>
          <a:r>
            <a:rPr lang="en-US" sz="3600" kern="1200" dirty="0"/>
            <a:t> </a:t>
          </a:r>
          <a:r>
            <a:rPr lang="en-US" sz="3600" kern="1200" dirty="0" err="1"/>
            <a:t>đã</a:t>
          </a:r>
          <a:r>
            <a:rPr lang="en-US" sz="3600" kern="1200" dirty="0"/>
            <a:t> </a:t>
          </a:r>
          <a:r>
            <a:rPr lang="en-US" sz="3600" kern="1200" dirty="0" err="1"/>
            <a:t>bị</a:t>
          </a:r>
          <a:r>
            <a:rPr lang="en-US" sz="3600" kern="1200" dirty="0"/>
            <a:t> </a:t>
          </a:r>
          <a:r>
            <a:rPr lang="en-US" sz="3600" kern="1200" dirty="0" err="1"/>
            <a:t>thất</a:t>
          </a:r>
          <a:r>
            <a:rPr lang="en-US" sz="3600" kern="1200" dirty="0"/>
            <a:t> </a:t>
          </a:r>
          <a:r>
            <a:rPr lang="en-US" sz="3600" kern="1200" dirty="0" err="1"/>
            <a:t>bại</a:t>
          </a:r>
          <a:r>
            <a:rPr lang="en-US" sz="3600" kern="1200" dirty="0"/>
            <a:t>.</a:t>
          </a:r>
        </a:p>
      </dsp:txBody>
      <dsp:txXfrm>
        <a:off x="0" y="1148916"/>
        <a:ext cx="7207250" cy="5375708"/>
      </dsp:txXfrm>
    </dsp:sp>
  </dsp:spTree>
</dsp:drawing>
</file>

<file path=ppt/diagrams/drawing2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8A8B63-D06F-45EF-82C4-4982D0CEEAA7}">
      <dsp:nvSpPr>
        <dsp:cNvPr id="0" name=""/>
        <dsp:cNvSpPr/>
      </dsp:nvSpPr>
      <dsp:spPr>
        <a:xfrm>
          <a:off x="0" y="769285"/>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6CA07B0A-2460-4C2D-B19B-6F4D293E68F7}">
      <dsp:nvSpPr>
        <dsp:cNvPr id="0" name=""/>
        <dsp:cNvSpPr/>
      </dsp:nvSpPr>
      <dsp:spPr>
        <a:xfrm>
          <a:off x="540978" y="25472"/>
          <a:ext cx="10819561" cy="1157093"/>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Năm</a:t>
          </a:r>
          <a:r>
            <a:rPr lang="en-US" sz="2800" kern="1200" dirty="0"/>
            <a:t> 1744, </a:t>
          </a:r>
          <a:r>
            <a:rPr lang="en-US" sz="2800" kern="1200" dirty="0" err="1"/>
            <a:t>chúa</a:t>
          </a:r>
          <a:r>
            <a:rPr lang="en-US" sz="2800" kern="1200" dirty="0"/>
            <a:t> </a:t>
          </a:r>
          <a:r>
            <a:rPr lang="en-US" sz="2800" kern="1200" dirty="0" err="1"/>
            <a:t>Nguyễn</a:t>
          </a:r>
          <a:r>
            <a:rPr lang="en-US" sz="2800" kern="1200" dirty="0"/>
            <a:t> </a:t>
          </a:r>
          <a:r>
            <a:rPr lang="en-US" sz="2800" kern="1200" dirty="0" err="1"/>
            <a:t>Phúc</a:t>
          </a:r>
          <a:r>
            <a:rPr lang="en-US" sz="2800" kern="1200" dirty="0"/>
            <a:t> </a:t>
          </a:r>
          <a:r>
            <a:rPr lang="en-US" sz="2800" kern="1200" dirty="0" err="1"/>
            <a:t>Khoát</a:t>
          </a:r>
          <a:r>
            <a:rPr lang="en-US" sz="2800" kern="1200" dirty="0"/>
            <a:t> </a:t>
          </a:r>
          <a:r>
            <a:rPr lang="en-US" sz="2800" kern="1200" dirty="0" err="1"/>
            <a:t>xưng</a:t>
          </a:r>
          <a:r>
            <a:rPr lang="en-US" sz="2800" kern="1200" dirty="0"/>
            <a:t> </a:t>
          </a:r>
          <a:r>
            <a:rPr lang="en-US" sz="2800" kern="1200" dirty="0" err="1"/>
            <a:t>vương</a:t>
          </a:r>
          <a:r>
            <a:rPr lang="en-US" sz="2800" kern="1200" dirty="0"/>
            <a:t>, </a:t>
          </a:r>
          <a:r>
            <a:rPr lang="en-US" sz="2800" kern="1200" dirty="0" err="1"/>
            <a:t>cải</a:t>
          </a:r>
          <a:r>
            <a:rPr lang="en-US" sz="2800" kern="1200" dirty="0"/>
            <a:t> </a:t>
          </a:r>
          <a:r>
            <a:rPr lang="en-US" sz="2800" kern="1200" dirty="0" err="1"/>
            <a:t>tổ</a:t>
          </a:r>
          <a:r>
            <a:rPr lang="en-US" sz="2800" kern="1200" dirty="0"/>
            <a:t> </a:t>
          </a:r>
          <a:r>
            <a:rPr lang="en-US" sz="2800" kern="1200" dirty="0" err="1"/>
            <a:t>lại</a:t>
          </a:r>
          <a:r>
            <a:rPr lang="en-US" sz="2800" kern="1200" dirty="0"/>
            <a:t> </a:t>
          </a:r>
          <a:r>
            <a:rPr lang="en-US" sz="2800" kern="1200" dirty="0" err="1"/>
            <a:t>bộ</a:t>
          </a:r>
          <a:r>
            <a:rPr lang="en-US" sz="2800" kern="1200" dirty="0"/>
            <a:t> </a:t>
          </a:r>
          <a:r>
            <a:rPr lang="en-US" sz="2800" kern="1200" dirty="0" err="1"/>
            <a:t>máy</a:t>
          </a:r>
          <a:r>
            <a:rPr lang="en-US" sz="2800" kern="1200" dirty="0"/>
            <a:t> </a:t>
          </a:r>
          <a:r>
            <a:rPr lang="en-US" sz="2800" kern="1200" dirty="0" err="1"/>
            <a:t>chính</a:t>
          </a:r>
          <a:r>
            <a:rPr lang="en-US" sz="2800" kern="1200" dirty="0"/>
            <a:t> </a:t>
          </a:r>
          <a:r>
            <a:rPr lang="en-US" sz="2800" kern="1200" dirty="0" err="1"/>
            <a:t>quyền</a:t>
          </a:r>
          <a:endParaRPr lang="en-US" sz="2800" kern="1200" dirty="0"/>
        </a:p>
      </dsp:txBody>
      <dsp:txXfrm>
        <a:off x="597463" y="81957"/>
        <a:ext cx="10706591" cy="1044123"/>
      </dsp:txXfrm>
    </dsp:sp>
    <dsp:sp modelId="{5D374A25-9C2D-478F-AE61-870DD594390E}">
      <dsp:nvSpPr>
        <dsp:cNvPr id="0" name=""/>
        <dsp:cNvSpPr/>
      </dsp:nvSpPr>
      <dsp:spPr>
        <a:xfrm>
          <a:off x="0" y="225842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E47A1D3-A3FF-4BD0-8C25-8A977819B8E2}">
      <dsp:nvSpPr>
        <dsp:cNvPr id="0" name=""/>
        <dsp:cNvSpPr/>
      </dsp:nvSpPr>
      <dsp:spPr>
        <a:xfrm>
          <a:off x="540978" y="1626085"/>
          <a:ext cx="10819561" cy="104562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Khi </a:t>
          </a:r>
          <a:r>
            <a:rPr lang="en-US" sz="2800" kern="1200" dirty="0" err="1"/>
            <a:t>Phúc</a:t>
          </a:r>
          <a:r>
            <a:rPr lang="en-US" sz="2800" kern="1200" dirty="0"/>
            <a:t> </a:t>
          </a:r>
          <a:r>
            <a:rPr lang="en-US" sz="2800" kern="1200" dirty="0" err="1"/>
            <a:t>Khoát</a:t>
          </a:r>
          <a:r>
            <a:rPr lang="en-US" sz="2800" kern="1200" dirty="0"/>
            <a:t> </a:t>
          </a:r>
          <a:r>
            <a:rPr lang="en-US" sz="2800" kern="1200" dirty="0" err="1"/>
            <a:t>chết</a:t>
          </a:r>
          <a:r>
            <a:rPr lang="en-US" sz="2800" kern="1200" dirty="0"/>
            <a:t>, </a:t>
          </a:r>
          <a:r>
            <a:rPr lang="en-US" sz="2800" kern="1200" dirty="0" err="1"/>
            <a:t>nội</a:t>
          </a:r>
          <a:r>
            <a:rPr lang="en-US" sz="2800" kern="1200" dirty="0"/>
            <a:t> </a:t>
          </a:r>
          <a:r>
            <a:rPr lang="en-US" sz="2800" kern="1200" dirty="0" err="1"/>
            <a:t>bộ</a:t>
          </a:r>
          <a:r>
            <a:rPr lang="en-US" sz="2800" kern="1200" dirty="0"/>
            <a:t> </a:t>
          </a:r>
          <a:r>
            <a:rPr lang="en-US" sz="2800" kern="1200" dirty="0" err="1"/>
            <a:t>triều</a:t>
          </a:r>
          <a:r>
            <a:rPr lang="en-US" sz="2800" kern="1200" dirty="0"/>
            <a:t> </a:t>
          </a:r>
          <a:r>
            <a:rPr lang="en-US" sz="2800" kern="1200" dirty="0" err="1"/>
            <a:t>đình</a:t>
          </a:r>
          <a:r>
            <a:rPr lang="en-US" sz="2800" kern="1200" dirty="0"/>
            <a:t> chia </a:t>
          </a:r>
          <a:r>
            <a:rPr lang="en-US" sz="2800" kern="1200" dirty="0" err="1"/>
            <a:t>rẽ</a:t>
          </a:r>
          <a:r>
            <a:rPr lang="en-US" sz="2800" kern="1200" dirty="0"/>
            <a:t>. </a:t>
          </a:r>
          <a:r>
            <a:rPr lang="en-US" sz="2800" kern="1200" dirty="0" err="1"/>
            <a:t>Phái</a:t>
          </a:r>
          <a:r>
            <a:rPr lang="en-US" sz="2800" kern="1200" dirty="0"/>
            <a:t> </a:t>
          </a:r>
          <a:r>
            <a:rPr lang="en-US" sz="2800" kern="1200" dirty="0" err="1"/>
            <a:t>Trương</a:t>
          </a:r>
          <a:r>
            <a:rPr lang="en-US" sz="2800" kern="1200" dirty="0"/>
            <a:t> </a:t>
          </a:r>
          <a:r>
            <a:rPr lang="en-US" sz="2800" kern="1200" dirty="0" err="1"/>
            <a:t>Phúc</a:t>
          </a:r>
          <a:r>
            <a:rPr lang="en-US" sz="2800" kern="1200" dirty="0"/>
            <a:t> Loan </a:t>
          </a:r>
          <a:r>
            <a:rPr lang="en-US" sz="2800" kern="1200" dirty="0" err="1"/>
            <a:t>giành</a:t>
          </a:r>
          <a:r>
            <a:rPr lang="en-US" sz="2800" kern="1200" dirty="0"/>
            <a:t> </a:t>
          </a:r>
          <a:r>
            <a:rPr lang="en-US" sz="2800" kern="1200" dirty="0" err="1"/>
            <a:t>quyền</a:t>
          </a:r>
          <a:r>
            <a:rPr lang="en-US" sz="2800" kern="1200" dirty="0"/>
            <a:t> </a:t>
          </a:r>
          <a:r>
            <a:rPr lang="en-US" sz="2800" kern="1200" dirty="0" err="1"/>
            <a:t>làm</a:t>
          </a:r>
          <a:r>
            <a:rPr lang="en-US" sz="2800" kern="1200" dirty="0"/>
            <a:t> </a:t>
          </a:r>
          <a:r>
            <a:rPr lang="en-US" sz="2800" kern="1200" dirty="0" err="1"/>
            <a:t>chủ</a:t>
          </a:r>
          <a:r>
            <a:rPr lang="en-US" sz="2800" kern="1200" dirty="0"/>
            <a:t> </a:t>
          </a:r>
          <a:r>
            <a:rPr lang="en-US" sz="2800" kern="1200" dirty="0" err="1"/>
            <a:t>triều</a:t>
          </a:r>
          <a:r>
            <a:rPr lang="en-US" sz="2800" kern="1200" dirty="0"/>
            <a:t> </a:t>
          </a:r>
          <a:r>
            <a:rPr lang="en-US" sz="2800" kern="1200" dirty="0" err="1"/>
            <a:t>đình</a:t>
          </a:r>
          <a:endParaRPr lang="en-US" sz="2800" kern="1200" dirty="0"/>
        </a:p>
      </dsp:txBody>
      <dsp:txXfrm>
        <a:off x="592021" y="1677128"/>
        <a:ext cx="10717475" cy="943537"/>
      </dsp:txXfrm>
    </dsp:sp>
    <dsp:sp modelId="{7205E580-2474-450A-A5DE-2FCCF315917B}">
      <dsp:nvSpPr>
        <dsp:cNvPr id="0" name=""/>
        <dsp:cNvSpPr/>
      </dsp:nvSpPr>
      <dsp:spPr>
        <a:xfrm>
          <a:off x="0" y="352850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BE42EBA-6C7B-47D4-8098-BACE3AAFFB4F}">
      <dsp:nvSpPr>
        <dsp:cNvPr id="0" name=""/>
        <dsp:cNvSpPr/>
      </dsp:nvSpPr>
      <dsp:spPr>
        <a:xfrm>
          <a:off x="540978" y="3115229"/>
          <a:ext cx="10819561" cy="826560"/>
        </a:xfrm>
        <a:prstGeom prst="roundRect">
          <a:avLst/>
        </a:prstGeom>
        <a:solidFill>
          <a:schemeClr val="accent6">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a:t>Quan </a:t>
          </a:r>
          <a:r>
            <a:rPr lang="en-US" sz="2800" kern="1200" dirty="0" err="1"/>
            <a:t>lại</a:t>
          </a:r>
          <a:r>
            <a:rPr lang="en-US" sz="2800" kern="1200" dirty="0"/>
            <a:t> ở </a:t>
          </a:r>
          <a:r>
            <a:rPr lang="en-US" sz="2800" kern="1200" dirty="0" err="1"/>
            <a:t>các</a:t>
          </a:r>
          <a:r>
            <a:rPr lang="en-US" sz="2800" kern="1200" dirty="0"/>
            <a:t> </a:t>
          </a:r>
          <a:r>
            <a:rPr lang="en-US" sz="2800" kern="1200" dirty="0" err="1"/>
            <a:t>địa</a:t>
          </a:r>
          <a:r>
            <a:rPr lang="en-US" sz="2800" kern="1200" dirty="0"/>
            <a:t> </a:t>
          </a:r>
          <a:r>
            <a:rPr lang="en-US" sz="2800" kern="1200" dirty="0" err="1"/>
            <a:t>phương</a:t>
          </a:r>
          <a:r>
            <a:rPr lang="en-US" sz="2800" kern="1200" dirty="0"/>
            <a:t> </a:t>
          </a:r>
          <a:r>
            <a:rPr lang="en-US" sz="2800" kern="1200" dirty="0" err="1"/>
            <a:t>cũng</a:t>
          </a:r>
          <a:r>
            <a:rPr lang="en-US" sz="2800" kern="1200" dirty="0"/>
            <a:t> </a:t>
          </a:r>
          <a:r>
            <a:rPr lang="en-US" sz="2800" kern="1200" dirty="0" err="1"/>
            <a:t>mặc</a:t>
          </a:r>
          <a:r>
            <a:rPr lang="en-US" sz="2800" kern="1200" dirty="0"/>
            <a:t> </a:t>
          </a:r>
          <a:r>
            <a:rPr lang="en-US" sz="2800" kern="1200" dirty="0" err="1"/>
            <a:t>sức</a:t>
          </a:r>
          <a:r>
            <a:rPr lang="en-US" sz="2800" kern="1200" dirty="0"/>
            <a:t> </a:t>
          </a:r>
          <a:r>
            <a:rPr lang="en-US" sz="2800" kern="1200" dirty="0" err="1"/>
            <a:t>hoành</a:t>
          </a:r>
          <a:r>
            <a:rPr lang="en-US" sz="2800" kern="1200" dirty="0"/>
            <a:t> </a:t>
          </a:r>
          <a:r>
            <a:rPr lang="en-US" sz="2800" kern="1200" dirty="0" err="1"/>
            <a:t>hành</a:t>
          </a:r>
          <a:r>
            <a:rPr lang="en-US" sz="2800" kern="1200" dirty="0"/>
            <a:t>, </a:t>
          </a:r>
          <a:r>
            <a:rPr lang="en-US" sz="2800" kern="1200" dirty="0" err="1"/>
            <a:t>hạch</a:t>
          </a:r>
          <a:r>
            <a:rPr lang="en-US" sz="2800" kern="1200" dirty="0"/>
            <a:t> </a:t>
          </a:r>
          <a:r>
            <a:rPr lang="en-US" sz="2800" kern="1200" dirty="0" err="1"/>
            <a:t>sách</a:t>
          </a:r>
          <a:r>
            <a:rPr lang="en-US" sz="2800" kern="1200" dirty="0"/>
            <a:t> </a:t>
          </a:r>
          <a:r>
            <a:rPr lang="en-US" sz="2800" kern="1200" dirty="0" err="1"/>
            <a:t>nhũng</a:t>
          </a:r>
          <a:r>
            <a:rPr lang="en-US" sz="2800" kern="1200" dirty="0"/>
            <a:t> </a:t>
          </a:r>
          <a:r>
            <a:rPr lang="en-US" sz="2800" kern="1200" dirty="0" err="1"/>
            <a:t>nhiễu</a:t>
          </a:r>
          <a:r>
            <a:rPr lang="en-US" sz="2800" kern="1200" dirty="0"/>
            <a:t> </a:t>
          </a:r>
          <a:r>
            <a:rPr lang="en-US" sz="2800" kern="1200" dirty="0" err="1"/>
            <a:t>dân</a:t>
          </a:r>
          <a:r>
            <a:rPr lang="en-US" sz="2800" kern="1200" dirty="0"/>
            <a:t> </a:t>
          </a:r>
          <a:r>
            <a:rPr lang="en-US" sz="2800" kern="1200" dirty="0" err="1"/>
            <a:t>lành</a:t>
          </a:r>
          <a:endParaRPr lang="en-US" sz="2800" kern="1200" dirty="0"/>
        </a:p>
      </dsp:txBody>
      <dsp:txXfrm>
        <a:off x="581327" y="3155578"/>
        <a:ext cx="10738863" cy="745862"/>
      </dsp:txXfrm>
    </dsp:sp>
    <dsp:sp modelId="{7C64A706-5D61-4099-993C-AD45655F21BD}">
      <dsp:nvSpPr>
        <dsp:cNvPr id="0" name=""/>
        <dsp:cNvSpPr/>
      </dsp:nvSpPr>
      <dsp:spPr>
        <a:xfrm>
          <a:off x="0" y="4798589"/>
          <a:ext cx="11363325" cy="7056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DF873C0-F43C-4015-945A-C2E82253A148}">
      <dsp:nvSpPr>
        <dsp:cNvPr id="0" name=""/>
        <dsp:cNvSpPr/>
      </dsp:nvSpPr>
      <dsp:spPr>
        <a:xfrm>
          <a:off x="540978" y="4385309"/>
          <a:ext cx="10819561" cy="82656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0655" tIns="0" rIns="300655" bIns="0" numCol="1" spcCol="1270" anchor="ctr" anchorCtr="0">
          <a:noAutofit/>
        </a:bodyPr>
        <a:lstStyle/>
        <a:p>
          <a:pPr marL="0" lvl="0" indent="0" algn="l" defTabSz="1244600">
            <a:lnSpc>
              <a:spcPct val="90000"/>
            </a:lnSpc>
            <a:spcBef>
              <a:spcPct val="0"/>
            </a:spcBef>
            <a:spcAft>
              <a:spcPct val="35000"/>
            </a:spcAft>
            <a:buNone/>
          </a:pPr>
          <a:r>
            <a:rPr lang="en-US" sz="2800" kern="1200" dirty="0" err="1"/>
            <a:t>Các</a:t>
          </a:r>
          <a:r>
            <a:rPr lang="en-US" sz="2800" kern="1200" dirty="0"/>
            <a:t> </a:t>
          </a:r>
          <a:r>
            <a:rPr lang="en-US" sz="2800" kern="1200" dirty="0" err="1"/>
            <a:t>đô</a:t>
          </a:r>
          <a:r>
            <a:rPr lang="en-US" sz="2800" kern="1200" dirty="0"/>
            <a:t> </a:t>
          </a:r>
          <a:r>
            <a:rPr lang="en-US" sz="2800" kern="1200" dirty="0" err="1"/>
            <a:t>thị</a:t>
          </a:r>
          <a:r>
            <a:rPr lang="en-US" sz="2800" kern="1200" dirty="0"/>
            <a:t> </a:t>
          </a:r>
          <a:r>
            <a:rPr lang="en-US" sz="2800" kern="1200" dirty="0" err="1"/>
            <a:t>như</a:t>
          </a:r>
          <a:r>
            <a:rPr lang="en-US" sz="2800" kern="1200" dirty="0"/>
            <a:t> </a:t>
          </a:r>
          <a:r>
            <a:rPr lang="en-US" sz="2800" kern="1200" dirty="0" err="1"/>
            <a:t>Hội</a:t>
          </a:r>
          <a:r>
            <a:rPr lang="en-US" sz="2800" kern="1200" dirty="0"/>
            <a:t> An, Thanh </a:t>
          </a:r>
          <a:r>
            <a:rPr lang="en-US" sz="2800" kern="1200" dirty="0" err="1"/>
            <a:t>Hà</a:t>
          </a:r>
          <a:r>
            <a:rPr lang="en-US" sz="2800" kern="1200" dirty="0"/>
            <a:t>... </a:t>
          </a:r>
          <a:r>
            <a:rPr lang="en-US" sz="2800" kern="1200" dirty="0" err="1"/>
            <a:t>tàn</a:t>
          </a:r>
          <a:r>
            <a:rPr lang="en-US" sz="2800" kern="1200" dirty="0"/>
            <a:t> </a:t>
          </a:r>
          <a:r>
            <a:rPr lang="en-US" sz="2800" kern="1200" dirty="0" err="1"/>
            <a:t>dần</a:t>
          </a:r>
          <a:r>
            <a:rPr lang="en-US" sz="2800" kern="1200" dirty="0"/>
            <a:t>. </a:t>
          </a:r>
          <a:r>
            <a:rPr lang="en-US" sz="2800" kern="1200" dirty="0" err="1"/>
            <a:t>Thương</a:t>
          </a:r>
          <a:r>
            <a:rPr lang="en-US" sz="2800" kern="1200" dirty="0"/>
            <a:t> </a:t>
          </a:r>
          <a:r>
            <a:rPr lang="en-US" sz="2800" kern="1200" dirty="0" err="1"/>
            <a:t>nhân</a:t>
          </a:r>
          <a:r>
            <a:rPr lang="en-US" sz="2800" kern="1200" dirty="0"/>
            <a:t> </a:t>
          </a:r>
          <a:r>
            <a:rPr lang="en-US" sz="2800" kern="1200" dirty="0" err="1"/>
            <a:t>nước</a:t>
          </a:r>
          <a:r>
            <a:rPr lang="en-US" sz="2800" kern="1200" dirty="0"/>
            <a:t> </a:t>
          </a:r>
          <a:r>
            <a:rPr lang="en-US" sz="2800" kern="1200" dirty="0" err="1"/>
            <a:t>ngoài</a:t>
          </a:r>
          <a:r>
            <a:rPr lang="en-US" sz="2800" kern="1200" dirty="0"/>
            <a:t> </a:t>
          </a:r>
          <a:r>
            <a:rPr lang="en-US" sz="2800" kern="1200" dirty="0" err="1"/>
            <a:t>không</a:t>
          </a:r>
          <a:r>
            <a:rPr lang="en-US" sz="2800" kern="1200" dirty="0"/>
            <a:t> </a:t>
          </a:r>
          <a:r>
            <a:rPr lang="en-US" sz="2800" kern="1200" dirty="0" err="1"/>
            <a:t>còn</a:t>
          </a:r>
          <a:r>
            <a:rPr lang="en-US" sz="2800" kern="1200" dirty="0"/>
            <a:t> qua </a:t>
          </a:r>
          <a:r>
            <a:rPr lang="en-US" sz="2800" kern="1200" dirty="0" err="1"/>
            <a:t>lại</a:t>
          </a:r>
          <a:r>
            <a:rPr lang="en-US" sz="2800" kern="1200" dirty="0"/>
            <a:t> </a:t>
          </a:r>
          <a:r>
            <a:rPr lang="en-US" sz="2800" kern="1200" dirty="0" err="1"/>
            <a:t>buôn</a:t>
          </a:r>
          <a:r>
            <a:rPr lang="en-US" sz="2800" kern="1200" dirty="0"/>
            <a:t> </a:t>
          </a:r>
          <a:r>
            <a:rPr lang="en-US" sz="2800" kern="1200" dirty="0" err="1"/>
            <a:t>bán</a:t>
          </a:r>
          <a:endParaRPr lang="en-US" sz="2800" kern="1200" dirty="0"/>
        </a:p>
      </dsp:txBody>
      <dsp:txXfrm>
        <a:off x="581327" y="4425658"/>
        <a:ext cx="10738863" cy="745862"/>
      </dsp:txXfrm>
    </dsp:sp>
  </dsp:spTree>
</dsp:drawing>
</file>

<file path=ppt/diagrams/drawing2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4650D1F-3CA9-4B57-8B3F-E255B6D29E69}">
      <dsp:nvSpPr>
        <dsp:cNvPr id="0" name=""/>
        <dsp:cNvSpPr/>
      </dsp:nvSpPr>
      <dsp:spPr>
        <a:xfrm>
          <a:off x="-6125176" y="-937410"/>
          <a:ext cx="7293488" cy="7293488"/>
        </a:xfrm>
        <a:prstGeom prst="blockArc">
          <a:avLst>
            <a:gd name="adj1" fmla="val 18900000"/>
            <a:gd name="adj2" fmla="val 2700000"/>
            <a:gd name="adj3" fmla="val 296"/>
          </a:avLst>
        </a:prstGeom>
        <a:solidFill>
          <a:srgbClr val="002060"/>
        </a:solid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4C319E8-D59A-4617-B73F-DE2EA70B78F5}">
      <dsp:nvSpPr>
        <dsp:cNvPr id="0" name=""/>
        <dsp:cNvSpPr/>
      </dsp:nvSpPr>
      <dsp:spPr>
        <a:xfrm>
          <a:off x="752110" y="541866"/>
          <a:ext cx="8719029"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t>6/1801 </a:t>
          </a:r>
          <a:r>
            <a:rPr lang="en-US" sz="2800" kern="1200" dirty="0" err="1"/>
            <a:t>Nguyễn</a:t>
          </a:r>
          <a:r>
            <a:rPr lang="en-US" sz="2800" kern="1200" dirty="0"/>
            <a:t> </a:t>
          </a:r>
          <a:r>
            <a:rPr lang="en-US" sz="2800" kern="1200" dirty="0" err="1"/>
            <a:t>Ánh</a:t>
          </a:r>
          <a:r>
            <a:rPr lang="en-US" sz="2800" kern="1200" dirty="0"/>
            <a:t> </a:t>
          </a:r>
          <a:r>
            <a:rPr lang="en-US" sz="2800" kern="1200" dirty="0" err="1"/>
            <a:t>chiếm</a:t>
          </a:r>
          <a:r>
            <a:rPr lang="en-US" sz="2800" kern="1200" dirty="0"/>
            <a:t> </a:t>
          </a:r>
          <a:r>
            <a:rPr lang="en-US" sz="2800" kern="1200" dirty="0" err="1"/>
            <a:t>được</a:t>
          </a:r>
          <a:r>
            <a:rPr lang="en-US" sz="2800" kern="1200" dirty="0"/>
            <a:t> </a:t>
          </a:r>
          <a:r>
            <a:rPr lang="en-US" sz="2800" kern="1200" dirty="0" err="1"/>
            <a:t>Phú</a:t>
          </a:r>
          <a:r>
            <a:rPr lang="en-US" sz="2800" kern="1200" dirty="0"/>
            <a:t> </a:t>
          </a:r>
          <a:r>
            <a:rPr lang="en-US" sz="2800" kern="1200" dirty="0" err="1"/>
            <a:t>Xuân</a:t>
          </a:r>
          <a:r>
            <a:rPr lang="en-US" sz="2800" kern="1200" dirty="0"/>
            <a:t>, </a:t>
          </a:r>
          <a:r>
            <a:rPr lang="en-US" sz="2800" kern="1200" dirty="0" err="1"/>
            <a:t>quân</a:t>
          </a:r>
          <a:r>
            <a:rPr lang="en-US" sz="2800" kern="1200" dirty="0"/>
            <a:t> </a:t>
          </a:r>
          <a:r>
            <a:rPr lang="en-US" sz="2800" kern="1200" dirty="0" err="1"/>
            <a:t>Tây</a:t>
          </a:r>
          <a:r>
            <a:rPr lang="en-US" sz="2800" kern="1200" dirty="0"/>
            <a:t> </a:t>
          </a:r>
          <a:r>
            <a:rPr lang="en-US" sz="2800" kern="1200" dirty="0" err="1"/>
            <a:t>Sơn</a:t>
          </a:r>
          <a:r>
            <a:rPr lang="en-US" sz="2800" kern="1200" dirty="0"/>
            <a:t> tan </a:t>
          </a:r>
          <a:r>
            <a:rPr lang="en-US" sz="2800" kern="1200" dirty="0" err="1"/>
            <a:t>vỡ</a:t>
          </a:r>
          <a:endParaRPr lang="en-US" sz="2800" kern="1200" dirty="0"/>
        </a:p>
      </dsp:txBody>
      <dsp:txXfrm>
        <a:off x="752110" y="541866"/>
        <a:ext cx="8719029" cy="1083733"/>
      </dsp:txXfrm>
    </dsp:sp>
    <dsp:sp modelId="{BAD2096A-CC85-4E9D-BBA8-AF2A02B4186F}">
      <dsp:nvSpPr>
        <dsp:cNvPr id="0" name=""/>
        <dsp:cNvSpPr/>
      </dsp:nvSpPr>
      <dsp:spPr>
        <a:xfrm>
          <a:off x="74777" y="406400"/>
          <a:ext cx="1354666" cy="1354666"/>
        </a:xfrm>
        <a:prstGeom prst="ellipse">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AFB7B083-8B84-4F5E-8AF3-86CBC6499043}">
      <dsp:nvSpPr>
        <dsp:cNvPr id="0" name=""/>
        <dsp:cNvSpPr/>
      </dsp:nvSpPr>
      <dsp:spPr>
        <a:xfrm>
          <a:off x="1146048" y="2167466"/>
          <a:ext cx="8325092" cy="108373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a:t>7/1802 </a:t>
          </a:r>
          <a:r>
            <a:rPr lang="en-US" sz="2800" kern="1200" dirty="0" err="1"/>
            <a:t>thành</a:t>
          </a:r>
          <a:r>
            <a:rPr lang="en-US" sz="2800" kern="1200" dirty="0"/>
            <a:t> </a:t>
          </a:r>
          <a:r>
            <a:rPr lang="en-US" sz="2800" kern="1200" dirty="0" err="1"/>
            <a:t>Thăng</a:t>
          </a:r>
          <a:r>
            <a:rPr lang="en-US" sz="2800" kern="1200" dirty="0"/>
            <a:t> Long </a:t>
          </a:r>
          <a:r>
            <a:rPr lang="en-US" sz="2800" kern="1200" dirty="0" err="1"/>
            <a:t>rơi</a:t>
          </a:r>
          <a:r>
            <a:rPr lang="en-US" sz="2800" kern="1200" dirty="0"/>
            <a:t> </a:t>
          </a:r>
          <a:r>
            <a:rPr lang="en-US" sz="2800" kern="1200" dirty="0" err="1"/>
            <a:t>vào</a:t>
          </a:r>
          <a:r>
            <a:rPr lang="en-US" sz="2800" kern="1200" dirty="0"/>
            <a:t> </a:t>
          </a:r>
          <a:r>
            <a:rPr lang="en-US" sz="2800" kern="1200" dirty="0" err="1"/>
            <a:t>tay</a:t>
          </a:r>
          <a:r>
            <a:rPr lang="en-US" sz="2800" kern="1200" dirty="0"/>
            <a:t> </a:t>
          </a:r>
          <a:r>
            <a:rPr lang="en-US" sz="2800" kern="1200" dirty="0" err="1"/>
            <a:t>Nguyễn</a:t>
          </a:r>
          <a:r>
            <a:rPr lang="en-US" sz="2800" kern="1200" dirty="0"/>
            <a:t> </a:t>
          </a:r>
          <a:r>
            <a:rPr lang="en-US" sz="2800" kern="1200" dirty="0" err="1"/>
            <a:t>Ánh</a:t>
          </a:r>
          <a:endParaRPr lang="en-US" sz="2800" kern="1200" dirty="0"/>
        </a:p>
      </dsp:txBody>
      <dsp:txXfrm>
        <a:off x="1146048" y="2167466"/>
        <a:ext cx="8325092" cy="1083733"/>
      </dsp:txXfrm>
    </dsp:sp>
    <dsp:sp modelId="{F7E0AF30-20F8-40E1-8B8E-03E1C9D21897}">
      <dsp:nvSpPr>
        <dsp:cNvPr id="0" name=""/>
        <dsp:cNvSpPr/>
      </dsp:nvSpPr>
      <dsp:spPr>
        <a:xfrm>
          <a:off x="468714" y="2032000"/>
          <a:ext cx="1354666" cy="1354666"/>
        </a:xfrm>
        <a:prstGeom prst="ellipse">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F330F7-D34B-44ED-918E-186A27F05BCB}">
      <dsp:nvSpPr>
        <dsp:cNvPr id="0" name=""/>
        <dsp:cNvSpPr/>
      </dsp:nvSpPr>
      <dsp:spPr>
        <a:xfrm>
          <a:off x="752110" y="3566956"/>
          <a:ext cx="8719029" cy="1535953"/>
        </a:xfrm>
        <a:prstGeom prst="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60213" tIns="71120" rIns="71120" bIns="71120" numCol="1" spcCol="1270" anchor="ctr" anchorCtr="0">
          <a:noAutofit/>
        </a:bodyPr>
        <a:lstStyle/>
        <a:p>
          <a:pPr marL="0" lvl="0" indent="0" algn="l" defTabSz="1244600">
            <a:lnSpc>
              <a:spcPct val="90000"/>
            </a:lnSpc>
            <a:spcBef>
              <a:spcPct val="0"/>
            </a:spcBef>
            <a:spcAft>
              <a:spcPct val="35000"/>
            </a:spcAft>
            <a:buNone/>
          </a:pPr>
          <a:r>
            <a:rPr lang="en-US" sz="2800" kern="1200" dirty="0" err="1"/>
            <a:t>Triều</a:t>
          </a:r>
          <a:r>
            <a:rPr lang="en-US" sz="2800" kern="1200" dirty="0"/>
            <a:t> </a:t>
          </a:r>
          <a:r>
            <a:rPr lang="en-US" sz="2800" kern="1200" dirty="0" err="1"/>
            <a:t>Nguyễn</a:t>
          </a:r>
          <a:r>
            <a:rPr lang="en-US" sz="2800" kern="1200" dirty="0"/>
            <a:t> </a:t>
          </a:r>
          <a:r>
            <a:rPr lang="en-US" sz="2800" kern="1200" dirty="0" err="1"/>
            <a:t>được</a:t>
          </a:r>
          <a:r>
            <a:rPr lang="en-US" sz="2800" kern="1200" dirty="0"/>
            <a:t> </a:t>
          </a:r>
          <a:r>
            <a:rPr lang="en-US" sz="2800" kern="1200" dirty="0" err="1"/>
            <a:t>thành</a:t>
          </a:r>
          <a:r>
            <a:rPr lang="en-US" sz="2800" kern="1200" dirty="0"/>
            <a:t> </a:t>
          </a:r>
          <a:r>
            <a:rPr lang="en-US" sz="2800" kern="1200" dirty="0" err="1"/>
            <a:t>lập</a:t>
          </a:r>
          <a:r>
            <a:rPr lang="en-US" sz="2800" kern="1200" dirty="0"/>
            <a:t> </a:t>
          </a:r>
          <a:r>
            <a:rPr lang="en-US" sz="2800" kern="1200" dirty="0" err="1"/>
            <a:t>chỉ</a:t>
          </a:r>
          <a:r>
            <a:rPr lang="en-US" sz="2800" kern="1200" dirty="0"/>
            <a:t> lo </a:t>
          </a:r>
          <a:r>
            <a:rPr lang="en-US" sz="2800" kern="1200" dirty="0" err="1"/>
            <a:t>củng</a:t>
          </a:r>
          <a:r>
            <a:rPr lang="en-US" sz="2800" kern="1200" dirty="0"/>
            <a:t> </a:t>
          </a:r>
          <a:r>
            <a:rPr lang="en-US" sz="2800" kern="1200" dirty="0" err="1"/>
            <a:t>cố</a:t>
          </a:r>
          <a:r>
            <a:rPr lang="en-US" sz="2800" kern="1200" dirty="0"/>
            <a:t> </a:t>
          </a:r>
          <a:r>
            <a:rPr lang="en-US" sz="2800" kern="1200" dirty="0" err="1"/>
            <a:t>địa</a:t>
          </a:r>
          <a:r>
            <a:rPr lang="en-US" sz="2800" kern="1200" dirty="0"/>
            <a:t> </a:t>
          </a:r>
          <a:r>
            <a:rPr lang="en-US" sz="2800" kern="1200" dirty="0" err="1"/>
            <a:t>vị</a:t>
          </a:r>
          <a:r>
            <a:rPr lang="en-US" sz="2800" kern="1200" dirty="0"/>
            <a:t> </a:t>
          </a:r>
          <a:r>
            <a:rPr lang="en-US" sz="2800" kern="1200" dirty="0" err="1"/>
            <a:t>cai</a:t>
          </a:r>
          <a:r>
            <a:rPr lang="en-US" sz="2800" kern="1200" dirty="0"/>
            <a:t> </a:t>
          </a:r>
          <a:r>
            <a:rPr lang="en-US" sz="2800" kern="1200" dirty="0" err="1"/>
            <a:t>trị</a:t>
          </a:r>
          <a:r>
            <a:rPr lang="en-US" sz="2800" kern="1200" dirty="0"/>
            <a:t> </a:t>
          </a:r>
          <a:r>
            <a:rPr lang="en-US" sz="2800" kern="1200" dirty="0" err="1"/>
            <a:t>của</a:t>
          </a:r>
          <a:r>
            <a:rPr lang="en-US" sz="2800" kern="1200" dirty="0"/>
            <a:t> </a:t>
          </a:r>
          <a:r>
            <a:rPr lang="en-US" sz="2800" kern="1200" dirty="0" err="1"/>
            <a:t>dòng</a:t>
          </a:r>
          <a:r>
            <a:rPr lang="en-US" sz="2800" kern="1200" dirty="0"/>
            <a:t> </a:t>
          </a:r>
          <a:r>
            <a:rPr lang="en-US" sz="2800" kern="1200" dirty="0" err="1"/>
            <a:t>họ</a:t>
          </a:r>
          <a:r>
            <a:rPr lang="en-US" sz="2800" kern="1200" dirty="0"/>
            <a:t>, </a:t>
          </a:r>
          <a:r>
            <a:rPr lang="en-US" sz="2800" kern="1200" dirty="0" err="1"/>
            <a:t>không</a:t>
          </a:r>
          <a:r>
            <a:rPr lang="en-US" sz="2800" kern="1200" dirty="0"/>
            <a:t> </a:t>
          </a:r>
          <a:r>
            <a:rPr lang="en-US" sz="2800" kern="1200" dirty="0" err="1"/>
            <a:t>bắt</a:t>
          </a:r>
          <a:r>
            <a:rPr lang="en-US" sz="2800" kern="1200" dirty="0"/>
            <a:t> </a:t>
          </a:r>
          <a:r>
            <a:rPr lang="en-US" sz="2800" kern="1200" dirty="0" err="1"/>
            <a:t>kịp</a:t>
          </a:r>
          <a:r>
            <a:rPr lang="en-US" sz="2800" kern="1200" dirty="0"/>
            <a:t> </a:t>
          </a:r>
          <a:r>
            <a:rPr lang="en-US" sz="2800" kern="1200" dirty="0" err="1"/>
            <a:t>xu</a:t>
          </a:r>
          <a:r>
            <a:rPr lang="en-US" sz="2800" kern="1200" dirty="0"/>
            <a:t> </a:t>
          </a:r>
          <a:r>
            <a:rPr lang="en-US" sz="2800" kern="1200" dirty="0" err="1"/>
            <a:t>thế</a:t>
          </a:r>
          <a:r>
            <a:rPr lang="en-US" sz="2800" kern="1200" dirty="0"/>
            <a:t> </a:t>
          </a:r>
          <a:r>
            <a:rPr lang="en-US" sz="2800" kern="1200" dirty="0" err="1"/>
            <a:t>thời</a:t>
          </a:r>
          <a:r>
            <a:rPr lang="en-US" sz="2800" kern="1200" dirty="0"/>
            <a:t> </a:t>
          </a:r>
          <a:r>
            <a:rPr lang="en-US" sz="2800" kern="1200" dirty="0" err="1"/>
            <a:t>đại</a:t>
          </a:r>
          <a:r>
            <a:rPr lang="en-US" sz="2800" kern="1200" dirty="0"/>
            <a:t>, </a:t>
          </a:r>
          <a:r>
            <a:rPr lang="en-US" sz="2800" kern="1200" dirty="0" err="1"/>
            <a:t>làm</a:t>
          </a:r>
          <a:r>
            <a:rPr lang="en-US" sz="2800" kern="1200" dirty="0"/>
            <a:t> </a:t>
          </a:r>
          <a:r>
            <a:rPr lang="en-US" sz="2800" kern="1200" dirty="0" err="1"/>
            <a:t>đất</a:t>
          </a:r>
          <a:r>
            <a:rPr lang="en-US" sz="2800" kern="1200" dirty="0"/>
            <a:t> </a:t>
          </a:r>
          <a:r>
            <a:rPr lang="en-US" sz="2800" kern="1200" dirty="0" err="1"/>
            <a:t>nước</a:t>
          </a:r>
          <a:r>
            <a:rPr lang="en-US" sz="2800" kern="1200" dirty="0"/>
            <a:t> </a:t>
          </a:r>
          <a:r>
            <a:rPr lang="en-US" sz="2800" kern="1200" dirty="0" err="1"/>
            <a:t>lún</a:t>
          </a:r>
          <a:r>
            <a:rPr lang="en-US" sz="2800" kern="1200" dirty="0"/>
            <a:t> </a:t>
          </a:r>
          <a:r>
            <a:rPr lang="en-US" sz="2800" kern="1200" dirty="0" err="1"/>
            <a:t>sâu</a:t>
          </a:r>
          <a:r>
            <a:rPr lang="en-US" sz="2800" kern="1200" dirty="0"/>
            <a:t> </a:t>
          </a:r>
          <a:r>
            <a:rPr lang="en-US" sz="2800" kern="1200" dirty="0" err="1"/>
            <a:t>vào</a:t>
          </a:r>
          <a:r>
            <a:rPr lang="en-US" sz="2800" kern="1200" dirty="0"/>
            <a:t> </a:t>
          </a:r>
          <a:r>
            <a:rPr lang="en-US" sz="2800" kern="1200" dirty="0" err="1"/>
            <a:t>tình</a:t>
          </a:r>
          <a:r>
            <a:rPr lang="en-US" sz="2800" kern="1200" dirty="0"/>
            <a:t> </a:t>
          </a:r>
          <a:r>
            <a:rPr lang="en-US" sz="2800" kern="1200" dirty="0" err="1"/>
            <a:t>trạng</a:t>
          </a:r>
          <a:r>
            <a:rPr lang="en-US" sz="2800" kern="1200" dirty="0"/>
            <a:t> </a:t>
          </a:r>
          <a:r>
            <a:rPr lang="en-US" sz="2800" kern="1200" dirty="0" err="1"/>
            <a:t>lạc</a:t>
          </a:r>
          <a:r>
            <a:rPr lang="en-US" sz="2800" kern="1200" dirty="0"/>
            <a:t> </a:t>
          </a:r>
          <a:r>
            <a:rPr lang="en-US" sz="2800" kern="1200" dirty="0" err="1"/>
            <a:t>hậu</a:t>
          </a:r>
          <a:endParaRPr lang="en-US" sz="2800" kern="1200" dirty="0"/>
        </a:p>
      </dsp:txBody>
      <dsp:txXfrm>
        <a:off x="752110" y="3566956"/>
        <a:ext cx="8719029" cy="1535953"/>
      </dsp:txXfrm>
    </dsp:sp>
    <dsp:sp modelId="{9E08BDF7-CAF2-4170-8EE6-9E7483568101}">
      <dsp:nvSpPr>
        <dsp:cNvPr id="0" name=""/>
        <dsp:cNvSpPr/>
      </dsp:nvSpPr>
      <dsp:spPr>
        <a:xfrm>
          <a:off x="74777" y="3657600"/>
          <a:ext cx="1354666" cy="1354666"/>
        </a:xfrm>
        <a:prstGeom prst="ellipse">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ECD7EC-1438-4086-8C41-115765EAA7DC}">
      <dsp:nvSpPr>
        <dsp:cNvPr id="0" name=""/>
        <dsp:cNvSpPr/>
      </dsp:nvSpPr>
      <dsp:spPr>
        <a:xfrm rot="10800000">
          <a:off x="999137" y="2808"/>
          <a:ext cx="9850825" cy="1566071"/>
        </a:xfrm>
        <a:prstGeom prst="homePlate">
          <a:avLst/>
        </a:prstGeom>
        <a:solidFill>
          <a:srgbClr val="00206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0594"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Năm</a:t>
          </a:r>
          <a:r>
            <a:rPr lang="en-US" sz="2800" kern="1200" dirty="0"/>
            <a:t> 1802, </a:t>
          </a:r>
          <a:r>
            <a:rPr lang="en-US" sz="2800" kern="1200" dirty="0" err="1"/>
            <a:t>sau</a:t>
          </a:r>
          <a:r>
            <a:rPr lang="en-US" sz="2800" kern="1200" dirty="0"/>
            <a:t> </a:t>
          </a:r>
          <a:r>
            <a:rPr lang="en-US" sz="2800" kern="1200" dirty="0" err="1"/>
            <a:t>khi</a:t>
          </a:r>
          <a:r>
            <a:rPr lang="en-US" sz="2800" kern="1200" dirty="0"/>
            <a:t> </a:t>
          </a:r>
          <a:r>
            <a:rPr lang="en-US" sz="2800" kern="1200" dirty="0" err="1"/>
            <a:t>đánh</a:t>
          </a:r>
          <a:r>
            <a:rPr lang="en-US" sz="2800" kern="1200" dirty="0"/>
            <a:t> </a:t>
          </a:r>
          <a:r>
            <a:rPr lang="en-US" sz="2800" kern="1200" dirty="0" err="1"/>
            <a:t>thắng</a:t>
          </a:r>
          <a:r>
            <a:rPr lang="en-US" sz="2800" kern="1200" dirty="0"/>
            <a:t> </a:t>
          </a:r>
          <a:r>
            <a:rPr lang="en-US" sz="2800" kern="1200" dirty="0" err="1"/>
            <a:t>Tây</a:t>
          </a:r>
          <a:r>
            <a:rPr lang="en-US" sz="2800" kern="1200" dirty="0"/>
            <a:t> </a:t>
          </a:r>
          <a:r>
            <a:rPr lang="en-US" sz="2800" kern="1200" dirty="0" err="1"/>
            <a:t>Sơn</a:t>
          </a:r>
          <a:r>
            <a:rPr lang="en-US" sz="2800" kern="1200" dirty="0"/>
            <a:t>, </a:t>
          </a:r>
          <a:r>
            <a:rPr lang="en-US" sz="2800" kern="1200" dirty="0" err="1"/>
            <a:t>Nguyễn</a:t>
          </a:r>
          <a:r>
            <a:rPr lang="en-US" sz="2800" kern="1200" dirty="0"/>
            <a:t> </a:t>
          </a:r>
          <a:r>
            <a:rPr lang="en-US" sz="2800" kern="1200" dirty="0" err="1"/>
            <a:t>Ánh</a:t>
          </a:r>
          <a:r>
            <a:rPr lang="en-US" sz="2800" kern="1200" dirty="0"/>
            <a:t> </a:t>
          </a:r>
          <a:r>
            <a:rPr lang="en-US" sz="2800" kern="1200" dirty="0" err="1"/>
            <a:t>tái</a:t>
          </a:r>
          <a:r>
            <a:rPr lang="en-US" sz="2800" kern="1200" dirty="0"/>
            <a:t> </a:t>
          </a:r>
          <a:r>
            <a:rPr lang="en-US" sz="2800" kern="1200" dirty="0" err="1"/>
            <a:t>lập</a:t>
          </a:r>
          <a:r>
            <a:rPr lang="en-US" sz="2800" kern="1200" dirty="0"/>
            <a:t> </a:t>
          </a:r>
          <a:r>
            <a:rPr lang="en-US" sz="2800" kern="1200" dirty="0" err="1"/>
            <a:t>vương</a:t>
          </a:r>
          <a:r>
            <a:rPr lang="en-US" sz="2800" kern="1200" dirty="0"/>
            <a:t> </a:t>
          </a:r>
          <a:r>
            <a:rPr lang="en-US" sz="2800" kern="1200" dirty="0" err="1"/>
            <a:t>triều</a:t>
          </a:r>
          <a:r>
            <a:rPr lang="en-US" sz="2800" kern="1200" dirty="0"/>
            <a:t> </a:t>
          </a:r>
          <a:r>
            <a:rPr lang="en-US" sz="2800" kern="1200" dirty="0" err="1"/>
            <a:t>Nguyễn</a:t>
          </a:r>
          <a:r>
            <a:rPr lang="en-US" sz="2800" kern="1200" dirty="0"/>
            <a:t>, </a:t>
          </a:r>
          <a:r>
            <a:rPr lang="en-US" sz="2800" kern="1200" dirty="0" err="1"/>
            <a:t>đóng</a:t>
          </a:r>
          <a:r>
            <a:rPr lang="en-US" sz="2800" kern="1200" dirty="0"/>
            <a:t> </a:t>
          </a:r>
          <a:r>
            <a:rPr lang="en-US" sz="2800" kern="1200" dirty="0" err="1"/>
            <a:t>đô</a:t>
          </a:r>
          <a:r>
            <a:rPr lang="en-US" sz="2800" kern="1200" dirty="0"/>
            <a:t> ở </a:t>
          </a:r>
          <a:r>
            <a:rPr lang="en-US" sz="2800" kern="1200" dirty="0" err="1"/>
            <a:t>Phú</a:t>
          </a:r>
          <a:r>
            <a:rPr lang="en-US" sz="2800" kern="1200" dirty="0"/>
            <a:t> </a:t>
          </a:r>
          <a:r>
            <a:rPr lang="en-US" sz="2800" kern="1200" dirty="0" err="1"/>
            <a:t>Xuân</a:t>
          </a:r>
          <a:r>
            <a:rPr lang="en-US" sz="2800" kern="1200" dirty="0"/>
            <a:t> (</a:t>
          </a:r>
          <a:r>
            <a:rPr lang="en-US" sz="2800" kern="1200" dirty="0" err="1"/>
            <a:t>Huế</a:t>
          </a:r>
          <a:r>
            <a:rPr lang="en-US" sz="2800" kern="1200" dirty="0"/>
            <a:t>), </a:t>
          </a:r>
          <a:r>
            <a:rPr lang="en-US" sz="2800" kern="1200" dirty="0" err="1"/>
            <a:t>đặt</a:t>
          </a:r>
          <a:r>
            <a:rPr lang="en-US" sz="2800" kern="1200" dirty="0"/>
            <a:t> </a:t>
          </a:r>
          <a:r>
            <a:rPr lang="en-US" sz="2800" kern="1200" dirty="0" err="1"/>
            <a:t>quốc</a:t>
          </a:r>
          <a:r>
            <a:rPr lang="en-US" sz="2800" kern="1200" dirty="0"/>
            <a:t> </a:t>
          </a:r>
          <a:r>
            <a:rPr lang="en-US" sz="2800" kern="1200" dirty="0" err="1"/>
            <a:t>hiệu</a:t>
          </a:r>
          <a:r>
            <a:rPr lang="en-US" sz="2800" kern="1200" dirty="0"/>
            <a:t> </a:t>
          </a:r>
          <a:r>
            <a:rPr lang="en-US" sz="2800" kern="1200" dirty="0" err="1"/>
            <a:t>là</a:t>
          </a:r>
          <a:r>
            <a:rPr lang="en-US" sz="2800" kern="1200" dirty="0"/>
            <a:t> </a:t>
          </a:r>
          <a:r>
            <a:rPr lang="en-US" sz="2800" kern="1200" dirty="0" err="1"/>
            <a:t>Việt</a:t>
          </a:r>
          <a:r>
            <a:rPr lang="en-US" sz="2800" kern="1200" dirty="0"/>
            <a:t> Nam (1838 </a:t>
          </a:r>
          <a:r>
            <a:rPr lang="en-US" sz="2800" kern="1200" dirty="0" err="1"/>
            <a:t>đổi</a:t>
          </a:r>
          <a:r>
            <a:rPr lang="en-US" sz="2800" kern="1200" dirty="0"/>
            <a:t> </a:t>
          </a:r>
          <a:r>
            <a:rPr lang="en-US" sz="2800" kern="1200" dirty="0" err="1"/>
            <a:t>quốc</a:t>
          </a:r>
          <a:r>
            <a:rPr lang="en-US" sz="2800" kern="1200" dirty="0"/>
            <a:t> </a:t>
          </a:r>
          <a:r>
            <a:rPr lang="en-US" sz="2800" kern="1200" dirty="0" err="1"/>
            <a:t>hiệu</a:t>
          </a:r>
          <a:r>
            <a:rPr lang="en-US" sz="2800" kern="1200" dirty="0"/>
            <a:t> </a:t>
          </a:r>
          <a:r>
            <a:rPr lang="en-US" sz="2800" kern="1200" dirty="0" err="1"/>
            <a:t>thành</a:t>
          </a:r>
          <a:r>
            <a:rPr lang="en-US" sz="2800" kern="1200" dirty="0"/>
            <a:t> </a:t>
          </a:r>
          <a:r>
            <a:rPr lang="en-US" sz="2800" kern="1200" dirty="0" err="1"/>
            <a:t>Đại</a:t>
          </a:r>
          <a:r>
            <a:rPr lang="en-US" sz="2800" kern="1200" dirty="0"/>
            <a:t> Nam). </a:t>
          </a:r>
        </a:p>
      </dsp:txBody>
      <dsp:txXfrm rot="10800000">
        <a:off x="1390655" y="2808"/>
        <a:ext cx="9459307" cy="1566071"/>
      </dsp:txXfrm>
    </dsp:sp>
    <dsp:sp modelId="{86E7F0BE-9EE6-415B-8FEC-711C05516DD1}">
      <dsp:nvSpPr>
        <dsp:cNvPr id="0" name=""/>
        <dsp:cNvSpPr/>
      </dsp:nvSpPr>
      <dsp:spPr>
        <a:xfrm>
          <a:off x="0" y="117116"/>
          <a:ext cx="1566071" cy="1566071"/>
        </a:xfrm>
        <a:prstGeom prst="ellipse">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33D0CB3E-7E22-4AB8-8396-BC3E476B21FF}">
      <dsp:nvSpPr>
        <dsp:cNvPr id="0" name=""/>
        <dsp:cNvSpPr/>
      </dsp:nvSpPr>
      <dsp:spPr>
        <a:xfrm rot="10800000">
          <a:off x="999137" y="2036364"/>
          <a:ext cx="9850825" cy="1566071"/>
        </a:xfrm>
        <a:prstGeom prst="homePlate">
          <a:avLst/>
        </a:prstGeom>
        <a:solidFill>
          <a:srgbClr val="C0000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0594"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err="1"/>
            <a:t>Đứng</a:t>
          </a:r>
          <a:r>
            <a:rPr lang="en-US" sz="2800" kern="1200" dirty="0"/>
            <a:t> </a:t>
          </a:r>
          <a:r>
            <a:rPr lang="en-US" sz="2800" kern="1200" dirty="0" err="1"/>
            <a:t>đầu</a:t>
          </a:r>
          <a:r>
            <a:rPr lang="en-US" sz="2800" kern="1200" dirty="0"/>
            <a:t> </a:t>
          </a:r>
          <a:r>
            <a:rPr lang="en-US" sz="2800" kern="1200" dirty="0" err="1"/>
            <a:t>là</a:t>
          </a:r>
          <a:r>
            <a:rPr lang="en-US" sz="2800" kern="1200" dirty="0"/>
            <a:t> </a:t>
          </a:r>
          <a:r>
            <a:rPr lang="en-US" sz="2800" kern="1200" dirty="0" err="1"/>
            <a:t>vua</a:t>
          </a:r>
          <a:r>
            <a:rPr lang="en-US" sz="2800" kern="1200" dirty="0"/>
            <a:t>, </a:t>
          </a:r>
          <a:r>
            <a:rPr lang="en-US" sz="2800" kern="1200" dirty="0" err="1"/>
            <a:t>nắm</a:t>
          </a:r>
          <a:r>
            <a:rPr lang="en-US" sz="2800" kern="1200" dirty="0"/>
            <a:t> </a:t>
          </a:r>
          <a:r>
            <a:rPr lang="en-US" sz="2800" kern="1200" dirty="0" err="1"/>
            <a:t>mọi</a:t>
          </a:r>
          <a:r>
            <a:rPr lang="en-US" sz="2800" kern="1200" dirty="0"/>
            <a:t> </a:t>
          </a:r>
          <a:r>
            <a:rPr lang="en-US" sz="2800" kern="1200" dirty="0" err="1"/>
            <a:t>quyền</a:t>
          </a:r>
          <a:r>
            <a:rPr lang="en-US" sz="2800" kern="1200" dirty="0"/>
            <a:t> </a:t>
          </a:r>
          <a:r>
            <a:rPr lang="en-US" sz="2800" kern="1200" dirty="0" err="1"/>
            <a:t>hành</a:t>
          </a:r>
          <a:r>
            <a:rPr lang="en-US" sz="2800" kern="1200" dirty="0"/>
            <a:t>. </a:t>
          </a:r>
          <a:r>
            <a:rPr lang="en-US" sz="2800" kern="1200" dirty="0" err="1"/>
            <a:t>Giúp</a:t>
          </a:r>
          <a:r>
            <a:rPr lang="en-US" sz="2800" kern="1200" dirty="0"/>
            <a:t> </a:t>
          </a:r>
          <a:r>
            <a:rPr lang="en-US" sz="2800" kern="1200" dirty="0" err="1"/>
            <a:t>việc</a:t>
          </a:r>
          <a:r>
            <a:rPr lang="en-US" sz="2800" kern="1200" dirty="0"/>
            <a:t> </a:t>
          </a:r>
          <a:r>
            <a:rPr lang="en-US" sz="2800" kern="1200" dirty="0" err="1"/>
            <a:t>cho</a:t>
          </a:r>
          <a:r>
            <a:rPr lang="en-US" sz="2800" kern="1200" dirty="0"/>
            <a:t> </a:t>
          </a:r>
          <a:r>
            <a:rPr lang="en-US" sz="2800" kern="1200" dirty="0" err="1"/>
            <a:t>vua</a:t>
          </a:r>
          <a:r>
            <a:rPr lang="en-US" sz="2800" kern="1200" dirty="0"/>
            <a:t> </a:t>
          </a:r>
          <a:r>
            <a:rPr lang="en-US" sz="2800" kern="1200" dirty="0" err="1"/>
            <a:t>có</a:t>
          </a:r>
          <a:r>
            <a:rPr lang="en-US" sz="2800" kern="1200" dirty="0"/>
            <a:t> 6 </a:t>
          </a:r>
          <a:r>
            <a:rPr lang="en-US" sz="2800" kern="1200" dirty="0" err="1"/>
            <a:t>bộ</a:t>
          </a:r>
          <a:r>
            <a:rPr lang="en-US" sz="2800" kern="1200" dirty="0"/>
            <a:t> </a:t>
          </a:r>
          <a:r>
            <a:rPr lang="en-US" sz="2800" kern="1200" dirty="0" err="1"/>
            <a:t>và</a:t>
          </a:r>
          <a:r>
            <a:rPr lang="en-US" sz="2800" kern="1200" dirty="0"/>
            <a:t> 5 </a:t>
          </a:r>
          <a:r>
            <a:rPr lang="en-US" sz="2800" kern="1200" dirty="0" err="1"/>
            <a:t>phủ</a:t>
          </a:r>
          <a:r>
            <a:rPr lang="en-US" sz="2800" kern="1200" dirty="0"/>
            <a:t> </a:t>
          </a:r>
          <a:r>
            <a:rPr lang="en-US" sz="2800" kern="1200" dirty="0" err="1"/>
            <a:t>đô</a:t>
          </a:r>
          <a:r>
            <a:rPr lang="en-US" sz="2800" kern="1200" dirty="0"/>
            <a:t> </a:t>
          </a:r>
          <a:r>
            <a:rPr lang="en-US" sz="2800" kern="1200" dirty="0" err="1"/>
            <a:t>đốc</a:t>
          </a:r>
          <a:r>
            <a:rPr lang="en-US" sz="2800" kern="1200" dirty="0"/>
            <a:t>. </a:t>
          </a:r>
          <a:r>
            <a:rPr lang="en-US" sz="2800" kern="1200" dirty="0" err="1"/>
            <a:t>Vua</a:t>
          </a:r>
          <a:r>
            <a:rPr lang="en-US" sz="2800" kern="1200" dirty="0"/>
            <a:t> </a:t>
          </a:r>
          <a:r>
            <a:rPr lang="en-US" sz="2800" kern="1200" dirty="0" err="1"/>
            <a:t>trực</a:t>
          </a:r>
          <a:r>
            <a:rPr lang="en-US" sz="2800" kern="1200" dirty="0"/>
            <a:t> </a:t>
          </a:r>
          <a:r>
            <a:rPr lang="en-US" sz="2800" kern="1200" dirty="0" err="1"/>
            <a:t>tiếp</a:t>
          </a:r>
          <a:r>
            <a:rPr lang="en-US" sz="2800" kern="1200" dirty="0"/>
            <a:t> </a:t>
          </a:r>
          <a:r>
            <a:rPr lang="en-US" sz="2800" kern="1200" dirty="0" err="1"/>
            <a:t>làm</a:t>
          </a:r>
          <a:r>
            <a:rPr lang="en-US" sz="2800" kern="1200" dirty="0"/>
            <a:t> </a:t>
          </a:r>
          <a:r>
            <a:rPr lang="en-US" sz="2800" kern="1200" dirty="0" err="1"/>
            <a:t>việc</a:t>
          </a:r>
          <a:r>
            <a:rPr lang="en-US" sz="2800" kern="1200" dirty="0"/>
            <a:t> </a:t>
          </a:r>
          <a:r>
            <a:rPr lang="en-US" sz="2800" kern="1200" dirty="0" err="1"/>
            <a:t>với</a:t>
          </a:r>
          <a:r>
            <a:rPr lang="en-US" sz="2800" kern="1200" dirty="0"/>
            <a:t> 6 </a:t>
          </a:r>
          <a:r>
            <a:rPr lang="en-US" sz="2800" kern="1200" dirty="0" err="1"/>
            <a:t>bộ</a:t>
          </a:r>
          <a:r>
            <a:rPr lang="en-US" sz="2800" kern="1200" dirty="0"/>
            <a:t>. </a:t>
          </a:r>
        </a:p>
      </dsp:txBody>
      <dsp:txXfrm rot="10800000">
        <a:off x="1390655" y="2036364"/>
        <a:ext cx="9459307" cy="1566071"/>
      </dsp:txXfrm>
    </dsp:sp>
    <dsp:sp modelId="{4F0CA4D7-B19C-468F-9D5F-DCE5E5A152B7}">
      <dsp:nvSpPr>
        <dsp:cNvPr id="0" name=""/>
        <dsp:cNvSpPr/>
      </dsp:nvSpPr>
      <dsp:spPr>
        <a:xfrm>
          <a:off x="0" y="1969696"/>
          <a:ext cx="1566071" cy="1566071"/>
        </a:xfrm>
        <a:prstGeom prst="ellipse">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 modelId="{F472CEAC-3855-48FD-B9DD-D76F87BBFF29}">
      <dsp:nvSpPr>
        <dsp:cNvPr id="0" name=""/>
        <dsp:cNvSpPr/>
      </dsp:nvSpPr>
      <dsp:spPr>
        <a:xfrm rot="10800000">
          <a:off x="999137" y="4069919"/>
          <a:ext cx="9850825" cy="1566071"/>
        </a:xfrm>
        <a:prstGeom prst="homePlate">
          <a:avLst/>
        </a:prstGeom>
        <a:solidFill>
          <a:srgbClr val="00B050"/>
        </a:solidFill>
        <a:ln>
          <a:noFill/>
        </a:ln>
        <a:effectLst>
          <a:outerShdw blurRad="57150" dist="19050" dir="5400000" algn="ctr" rotWithShape="0">
            <a:srgbClr val="000000">
              <a:alpha val="63000"/>
            </a:srgbClr>
          </a:outerShdw>
        </a:effectLst>
      </dsp:spPr>
      <dsp:style>
        <a:lnRef idx="0">
          <a:scrgbClr r="0" g="0" b="0"/>
        </a:lnRef>
        <a:fillRef idx="3">
          <a:scrgbClr r="0" g="0" b="0"/>
        </a:fillRef>
        <a:effectRef idx="3">
          <a:scrgbClr r="0" g="0" b="0"/>
        </a:effectRef>
        <a:fontRef idx="minor">
          <a:schemeClr val="lt1"/>
        </a:fontRef>
      </dsp:style>
      <dsp:txBody>
        <a:bodyPr spcFirstLastPara="0" vert="horz" wrap="square" lIns="690594" tIns="106680" rIns="199136" bIns="106680" numCol="1" spcCol="1270" anchor="ctr" anchorCtr="0">
          <a:noAutofit/>
        </a:bodyPr>
        <a:lstStyle/>
        <a:p>
          <a:pPr marL="0" lvl="0" indent="0" algn="ctr" defTabSz="1244600">
            <a:lnSpc>
              <a:spcPct val="90000"/>
            </a:lnSpc>
            <a:spcBef>
              <a:spcPct val="0"/>
            </a:spcBef>
            <a:spcAft>
              <a:spcPct val="35000"/>
            </a:spcAft>
            <a:buNone/>
          </a:pPr>
          <a:r>
            <a:rPr lang="en-US" sz="2800" kern="1200" dirty="0"/>
            <a:t>Minh </a:t>
          </a:r>
          <a:r>
            <a:rPr lang="en-US" sz="2800" kern="1200" dirty="0" err="1"/>
            <a:t>Mệnh</a:t>
          </a:r>
          <a:r>
            <a:rPr lang="en-US" sz="2800" kern="1200" dirty="0"/>
            <a:t> </a:t>
          </a:r>
          <a:r>
            <a:rPr lang="en-US" sz="2800" kern="1200" dirty="0" err="1"/>
            <a:t>tiến</a:t>
          </a:r>
          <a:r>
            <a:rPr lang="en-US" sz="2800" kern="1200" dirty="0"/>
            <a:t> </a:t>
          </a:r>
          <a:r>
            <a:rPr lang="en-US" sz="2800" kern="1200" dirty="0" err="1"/>
            <a:t>hành</a:t>
          </a:r>
          <a:r>
            <a:rPr lang="en-US" sz="2800" kern="1200" dirty="0"/>
            <a:t> </a:t>
          </a:r>
          <a:r>
            <a:rPr lang="en-US" sz="2800" kern="1200" dirty="0" err="1"/>
            <a:t>cải</a:t>
          </a:r>
          <a:r>
            <a:rPr lang="en-US" sz="2800" kern="1200" dirty="0"/>
            <a:t> </a:t>
          </a:r>
          <a:r>
            <a:rPr lang="en-US" sz="2800" kern="1200" dirty="0" err="1"/>
            <a:t>cách</a:t>
          </a:r>
          <a:r>
            <a:rPr lang="en-US" sz="2800" kern="1200" dirty="0"/>
            <a:t> </a:t>
          </a:r>
          <a:r>
            <a:rPr lang="en-US" sz="2800" kern="1200" dirty="0" err="1"/>
            <a:t>hành</a:t>
          </a:r>
          <a:r>
            <a:rPr lang="en-US" sz="2800" kern="1200" dirty="0"/>
            <a:t> </a:t>
          </a:r>
          <a:r>
            <a:rPr lang="en-US" sz="2800" kern="1200" dirty="0" err="1"/>
            <a:t>chính</a:t>
          </a:r>
          <a:r>
            <a:rPr lang="en-US" sz="2800" kern="1200" dirty="0"/>
            <a:t> (1831). </a:t>
          </a:r>
          <a:r>
            <a:rPr lang="en-US" sz="2800" kern="1200" dirty="0" err="1"/>
            <a:t>Cả</a:t>
          </a:r>
          <a:r>
            <a:rPr lang="en-US" sz="2800" kern="1200" dirty="0"/>
            <a:t> </a:t>
          </a:r>
          <a:r>
            <a:rPr lang="en-US" sz="2800" kern="1200" dirty="0" err="1"/>
            <a:t>nước</a:t>
          </a:r>
          <a:r>
            <a:rPr lang="en-US" sz="2800" kern="1200" dirty="0"/>
            <a:t> </a:t>
          </a:r>
          <a:r>
            <a:rPr lang="en-US" sz="2800" kern="1200" dirty="0" err="1"/>
            <a:t>được</a:t>
          </a:r>
          <a:r>
            <a:rPr lang="en-US" sz="2800" kern="1200" dirty="0"/>
            <a:t> chia </a:t>
          </a:r>
          <a:r>
            <a:rPr lang="en-US" sz="2800" kern="1200" dirty="0" err="1"/>
            <a:t>thành</a:t>
          </a:r>
          <a:r>
            <a:rPr lang="en-US" sz="2800" kern="1200" dirty="0"/>
            <a:t> 30 </a:t>
          </a:r>
          <a:r>
            <a:rPr lang="en-US" sz="2800" kern="1200" dirty="0" err="1"/>
            <a:t>tỉnh</a:t>
          </a:r>
          <a:r>
            <a:rPr lang="en-US" sz="2800" kern="1200" dirty="0"/>
            <a:t> </a:t>
          </a:r>
          <a:r>
            <a:rPr lang="en-US" sz="2800" kern="1200" dirty="0" err="1"/>
            <a:t>và</a:t>
          </a:r>
          <a:r>
            <a:rPr lang="en-US" sz="2800" kern="1200" dirty="0"/>
            <a:t> 1 </a:t>
          </a:r>
          <a:r>
            <a:rPr lang="en-US" sz="2800" kern="1200" dirty="0" err="1"/>
            <a:t>phủ</a:t>
          </a:r>
          <a:r>
            <a:rPr lang="en-US" sz="2800" kern="1200" dirty="0"/>
            <a:t> </a:t>
          </a:r>
          <a:r>
            <a:rPr lang="en-US" sz="2800" kern="1200" dirty="0" err="1"/>
            <a:t>Thừa</a:t>
          </a:r>
          <a:r>
            <a:rPr lang="en-US" sz="2800" kern="1200" dirty="0"/>
            <a:t> </a:t>
          </a:r>
          <a:r>
            <a:rPr lang="en-US" sz="2800" kern="1200" dirty="0" err="1"/>
            <a:t>Thiên</a:t>
          </a:r>
          <a:endParaRPr lang="en-US" sz="2800" kern="1200" dirty="0"/>
        </a:p>
      </dsp:txBody>
      <dsp:txXfrm rot="10800000">
        <a:off x="1390655" y="4069919"/>
        <a:ext cx="9459307" cy="1566071"/>
      </dsp:txXfrm>
    </dsp:sp>
    <dsp:sp modelId="{3BC850C4-EC4C-4A3F-BF86-983CE46F50F5}">
      <dsp:nvSpPr>
        <dsp:cNvPr id="0" name=""/>
        <dsp:cNvSpPr/>
      </dsp:nvSpPr>
      <dsp:spPr>
        <a:xfrm>
          <a:off x="0" y="3917525"/>
          <a:ext cx="1566071" cy="1566071"/>
        </a:xfrm>
        <a:prstGeom prst="ellipse">
          <a:avLst/>
        </a:prstGeom>
        <a:solidFill>
          <a:schemeClr val="accent1">
            <a:tint val="50000"/>
            <a:hueOff val="0"/>
            <a:satOff val="0"/>
            <a:lumOff val="0"/>
            <a:alphaOff val="0"/>
          </a:schemeClr>
        </a:solidFill>
        <a:ln>
          <a:noFill/>
        </a:ln>
        <a:effectLst>
          <a:outerShdw blurRad="57150" dist="19050" dir="5400000" algn="ctr" rotWithShape="0">
            <a:srgbClr val="000000">
              <a:alpha val="63000"/>
            </a:srgbClr>
          </a:outerShdw>
        </a:effectLst>
      </dsp:spPr>
      <dsp:style>
        <a:lnRef idx="0">
          <a:scrgbClr r="0" g="0" b="0"/>
        </a:lnRef>
        <a:fillRef idx="1">
          <a:scrgbClr r="0" g="0" b="0"/>
        </a:fillRef>
        <a:effectRef idx="3">
          <a:scrgbClr r="0" g="0" b="0"/>
        </a:effectRef>
        <a:fontRef idx="minor"/>
      </dsp:style>
    </dsp:sp>
  </dsp:spTree>
</dsp:drawing>
</file>

<file path=ppt/diagrams/drawing2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455C0C0-0889-4491-9108-A6A0477B6793}">
      <dsp:nvSpPr>
        <dsp:cNvPr id="0" name=""/>
        <dsp:cNvSpPr/>
      </dsp:nvSpPr>
      <dsp:spPr>
        <a:xfrm rot="5400000">
          <a:off x="4335193" y="-1529169"/>
          <a:ext cx="5158739" cy="9506763"/>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06680" tIns="53340" rIns="106680" bIns="53340" numCol="1" spcCol="1270" anchor="ctr" anchorCtr="0">
          <a:noAutofit/>
        </a:bodyPr>
        <a:lstStyle/>
        <a:p>
          <a:pPr marL="285750" lvl="1" indent="-285750" algn="l" defTabSz="1244600">
            <a:lnSpc>
              <a:spcPct val="90000"/>
            </a:lnSpc>
            <a:spcBef>
              <a:spcPct val="0"/>
            </a:spcBef>
            <a:spcAft>
              <a:spcPct val="15000"/>
            </a:spcAft>
            <a:buChar char="•"/>
          </a:pPr>
          <a:r>
            <a:rPr lang="vi-VN" sz="2800" b="0" i="0" kern="1200" dirty="0"/>
            <a:t>Chính quyền Trung ương tổ chức theo mô hình thời Lê.</a:t>
          </a:r>
          <a:endParaRPr lang="en-US" sz="2800" kern="1200" dirty="0"/>
        </a:p>
        <a:p>
          <a:pPr marL="285750" lvl="1" indent="-285750" algn="l" defTabSz="1244600">
            <a:lnSpc>
              <a:spcPct val="90000"/>
            </a:lnSpc>
            <a:spcBef>
              <a:spcPct val="0"/>
            </a:spcBef>
            <a:spcAft>
              <a:spcPct val="15000"/>
            </a:spcAft>
            <a:buChar char="•"/>
          </a:pPr>
          <a:r>
            <a:rPr lang="vi-VN" sz="2800" b="0" i="0" kern="1200" dirty="0">
              <a:solidFill>
                <a:srgbClr val="FF0000"/>
              </a:solidFill>
            </a:rPr>
            <a:t>Thời Gia Long chia nước ta làm 3 vùng:</a:t>
          </a:r>
          <a:r>
            <a:rPr lang="vi-VN" sz="2800" b="0" i="0" kern="1200" dirty="0"/>
            <a:t> Bắc Thành, Gia Định Thành và các Trực doanh (Trung Bộ) do triều đình trực tiếp cai quản</a:t>
          </a:r>
          <a:endParaRPr lang="en-US" sz="2800" kern="1200" dirty="0"/>
        </a:p>
        <a:p>
          <a:pPr marL="285750" lvl="1" indent="-285750" algn="l" defTabSz="1244600">
            <a:lnSpc>
              <a:spcPct val="90000"/>
            </a:lnSpc>
            <a:spcBef>
              <a:spcPct val="0"/>
            </a:spcBef>
            <a:spcAft>
              <a:spcPct val="15000"/>
            </a:spcAft>
            <a:buChar char="•"/>
          </a:pPr>
          <a:r>
            <a:rPr lang="vi-VN" sz="2800" b="0" i="0" kern="1200" dirty="0"/>
            <a:t>Năm 1831 - 1832 Minh Mạng thực hiện một cuộc cải cách hành chính chia cả nước là </a:t>
          </a:r>
          <a:r>
            <a:rPr lang="vi-VN" sz="2800" b="0" i="0" kern="1200" dirty="0">
              <a:solidFill>
                <a:srgbClr val="FF0000"/>
              </a:solidFill>
            </a:rPr>
            <a:t>30 tỉnh và một Phủ Thừa Thiên</a:t>
          </a:r>
          <a:r>
            <a:rPr lang="vi-VN" sz="2800" b="0" i="0" kern="1200" dirty="0"/>
            <a:t>. Đứng đầu là tổng đố</a:t>
          </a:r>
          <a:r>
            <a:rPr lang="en-US" sz="2800" b="0" i="0" kern="1200" dirty="0"/>
            <a:t>c</a:t>
          </a:r>
          <a:endParaRPr lang="en-US" sz="2800" kern="1200" dirty="0"/>
        </a:p>
        <a:p>
          <a:pPr marL="285750" lvl="1" indent="-285750" algn="l" defTabSz="1244600">
            <a:lnSpc>
              <a:spcPct val="90000"/>
            </a:lnSpc>
            <a:spcBef>
              <a:spcPct val="0"/>
            </a:spcBef>
            <a:spcAft>
              <a:spcPct val="15000"/>
            </a:spcAft>
            <a:buChar char="•"/>
          </a:pPr>
          <a:r>
            <a:rPr lang="en-US" sz="2800" b="0" i="0" kern="1200" dirty="0" err="1"/>
            <a:t>Tuyển</a:t>
          </a:r>
          <a:r>
            <a:rPr lang="en-US" sz="2800" b="0" i="0" kern="1200" dirty="0"/>
            <a:t> </a:t>
          </a:r>
          <a:r>
            <a:rPr lang="en-US" sz="2800" b="0" i="0" kern="1200" dirty="0" err="1"/>
            <a:t>chọn</a:t>
          </a:r>
          <a:r>
            <a:rPr lang="en-US" sz="2800" b="0" i="0" kern="1200" dirty="0"/>
            <a:t> </a:t>
          </a:r>
          <a:r>
            <a:rPr lang="en-US" sz="2800" b="0" i="0" kern="1200" dirty="0" err="1"/>
            <a:t>quan</a:t>
          </a:r>
          <a:r>
            <a:rPr lang="en-US" sz="2800" b="0" i="0" kern="1200" dirty="0"/>
            <a:t> </a:t>
          </a:r>
          <a:r>
            <a:rPr lang="en-US" sz="2800" b="0" i="0" kern="1200" dirty="0" err="1"/>
            <a:t>lại</a:t>
          </a:r>
          <a:r>
            <a:rPr lang="en-US" sz="2800" b="0" i="0" kern="1200" dirty="0"/>
            <a:t>: </a:t>
          </a:r>
          <a:r>
            <a:rPr lang="en-US" sz="2800" b="0" i="0" kern="1200" dirty="0" err="1"/>
            <a:t>thông</a:t>
          </a:r>
          <a:r>
            <a:rPr lang="en-US" sz="2800" b="0" i="0" kern="1200" dirty="0"/>
            <a:t> qua </a:t>
          </a:r>
          <a:r>
            <a:rPr lang="en-US" sz="2800" b="0" i="0" kern="1200" dirty="0" err="1"/>
            <a:t>giáo</a:t>
          </a:r>
          <a:r>
            <a:rPr lang="en-US" sz="2800" b="0" i="0" kern="1200" dirty="0"/>
            <a:t> </a:t>
          </a:r>
          <a:r>
            <a:rPr lang="en-US" sz="2800" b="0" i="0" kern="1200" dirty="0" err="1"/>
            <a:t>dục</a:t>
          </a:r>
          <a:r>
            <a:rPr lang="en-US" sz="2800" b="0" i="0" kern="1200" dirty="0"/>
            <a:t>, </a:t>
          </a:r>
          <a:r>
            <a:rPr lang="en-US" sz="2800" b="0" i="0" kern="1200" dirty="0" err="1"/>
            <a:t>khoa</a:t>
          </a:r>
          <a:r>
            <a:rPr lang="en-US" sz="2800" b="0" i="0" kern="1200" dirty="0"/>
            <a:t> </a:t>
          </a:r>
          <a:r>
            <a:rPr lang="en-US" sz="2800" b="0" i="0" kern="1200" dirty="0" err="1"/>
            <a:t>cử</a:t>
          </a:r>
          <a:endParaRPr lang="en-US" sz="2800" kern="1200" dirty="0"/>
        </a:p>
        <a:p>
          <a:pPr marL="285750" lvl="1" indent="-285750" algn="l" defTabSz="1244600">
            <a:lnSpc>
              <a:spcPct val="90000"/>
            </a:lnSpc>
            <a:spcBef>
              <a:spcPct val="0"/>
            </a:spcBef>
            <a:spcAft>
              <a:spcPct val="15000"/>
            </a:spcAft>
            <a:buChar char="•"/>
          </a:pPr>
          <a:r>
            <a:rPr lang="en-US" sz="2800" b="0" i="0" kern="1200" dirty="0" err="1"/>
            <a:t>Luật</a:t>
          </a:r>
          <a:r>
            <a:rPr lang="en-US" sz="2800" b="0" i="0" kern="1200" dirty="0"/>
            <a:t> </a:t>
          </a:r>
          <a:r>
            <a:rPr lang="en-US" sz="2800" b="0" i="0" kern="1200" dirty="0" err="1"/>
            <a:t>pháp:</a:t>
          </a:r>
          <a:r>
            <a:rPr lang="en-US" sz="2800" kern="1200" dirty="0" err="1"/>
            <a:t>Năm</a:t>
          </a:r>
          <a:r>
            <a:rPr lang="en-US" sz="2800" kern="1200" dirty="0"/>
            <a:t> 1815, Gia Long ban </a:t>
          </a:r>
          <a:r>
            <a:rPr lang="en-US" sz="2800" kern="1200" dirty="0" err="1"/>
            <a:t>hành</a:t>
          </a:r>
          <a:r>
            <a:rPr lang="en-US" sz="2800" kern="1200" dirty="0"/>
            <a:t> </a:t>
          </a:r>
          <a:r>
            <a:rPr lang="en-US" sz="2800" kern="1200" dirty="0" err="1"/>
            <a:t>bộ</a:t>
          </a:r>
          <a:r>
            <a:rPr lang="en-US" sz="2800" kern="1200" dirty="0"/>
            <a:t> </a:t>
          </a:r>
          <a:r>
            <a:rPr lang="en-US" sz="2800" kern="1200" dirty="0" err="1"/>
            <a:t>luật</a:t>
          </a:r>
          <a:r>
            <a:rPr lang="en-US" sz="2800" kern="1200" dirty="0"/>
            <a:t> </a:t>
          </a:r>
          <a:r>
            <a:rPr lang="en-US" sz="2800" kern="1200" dirty="0" err="1"/>
            <a:t>mới</a:t>
          </a:r>
          <a:r>
            <a:rPr lang="en-US" sz="2800" kern="1200" dirty="0"/>
            <a:t> (</a:t>
          </a:r>
          <a:r>
            <a:rPr lang="en-US" sz="2800" kern="1200" dirty="0" err="1"/>
            <a:t>thường</a:t>
          </a:r>
          <a:r>
            <a:rPr lang="en-US" sz="2800" kern="1200" dirty="0"/>
            <a:t> </a:t>
          </a:r>
          <a:r>
            <a:rPr lang="en-US" sz="2800" kern="1200" dirty="0" err="1"/>
            <a:t>gọi</a:t>
          </a:r>
          <a:r>
            <a:rPr lang="en-US" sz="2800" kern="1200" dirty="0"/>
            <a:t> </a:t>
          </a:r>
          <a:r>
            <a:rPr lang="en-US" sz="2800" kern="1200" dirty="0" err="1"/>
            <a:t>là</a:t>
          </a:r>
          <a:r>
            <a:rPr lang="en-US" sz="2800" kern="1200" dirty="0"/>
            <a:t> </a:t>
          </a:r>
          <a:r>
            <a:rPr lang="en-US" sz="2800" kern="1200" dirty="0" err="1"/>
            <a:t>luật</a:t>
          </a:r>
          <a:r>
            <a:rPr lang="en-US" sz="2800" kern="1200" dirty="0"/>
            <a:t> Gia Long), </a:t>
          </a:r>
          <a:r>
            <a:rPr lang="en-US" sz="2800" kern="1200" dirty="0" err="1"/>
            <a:t>gồm</a:t>
          </a:r>
          <a:r>
            <a:rPr lang="en-US" sz="2800" kern="1200" dirty="0"/>
            <a:t> 398 </a:t>
          </a:r>
          <a:r>
            <a:rPr lang="en-US" sz="2800" kern="1200" dirty="0" err="1"/>
            <a:t>điều</a:t>
          </a:r>
          <a:r>
            <a:rPr lang="en-US" sz="2800" kern="1200" dirty="0"/>
            <a:t> </a:t>
          </a:r>
          <a:r>
            <a:rPr lang="en-US" sz="2800" kern="1200" dirty="0" err="1"/>
            <a:t>và</a:t>
          </a:r>
          <a:r>
            <a:rPr lang="en-US" sz="2800" kern="1200" dirty="0"/>
            <a:t> 30 </a:t>
          </a:r>
          <a:r>
            <a:rPr lang="en-US" sz="2800" kern="1200" dirty="0" err="1"/>
            <a:t>điều</a:t>
          </a:r>
          <a:r>
            <a:rPr lang="en-US" sz="2800" kern="1200" dirty="0"/>
            <a:t> </a:t>
          </a:r>
          <a:r>
            <a:rPr lang="en-US" sz="2800" kern="1200" dirty="0" err="1"/>
            <a:t>tạp</a:t>
          </a:r>
          <a:r>
            <a:rPr lang="en-US" sz="2800" kern="1200" dirty="0"/>
            <a:t> </a:t>
          </a:r>
          <a:r>
            <a:rPr lang="en-US" sz="2800" kern="1200" dirty="0" err="1"/>
            <a:t>tụng,</a:t>
          </a:r>
          <a:r>
            <a:rPr lang="en-US" sz="2800" b="0" i="0" kern="1200" dirty="0" err="1"/>
            <a:t>hà</a:t>
          </a:r>
          <a:r>
            <a:rPr lang="en-US" sz="2800" b="0" i="0" kern="1200" dirty="0"/>
            <a:t> </a:t>
          </a:r>
          <a:r>
            <a:rPr lang="en-US" sz="2800" b="0" i="0" kern="1200" dirty="0" err="1"/>
            <a:t>khắc</a:t>
          </a:r>
          <a:r>
            <a:rPr lang="en-US" sz="2800" b="0" i="0" kern="1200" dirty="0"/>
            <a:t>, qui </a:t>
          </a:r>
          <a:r>
            <a:rPr lang="en-US" sz="2800" b="0" i="0" kern="1200" dirty="0" err="1"/>
            <a:t>định</a:t>
          </a:r>
          <a:r>
            <a:rPr lang="en-US" sz="2800" b="0" i="0" kern="1200" dirty="0"/>
            <a:t> </a:t>
          </a:r>
          <a:r>
            <a:rPr lang="en-US" sz="2800" b="0" i="0" kern="1200" dirty="0" err="1"/>
            <a:t>chặt</a:t>
          </a:r>
          <a:r>
            <a:rPr lang="en-US" sz="2800" b="0" i="0" kern="1200" dirty="0"/>
            <a:t> </a:t>
          </a:r>
          <a:r>
            <a:rPr lang="en-US" sz="2800" b="0" i="0" kern="1200" dirty="0" err="1"/>
            <a:t>chẽ</a:t>
          </a:r>
          <a:r>
            <a:rPr lang="en-US" sz="2800" b="0" i="0" kern="1200" dirty="0"/>
            <a:t> </a:t>
          </a:r>
          <a:endParaRPr lang="en-US" sz="2800" kern="1200" dirty="0"/>
        </a:p>
      </dsp:txBody>
      <dsp:txXfrm rot="-5400000">
        <a:off x="2161182" y="896671"/>
        <a:ext cx="9254934" cy="4655081"/>
      </dsp:txXfrm>
    </dsp:sp>
    <dsp:sp modelId="{3C5FA448-C8D7-4FCB-BD99-4BF0B9A1FA2C}">
      <dsp:nvSpPr>
        <dsp:cNvPr id="0" name=""/>
        <dsp:cNvSpPr/>
      </dsp:nvSpPr>
      <dsp:spPr>
        <a:xfrm>
          <a:off x="179" y="0"/>
          <a:ext cx="2161001" cy="6448424"/>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err="1"/>
            <a:t>Tổ</a:t>
          </a:r>
          <a:r>
            <a:rPr lang="en-US" sz="3600" kern="1200" dirty="0"/>
            <a:t> </a:t>
          </a:r>
          <a:r>
            <a:rPr lang="en-US" sz="3600" kern="1200" dirty="0" err="1"/>
            <a:t>chức</a:t>
          </a:r>
          <a:r>
            <a:rPr lang="en-US" sz="3600" kern="1200" dirty="0"/>
            <a:t> </a:t>
          </a:r>
          <a:r>
            <a:rPr lang="en-US" sz="3600" kern="1200" dirty="0" err="1"/>
            <a:t>bộ</a:t>
          </a:r>
          <a:r>
            <a:rPr lang="en-US" sz="3600" kern="1200" dirty="0"/>
            <a:t> </a:t>
          </a:r>
          <a:r>
            <a:rPr lang="en-US" sz="3600" kern="1200" dirty="0" err="1"/>
            <a:t>máy</a:t>
          </a:r>
          <a:r>
            <a:rPr lang="en-US" sz="3600" kern="1200" dirty="0"/>
            <a:t> </a:t>
          </a:r>
          <a:r>
            <a:rPr lang="en-US" sz="3600" kern="1200" dirty="0" err="1"/>
            <a:t>nhà</a:t>
          </a:r>
          <a:r>
            <a:rPr lang="en-US" sz="3600" kern="1200" dirty="0"/>
            <a:t> </a:t>
          </a:r>
          <a:r>
            <a:rPr lang="en-US" sz="3600" kern="1200" dirty="0" err="1"/>
            <a:t>nước</a:t>
          </a:r>
          <a:endParaRPr lang="en-US" sz="3600" kern="1200" dirty="0"/>
        </a:p>
      </dsp:txBody>
      <dsp:txXfrm>
        <a:off x="105670" y="105491"/>
        <a:ext cx="1950019" cy="6237442"/>
      </dsp:txXfrm>
    </dsp:sp>
  </dsp:spTree>
</dsp:drawing>
</file>

<file path=ppt/diagrams/drawing3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CCAA7A-423D-47C7-9E7E-97363E796E14}">
      <dsp:nvSpPr>
        <dsp:cNvPr id="0" name=""/>
        <dsp:cNvSpPr/>
      </dsp:nvSpPr>
      <dsp:spPr>
        <a:xfrm rot="5400000">
          <a:off x="4221754" y="-2464822"/>
          <a:ext cx="2505297" cy="7519170"/>
        </a:xfrm>
        <a:prstGeom prst="round2SameRect">
          <a:avLst/>
        </a:prstGeom>
        <a:solidFill>
          <a:schemeClr val="accent6">
            <a:lumMod val="5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tổ</a:t>
          </a:r>
          <a:r>
            <a:rPr lang="en-US" sz="2800" kern="1200" dirty="0">
              <a:solidFill>
                <a:schemeClr val="bg1"/>
              </a:solidFill>
            </a:rPr>
            <a:t> </a:t>
          </a:r>
          <a:r>
            <a:rPr lang="en-US" sz="2800" kern="1200" dirty="0" err="1">
              <a:solidFill>
                <a:schemeClr val="bg1"/>
              </a:solidFill>
            </a:rPr>
            <a:t>chức</a:t>
          </a:r>
          <a:r>
            <a:rPr lang="en-US" sz="2800" kern="1200" dirty="0">
              <a:solidFill>
                <a:schemeClr val="bg1"/>
              </a:solidFill>
            </a:rPr>
            <a:t> </a:t>
          </a:r>
          <a:r>
            <a:rPr lang="en-US" sz="2800" kern="1200" dirty="0" err="1">
              <a:solidFill>
                <a:schemeClr val="bg1"/>
              </a:solidFill>
            </a:rPr>
            <a:t>lại</a:t>
          </a:r>
          <a:r>
            <a:rPr lang="en-US" sz="2800" kern="1200" dirty="0">
              <a:solidFill>
                <a:schemeClr val="bg1"/>
              </a:solidFill>
            </a:rPr>
            <a:t> </a:t>
          </a:r>
          <a:r>
            <a:rPr lang="en-US" sz="2800" kern="1200" dirty="0" err="1">
              <a:solidFill>
                <a:schemeClr val="bg1"/>
              </a:solidFill>
            </a:rPr>
            <a:t>rất</a:t>
          </a:r>
          <a:r>
            <a:rPr lang="en-US" sz="2800" kern="1200" dirty="0">
              <a:solidFill>
                <a:schemeClr val="bg1"/>
              </a:solidFill>
            </a:rPr>
            <a:t> </a:t>
          </a:r>
          <a:r>
            <a:rPr lang="en-US" sz="2800" kern="1200" dirty="0" err="1">
              <a:solidFill>
                <a:schemeClr val="bg1"/>
              </a:solidFill>
            </a:rPr>
            <a:t>đông</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theo</a:t>
          </a:r>
          <a:r>
            <a:rPr lang="en-US" sz="2800" kern="1200" dirty="0">
              <a:solidFill>
                <a:schemeClr val="bg1"/>
              </a:solidFill>
            </a:rPr>
            <a:t> </a:t>
          </a:r>
          <a:r>
            <a:rPr lang="en-US" sz="2800" kern="1200" dirty="0" err="1">
              <a:solidFill>
                <a:schemeClr val="bg1"/>
              </a:solidFill>
            </a:rPr>
            <a:t>chế</a:t>
          </a:r>
          <a:r>
            <a:rPr lang="en-US" sz="2800" kern="1200" dirty="0">
              <a:solidFill>
                <a:schemeClr val="bg1"/>
              </a:solidFill>
            </a:rPr>
            <a:t> </a:t>
          </a:r>
          <a:r>
            <a:rPr lang="en-US" sz="2800" kern="1200" dirty="0" err="1">
              <a:solidFill>
                <a:schemeClr val="bg1"/>
              </a:solidFill>
            </a:rPr>
            <a:t>độ</a:t>
          </a:r>
          <a:r>
            <a:rPr lang="en-US" sz="2800" kern="1200" dirty="0">
              <a:solidFill>
                <a:schemeClr val="bg1"/>
              </a:solidFill>
            </a:rPr>
            <a:t> </a:t>
          </a:r>
          <a:r>
            <a:rPr lang="en-US" sz="2800" kern="1200" dirty="0" err="1">
              <a:solidFill>
                <a:schemeClr val="bg1"/>
              </a:solidFill>
            </a:rPr>
            <a:t>nghĩa</a:t>
          </a:r>
          <a:r>
            <a:rPr lang="en-US" sz="2800" kern="1200" dirty="0">
              <a:solidFill>
                <a:schemeClr val="bg1"/>
              </a:solidFill>
            </a:rPr>
            <a:t> </a:t>
          </a:r>
          <a:r>
            <a:rPr lang="en-US" sz="2800" kern="1200" dirty="0" err="1">
              <a:solidFill>
                <a:schemeClr val="bg1"/>
              </a:solidFill>
            </a:rPr>
            <a:t>vụ</a:t>
          </a:r>
          <a:r>
            <a:rPr lang="en-US" sz="2800" kern="1200" dirty="0">
              <a:solidFill>
                <a:schemeClr val="bg1"/>
              </a:solidFill>
            </a:rPr>
            <a:t>, </a:t>
          </a:r>
          <a:r>
            <a:rPr lang="en-US" sz="2800" kern="1200" dirty="0" err="1">
              <a:solidFill>
                <a:schemeClr val="bg1"/>
              </a:solidFill>
            </a:rPr>
            <a:t>vừa</a:t>
          </a:r>
          <a:r>
            <a:rPr lang="en-US" sz="2800" kern="1200" dirty="0">
              <a:solidFill>
                <a:schemeClr val="bg1"/>
              </a:solidFill>
            </a:rPr>
            <a:t> </a:t>
          </a:r>
          <a:r>
            <a:rPr lang="en-US" sz="2800" kern="1200" dirty="0" err="1">
              <a:solidFill>
                <a:schemeClr val="bg1"/>
              </a:solidFill>
            </a:rPr>
            <a:t>phải</a:t>
          </a:r>
          <a:r>
            <a:rPr lang="en-US" sz="2800" kern="1200" dirty="0">
              <a:solidFill>
                <a:schemeClr val="bg1"/>
              </a:solidFill>
            </a:rPr>
            <a:t> </a:t>
          </a:r>
          <a:r>
            <a:rPr lang="en-US" sz="2800" kern="1200" dirty="0" err="1">
              <a:solidFill>
                <a:schemeClr val="bg1"/>
              </a:solidFill>
            </a:rPr>
            <a:t>phục</a:t>
          </a:r>
          <a:r>
            <a:rPr lang="en-US" sz="2800" kern="1200" dirty="0">
              <a:solidFill>
                <a:schemeClr val="bg1"/>
              </a:solidFill>
            </a:rPr>
            <a:t> </a:t>
          </a:r>
          <a:r>
            <a:rPr lang="en-US" sz="2800" kern="1200" dirty="0" err="1">
              <a:solidFill>
                <a:schemeClr val="bg1"/>
              </a:solidFill>
            </a:rPr>
            <a:t>vụ</a:t>
          </a:r>
          <a:r>
            <a:rPr lang="en-US" sz="2800" kern="1200" dirty="0">
              <a:solidFill>
                <a:schemeClr val="bg1"/>
              </a:solidFill>
            </a:rPr>
            <a:t> </a:t>
          </a:r>
          <a:r>
            <a:rPr lang="en-US" sz="2800" kern="1200" dirty="0" err="1">
              <a:solidFill>
                <a:schemeClr val="bg1"/>
              </a:solidFill>
            </a:rPr>
            <a:t>suốt</a:t>
          </a:r>
          <a:r>
            <a:rPr lang="en-US" sz="2800" kern="1200" dirty="0">
              <a:solidFill>
                <a:schemeClr val="bg1"/>
              </a:solidFill>
            </a:rPr>
            <a:t> </a:t>
          </a:r>
          <a:r>
            <a:rPr lang="en-US" sz="2800" kern="1200" dirty="0" err="1">
              <a:solidFill>
                <a:schemeClr val="bg1"/>
              </a:solidFill>
            </a:rPr>
            <a:t>đời</a:t>
          </a:r>
          <a:r>
            <a:rPr lang="en-US" sz="2800" kern="1200" dirty="0">
              <a:solidFill>
                <a:schemeClr val="bg1"/>
              </a:solidFill>
            </a:rPr>
            <a:t>. </a:t>
          </a:r>
          <a:r>
            <a:rPr lang="en-US" sz="2800" kern="1200" dirty="0" err="1">
              <a:solidFill>
                <a:schemeClr val="bg1"/>
              </a:solidFill>
            </a:rPr>
            <a:t>Tổng</a:t>
          </a:r>
          <a:r>
            <a:rPr lang="en-US" sz="2800" kern="1200" dirty="0">
              <a:solidFill>
                <a:schemeClr val="bg1"/>
              </a:solidFill>
            </a:rPr>
            <a:t> </a:t>
          </a:r>
          <a:r>
            <a:rPr lang="en-US" sz="2800" kern="1200" dirty="0" err="1">
              <a:solidFill>
                <a:schemeClr val="bg1"/>
              </a:solidFill>
            </a:rPr>
            <a:t>số</a:t>
          </a:r>
          <a:r>
            <a:rPr lang="en-US" sz="2800" kern="1200" dirty="0">
              <a:solidFill>
                <a:schemeClr val="bg1"/>
              </a:solidFill>
            </a:rPr>
            <a:t> </a:t>
          </a:r>
          <a:r>
            <a:rPr lang="en-US" sz="2800" kern="1200" dirty="0" err="1">
              <a:solidFill>
                <a:schemeClr val="bg1"/>
              </a:solidFill>
            </a:rPr>
            <a:t>lên</a:t>
          </a:r>
          <a:r>
            <a:rPr lang="en-US" sz="2800" kern="1200" dirty="0">
              <a:solidFill>
                <a:schemeClr val="bg1"/>
              </a:solidFill>
            </a:rPr>
            <a:t> </a:t>
          </a:r>
          <a:r>
            <a:rPr lang="en-US" sz="2800" kern="1200" dirty="0" err="1">
              <a:solidFill>
                <a:schemeClr val="bg1"/>
              </a:solidFill>
            </a:rPr>
            <a:t>đến</a:t>
          </a:r>
          <a:r>
            <a:rPr lang="en-US" sz="2800" kern="1200" dirty="0">
              <a:solidFill>
                <a:schemeClr val="bg1"/>
              </a:solidFill>
            </a:rPr>
            <a:t> 1/3 </a:t>
          </a:r>
          <a:r>
            <a:rPr lang="en-US" sz="2800" kern="1200" dirty="0" err="1">
              <a:solidFill>
                <a:schemeClr val="bg1"/>
              </a:solidFill>
            </a:rPr>
            <a:t>dân</a:t>
          </a:r>
          <a:r>
            <a:rPr lang="en-US" sz="2800" kern="1200" dirty="0">
              <a:solidFill>
                <a:schemeClr val="bg1"/>
              </a:solidFill>
            </a:rPr>
            <a:t> </a:t>
          </a:r>
          <a:r>
            <a:rPr lang="en-US" sz="2800" kern="1200" dirty="0" err="1">
              <a:solidFill>
                <a:schemeClr val="bg1"/>
              </a:solidFill>
            </a:rPr>
            <a:t>đinh</a:t>
          </a:r>
          <a:r>
            <a:rPr lang="en-US" sz="2800" kern="1200" dirty="0">
              <a:solidFill>
                <a:schemeClr val="bg1"/>
              </a:solidFill>
            </a:rPr>
            <a:t> </a:t>
          </a:r>
          <a:r>
            <a:rPr lang="en-US" sz="2800" kern="1200" dirty="0" err="1">
              <a:solidFill>
                <a:schemeClr val="bg1"/>
              </a:solidFill>
            </a:rPr>
            <a:t>cả</a:t>
          </a:r>
          <a:r>
            <a:rPr lang="en-US" sz="2800" kern="1200" dirty="0">
              <a:solidFill>
                <a:schemeClr val="bg1"/>
              </a:solidFill>
            </a:rPr>
            <a:t> </a:t>
          </a:r>
          <a:r>
            <a:rPr lang="en-US" sz="2800" kern="1200" dirty="0" err="1">
              <a:solidFill>
                <a:schemeClr val="bg1"/>
              </a:solidFill>
            </a:rPr>
            <a:t>nước</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chủng</a:t>
          </a:r>
          <a:r>
            <a:rPr lang="en-US" sz="2800" kern="1200" dirty="0">
              <a:solidFill>
                <a:schemeClr val="bg1"/>
              </a:solidFill>
            </a:rPr>
            <a:t> </a:t>
          </a:r>
          <a:r>
            <a:rPr lang="en-US" sz="2800" kern="1200" dirty="0" err="1">
              <a:solidFill>
                <a:schemeClr val="bg1"/>
              </a:solidFill>
            </a:rPr>
            <a:t>có</a:t>
          </a:r>
          <a:r>
            <a:rPr lang="en-US" sz="2800" kern="1200" dirty="0">
              <a:solidFill>
                <a:schemeClr val="bg1"/>
              </a:solidFill>
            </a:rPr>
            <a:t> </a:t>
          </a:r>
          <a:r>
            <a:rPr lang="en-US" sz="2800" kern="1200" dirty="0" err="1">
              <a:solidFill>
                <a:schemeClr val="bg1"/>
              </a:solidFill>
            </a:rPr>
            <a:t>đủ</a:t>
          </a:r>
          <a:r>
            <a:rPr lang="en-US" sz="2800" kern="1200" dirty="0">
              <a:solidFill>
                <a:schemeClr val="bg1"/>
              </a:solidFill>
            </a:rPr>
            <a:t>  </a:t>
          </a:r>
          <a:r>
            <a:rPr lang="en-US" sz="2800" kern="1200" dirty="0" err="1">
              <a:solidFill>
                <a:schemeClr val="bg1"/>
              </a:solidFill>
            </a:rPr>
            <a:t>loại</a:t>
          </a:r>
          <a:r>
            <a:rPr lang="en-US" sz="2800" kern="1200" dirty="0">
              <a:solidFill>
                <a:schemeClr val="bg1"/>
              </a:solidFill>
            </a:rPr>
            <a:t>: </a:t>
          </a:r>
          <a:r>
            <a:rPr lang="en-US" sz="2800" kern="1200" dirty="0" err="1">
              <a:solidFill>
                <a:schemeClr val="bg1"/>
              </a:solidFill>
            </a:rPr>
            <a:t>bộ</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thủy</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tượng</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a:t>
          </a:r>
          <a:r>
            <a:rPr lang="en-US" sz="2800" kern="1200" dirty="0" err="1">
              <a:solidFill>
                <a:schemeClr val="bg1"/>
              </a:solidFill>
            </a:rPr>
            <a:t>pháo</a:t>
          </a:r>
          <a:r>
            <a:rPr lang="en-US" sz="2800" kern="1200" dirty="0">
              <a:solidFill>
                <a:schemeClr val="bg1"/>
              </a:solidFill>
            </a:rPr>
            <a:t> </a:t>
          </a:r>
          <a:r>
            <a:rPr lang="en-US" sz="2800" kern="1200" dirty="0" err="1">
              <a:solidFill>
                <a:schemeClr val="bg1"/>
              </a:solidFill>
            </a:rPr>
            <a:t>binh</a:t>
          </a:r>
          <a:r>
            <a:rPr lang="en-US" sz="2800" kern="1200" dirty="0">
              <a:solidFill>
                <a:schemeClr val="bg1"/>
              </a:solidFill>
            </a:rPr>
            <a:t>. Ở </a:t>
          </a:r>
          <a:r>
            <a:rPr lang="en-US" sz="2800" kern="1200" dirty="0" err="1">
              <a:solidFill>
                <a:schemeClr val="bg1"/>
              </a:solidFill>
            </a:rPr>
            <a:t>các</a:t>
          </a:r>
          <a:r>
            <a:rPr lang="en-US" sz="2800" kern="1200" dirty="0">
              <a:solidFill>
                <a:schemeClr val="bg1"/>
              </a:solidFill>
            </a:rPr>
            <a:t> </a:t>
          </a:r>
          <a:r>
            <a:rPr lang="en-US" sz="2800" kern="1200" dirty="0" err="1">
              <a:solidFill>
                <a:schemeClr val="bg1"/>
              </a:solidFill>
            </a:rPr>
            <a:t>tỉnh</a:t>
          </a:r>
          <a:r>
            <a:rPr lang="en-US" sz="2800" kern="1200" dirty="0">
              <a:solidFill>
                <a:schemeClr val="bg1"/>
              </a:solidFill>
            </a:rPr>
            <a:t> </a:t>
          </a:r>
          <a:r>
            <a:rPr lang="en-US" sz="2800" kern="1200" dirty="0" err="1">
              <a:solidFill>
                <a:schemeClr val="bg1"/>
              </a:solidFill>
            </a:rPr>
            <a:t>thành</a:t>
          </a:r>
          <a:r>
            <a:rPr lang="en-US" sz="2800" kern="1200" dirty="0">
              <a:solidFill>
                <a:schemeClr val="bg1"/>
              </a:solidFill>
            </a:rPr>
            <a:t> </a:t>
          </a:r>
          <a:r>
            <a:rPr lang="en-US" sz="2800" kern="1200" dirty="0" err="1">
              <a:solidFill>
                <a:schemeClr val="bg1"/>
              </a:solidFill>
            </a:rPr>
            <a:t>đều</a:t>
          </a:r>
          <a:r>
            <a:rPr lang="en-US" sz="2800" kern="1200" dirty="0">
              <a:solidFill>
                <a:schemeClr val="bg1"/>
              </a:solidFill>
            </a:rPr>
            <a:t> </a:t>
          </a:r>
          <a:r>
            <a:rPr lang="en-US" sz="2800" kern="1200" dirty="0" err="1">
              <a:solidFill>
                <a:schemeClr val="bg1"/>
              </a:solidFill>
            </a:rPr>
            <a:t>được</a:t>
          </a:r>
          <a:r>
            <a:rPr lang="en-US" sz="2800" kern="1200" dirty="0">
              <a:solidFill>
                <a:schemeClr val="bg1"/>
              </a:solidFill>
            </a:rPr>
            <a:t> </a:t>
          </a:r>
          <a:r>
            <a:rPr lang="en-US" sz="2800" kern="1200" dirty="0" err="1">
              <a:solidFill>
                <a:schemeClr val="bg1"/>
              </a:solidFill>
            </a:rPr>
            <a:t>trang</a:t>
          </a:r>
          <a:r>
            <a:rPr lang="en-US" sz="2800" kern="1200" dirty="0">
              <a:solidFill>
                <a:schemeClr val="bg1"/>
              </a:solidFill>
            </a:rPr>
            <a:t> </a:t>
          </a:r>
          <a:r>
            <a:rPr lang="en-US" sz="2800" kern="1200" dirty="0" err="1">
              <a:solidFill>
                <a:schemeClr val="bg1"/>
              </a:solidFill>
            </a:rPr>
            <a:t>bị</a:t>
          </a:r>
          <a:r>
            <a:rPr lang="en-US" sz="2800" kern="1200" dirty="0">
              <a:solidFill>
                <a:schemeClr val="bg1"/>
              </a:solidFill>
            </a:rPr>
            <a:t> </a:t>
          </a:r>
          <a:r>
            <a:rPr lang="en-US" sz="2800" kern="1200" dirty="0" err="1">
              <a:solidFill>
                <a:schemeClr val="bg1"/>
              </a:solidFill>
            </a:rPr>
            <a:t>đại</a:t>
          </a:r>
          <a:r>
            <a:rPr lang="en-US" sz="2800" kern="1200" dirty="0">
              <a:solidFill>
                <a:schemeClr val="bg1"/>
              </a:solidFill>
            </a:rPr>
            <a:t> </a:t>
          </a:r>
          <a:r>
            <a:rPr lang="en-US" sz="2800" kern="1200" dirty="0" err="1">
              <a:solidFill>
                <a:schemeClr val="bg1"/>
              </a:solidFill>
            </a:rPr>
            <a:t>bác</a:t>
          </a:r>
          <a:r>
            <a:rPr lang="en-US" sz="2800" kern="1200" dirty="0">
              <a:solidFill>
                <a:schemeClr val="bg1"/>
              </a:solidFill>
            </a:rPr>
            <a:t>, </a:t>
          </a:r>
          <a:r>
            <a:rPr lang="en-US" sz="2800" kern="1200" dirty="0" err="1">
              <a:solidFill>
                <a:schemeClr val="bg1"/>
              </a:solidFill>
            </a:rPr>
            <a:t>súng</a:t>
          </a:r>
          <a:r>
            <a:rPr lang="en-US" sz="2800" kern="1200" dirty="0">
              <a:solidFill>
                <a:schemeClr val="bg1"/>
              </a:solidFill>
            </a:rPr>
            <a:t> </a:t>
          </a:r>
          <a:r>
            <a:rPr lang="en-US" sz="2800" kern="1200" dirty="0" err="1">
              <a:solidFill>
                <a:schemeClr val="bg1"/>
              </a:solidFill>
            </a:rPr>
            <a:t>cầm</a:t>
          </a:r>
          <a:r>
            <a:rPr lang="en-US" sz="2800" kern="1200" dirty="0">
              <a:solidFill>
                <a:schemeClr val="bg1"/>
              </a:solidFill>
            </a:rPr>
            <a:t> </a:t>
          </a:r>
          <a:r>
            <a:rPr lang="en-US" sz="2800" kern="1200" dirty="0" err="1">
              <a:solidFill>
                <a:schemeClr val="bg1"/>
              </a:solidFill>
            </a:rPr>
            <a:t>tay</a:t>
          </a:r>
          <a:r>
            <a:rPr lang="en-US" sz="2800" kern="1200" dirty="0">
              <a:solidFill>
                <a:schemeClr val="bg1"/>
              </a:solidFill>
            </a:rPr>
            <a:t>. </a:t>
          </a:r>
        </a:p>
      </dsp:txBody>
      <dsp:txXfrm rot="-5400000">
        <a:off x="1714818" y="164413"/>
        <a:ext cx="7396871" cy="2260699"/>
      </dsp:txXfrm>
    </dsp:sp>
    <dsp:sp modelId="{0B5F760E-8E9A-4E13-BAAF-7AF6CB4FC64D}">
      <dsp:nvSpPr>
        <dsp:cNvPr id="0" name=""/>
        <dsp:cNvSpPr/>
      </dsp:nvSpPr>
      <dsp:spPr>
        <a:xfrm>
          <a:off x="0" y="40348"/>
          <a:ext cx="1819807"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a:lnSpc>
              <a:spcPct val="90000"/>
            </a:lnSpc>
            <a:spcBef>
              <a:spcPct val="0"/>
            </a:spcBef>
            <a:spcAft>
              <a:spcPct val="35000"/>
            </a:spcAft>
            <a:buNone/>
          </a:pPr>
          <a:r>
            <a:rPr lang="en-US" sz="2800" kern="1200" dirty="0" err="1"/>
            <a:t>Quân</a:t>
          </a:r>
          <a:r>
            <a:rPr lang="en-US" sz="2800" kern="1200" dirty="0"/>
            <a:t> </a:t>
          </a:r>
          <a:r>
            <a:rPr lang="en-US" sz="2800" kern="1200" dirty="0" err="1"/>
            <a:t>đội</a:t>
          </a:r>
          <a:endParaRPr lang="en-US" sz="2800" kern="1200" dirty="0"/>
        </a:p>
      </dsp:txBody>
      <dsp:txXfrm>
        <a:off x="88836" y="129184"/>
        <a:ext cx="1642135" cy="2465515"/>
      </dsp:txXfrm>
    </dsp:sp>
    <dsp:sp modelId="{580D7334-94D2-48C3-ACDF-08CB1870F398}">
      <dsp:nvSpPr>
        <dsp:cNvPr id="0" name=""/>
        <dsp:cNvSpPr/>
      </dsp:nvSpPr>
      <dsp:spPr>
        <a:xfrm rot="5400000">
          <a:off x="4601378" y="411448"/>
          <a:ext cx="2114550" cy="7371116"/>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85750" lvl="1" indent="-285750" algn="just" defTabSz="1244600">
            <a:lnSpc>
              <a:spcPct val="90000"/>
            </a:lnSpc>
            <a:spcBef>
              <a:spcPct val="0"/>
            </a:spcBef>
            <a:spcAft>
              <a:spcPct val="15000"/>
            </a:spcAft>
            <a:buChar char="•"/>
          </a:pPr>
          <a:r>
            <a:rPr lang="en-US" sz="2800" b="0" i="0" kern="1200" dirty="0" err="1"/>
            <a:t>Thần</a:t>
          </a:r>
          <a:r>
            <a:rPr lang="en-US" sz="2800" b="0" i="0" kern="1200" dirty="0"/>
            <a:t> </a:t>
          </a:r>
          <a:r>
            <a:rPr lang="en-US" sz="2800" b="0" i="0" kern="1200" dirty="0" err="1"/>
            <a:t>phục</a:t>
          </a:r>
          <a:r>
            <a:rPr lang="en-US" sz="2800" b="0" i="0" kern="1200" dirty="0"/>
            <a:t> </a:t>
          </a:r>
          <a:r>
            <a:rPr lang="en-US" sz="2800" b="0" i="0" kern="1200" dirty="0" err="1"/>
            <a:t>nhà</a:t>
          </a:r>
          <a:r>
            <a:rPr lang="en-US" sz="2800" b="0" i="0" kern="1200" dirty="0"/>
            <a:t> </a:t>
          </a:r>
          <a:r>
            <a:rPr lang="en-US" sz="2800" b="0" i="0" kern="1200" dirty="0" err="1"/>
            <a:t>Thanh</a:t>
          </a:r>
          <a:r>
            <a:rPr lang="en-US" sz="2800" b="0" i="0" kern="1200" dirty="0"/>
            <a:t> (</a:t>
          </a:r>
          <a:r>
            <a:rPr lang="en-US" sz="2800" b="0" i="0" kern="1200" dirty="0" err="1"/>
            <a:t>Trung</a:t>
          </a:r>
          <a:r>
            <a:rPr lang="en-US" sz="2800" b="0" i="0" kern="1200" dirty="0"/>
            <a:t> </a:t>
          </a:r>
          <a:r>
            <a:rPr lang="en-US" sz="2800" b="0" i="0" kern="1200" dirty="0" err="1"/>
            <a:t>Quốc</a:t>
          </a:r>
          <a:r>
            <a:rPr lang="en-US" sz="2800" b="0" i="0" kern="1200" dirty="0"/>
            <a:t>).</a:t>
          </a:r>
          <a:endParaRPr lang="en-US" sz="2800" kern="1200" dirty="0"/>
        </a:p>
        <a:p>
          <a:pPr marL="285750" lvl="1" indent="-285750" algn="just" defTabSz="1244600">
            <a:lnSpc>
              <a:spcPct val="90000"/>
            </a:lnSpc>
            <a:spcBef>
              <a:spcPct val="0"/>
            </a:spcBef>
            <a:spcAft>
              <a:spcPct val="15000"/>
            </a:spcAft>
            <a:buChar char="•"/>
          </a:pPr>
          <a:r>
            <a:rPr lang="en-US" sz="2800" b="0" i="0" kern="1200" dirty="0"/>
            <a:t> </a:t>
          </a:r>
          <a:r>
            <a:rPr lang="en-US" sz="2800" b="0" i="0" kern="1200" dirty="0" err="1"/>
            <a:t>Bắt</a:t>
          </a:r>
          <a:r>
            <a:rPr lang="en-US" sz="2800" b="0" i="0" kern="1200" dirty="0"/>
            <a:t> </a:t>
          </a:r>
          <a:r>
            <a:rPr lang="en-US" sz="2800" b="0" i="0" kern="1200" dirty="0" err="1"/>
            <a:t>Lào</a:t>
          </a:r>
          <a:r>
            <a:rPr lang="en-US" sz="2800" b="0" i="0" kern="1200" dirty="0"/>
            <a:t>, Cam-</a:t>
          </a:r>
          <a:r>
            <a:rPr lang="en-US" sz="2800" b="0" i="0" kern="1200" dirty="0" err="1"/>
            <a:t>pu</a:t>
          </a:r>
          <a:r>
            <a:rPr lang="en-US" sz="2800" b="0" i="0" kern="1200" dirty="0"/>
            <a:t>-chia </a:t>
          </a:r>
          <a:r>
            <a:rPr lang="en-US" sz="2800" b="0" i="0" kern="1200" dirty="0" err="1"/>
            <a:t>thần</a:t>
          </a:r>
          <a:r>
            <a:rPr lang="en-US" sz="2800" b="0" i="0" kern="1200" dirty="0"/>
            <a:t> </a:t>
          </a:r>
          <a:r>
            <a:rPr lang="en-US" sz="2800" b="0" i="0" kern="1200" dirty="0" err="1"/>
            <a:t>phục</a:t>
          </a:r>
          <a:r>
            <a:rPr lang="en-US" sz="2800" b="0" i="0" kern="1200" dirty="0"/>
            <a:t>.</a:t>
          </a:r>
        </a:p>
        <a:p>
          <a:pPr marL="285750" lvl="1" indent="-285750" algn="just" defTabSz="1244600">
            <a:lnSpc>
              <a:spcPct val="90000"/>
            </a:lnSpc>
            <a:spcBef>
              <a:spcPct val="0"/>
            </a:spcBef>
            <a:spcAft>
              <a:spcPct val="15000"/>
            </a:spcAft>
            <a:buChar char="•"/>
          </a:pPr>
          <a:r>
            <a:rPr lang="vi-VN" sz="2800" b="0" i="0" kern="1200" dirty="0"/>
            <a:t> Với phương Tây "đóng cửa, không chấp nhận việc đặt quan hệ ngoại giao của họ"</a:t>
          </a:r>
          <a:endParaRPr lang="en-US" sz="2800" b="0" i="0" kern="1200" dirty="0"/>
        </a:p>
      </dsp:txBody>
      <dsp:txXfrm rot="-5400000">
        <a:off x="1973095" y="3142955"/>
        <a:ext cx="7267892" cy="1908102"/>
      </dsp:txXfrm>
    </dsp:sp>
    <dsp:sp modelId="{3E41BD8D-6780-4D83-B3ED-A7FEB10FFBAC}">
      <dsp:nvSpPr>
        <dsp:cNvPr id="0" name=""/>
        <dsp:cNvSpPr/>
      </dsp:nvSpPr>
      <dsp:spPr>
        <a:xfrm>
          <a:off x="0" y="2748505"/>
          <a:ext cx="1971207"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53340" rIns="106680" bIns="53340" numCol="1" spcCol="1270" anchor="ctr" anchorCtr="0">
          <a:noAutofit/>
        </a:bodyPr>
        <a:lstStyle/>
        <a:p>
          <a:pPr marL="0" lvl="0" indent="0" algn="just" defTabSz="1244600">
            <a:lnSpc>
              <a:spcPct val="90000"/>
            </a:lnSpc>
            <a:spcBef>
              <a:spcPct val="0"/>
            </a:spcBef>
            <a:spcAft>
              <a:spcPct val="35000"/>
            </a:spcAft>
            <a:buNone/>
          </a:pPr>
          <a:r>
            <a:rPr lang="en-US" sz="2800" kern="1200" dirty="0" err="1"/>
            <a:t>Ngoại</a:t>
          </a:r>
          <a:r>
            <a:rPr lang="en-US" sz="2800" kern="1200" dirty="0"/>
            <a:t> </a:t>
          </a:r>
          <a:r>
            <a:rPr lang="en-US" sz="2800" kern="1200" dirty="0" err="1"/>
            <a:t>giao</a:t>
          </a:r>
          <a:endParaRPr lang="en-US" sz="2800" kern="1200" dirty="0"/>
        </a:p>
      </dsp:txBody>
      <dsp:txXfrm>
        <a:off x="96226" y="2844731"/>
        <a:ext cx="1778755" cy="2450735"/>
      </dsp:txXfrm>
    </dsp:sp>
  </dsp:spTree>
</dsp:drawing>
</file>

<file path=ppt/diagrams/drawing3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0681645-07B3-4E3B-95FD-1974593C7F8C}">
      <dsp:nvSpPr>
        <dsp:cNvPr id="0" name=""/>
        <dsp:cNvSpPr/>
      </dsp:nvSpPr>
      <dsp:spPr>
        <a:xfrm>
          <a:off x="0" y="474133"/>
          <a:ext cx="8128000" cy="1354666"/>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US" sz="6500" b="1" kern="1200" dirty="0"/>
            <a:t>- </a:t>
          </a:r>
          <a:r>
            <a:rPr lang="en-US" sz="6500" b="1" kern="1200" dirty="0" err="1"/>
            <a:t>Tình</a:t>
          </a:r>
          <a:r>
            <a:rPr lang="en-US" sz="6500" b="1" kern="1200" dirty="0"/>
            <a:t> </a:t>
          </a:r>
          <a:r>
            <a:rPr lang="en-US" sz="6500" b="1" kern="1200" dirty="0" err="1"/>
            <a:t>hình</a:t>
          </a:r>
          <a:r>
            <a:rPr lang="en-US" sz="6500" b="1" kern="1200" dirty="0"/>
            <a:t> </a:t>
          </a:r>
          <a:r>
            <a:rPr lang="en-US" sz="6500" b="1" kern="1200" dirty="0" err="1"/>
            <a:t>kinh</a:t>
          </a:r>
          <a:r>
            <a:rPr lang="en-US" sz="6500" b="1" kern="1200" dirty="0"/>
            <a:t> </a:t>
          </a:r>
          <a:r>
            <a:rPr lang="en-US" sz="6500" b="1" kern="1200" dirty="0" err="1"/>
            <a:t>tế</a:t>
          </a:r>
          <a:r>
            <a:rPr lang="en-US" sz="6500" b="1" kern="1200" dirty="0"/>
            <a:t> </a:t>
          </a:r>
          <a:endParaRPr lang="en-US" sz="6500" kern="1200" dirty="0"/>
        </a:p>
      </dsp:txBody>
      <dsp:txXfrm>
        <a:off x="39677" y="513810"/>
        <a:ext cx="8048646" cy="1275312"/>
      </dsp:txXfrm>
    </dsp:sp>
    <dsp:sp modelId="{B2DA73A9-A6B4-4B45-9E0C-94AE6E5AF30D}">
      <dsp:nvSpPr>
        <dsp:cNvPr id="0" name=""/>
        <dsp:cNvSpPr/>
      </dsp:nvSpPr>
      <dsp:spPr>
        <a:xfrm>
          <a:off x="0" y="2072640"/>
          <a:ext cx="1354666" cy="1354666"/>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29000" r="-29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F9AD41C-7183-490F-A73F-DA04D2EDC719}">
      <dsp:nvSpPr>
        <dsp:cNvPr id="0" name=""/>
        <dsp:cNvSpPr/>
      </dsp:nvSpPr>
      <dsp:spPr>
        <a:xfrm>
          <a:off x="1435946" y="2072640"/>
          <a:ext cx="6692053" cy="1354666"/>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5816" tIns="305816" rIns="305816" bIns="305816" numCol="1" spcCol="1270" anchor="ctr" anchorCtr="0">
          <a:noAutofit/>
        </a:bodyPr>
        <a:lstStyle/>
        <a:p>
          <a:pPr marL="0" lvl="0" indent="0" algn="ctr" defTabSz="1911350">
            <a:lnSpc>
              <a:spcPct val="90000"/>
            </a:lnSpc>
            <a:spcBef>
              <a:spcPct val="0"/>
            </a:spcBef>
            <a:spcAft>
              <a:spcPct val="35000"/>
            </a:spcAft>
            <a:buNone/>
          </a:pPr>
          <a:r>
            <a:rPr lang="en-US" sz="4300" i="1" kern="1200" dirty="0" err="1"/>
            <a:t>Nông</a:t>
          </a:r>
          <a:r>
            <a:rPr lang="en-US" sz="4300" i="1" kern="1200" dirty="0"/>
            <a:t> </a:t>
          </a:r>
          <a:r>
            <a:rPr lang="en-US" sz="4300" i="1" kern="1200" dirty="0" err="1"/>
            <a:t>nghiệp</a:t>
          </a:r>
          <a:endParaRPr lang="en-US" sz="4300" kern="1200" dirty="0"/>
        </a:p>
      </dsp:txBody>
      <dsp:txXfrm>
        <a:off x="1502087" y="2138781"/>
        <a:ext cx="6559771" cy="1222384"/>
      </dsp:txXfrm>
    </dsp:sp>
    <dsp:sp modelId="{974296A2-4D09-4201-BF26-9B2A17C6F473}">
      <dsp:nvSpPr>
        <dsp:cNvPr id="0" name=""/>
        <dsp:cNvSpPr/>
      </dsp:nvSpPr>
      <dsp:spPr>
        <a:xfrm>
          <a:off x="0" y="3589866"/>
          <a:ext cx="1354666" cy="1354666"/>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6000" r="-2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3C47D67-0C34-4D31-B166-86F663AF68FC}">
      <dsp:nvSpPr>
        <dsp:cNvPr id="0" name=""/>
        <dsp:cNvSpPr/>
      </dsp:nvSpPr>
      <dsp:spPr>
        <a:xfrm>
          <a:off x="1435946" y="3589866"/>
          <a:ext cx="6692053" cy="1354666"/>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5816" tIns="305816" rIns="305816" bIns="305816" numCol="1" spcCol="1270" anchor="ctr" anchorCtr="0">
          <a:noAutofit/>
        </a:bodyPr>
        <a:lstStyle/>
        <a:p>
          <a:pPr marL="0" lvl="0" indent="0" algn="ctr" defTabSz="1911350">
            <a:lnSpc>
              <a:spcPct val="90000"/>
            </a:lnSpc>
            <a:spcBef>
              <a:spcPct val="0"/>
            </a:spcBef>
            <a:spcAft>
              <a:spcPct val="35000"/>
            </a:spcAft>
            <a:buNone/>
          </a:pPr>
          <a:r>
            <a:rPr lang="en-US" sz="4300" i="1" kern="1200" dirty="0" err="1"/>
            <a:t>Công</a:t>
          </a:r>
          <a:r>
            <a:rPr lang="en-US" sz="4300" i="1" kern="1200" dirty="0"/>
            <a:t> </a:t>
          </a:r>
          <a:r>
            <a:rPr lang="en-US" sz="4300" i="1" kern="1200" dirty="0" err="1"/>
            <a:t>thương</a:t>
          </a:r>
          <a:r>
            <a:rPr lang="en-US" sz="4300" i="1" kern="1200" dirty="0"/>
            <a:t> </a:t>
          </a:r>
          <a:r>
            <a:rPr lang="en-US" sz="4300" i="1" kern="1200" dirty="0" err="1"/>
            <a:t>nghiệp</a:t>
          </a:r>
          <a:endParaRPr lang="en-US" sz="4300" kern="1200" dirty="0"/>
        </a:p>
      </dsp:txBody>
      <dsp:txXfrm>
        <a:off x="1502087" y="3656007"/>
        <a:ext cx="6559771" cy="1222384"/>
      </dsp:txXfrm>
    </dsp:sp>
  </dsp:spTree>
</dsp:drawing>
</file>

<file path=ppt/diagrams/drawing3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EC58E2F-7B88-4B8E-9F91-9935EE20A6AA}">
      <dsp:nvSpPr>
        <dsp:cNvPr id="0" name=""/>
        <dsp:cNvSpPr/>
      </dsp:nvSpPr>
      <dsp:spPr>
        <a:xfrm rot="5400000">
          <a:off x="3595556" y="-1183927"/>
          <a:ext cx="4330700" cy="7786522"/>
        </a:xfrm>
        <a:prstGeom prst="round2SameRect">
          <a:avLst/>
        </a:prstGeom>
        <a:solidFill>
          <a:srgbClr val="0070C0">
            <a:alpha val="90000"/>
          </a:srgb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vi-VN" sz="2400" b="0" i="0" kern="1200" dirty="0">
              <a:solidFill>
                <a:schemeClr val="bg1"/>
              </a:solidFill>
            </a:rPr>
            <a:t>Nhà Nguyễn thực hiện chính sách quân điền, song do diện tích đất công ít (20% tổng diện tích đất), đối tượng được hưởng nhiều, vì vậy tác dụng không lớ</a:t>
          </a:r>
          <a:r>
            <a:rPr lang="en-US" sz="2400" b="0" i="0" kern="1200" dirty="0">
              <a:solidFill>
                <a:schemeClr val="bg1"/>
              </a:solidFill>
            </a:rPr>
            <a:t>n</a:t>
          </a:r>
          <a:endParaRPr lang="en-US" sz="2400" kern="1200" dirty="0">
            <a:solidFill>
              <a:schemeClr val="bg1"/>
            </a:solidFill>
          </a:endParaRPr>
        </a:p>
        <a:p>
          <a:pPr marL="228600" lvl="1" indent="-228600" algn="just" defTabSz="1066800">
            <a:lnSpc>
              <a:spcPct val="90000"/>
            </a:lnSpc>
            <a:spcBef>
              <a:spcPct val="0"/>
            </a:spcBef>
            <a:spcAft>
              <a:spcPct val="15000"/>
            </a:spcAft>
            <a:buChar char="•"/>
          </a:pPr>
          <a:r>
            <a:rPr lang="vi-VN" sz="2400" b="0" i="0" kern="1200" dirty="0">
              <a:solidFill>
                <a:schemeClr val="bg1"/>
              </a:solidFill>
            </a:rPr>
            <a:t>Khuyến khích khai hoang bằng nhiều hình thức, nhà nước và nhân dân cùng khai hoan</a:t>
          </a:r>
          <a:r>
            <a:rPr lang="en-US" sz="2400" b="0" i="0" kern="1200" dirty="0">
              <a:solidFill>
                <a:schemeClr val="bg1"/>
              </a:solidFill>
            </a:rPr>
            <a:t>g</a:t>
          </a:r>
          <a:endParaRPr lang="en-US" sz="2400" kern="1200" dirty="0">
            <a:solidFill>
              <a:schemeClr val="bg1"/>
            </a:solidFill>
          </a:endParaRPr>
        </a:p>
        <a:p>
          <a:pPr marL="228600" lvl="1" indent="-228600" algn="just" defTabSz="1066800">
            <a:lnSpc>
              <a:spcPct val="90000"/>
            </a:lnSpc>
            <a:spcBef>
              <a:spcPct val="0"/>
            </a:spcBef>
            <a:spcAft>
              <a:spcPct val="15000"/>
            </a:spcAft>
            <a:buChar char="•"/>
          </a:pPr>
          <a:r>
            <a:rPr lang="vi-VN" sz="2400" b="0" i="0" kern="1200">
              <a:solidFill>
                <a:schemeClr val="bg1"/>
              </a:solidFill>
            </a:rPr>
            <a:t>Nhà nước còn bỏ tiền, huy động nhân dân sửa, đắp đê điều.</a:t>
          </a:r>
          <a:endParaRPr lang="en-US" sz="2400" kern="1200" dirty="0">
            <a:solidFill>
              <a:schemeClr val="bg1"/>
            </a:solidFill>
          </a:endParaRPr>
        </a:p>
        <a:p>
          <a:pPr marL="228600" lvl="1" indent="-228600" algn="just" defTabSz="1066800">
            <a:lnSpc>
              <a:spcPct val="90000"/>
            </a:lnSpc>
            <a:spcBef>
              <a:spcPct val="0"/>
            </a:spcBef>
            <a:spcAft>
              <a:spcPct val="15000"/>
            </a:spcAft>
            <a:buChar char="•"/>
          </a:pPr>
          <a:r>
            <a:rPr lang="vi-VN" sz="2400" b="0" i="0" kern="1200" dirty="0">
              <a:solidFill>
                <a:schemeClr val="bg1"/>
              </a:solidFill>
            </a:rPr>
            <a:t>Trong nhân dân, kinh tế tiểu nông cá thể vẫn duy trì như cũ.</a:t>
          </a:r>
          <a:endParaRPr lang="en-US" sz="2400" kern="1200" dirty="0">
            <a:solidFill>
              <a:schemeClr val="bg1"/>
            </a:solidFill>
          </a:endParaRPr>
        </a:p>
      </dsp:txBody>
      <dsp:txXfrm rot="-5400000">
        <a:off x="1867646" y="755390"/>
        <a:ext cx="7575115" cy="3907886"/>
      </dsp:txXfrm>
    </dsp:sp>
    <dsp:sp modelId="{B22AC500-C46C-4288-9BEA-F1AA6A70318C}">
      <dsp:nvSpPr>
        <dsp:cNvPr id="0" name=""/>
        <dsp:cNvSpPr/>
      </dsp:nvSpPr>
      <dsp:spPr>
        <a:xfrm>
          <a:off x="0" y="5291"/>
          <a:ext cx="1666612" cy="5413375"/>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just" defTabSz="1422400">
            <a:lnSpc>
              <a:spcPct val="90000"/>
            </a:lnSpc>
            <a:spcBef>
              <a:spcPct val="0"/>
            </a:spcBef>
            <a:spcAft>
              <a:spcPct val="35000"/>
            </a:spcAft>
            <a:buNone/>
          </a:pPr>
          <a:r>
            <a:rPr lang="en-US" sz="3200" kern="1200" dirty="0" err="1"/>
            <a:t>Nông</a:t>
          </a:r>
          <a:r>
            <a:rPr lang="en-US" sz="3200" kern="1200" dirty="0"/>
            <a:t> </a:t>
          </a:r>
          <a:r>
            <a:rPr lang="en-US" sz="3200" kern="1200" dirty="0" err="1"/>
            <a:t>nghiệp</a:t>
          </a:r>
          <a:endParaRPr lang="en-US" sz="3200" kern="1200" dirty="0"/>
        </a:p>
      </dsp:txBody>
      <dsp:txXfrm>
        <a:off x="81357" y="86648"/>
        <a:ext cx="1503898" cy="5250661"/>
      </dsp:txXfrm>
    </dsp:sp>
  </dsp:spTree>
</dsp:drawing>
</file>

<file path=ppt/diagrams/drawing3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6B69347-E7E3-4A4F-B011-567C9D578B26}">
      <dsp:nvSpPr>
        <dsp:cNvPr id="0" name=""/>
        <dsp:cNvSpPr/>
      </dsp:nvSpPr>
      <dsp:spPr>
        <a:xfrm rot="5400000">
          <a:off x="6020389" y="-3703037"/>
          <a:ext cx="2114550" cy="9888012"/>
        </a:xfrm>
        <a:prstGeom prst="round2SameRect">
          <a:avLst/>
        </a:prstGeom>
        <a:solidFill>
          <a:schemeClr val="bg2">
            <a:lumMod val="1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Thủ công nghiệp nhà nước: Tổ chức  quy mô lớn, các quan xưởng được xây dựng, sản xuất tiền, vũ khí, đóng thuyền, làm đồ trang sức, làm gạch ngói (nghề cũ)</a:t>
          </a:r>
          <a:r>
            <a:rPr lang="en-US" sz="2400" b="0" i="0" kern="1200" dirty="0">
              <a:solidFill>
                <a:schemeClr val="bg1"/>
              </a:solidFill>
              <a:latin typeface="Calibri" panose="020F0502020204030204" pitchFamily="34" charset="0"/>
            </a:rPr>
            <a:t>;</a:t>
          </a:r>
          <a:r>
            <a:rPr lang="vi-VN" sz="2400" b="0" i="0" kern="1200" dirty="0">
              <a:solidFill>
                <a:schemeClr val="bg1"/>
              </a:solidFill>
              <a:latin typeface="Calibri" panose="020F0502020204030204" pitchFamily="34" charset="0"/>
            </a:rPr>
            <a:t> Thợ quan xưởng đã đóng tàu thủy - được tiếp cận với kỹ thuật chạy bằng máy hơi nước.</a:t>
          </a:r>
          <a:endParaRPr lang="en-US" sz="2400" kern="1200" dirty="0">
            <a:solidFill>
              <a:schemeClr val="bg1"/>
            </a:solidFill>
            <a:latin typeface="Calibri" panose="020F0502020204030204" pitchFamily="34" charset="0"/>
          </a:endParaRPr>
        </a:p>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Trong nhân dân: nghề thủ công truyền thống được duy trì nhưng không phát triển như trước.</a:t>
          </a:r>
          <a:endParaRPr lang="en-US" sz="2400" kern="1200" dirty="0">
            <a:solidFill>
              <a:schemeClr val="bg1"/>
            </a:solidFill>
            <a:latin typeface="Calibri" panose="020F0502020204030204" pitchFamily="34" charset="0"/>
          </a:endParaRPr>
        </a:p>
      </dsp:txBody>
      <dsp:txXfrm rot="-5400000">
        <a:off x="2133658" y="286918"/>
        <a:ext cx="9784788" cy="1908102"/>
      </dsp:txXfrm>
    </dsp:sp>
    <dsp:sp modelId="{3575E9BB-7FAB-4825-85A0-01907A013996}">
      <dsp:nvSpPr>
        <dsp:cNvPr id="0" name=""/>
        <dsp:cNvSpPr/>
      </dsp:nvSpPr>
      <dsp:spPr>
        <a:xfrm>
          <a:off x="0" y="0"/>
          <a:ext cx="2133521"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latin typeface="Calibri" panose="020F0502020204030204" pitchFamily="34" charset="0"/>
            </a:rPr>
            <a:t>Thủ</a:t>
          </a:r>
          <a:r>
            <a:rPr lang="en-US" sz="3200" kern="1200" dirty="0">
              <a:latin typeface="Calibri" panose="020F0502020204030204" pitchFamily="34" charset="0"/>
            </a:rPr>
            <a:t> </a:t>
          </a:r>
          <a:r>
            <a:rPr lang="en-US" sz="3200" kern="1200" dirty="0" err="1">
              <a:latin typeface="Calibri" panose="020F0502020204030204" pitchFamily="34" charset="0"/>
            </a:rPr>
            <a:t>công</a:t>
          </a:r>
          <a:r>
            <a:rPr lang="en-US" sz="3200" kern="1200" dirty="0">
              <a:latin typeface="Calibri" panose="020F0502020204030204" pitchFamily="34" charset="0"/>
            </a:rPr>
            <a:t> </a:t>
          </a:r>
          <a:r>
            <a:rPr lang="en-US" sz="3200" kern="1200" dirty="0" err="1">
              <a:latin typeface="Calibri" panose="020F0502020204030204" pitchFamily="34" charset="0"/>
            </a:rPr>
            <a:t>nghiệp</a:t>
          </a:r>
          <a:endParaRPr lang="en-US" sz="3200" kern="1200" dirty="0">
            <a:latin typeface="Calibri" panose="020F0502020204030204" pitchFamily="34" charset="0"/>
          </a:endParaRPr>
        </a:p>
      </dsp:txBody>
      <dsp:txXfrm>
        <a:off x="104150" y="104150"/>
        <a:ext cx="1925221" cy="2434887"/>
      </dsp:txXfrm>
    </dsp:sp>
    <dsp:sp modelId="{0D843837-A99E-496D-B695-C6F635BE63A3}">
      <dsp:nvSpPr>
        <dsp:cNvPr id="0" name=""/>
        <dsp:cNvSpPr/>
      </dsp:nvSpPr>
      <dsp:spPr>
        <a:xfrm rot="5400000">
          <a:off x="5872372" y="-779752"/>
          <a:ext cx="2522806" cy="9753518"/>
        </a:xfrm>
        <a:prstGeom prst="round2SameRect">
          <a:avLst/>
        </a:prstGeom>
        <a:solidFill>
          <a:schemeClr val="bg2">
            <a:lumMod val="10000"/>
            <a:alpha val="9000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Nội dung phát triển chậm chạp do chính sách thuế khóa phức tạp của Nhà nước.</a:t>
          </a:r>
          <a:endParaRPr lang="en-US" sz="2400" kern="1200" dirty="0">
            <a:solidFill>
              <a:schemeClr val="bg1"/>
            </a:solidFill>
            <a:latin typeface="Calibri" panose="020F0502020204030204" pitchFamily="34" charset="0"/>
          </a:endParaRPr>
        </a:p>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 Ngoại thương: Nhà nước nắm độc quyền, buôn bán với các nước láng giềng  như Trung Hoa, Xiêm, Mã lai.</a:t>
          </a:r>
        </a:p>
        <a:p>
          <a:pPr marL="228600" lvl="1" indent="-228600" algn="l" defTabSz="1066800">
            <a:lnSpc>
              <a:spcPct val="90000"/>
            </a:lnSpc>
            <a:spcBef>
              <a:spcPct val="0"/>
            </a:spcBef>
            <a:spcAft>
              <a:spcPct val="15000"/>
            </a:spcAft>
            <a:buChar char="•"/>
          </a:pPr>
          <a:r>
            <a:rPr lang="vi-VN" sz="2400" b="0" i="0" kern="1200" dirty="0">
              <a:solidFill>
                <a:schemeClr val="bg1"/>
              </a:solidFill>
              <a:latin typeface="Calibri" panose="020F0502020204030204" pitchFamily="34" charset="0"/>
            </a:rPr>
            <a:t>  Dè dặt với phương Tây, tàu thuyền các nước phương Tây chỉ được ra vào cảng Đà Nẵng.</a:t>
          </a:r>
        </a:p>
        <a:p>
          <a:pPr marL="228600" lvl="1" indent="-228600" algn="l" defTabSz="1066800">
            <a:lnSpc>
              <a:spcPct val="90000"/>
            </a:lnSpc>
            <a:spcBef>
              <a:spcPct val="0"/>
            </a:spcBef>
            <a:spcAft>
              <a:spcPct val="15000"/>
            </a:spcAft>
            <a:buChar char="•"/>
          </a:pPr>
          <a:r>
            <a:rPr lang="en-US" sz="2400" b="0" i="0" kern="1200" dirty="0">
              <a:solidFill>
                <a:schemeClr val="bg1"/>
              </a:solidFill>
              <a:latin typeface="Calibri" panose="020F0502020204030204" pitchFamily="34" charset="0"/>
            </a:rPr>
            <a:t>  Cho </a:t>
          </a:r>
          <a:r>
            <a:rPr lang="en-US" sz="2400" b="0" i="0" kern="1200" dirty="0" err="1">
              <a:solidFill>
                <a:schemeClr val="bg1"/>
              </a:solidFill>
              <a:latin typeface="Calibri" panose="020F0502020204030204" pitchFamily="34" charset="0"/>
            </a:rPr>
            <a:t>nên</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đô</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thị</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tàn</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lụi</a:t>
          </a:r>
          <a:r>
            <a:rPr lang="en-US" sz="2400" b="0" i="0" kern="1200" dirty="0">
              <a:solidFill>
                <a:schemeClr val="bg1"/>
              </a:solidFill>
              <a:latin typeface="Calibri" panose="020F0502020204030204" pitchFamily="34" charset="0"/>
            </a:rPr>
            <a:t> </a:t>
          </a:r>
          <a:r>
            <a:rPr lang="en-US" sz="2400" b="0" i="0" kern="1200" dirty="0" err="1">
              <a:solidFill>
                <a:schemeClr val="bg1"/>
              </a:solidFill>
              <a:latin typeface="Calibri" panose="020F0502020204030204" pitchFamily="34" charset="0"/>
            </a:rPr>
            <a:t>dần</a:t>
          </a:r>
          <a:r>
            <a:rPr lang="en-US" sz="2400" b="0" i="0" kern="1200" dirty="0">
              <a:solidFill>
                <a:schemeClr val="bg1"/>
              </a:solidFill>
              <a:latin typeface="Calibri" panose="020F0502020204030204" pitchFamily="34" charset="0"/>
            </a:rPr>
            <a:t>.</a:t>
          </a:r>
        </a:p>
      </dsp:txBody>
      <dsp:txXfrm rot="-5400000">
        <a:off x="2257017" y="2958756"/>
        <a:ext cx="9630365" cy="2276500"/>
      </dsp:txXfrm>
    </dsp:sp>
    <dsp:sp modelId="{F34C676A-6C76-4ED2-80A8-A225D058C2D5}">
      <dsp:nvSpPr>
        <dsp:cNvPr id="0" name=""/>
        <dsp:cNvSpPr/>
      </dsp:nvSpPr>
      <dsp:spPr>
        <a:xfrm>
          <a:off x="0" y="2708170"/>
          <a:ext cx="2256948" cy="2643187"/>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60960" rIns="121920" bIns="60960" numCol="1" spcCol="1270" anchor="ctr" anchorCtr="0">
          <a:noAutofit/>
        </a:bodyPr>
        <a:lstStyle/>
        <a:p>
          <a:pPr marL="0" lvl="0" indent="0" algn="ctr" defTabSz="1422400">
            <a:lnSpc>
              <a:spcPct val="90000"/>
            </a:lnSpc>
            <a:spcBef>
              <a:spcPct val="0"/>
            </a:spcBef>
            <a:spcAft>
              <a:spcPct val="35000"/>
            </a:spcAft>
            <a:buNone/>
          </a:pPr>
          <a:r>
            <a:rPr lang="en-US" sz="3200" kern="1200" dirty="0" err="1">
              <a:latin typeface="Calibri" panose="020F0502020204030204" pitchFamily="34" charset="0"/>
            </a:rPr>
            <a:t>Thương</a:t>
          </a:r>
          <a:r>
            <a:rPr lang="en-US" sz="3200" kern="1200" dirty="0">
              <a:latin typeface="Calibri" panose="020F0502020204030204" pitchFamily="34" charset="0"/>
            </a:rPr>
            <a:t> </a:t>
          </a:r>
          <a:r>
            <a:rPr lang="en-US" sz="3200" kern="1200" dirty="0" err="1">
              <a:latin typeface="Calibri" panose="020F0502020204030204" pitchFamily="34" charset="0"/>
            </a:rPr>
            <a:t>nghiệp</a:t>
          </a:r>
          <a:endParaRPr lang="en-US" sz="3200" kern="1200" dirty="0">
            <a:latin typeface="Calibri" panose="020F0502020204030204" pitchFamily="34" charset="0"/>
          </a:endParaRPr>
        </a:p>
      </dsp:txBody>
      <dsp:txXfrm>
        <a:off x="110175" y="2818345"/>
        <a:ext cx="2036598" cy="2422837"/>
      </dsp:txXfrm>
    </dsp:sp>
  </dsp:spTree>
</dsp:drawing>
</file>

<file path=ppt/diagrams/drawing3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24F1DE-5E43-40A2-B3C4-4522E8DC5E85}">
      <dsp:nvSpPr>
        <dsp:cNvPr id="0" name=""/>
        <dsp:cNvSpPr/>
      </dsp:nvSpPr>
      <dsp:spPr>
        <a:xfrm>
          <a:off x="170824" y="0"/>
          <a:ext cx="11340423" cy="924222"/>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0960" tIns="40640" rIns="60960" bIns="40640" numCol="1" spcCol="1270" anchor="ctr" anchorCtr="0">
          <a:noAutofit/>
        </a:bodyPr>
        <a:lstStyle/>
        <a:p>
          <a:pPr marL="0" lvl="0" indent="0" algn="ctr" defTabSz="1422400">
            <a:lnSpc>
              <a:spcPct val="90000"/>
            </a:lnSpc>
            <a:spcBef>
              <a:spcPct val="0"/>
            </a:spcBef>
            <a:spcAft>
              <a:spcPct val="35000"/>
            </a:spcAft>
            <a:buNone/>
          </a:pPr>
          <a:r>
            <a:rPr lang="en-US" sz="3200" b="1" kern="1200" dirty="0"/>
            <a:t>- </a:t>
          </a:r>
          <a:r>
            <a:rPr lang="en-US" sz="3200" b="1" kern="1200" dirty="0" err="1"/>
            <a:t>Tình</a:t>
          </a:r>
          <a:r>
            <a:rPr lang="en-US" sz="3200" b="1" kern="1200" dirty="0"/>
            <a:t> </a:t>
          </a:r>
          <a:r>
            <a:rPr lang="en-US" sz="3200" b="1" kern="1200" dirty="0" err="1"/>
            <a:t>hình</a:t>
          </a:r>
          <a:r>
            <a:rPr lang="en-US" sz="3200" b="1" kern="1200" dirty="0"/>
            <a:t> </a:t>
          </a:r>
          <a:r>
            <a:rPr lang="en-US" sz="3200" b="1" kern="1200" dirty="0" err="1"/>
            <a:t>văn</a:t>
          </a:r>
          <a:r>
            <a:rPr lang="en-US" sz="3200" b="1" kern="1200" dirty="0"/>
            <a:t> </a:t>
          </a:r>
          <a:r>
            <a:rPr lang="en-US" sz="3200" b="1" kern="1200" dirty="0" err="1"/>
            <a:t>hóa</a:t>
          </a:r>
          <a:r>
            <a:rPr lang="en-US" sz="3200" b="1" kern="1200" dirty="0"/>
            <a:t>- </a:t>
          </a:r>
          <a:r>
            <a:rPr lang="en-US" sz="3200" b="1" kern="1200" dirty="0" err="1"/>
            <a:t>xã</a:t>
          </a:r>
          <a:r>
            <a:rPr lang="en-US" sz="3200" b="1" kern="1200" dirty="0"/>
            <a:t> </a:t>
          </a:r>
          <a:r>
            <a:rPr lang="en-US" sz="3200" b="1" kern="1200" dirty="0" err="1"/>
            <a:t>hội</a:t>
          </a:r>
          <a:r>
            <a:rPr lang="en-US" sz="3200" b="1" kern="1200" dirty="0"/>
            <a:t> </a:t>
          </a:r>
          <a:endParaRPr lang="en-US" sz="3200" kern="1200" dirty="0"/>
        </a:p>
      </dsp:txBody>
      <dsp:txXfrm>
        <a:off x="197894" y="27070"/>
        <a:ext cx="11286283" cy="870082"/>
      </dsp:txXfrm>
    </dsp:sp>
    <dsp:sp modelId="{8D71BB68-8474-4B7E-8843-80A887E0FF4B}">
      <dsp:nvSpPr>
        <dsp:cNvPr id="0" name=""/>
        <dsp:cNvSpPr/>
      </dsp:nvSpPr>
      <dsp:spPr>
        <a:xfrm>
          <a:off x="2231116" y="1441921"/>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07E21F0-1714-42F9-A544-B2C424F83630}">
      <dsp:nvSpPr>
        <dsp:cNvPr id="0" name=""/>
        <dsp:cNvSpPr/>
      </dsp:nvSpPr>
      <dsp:spPr>
        <a:xfrm>
          <a:off x="0" y="1095374"/>
          <a:ext cx="11790154" cy="1331564"/>
        </a:xfrm>
        <a:prstGeom prst="roundRect">
          <a:avLst>
            <a:gd name="adj" fmla="val 16670"/>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1" i="0" kern="1200" dirty="0"/>
            <a:t>Tôn giáo:</a:t>
          </a:r>
          <a:r>
            <a:rPr lang="en-US" sz="2400" b="1" i="0" kern="1200" dirty="0"/>
            <a:t> </a:t>
          </a:r>
          <a:r>
            <a:rPr lang="en-US" sz="2400" kern="1200" dirty="0" err="1"/>
            <a:t>Các</a:t>
          </a:r>
          <a:r>
            <a:rPr lang="en-US" sz="2400" kern="1200" dirty="0"/>
            <a:t> </a:t>
          </a:r>
          <a:r>
            <a:rPr lang="en-US" sz="2400" kern="1200" dirty="0" err="1"/>
            <a:t>tôn</a:t>
          </a:r>
          <a:r>
            <a:rPr lang="en-US" sz="2400" kern="1200" dirty="0"/>
            <a:t> </a:t>
          </a:r>
          <a:r>
            <a:rPr lang="en-US" sz="2400" kern="1200" dirty="0" err="1"/>
            <a:t>giáo</a:t>
          </a:r>
          <a:r>
            <a:rPr lang="en-US" sz="2400" kern="1200" dirty="0"/>
            <a:t> </a:t>
          </a:r>
          <a:r>
            <a:rPr lang="en-US" sz="2400" kern="1200" dirty="0" err="1"/>
            <a:t>Nho</a:t>
          </a:r>
          <a:r>
            <a:rPr lang="en-US" sz="2400" kern="1200" dirty="0"/>
            <a:t>, </a:t>
          </a:r>
          <a:r>
            <a:rPr lang="en-US" sz="2400" kern="1200" dirty="0" err="1"/>
            <a:t>Phật</a:t>
          </a:r>
          <a:r>
            <a:rPr lang="en-US" sz="2400" kern="1200" dirty="0"/>
            <a:t>, </a:t>
          </a:r>
          <a:r>
            <a:rPr lang="en-US" sz="2400" kern="1200" dirty="0" err="1"/>
            <a:t>Đạo</a:t>
          </a:r>
          <a:r>
            <a:rPr lang="en-US" sz="2400" kern="1200" dirty="0"/>
            <a:t>, </a:t>
          </a:r>
          <a:r>
            <a:rPr lang="en-US" sz="2400" kern="1200" dirty="0" err="1"/>
            <a:t>Thiên</a:t>
          </a:r>
          <a:r>
            <a:rPr lang="en-US" sz="2400" kern="1200" dirty="0"/>
            <a:t> </a:t>
          </a:r>
          <a:r>
            <a:rPr lang="en-US" sz="2400" kern="1200" dirty="0" err="1"/>
            <a:t>chúa</a:t>
          </a:r>
          <a:r>
            <a:rPr lang="en-US" sz="2400" kern="1200" dirty="0"/>
            <a:t> </a:t>
          </a:r>
          <a:r>
            <a:rPr lang="en-US" sz="2400" kern="1200" dirty="0" err="1"/>
            <a:t>giáo</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được</a:t>
          </a:r>
          <a:r>
            <a:rPr lang="en-US" sz="2400" kern="1200" dirty="0"/>
            <a:t> </a:t>
          </a:r>
          <a:r>
            <a:rPr lang="en-US" sz="2400" kern="1200" dirty="0" err="1"/>
            <a:t>mở</a:t>
          </a:r>
          <a:r>
            <a:rPr lang="en-US" sz="2400" kern="1200" dirty="0"/>
            <a:t> </a:t>
          </a:r>
          <a:r>
            <a:rPr lang="en-US" sz="2400" kern="1200" dirty="0" err="1"/>
            <a:t>rộng</a:t>
          </a:r>
          <a:r>
            <a:rPr lang="en-US" sz="2400" kern="1200" dirty="0"/>
            <a:t> </a:t>
          </a:r>
          <a:r>
            <a:rPr lang="en-US" sz="2400" kern="1200" dirty="0" err="1"/>
            <a:t>trong</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Nho</a:t>
          </a:r>
          <a:r>
            <a:rPr lang="en-US" sz="2400" kern="1200" dirty="0"/>
            <a:t> </a:t>
          </a:r>
          <a:r>
            <a:rPr lang="en-US" sz="2400" kern="1200" dirty="0" err="1"/>
            <a:t>giáo</a:t>
          </a:r>
          <a:r>
            <a:rPr lang="en-US" sz="2400" kern="1200" dirty="0"/>
            <a:t> </a:t>
          </a:r>
          <a:r>
            <a:rPr lang="en-US" sz="2400" kern="1200" dirty="0" err="1"/>
            <a:t>suy</a:t>
          </a:r>
          <a:r>
            <a:rPr lang="en-US" sz="2400" kern="1200" dirty="0"/>
            <a:t> </a:t>
          </a:r>
          <a:r>
            <a:rPr lang="en-US" sz="2400" kern="1200" dirty="0" err="1"/>
            <a:t>dần</a:t>
          </a:r>
          <a:r>
            <a:rPr lang="en-US" sz="2400" kern="1200" dirty="0"/>
            <a:t>, </a:t>
          </a:r>
          <a:r>
            <a:rPr lang="en-US" sz="2400" kern="1200" dirty="0" err="1"/>
            <a:t>đầu</a:t>
          </a:r>
          <a:r>
            <a:rPr lang="en-US" sz="2400" kern="1200" dirty="0"/>
            <a:t> </a:t>
          </a:r>
          <a:r>
            <a:rPr lang="en-US" sz="2400" kern="1200" dirty="0" err="1"/>
            <a:t>thế</a:t>
          </a:r>
          <a:r>
            <a:rPr lang="en-US" sz="2400" kern="1200" dirty="0"/>
            <a:t> </a:t>
          </a:r>
          <a:r>
            <a:rPr lang="en-US" sz="2400" kern="1200" dirty="0" err="1"/>
            <a:t>kỷ</a:t>
          </a:r>
          <a:r>
            <a:rPr lang="en-US" sz="2400" kern="1200" dirty="0"/>
            <a:t> XIX, </a:t>
          </a:r>
          <a:r>
            <a:rPr lang="en-US" sz="2400" kern="1200" dirty="0" err="1"/>
            <a:t>Thiên</a:t>
          </a:r>
          <a:r>
            <a:rPr lang="en-US" sz="2400" kern="1200" dirty="0"/>
            <a:t> </a:t>
          </a:r>
          <a:r>
            <a:rPr lang="en-US" sz="2400" kern="1200" dirty="0" err="1"/>
            <a:t>chúa</a:t>
          </a:r>
          <a:r>
            <a:rPr lang="en-US" sz="2400" kern="1200" dirty="0"/>
            <a:t> </a:t>
          </a:r>
          <a:r>
            <a:rPr lang="en-US" sz="2400" kern="1200" dirty="0" err="1"/>
            <a:t>giáo</a:t>
          </a:r>
          <a:r>
            <a:rPr lang="en-US" sz="2400" kern="1200" dirty="0"/>
            <a:t> </a:t>
          </a:r>
          <a:r>
            <a:rPr lang="en-US" sz="2400" kern="1200" dirty="0" err="1"/>
            <a:t>tiếp</a:t>
          </a:r>
          <a:r>
            <a:rPr lang="en-US" sz="2400" kern="1200" dirty="0"/>
            <a:t> </a:t>
          </a:r>
          <a:r>
            <a:rPr lang="en-US" sz="2400" kern="1200" dirty="0" err="1"/>
            <a:t>tục</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trong</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Tuy</a:t>
          </a:r>
          <a:r>
            <a:rPr lang="en-US" sz="2400" kern="1200" dirty="0"/>
            <a:t> </a:t>
          </a:r>
          <a:r>
            <a:rPr lang="en-US" sz="2400" kern="1200" dirty="0" err="1"/>
            <a:t>nhiên</a:t>
          </a:r>
          <a:r>
            <a:rPr lang="en-US" sz="2400" kern="1200" dirty="0"/>
            <a:t> </a:t>
          </a:r>
          <a:r>
            <a:rPr lang="en-US" sz="2400" kern="1200" dirty="0" err="1"/>
            <a:t>nhà</a:t>
          </a:r>
          <a:r>
            <a:rPr lang="en-US" sz="2400" kern="1200" dirty="0"/>
            <a:t> </a:t>
          </a:r>
          <a:r>
            <a:rPr lang="en-US" sz="2400" kern="1200" dirty="0" err="1"/>
            <a:t>Nguyễn</a:t>
          </a:r>
          <a:r>
            <a:rPr lang="en-US" sz="2400" kern="1200" dirty="0"/>
            <a:t> ban </a:t>
          </a:r>
          <a:r>
            <a:rPr lang="en-US" sz="2400" kern="1200" dirty="0" err="1"/>
            <a:t>hành</a:t>
          </a:r>
          <a:r>
            <a:rPr lang="en-US" sz="2400" kern="1200" dirty="0"/>
            <a:t> </a:t>
          </a:r>
          <a:r>
            <a:rPr lang="en-US" sz="2400" kern="1200" dirty="0" err="1"/>
            <a:t>lệnh</a:t>
          </a:r>
          <a:r>
            <a:rPr lang="en-US" sz="2400" kern="1200" dirty="0"/>
            <a:t> </a:t>
          </a:r>
          <a:r>
            <a:rPr lang="en-US" sz="2400" kern="1200" dirty="0" err="1"/>
            <a:t>hạn</a:t>
          </a:r>
          <a:r>
            <a:rPr lang="en-US" sz="2400" kern="1200" dirty="0"/>
            <a:t> </a:t>
          </a:r>
          <a:r>
            <a:rPr lang="en-US" sz="2400" kern="1200" dirty="0" err="1"/>
            <a:t>chế</a:t>
          </a:r>
          <a:r>
            <a:rPr lang="en-US" sz="2400" kern="1200" dirty="0"/>
            <a:t> </a:t>
          </a:r>
          <a:r>
            <a:rPr lang="en-US" sz="2400" kern="1200" dirty="0" err="1"/>
            <a:t>và</a:t>
          </a:r>
          <a:r>
            <a:rPr lang="en-US" sz="2400" kern="1200" dirty="0"/>
            <a:t> “</a:t>
          </a:r>
          <a:r>
            <a:rPr lang="en-US" sz="2400" kern="1200" dirty="0" err="1"/>
            <a:t>cấm</a:t>
          </a:r>
          <a:r>
            <a:rPr lang="en-US" sz="2400" kern="1200" dirty="0"/>
            <a:t> </a:t>
          </a:r>
          <a:r>
            <a:rPr lang="en-US" sz="2400" kern="1200" dirty="0" err="1"/>
            <a:t>đạo</a:t>
          </a:r>
          <a:r>
            <a:rPr lang="en-US" sz="2400" kern="1200" dirty="0"/>
            <a:t>”. </a:t>
          </a:r>
        </a:p>
      </dsp:txBody>
      <dsp:txXfrm>
        <a:off x="65013" y="1160387"/>
        <a:ext cx="11660128" cy="1201538"/>
      </dsp:txXfrm>
    </dsp:sp>
    <dsp:sp modelId="{DD6C2025-A1A4-4FDF-9D92-163A7A07F19E}">
      <dsp:nvSpPr>
        <dsp:cNvPr id="0" name=""/>
        <dsp:cNvSpPr/>
      </dsp:nvSpPr>
      <dsp:spPr>
        <a:xfrm>
          <a:off x="0" y="5867107"/>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2992C8-4E0F-4F39-BD03-C65B6984E134}">
      <dsp:nvSpPr>
        <dsp:cNvPr id="0" name=""/>
        <dsp:cNvSpPr/>
      </dsp:nvSpPr>
      <dsp:spPr>
        <a:xfrm>
          <a:off x="0" y="2537845"/>
          <a:ext cx="11790154" cy="924222"/>
        </a:xfrm>
        <a:prstGeom prst="roundRect">
          <a:avLst>
            <a:gd name="adj" fmla="val 1667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0" i="0" kern="1200" dirty="0"/>
            <a:t>  </a:t>
          </a:r>
          <a:r>
            <a:rPr lang="vi-VN" sz="2400" b="1" i="0" kern="1200" dirty="0"/>
            <a:t>Giáo dục:</a:t>
          </a:r>
          <a:r>
            <a:rPr lang="vi-VN" sz="2400" b="0" i="0" kern="1200" dirty="0"/>
            <a:t> giáo dục Nho học được củng cố , Nhà Nguyễn tổ chức khoa thi  Hương đầu tiên năm 1807; khoa thi Hội đầu tiên năm 1822 </a:t>
          </a:r>
        </a:p>
      </dsp:txBody>
      <dsp:txXfrm>
        <a:off x="45125" y="2582970"/>
        <a:ext cx="11699904" cy="833972"/>
      </dsp:txXfrm>
    </dsp:sp>
    <dsp:sp modelId="{1B1A0AB6-2A34-4EB5-8A21-CB594923742C}">
      <dsp:nvSpPr>
        <dsp:cNvPr id="0" name=""/>
        <dsp:cNvSpPr/>
      </dsp:nvSpPr>
      <dsp:spPr>
        <a:xfrm>
          <a:off x="2231116" y="3715850"/>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38AA90D-7365-4092-8899-B7BBF22FAE9F}">
      <dsp:nvSpPr>
        <dsp:cNvPr id="0" name=""/>
        <dsp:cNvSpPr/>
      </dsp:nvSpPr>
      <dsp:spPr>
        <a:xfrm>
          <a:off x="8010" y="3715850"/>
          <a:ext cx="11790154" cy="924222"/>
        </a:xfrm>
        <a:prstGeom prst="roundRect">
          <a:avLst>
            <a:gd name="adj" fmla="val 16670"/>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vi-VN" sz="2400" b="0" i="0" kern="1200" dirty="0"/>
            <a:t>  </a:t>
          </a:r>
          <a:r>
            <a:rPr lang="vi-VN" sz="2400" b="1" i="0" kern="1200" dirty="0"/>
            <a:t>Văn học:</a:t>
          </a:r>
          <a:r>
            <a:rPr lang="vi-VN" sz="2400" b="0" i="0" kern="1200" dirty="0"/>
            <a:t>  </a:t>
          </a:r>
          <a:r>
            <a:rPr lang="en-US" sz="2400" kern="1200" dirty="0" err="1"/>
            <a:t>Văn</a:t>
          </a:r>
          <a:r>
            <a:rPr lang="en-US" sz="2400" kern="1200" dirty="0"/>
            <a:t> </a:t>
          </a:r>
          <a:r>
            <a:rPr lang="en-US" sz="2400" kern="1200" dirty="0" err="1"/>
            <a:t>học</a:t>
          </a:r>
          <a:r>
            <a:rPr lang="en-US" sz="2400" kern="1200" dirty="0"/>
            <a:t> </a:t>
          </a:r>
          <a:r>
            <a:rPr lang="en-US" sz="2400" kern="1200" dirty="0" err="1"/>
            <a:t>chữ</a:t>
          </a:r>
          <a:r>
            <a:rPr lang="en-US" sz="2400" kern="1200" dirty="0"/>
            <a:t> </a:t>
          </a:r>
          <a:r>
            <a:rPr lang="en-US" sz="2400" kern="1200" dirty="0" err="1"/>
            <a:t>Hán</a:t>
          </a:r>
          <a:r>
            <a:rPr lang="en-US" sz="2400" kern="1200" dirty="0"/>
            <a:t>, </a:t>
          </a:r>
          <a:r>
            <a:rPr lang="en-US" sz="2400" kern="1200" dirty="0" err="1"/>
            <a:t>chữ</a:t>
          </a:r>
          <a:r>
            <a:rPr lang="en-US" sz="2400" kern="1200" dirty="0"/>
            <a:t> </a:t>
          </a:r>
          <a:r>
            <a:rPr lang="en-US" sz="2400" kern="1200" dirty="0" err="1"/>
            <a:t>Nôm</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mạnh</a:t>
          </a:r>
          <a:r>
            <a:rPr lang="en-US" sz="2400" kern="1200" dirty="0"/>
            <a:t> </a:t>
          </a:r>
          <a:r>
            <a:rPr lang="en-US" sz="2400" kern="1200" dirty="0" err="1"/>
            <a:t>với</a:t>
          </a:r>
          <a:r>
            <a:rPr lang="en-US" sz="2400" kern="1200" dirty="0"/>
            <a:t> </a:t>
          </a:r>
          <a:r>
            <a:rPr lang="en-US" sz="2400" kern="1200" dirty="0" err="1"/>
            <a:t>nhiều</a:t>
          </a:r>
          <a:r>
            <a:rPr lang="en-US" sz="2400" kern="1200" dirty="0"/>
            <a:t> </a:t>
          </a:r>
          <a:r>
            <a:rPr lang="en-US" sz="2400" kern="1200" dirty="0" err="1"/>
            <a:t>nhà</a:t>
          </a:r>
          <a:r>
            <a:rPr lang="en-US" sz="2400" kern="1200" dirty="0"/>
            <a:t> </a:t>
          </a:r>
          <a:r>
            <a:rPr lang="en-US" sz="2400" kern="1200" dirty="0" err="1"/>
            <a:t>văn</a:t>
          </a:r>
          <a:r>
            <a:rPr lang="en-US" sz="2400" kern="1200" dirty="0"/>
            <a:t>, </a:t>
          </a:r>
          <a:r>
            <a:rPr lang="en-US" sz="2400" kern="1200" dirty="0" err="1"/>
            <a:t>nhà</a:t>
          </a:r>
          <a:r>
            <a:rPr lang="en-US" sz="2400" kern="1200" dirty="0"/>
            <a:t> </a:t>
          </a:r>
          <a:r>
            <a:rPr lang="en-US" sz="2400" kern="1200" dirty="0" err="1"/>
            <a:t>thơ</a:t>
          </a:r>
          <a:r>
            <a:rPr lang="en-US" sz="2400" kern="1200" dirty="0"/>
            <a:t> </a:t>
          </a:r>
          <a:r>
            <a:rPr lang="en-US" sz="2400" kern="1200" dirty="0" err="1"/>
            <a:t>lỗi</a:t>
          </a:r>
          <a:r>
            <a:rPr lang="en-US" sz="2400" kern="1200" dirty="0"/>
            <a:t> </a:t>
          </a:r>
          <a:r>
            <a:rPr lang="en-US" sz="2400" kern="1200" dirty="0" err="1"/>
            <a:t>lạc</a:t>
          </a:r>
          <a:r>
            <a:rPr lang="en-US" sz="2400" kern="1200" dirty="0"/>
            <a:t> </a:t>
          </a:r>
          <a:r>
            <a:rPr lang="en-US" sz="2400" kern="1200" dirty="0" err="1"/>
            <a:t>như</a:t>
          </a:r>
          <a:r>
            <a:rPr lang="en-US" sz="2400" kern="1200" dirty="0"/>
            <a:t>: </a:t>
          </a:r>
          <a:r>
            <a:rPr lang="en-US" sz="2400" kern="1200" dirty="0" err="1"/>
            <a:t>Ngô</a:t>
          </a:r>
          <a:r>
            <a:rPr lang="en-US" sz="2400" kern="1200" dirty="0"/>
            <a:t> </a:t>
          </a:r>
          <a:r>
            <a:rPr lang="en-US" sz="2400" kern="1200" dirty="0" err="1"/>
            <a:t>Thời</a:t>
          </a:r>
          <a:r>
            <a:rPr lang="en-US" sz="2400" kern="1200" dirty="0"/>
            <a:t> </a:t>
          </a:r>
          <a:r>
            <a:rPr lang="en-US" sz="2400" kern="1200" dirty="0" err="1"/>
            <a:t>Sĩ</a:t>
          </a:r>
          <a:r>
            <a:rPr lang="en-US" sz="2400" kern="1200" dirty="0"/>
            <a:t>, Lê </a:t>
          </a:r>
          <a:r>
            <a:rPr lang="en-US" sz="2400" kern="1200" dirty="0" err="1"/>
            <a:t>Quý</a:t>
          </a:r>
          <a:r>
            <a:rPr lang="en-US" sz="2400" kern="1200" dirty="0"/>
            <a:t> </a:t>
          </a:r>
          <a:r>
            <a:rPr lang="en-US" sz="2400" kern="1200" dirty="0" err="1"/>
            <a:t>Đôn</a:t>
          </a:r>
          <a:r>
            <a:rPr lang="en-US" sz="2400" kern="1200" dirty="0"/>
            <a:t>, </a:t>
          </a:r>
          <a:r>
            <a:rPr lang="en-US" sz="2400" kern="1200" dirty="0" err="1"/>
            <a:t>Bùi</a:t>
          </a:r>
          <a:r>
            <a:rPr lang="en-US" sz="2400" kern="1200" dirty="0"/>
            <a:t> </a:t>
          </a:r>
          <a:r>
            <a:rPr lang="en-US" sz="2400" kern="1200" dirty="0" err="1"/>
            <a:t>Huy</a:t>
          </a:r>
          <a:r>
            <a:rPr lang="en-US" sz="2400" kern="1200" dirty="0"/>
            <a:t> </a:t>
          </a:r>
          <a:r>
            <a:rPr lang="en-US" sz="2400" kern="1200" dirty="0" err="1"/>
            <a:t>Bích</a:t>
          </a:r>
          <a:r>
            <a:rPr lang="en-US" sz="2400" kern="1200" dirty="0"/>
            <a:t>, </a:t>
          </a:r>
          <a:r>
            <a:rPr lang="en-US" sz="2400" kern="1200" dirty="0" err="1"/>
            <a:t>Phạm</a:t>
          </a:r>
          <a:r>
            <a:rPr lang="en-US" sz="2400" kern="1200" dirty="0"/>
            <a:t> </a:t>
          </a:r>
          <a:r>
            <a:rPr lang="en-US" sz="2400" kern="1200" dirty="0" err="1"/>
            <a:t>Nguyễn</a:t>
          </a:r>
          <a:r>
            <a:rPr lang="en-US" sz="2400" kern="1200" dirty="0"/>
            <a:t> Du, Phan </a:t>
          </a:r>
          <a:r>
            <a:rPr lang="en-US" sz="2400" kern="1200" dirty="0" err="1"/>
            <a:t>Huy</a:t>
          </a:r>
          <a:r>
            <a:rPr lang="en-US" sz="2400" kern="1200" dirty="0"/>
            <a:t> </a:t>
          </a:r>
          <a:r>
            <a:rPr lang="en-US" sz="2400" kern="1200" dirty="0" err="1"/>
            <a:t>Ích</a:t>
          </a:r>
          <a:r>
            <a:rPr lang="en-US" sz="2400" kern="1200" dirty="0"/>
            <a:t>... </a:t>
          </a:r>
          <a:endParaRPr lang="vi-VN" sz="2400" b="0" i="0" kern="1200" dirty="0"/>
        </a:p>
      </dsp:txBody>
      <dsp:txXfrm>
        <a:off x="53135" y="3760975"/>
        <a:ext cx="11699904" cy="833972"/>
      </dsp:txXfrm>
    </dsp:sp>
    <dsp:sp modelId="{BCC227D2-CF16-4CED-8F73-473CDB771EA3}">
      <dsp:nvSpPr>
        <dsp:cNvPr id="0" name=""/>
        <dsp:cNvSpPr/>
      </dsp:nvSpPr>
      <dsp:spPr>
        <a:xfrm>
          <a:off x="2231116" y="4750979"/>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2A08CBC-939F-4EBD-A33D-F01A9C29227D}">
      <dsp:nvSpPr>
        <dsp:cNvPr id="0" name=""/>
        <dsp:cNvSpPr/>
      </dsp:nvSpPr>
      <dsp:spPr>
        <a:xfrm>
          <a:off x="8010" y="4750979"/>
          <a:ext cx="11790154" cy="924222"/>
        </a:xfrm>
        <a:prstGeom prst="roundRect">
          <a:avLst>
            <a:gd name="adj" fmla="val 16670"/>
          </a:avLst>
        </a:prstGeom>
        <a:solidFill>
          <a:srgbClr val="0070C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b="0" i="0" kern="1200" dirty="0"/>
            <a:t>  </a:t>
          </a:r>
          <a:r>
            <a:rPr lang="en-US" sz="2400" kern="1200" dirty="0"/>
            <a:t>Y </a:t>
          </a:r>
          <a:r>
            <a:rPr lang="en-US" sz="2400" kern="1200" dirty="0" err="1"/>
            <a:t>học</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với</a:t>
          </a:r>
          <a:r>
            <a:rPr lang="en-US" sz="2400" kern="1200" dirty="0"/>
            <a:t> </a:t>
          </a:r>
          <a:r>
            <a:rPr lang="en-US" sz="2400" kern="1200" dirty="0" err="1"/>
            <a:t>thầy</a:t>
          </a:r>
          <a:r>
            <a:rPr lang="en-US" sz="2400" kern="1200" dirty="0"/>
            <a:t> </a:t>
          </a:r>
          <a:r>
            <a:rPr lang="en-US" sz="2400" kern="1200" dirty="0" err="1"/>
            <a:t>thuốc</a:t>
          </a:r>
          <a:r>
            <a:rPr lang="en-US" sz="2400" kern="1200" dirty="0"/>
            <a:t> </a:t>
          </a:r>
          <a:r>
            <a:rPr lang="en-US" sz="2400" kern="1200" dirty="0" err="1"/>
            <a:t>nổi</a:t>
          </a:r>
          <a:r>
            <a:rPr lang="en-US" sz="2400" kern="1200" dirty="0"/>
            <a:t> </a:t>
          </a:r>
          <a:r>
            <a:rPr lang="en-US" sz="2400" kern="1200" dirty="0" err="1"/>
            <a:t>tiếng</a:t>
          </a:r>
          <a:r>
            <a:rPr lang="en-US" sz="2400" kern="1200" dirty="0"/>
            <a:t> </a:t>
          </a:r>
          <a:r>
            <a:rPr lang="en-US" sz="2400" kern="1200" dirty="0" err="1"/>
            <a:t>Hải</a:t>
          </a:r>
          <a:r>
            <a:rPr lang="en-US" sz="2400" kern="1200" dirty="0"/>
            <a:t> </a:t>
          </a:r>
          <a:r>
            <a:rPr lang="en-US" sz="2400" kern="1200" dirty="0" err="1"/>
            <a:t>Thượng</a:t>
          </a:r>
          <a:r>
            <a:rPr lang="en-US" sz="2400" kern="1200" dirty="0"/>
            <a:t> </a:t>
          </a:r>
          <a:r>
            <a:rPr lang="en-US" sz="2400" kern="1200" dirty="0" err="1"/>
            <a:t>Lãn</a:t>
          </a:r>
          <a:r>
            <a:rPr lang="en-US" sz="2400" kern="1200" dirty="0"/>
            <a:t> </a:t>
          </a:r>
          <a:r>
            <a:rPr lang="en-US" sz="2400" kern="1200" dirty="0" err="1"/>
            <a:t>Ông</a:t>
          </a:r>
          <a:r>
            <a:rPr lang="en-US" sz="2400" kern="1200" dirty="0"/>
            <a:t> Lê </a:t>
          </a:r>
          <a:r>
            <a:rPr lang="en-US" sz="2400" kern="1200" dirty="0" err="1"/>
            <a:t>Hữu</a:t>
          </a:r>
          <a:r>
            <a:rPr lang="en-US" sz="2400" kern="1200" dirty="0"/>
            <a:t> </a:t>
          </a:r>
          <a:r>
            <a:rPr lang="en-US" sz="2400" kern="1200" dirty="0" err="1"/>
            <a:t>Trác</a:t>
          </a:r>
          <a:r>
            <a:rPr lang="en-US" sz="2400" kern="1200" dirty="0"/>
            <a:t>; </a:t>
          </a:r>
          <a:r>
            <a:rPr lang="en-US" sz="2400" kern="1200" dirty="0" err="1"/>
            <a:t>triết</a:t>
          </a:r>
          <a:r>
            <a:rPr lang="en-US" sz="2400" kern="1200" dirty="0"/>
            <a:t> </a:t>
          </a:r>
          <a:r>
            <a:rPr lang="en-US" sz="2400" kern="1200" dirty="0" err="1"/>
            <a:t>học</a:t>
          </a:r>
          <a:r>
            <a:rPr lang="en-US" sz="2400" kern="1200" dirty="0"/>
            <a:t>, </a:t>
          </a:r>
          <a:r>
            <a:rPr lang="en-US" sz="2400" kern="1200" dirty="0" err="1"/>
            <a:t>chính</a:t>
          </a:r>
          <a:r>
            <a:rPr lang="en-US" sz="2400" kern="1200" dirty="0"/>
            <a:t> </a:t>
          </a:r>
          <a:r>
            <a:rPr lang="en-US" sz="2400" kern="1200" dirty="0" err="1"/>
            <a:t>trị</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với</a:t>
          </a:r>
          <a:r>
            <a:rPr lang="en-US" sz="2400" kern="1200" dirty="0"/>
            <a:t> </a:t>
          </a:r>
          <a:r>
            <a:rPr lang="en-US" sz="2400" kern="1200" dirty="0" err="1"/>
            <a:t>nhà</a:t>
          </a:r>
          <a:r>
            <a:rPr lang="en-US" sz="2400" kern="1200" dirty="0"/>
            <a:t> </a:t>
          </a:r>
          <a:r>
            <a:rPr lang="en-US" sz="2400" kern="1200" dirty="0" err="1"/>
            <a:t>bác</a:t>
          </a:r>
          <a:r>
            <a:rPr lang="en-US" sz="2400" kern="1200" dirty="0"/>
            <a:t> </a:t>
          </a:r>
          <a:r>
            <a:rPr lang="en-US" sz="2400" kern="1200" dirty="0" err="1"/>
            <a:t>học</a:t>
          </a:r>
          <a:r>
            <a:rPr lang="en-US" sz="2400" kern="1200" dirty="0"/>
            <a:t> Lê </a:t>
          </a:r>
          <a:r>
            <a:rPr lang="en-US" sz="2400" kern="1200" dirty="0" err="1"/>
            <a:t>Quý</a:t>
          </a:r>
          <a:r>
            <a:rPr lang="en-US" sz="2400" kern="1200" dirty="0"/>
            <a:t> </a:t>
          </a:r>
          <a:r>
            <a:rPr lang="en-US" sz="2400" kern="1200" dirty="0" err="1"/>
            <a:t>Đôn</a:t>
          </a:r>
          <a:endParaRPr lang="en-US" sz="2400" b="0" i="0" kern="1200" dirty="0"/>
        </a:p>
      </dsp:txBody>
      <dsp:txXfrm>
        <a:off x="53135" y="4796104"/>
        <a:ext cx="11699904" cy="833972"/>
      </dsp:txXfrm>
    </dsp:sp>
    <dsp:sp modelId="{A4BE5240-9D01-4F6F-8BDC-94CC312A24D6}">
      <dsp:nvSpPr>
        <dsp:cNvPr id="0" name=""/>
        <dsp:cNvSpPr/>
      </dsp:nvSpPr>
      <dsp:spPr>
        <a:xfrm>
          <a:off x="2231116" y="5786108"/>
          <a:ext cx="924222" cy="924222"/>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6A05FD3-65FE-48A6-8FF3-1448708BC8BB}">
      <dsp:nvSpPr>
        <dsp:cNvPr id="0" name=""/>
        <dsp:cNvSpPr/>
      </dsp:nvSpPr>
      <dsp:spPr>
        <a:xfrm>
          <a:off x="8010" y="5786108"/>
          <a:ext cx="11790154" cy="924222"/>
        </a:xfrm>
        <a:prstGeom prst="roundRect">
          <a:avLst>
            <a:gd name="adj" fmla="val 16670"/>
          </a:avLst>
        </a:prstGeom>
        <a:solidFill>
          <a:schemeClr val="accent6"/>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70688" tIns="170688" rIns="170688" bIns="170688" numCol="1" spcCol="1270" anchor="ctr" anchorCtr="0">
          <a:noAutofit/>
        </a:bodyPr>
        <a:lstStyle/>
        <a:p>
          <a:pPr marL="0" lvl="0" indent="0" algn="l" defTabSz="1066800">
            <a:lnSpc>
              <a:spcPct val="90000"/>
            </a:lnSpc>
            <a:spcBef>
              <a:spcPct val="0"/>
            </a:spcBef>
            <a:spcAft>
              <a:spcPct val="35000"/>
            </a:spcAft>
            <a:buNone/>
          </a:pPr>
          <a:r>
            <a:rPr lang="en-US" sz="2400" b="0" i="0" kern="1200" dirty="0"/>
            <a:t>   </a:t>
          </a:r>
          <a:r>
            <a:rPr lang="en-US" sz="2400" b="0" i="0" kern="1200" dirty="0" err="1"/>
            <a:t>Nghệ</a:t>
          </a:r>
          <a:r>
            <a:rPr lang="en-US" sz="2400" b="0" i="0" kern="1200" dirty="0"/>
            <a:t> </a:t>
          </a:r>
          <a:r>
            <a:rPr lang="en-US" sz="2400" b="0" i="0" kern="1200" dirty="0" err="1"/>
            <a:t>thuật</a:t>
          </a:r>
          <a:r>
            <a:rPr lang="en-US" sz="2400" b="0" i="0" kern="1200" dirty="0"/>
            <a:t> </a:t>
          </a:r>
          <a:r>
            <a:rPr lang="en-US" sz="2400" b="0" i="0" kern="1200" dirty="0" err="1"/>
            <a:t>dân</a:t>
          </a:r>
          <a:r>
            <a:rPr lang="en-US" sz="2400" b="0" i="0" kern="1200" dirty="0"/>
            <a:t> </a:t>
          </a:r>
          <a:r>
            <a:rPr lang="en-US" sz="2400" b="0" i="0" kern="1200" dirty="0" err="1"/>
            <a:t>gian</a:t>
          </a:r>
          <a:r>
            <a:rPr lang="en-US" sz="2400" b="0" i="0" kern="1200" dirty="0"/>
            <a:t>: </a:t>
          </a:r>
          <a:r>
            <a:rPr lang="en-US" sz="2400" b="0" i="0" kern="1200" dirty="0" err="1"/>
            <a:t>tiếp</a:t>
          </a:r>
          <a:r>
            <a:rPr lang="en-US" sz="2400" b="0" i="0" kern="1200" dirty="0"/>
            <a:t> </a:t>
          </a:r>
          <a:r>
            <a:rPr lang="en-US" sz="2400" b="0" i="0" kern="1200" dirty="0" err="1"/>
            <a:t>tục</a:t>
          </a:r>
          <a:r>
            <a:rPr lang="en-US" sz="2400" b="0" i="0" kern="1200" dirty="0"/>
            <a:t> </a:t>
          </a:r>
          <a:r>
            <a:rPr lang="en-US" sz="2400" b="0" i="0" kern="1200" dirty="0" err="1"/>
            <a:t>phát</a:t>
          </a:r>
          <a:r>
            <a:rPr lang="en-US" sz="2400" b="0" i="0" kern="1200" dirty="0"/>
            <a:t> </a:t>
          </a:r>
          <a:r>
            <a:rPr lang="en-US" sz="2400" b="0" i="0" kern="1200" dirty="0" err="1"/>
            <a:t>triển</a:t>
          </a:r>
          <a:r>
            <a:rPr lang="en-US" sz="2400" b="0" i="0" kern="1200" dirty="0"/>
            <a:t>.</a:t>
          </a:r>
        </a:p>
      </dsp:txBody>
      <dsp:txXfrm>
        <a:off x="53135" y="5831233"/>
        <a:ext cx="11699904" cy="833972"/>
      </dsp:txXfrm>
    </dsp:sp>
  </dsp:spTree>
</dsp:drawing>
</file>

<file path=ppt/diagrams/drawing3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43E7BC2-BB64-4EB4-AEC1-5654D3ABC5C5}">
      <dsp:nvSpPr>
        <dsp:cNvPr id="0" name=""/>
        <dsp:cNvSpPr/>
      </dsp:nvSpPr>
      <dsp:spPr>
        <a:xfrm>
          <a:off x="876538" y="0"/>
          <a:ext cx="9934098" cy="5004858"/>
        </a:xfrm>
        <a:prstGeom prst="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D1EE6B6-4BDD-4633-9EFF-8B521EF5F88E}">
      <dsp:nvSpPr>
        <dsp:cNvPr id="0" name=""/>
        <dsp:cNvSpPr/>
      </dsp:nvSpPr>
      <dsp:spPr>
        <a:xfrm>
          <a:off x="5849" y="1501457"/>
          <a:ext cx="2813367" cy="2001943"/>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err="1"/>
            <a:t>Nhà</a:t>
          </a:r>
          <a:r>
            <a:rPr lang="en-US" sz="2300" kern="1200" dirty="0"/>
            <a:t> </a:t>
          </a:r>
          <a:r>
            <a:rPr lang="en-US" sz="2300" kern="1200" dirty="0" err="1"/>
            <a:t>Nguyễn</a:t>
          </a:r>
          <a:r>
            <a:rPr lang="en-US" sz="2300" kern="1200" dirty="0"/>
            <a:t> </a:t>
          </a:r>
          <a:r>
            <a:rPr lang="en-US" sz="2300" kern="1200" dirty="0" err="1"/>
            <a:t>thần</a:t>
          </a:r>
          <a:r>
            <a:rPr lang="en-US" sz="2300" kern="1200" dirty="0"/>
            <a:t> </a:t>
          </a:r>
          <a:r>
            <a:rPr lang="en-US" sz="2300" kern="1200" dirty="0" err="1"/>
            <a:t>phục</a:t>
          </a:r>
          <a:r>
            <a:rPr lang="en-US" sz="2300" kern="1200" dirty="0"/>
            <a:t> </a:t>
          </a:r>
          <a:r>
            <a:rPr lang="en-US" sz="2300" kern="1200" dirty="0" err="1"/>
            <a:t>nhà</a:t>
          </a:r>
          <a:r>
            <a:rPr lang="en-US" sz="2300" kern="1200" dirty="0"/>
            <a:t> Thanh </a:t>
          </a:r>
          <a:r>
            <a:rPr lang="en-US" sz="2300" kern="1200" dirty="0" err="1"/>
            <a:t>một</a:t>
          </a:r>
          <a:r>
            <a:rPr lang="en-US" sz="2300" kern="1200" dirty="0"/>
            <a:t> </a:t>
          </a:r>
          <a:r>
            <a:rPr lang="en-US" sz="2300" kern="1200" dirty="0" err="1"/>
            <a:t>cách</a:t>
          </a:r>
          <a:r>
            <a:rPr lang="en-US" sz="2300" kern="1200" dirty="0"/>
            <a:t> </a:t>
          </a:r>
          <a:r>
            <a:rPr lang="en-US" sz="2300" kern="1200" dirty="0" err="1"/>
            <a:t>mù</a:t>
          </a:r>
          <a:r>
            <a:rPr lang="en-US" sz="2300" kern="1200" dirty="0"/>
            <a:t> </a:t>
          </a:r>
          <a:r>
            <a:rPr lang="en-US" sz="2300" kern="1200" dirty="0" err="1"/>
            <a:t>quáng</a:t>
          </a:r>
          <a:endParaRPr lang="en-US" sz="2300" kern="1200" dirty="0"/>
        </a:p>
      </dsp:txBody>
      <dsp:txXfrm>
        <a:off x="103576" y="1599184"/>
        <a:ext cx="2617913" cy="1806489"/>
      </dsp:txXfrm>
    </dsp:sp>
    <dsp:sp modelId="{B51B70F9-BBBD-4802-82A7-684F6F916E70}">
      <dsp:nvSpPr>
        <dsp:cNvPr id="0" name=""/>
        <dsp:cNvSpPr/>
      </dsp:nvSpPr>
      <dsp:spPr>
        <a:xfrm>
          <a:off x="2959885" y="1501457"/>
          <a:ext cx="2813367" cy="2001943"/>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Gia Long </a:t>
          </a:r>
          <a:r>
            <a:rPr lang="en-US" sz="2300" kern="1200" dirty="0" err="1"/>
            <a:t>liền</a:t>
          </a:r>
          <a:r>
            <a:rPr lang="en-US" sz="2300" kern="1200" dirty="0"/>
            <a:t> </a:t>
          </a:r>
          <a:r>
            <a:rPr lang="en-US" sz="2300" kern="1200" dirty="0" err="1"/>
            <a:t>cử</a:t>
          </a:r>
          <a:r>
            <a:rPr lang="en-US" sz="2300" kern="1200" dirty="0"/>
            <a:t> </a:t>
          </a:r>
          <a:r>
            <a:rPr lang="en-US" sz="2300" kern="1200" dirty="0" err="1"/>
            <a:t>sứ</a:t>
          </a:r>
          <a:r>
            <a:rPr lang="en-US" sz="2300" kern="1200" dirty="0"/>
            <a:t> </a:t>
          </a:r>
          <a:r>
            <a:rPr lang="en-US" sz="2300" kern="1200" dirty="0" err="1"/>
            <a:t>bộ</a:t>
          </a:r>
          <a:r>
            <a:rPr lang="en-US" sz="2300" kern="1200" dirty="0"/>
            <a:t> sang </a:t>
          </a:r>
          <a:r>
            <a:rPr lang="en-US" sz="2300" kern="1200" dirty="0" err="1"/>
            <a:t>xin</a:t>
          </a:r>
          <a:r>
            <a:rPr lang="en-US" sz="2300" kern="1200" dirty="0"/>
            <a:t> </a:t>
          </a:r>
          <a:r>
            <a:rPr lang="en-US" sz="2300" kern="1200" dirty="0" err="1"/>
            <a:t>cầu</a:t>
          </a:r>
          <a:r>
            <a:rPr lang="en-US" sz="2300" kern="1200" dirty="0"/>
            <a:t> </a:t>
          </a:r>
          <a:r>
            <a:rPr lang="en-US" sz="2300" kern="1200" dirty="0" err="1"/>
            <a:t>phong</a:t>
          </a:r>
          <a:r>
            <a:rPr lang="en-US" sz="2300" kern="1200" dirty="0"/>
            <a:t> </a:t>
          </a:r>
          <a:r>
            <a:rPr lang="en-US" sz="2300" kern="1200" dirty="0" err="1"/>
            <a:t>và</a:t>
          </a:r>
          <a:r>
            <a:rPr lang="en-US" sz="2300" kern="1200" dirty="0"/>
            <a:t> </a:t>
          </a:r>
          <a:r>
            <a:rPr lang="en-US" sz="2300" kern="1200" dirty="0" err="1"/>
            <a:t>nộp</a:t>
          </a:r>
          <a:r>
            <a:rPr lang="en-US" sz="2300" kern="1200" dirty="0"/>
            <a:t> </a:t>
          </a:r>
          <a:r>
            <a:rPr lang="en-US" sz="2300" kern="1200" dirty="0" err="1"/>
            <a:t>phú</a:t>
          </a:r>
          <a:r>
            <a:rPr lang="en-US" sz="2300" kern="1200" dirty="0"/>
            <a:t> </a:t>
          </a:r>
          <a:r>
            <a:rPr lang="en-US" sz="2300" kern="1200" dirty="0" err="1"/>
            <a:t>cống</a:t>
          </a:r>
          <a:endParaRPr lang="en-US" sz="2300" kern="1200" dirty="0"/>
        </a:p>
      </dsp:txBody>
      <dsp:txXfrm>
        <a:off x="3057612" y="1599184"/>
        <a:ext cx="2617913" cy="1806489"/>
      </dsp:txXfrm>
    </dsp:sp>
    <dsp:sp modelId="{698036B3-00D7-4A08-8C6B-865A7153FECC}">
      <dsp:nvSpPr>
        <dsp:cNvPr id="0" name=""/>
        <dsp:cNvSpPr/>
      </dsp:nvSpPr>
      <dsp:spPr>
        <a:xfrm>
          <a:off x="5913921" y="1501457"/>
          <a:ext cx="2813367" cy="2001943"/>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a:t>4 </a:t>
          </a:r>
          <a:r>
            <a:rPr lang="en-US" sz="2300" kern="1200" dirty="0" err="1"/>
            <a:t>năm</a:t>
          </a:r>
          <a:r>
            <a:rPr lang="en-US" sz="2300" kern="1200" dirty="0"/>
            <a:t> </a:t>
          </a:r>
          <a:r>
            <a:rPr lang="en-US" sz="2300" kern="1200" dirty="0" err="1"/>
            <a:t>một</a:t>
          </a:r>
          <a:r>
            <a:rPr lang="en-US" sz="2300" kern="1200" dirty="0"/>
            <a:t> </a:t>
          </a:r>
          <a:r>
            <a:rPr lang="en-US" sz="2300" kern="1200" dirty="0" err="1"/>
            <a:t>lần</a:t>
          </a:r>
          <a:r>
            <a:rPr lang="en-US" sz="2300" kern="1200" dirty="0"/>
            <a:t>, </a:t>
          </a:r>
          <a:r>
            <a:rPr lang="en-US" sz="2300" kern="1200" dirty="0" err="1"/>
            <a:t>nhà</a:t>
          </a:r>
          <a:r>
            <a:rPr lang="en-US" sz="2300" kern="1200" dirty="0"/>
            <a:t> </a:t>
          </a:r>
          <a:r>
            <a:rPr lang="en-US" sz="2300" kern="1200" dirty="0" err="1"/>
            <a:t>Nguyễn</a:t>
          </a:r>
          <a:r>
            <a:rPr lang="en-US" sz="2300" kern="1200" dirty="0"/>
            <a:t> </a:t>
          </a:r>
          <a:r>
            <a:rPr lang="en-US" sz="2300" kern="1200" dirty="0" err="1"/>
            <a:t>cho</a:t>
          </a:r>
          <a:r>
            <a:rPr lang="en-US" sz="2300" kern="1200" dirty="0"/>
            <a:t> </a:t>
          </a:r>
          <a:r>
            <a:rPr lang="en-US" sz="2300" kern="1200" dirty="0" err="1"/>
            <a:t>người</a:t>
          </a:r>
          <a:r>
            <a:rPr lang="en-US" sz="2300" kern="1200" dirty="0"/>
            <a:t> sang </a:t>
          </a:r>
          <a:r>
            <a:rPr lang="en-US" sz="2300" kern="1200" dirty="0" err="1"/>
            <a:t>nộp</a:t>
          </a:r>
          <a:r>
            <a:rPr lang="en-US" sz="2300" kern="1200" dirty="0"/>
            <a:t> </a:t>
          </a:r>
          <a:r>
            <a:rPr lang="en-US" sz="2300" kern="1200" dirty="0" err="1"/>
            <a:t>hai</a:t>
          </a:r>
          <a:r>
            <a:rPr lang="en-US" sz="2300" kern="1200" dirty="0"/>
            <a:t> </a:t>
          </a:r>
          <a:r>
            <a:rPr lang="en-US" sz="2300" kern="1200" dirty="0" err="1"/>
            <a:t>lần</a:t>
          </a:r>
          <a:r>
            <a:rPr lang="en-US" sz="2300" kern="1200" dirty="0"/>
            <a:t> </a:t>
          </a:r>
          <a:r>
            <a:rPr lang="en-US" sz="2300" kern="1200" dirty="0" err="1"/>
            <a:t>cống</a:t>
          </a:r>
          <a:r>
            <a:rPr lang="en-US" sz="2300" kern="1200" dirty="0"/>
            <a:t> </a:t>
          </a:r>
          <a:r>
            <a:rPr lang="en-US" sz="2300" kern="1200" dirty="0" err="1"/>
            <a:t>phẩm</a:t>
          </a:r>
          <a:endParaRPr lang="en-US" sz="2300" kern="1200" dirty="0"/>
        </a:p>
      </dsp:txBody>
      <dsp:txXfrm>
        <a:off x="6011648" y="1599184"/>
        <a:ext cx="2617913" cy="1806489"/>
      </dsp:txXfrm>
    </dsp:sp>
    <dsp:sp modelId="{4CC4AB36-D17C-4DDD-8311-CF547CFB6ED8}">
      <dsp:nvSpPr>
        <dsp:cNvPr id="0" name=""/>
        <dsp:cNvSpPr/>
      </dsp:nvSpPr>
      <dsp:spPr>
        <a:xfrm>
          <a:off x="8867957" y="1501457"/>
          <a:ext cx="2813367" cy="2001943"/>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7630" tIns="87630" rIns="87630" bIns="87630" numCol="1" spcCol="1270" anchor="ctr" anchorCtr="0">
          <a:noAutofit/>
        </a:bodyPr>
        <a:lstStyle/>
        <a:p>
          <a:pPr marL="0" lvl="0" indent="0" algn="ctr" defTabSz="1022350">
            <a:lnSpc>
              <a:spcPct val="90000"/>
            </a:lnSpc>
            <a:spcBef>
              <a:spcPct val="0"/>
            </a:spcBef>
            <a:spcAft>
              <a:spcPct val="35000"/>
            </a:spcAft>
            <a:buNone/>
          </a:pPr>
          <a:r>
            <a:rPr lang="en-US" sz="2300" kern="1200" dirty="0" err="1"/>
            <a:t>Mọi</a:t>
          </a:r>
          <a:r>
            <a:rPr lang="en-US" sz="2300" kern="1200" dirty="0"/>
            <a:t> </a:t>
          </a:r>
          <a:r>
            <a:rPr lang="en-US" sz="2300" kern="1200" dirty="0" err="1"/>
            <a:t>việc</a:t>
          </a:r>
          <a:r>
            <a:rPr lang="en-US" sz="2300" kern="1200" dirty="0"/>
            <a:t> </a:t>
          </a:r>
          <a:r>
            <a:rPr lang="en-US" sz="2300" kern="1200" dirty="0" err="1"/>
            <a:t>quan</a:t>
          </a:r>
          <a:r>
            <a:rPr lang="en-US" sz="2300" kern="1200" dirty="0"/>
            <a:t> </a:t>
          </a:r>
          <a:r>
            <a:rPr lang="en-US" sz="2300" kern="1200" dirty="0" err="1"/>
            <a:t>trọng</a:t>
          </a:r>
          <a:r>
            <a:rPr lang="en-US" sz="2300" kern="1200" dirty="0"/>
            <a:t> </a:t>
          </a:r>
          <a:r>
            <a:rPr lang="en-US" sz="2300" kern="1200" dirty="0" err="1"/>
            <a:t>của</a:t>
          </a:r>
          <a:r>
            <a:rPr lang="en-US" sz="2300" kern="1200" dirty="0"/>
            <a:t> </a:t>
          </a:r>
          <a:r>
            <a:rPr lang="en-US" sz="2300" kern="1200" dirty="0" err="1"/>
            <a:t>đất</a:t>
          </a:r>
          <a:r>
            <a:rPr lang="en-US" sz="2300" kern="1200" dirty="0"/>
            <a:t> </a:t>
          </a:r>
          <a:r>
            <a:rPr lang="en-US" sz="2300" kern="1200" dirty="0" err="1"/>
            <a:t>nước</a:t>
          </a:r>
          <a:r>
            <a:rPr lang="en-US" sz="2300" kern="1200" dirty="0"/>
            <a:t>, </a:t>
          </a:r>
          <a:r>
            <a:rPr lang="en-US" sz="2300" kern="1200" dirty="0" err="1"/>
            <a:t>nhà</a:t>
          </a:r>
          <a:r>
            <a:rPr lang="en-US" sz="2300" kern="1200" dirty="0"/>
            <a:t> </a:t>
          </a:r>
          <a:r>
            <a:rPr lang="en-US" sz="2300" kern="1200" dirty="0" err="1"/>
            <a:t>Nguyễn</a:t>
          </a:r>
          <a:r>
            <a:rPr lang="en-US" sz="2300" kern="1200" dirty="0"/>
            <a:t> </a:t>
          </a:r>
          <a:r>
            <a:rPr lang="en-US" sz="2300" kern="1200" dirty="0" err="1"/>
            <a:t>đều</a:t>
          </a:r>
          <a:r>
            <a:rPr lang="en-US" sz="2300" kern="1200" dirty="0"/>
            <a:t> </a:t>
          </a:r>
          <a:r>
            <a:rPr lang="en-US" sz="2300" kern="1200" dirty="0" err="1"/>
            <a:t>sai</a:t>
          </a:r>
          <a:r>
            <a:rPr lang="en-US" sz="2300" kern="1200" dirty="0"/>
            <a:t> </a:t>
          </a:r>
          <a:r>
            <a:rPr lang="en-US" sz="2300" kern="1200" dirty="0" err="1"/>
            <a:t>sứ</a:t>
          </a:r>
          <a:r>
            <a:rPr lang="en-US" sz="2300" kern="1200" dirty="0"/>
            <a:t> sang </a:t>
          </a:r>
          <a:r>
            <a:rPr lang="en-US" sz="2300" kern="1200" dirty="0" err="1"/>
            <a:t>xin</a:t>
          </a:r>
          <a:r>
            <a:rPr lang="en-US" sz="2300" kern="1200" dirty="0"/>
            <a:t> ý </a:t>
          </a:r>
          <a:r>
            <a:rPr lang="en-US" sz="2300" kern="1200" dirty="0" err="1"/>
            <a:t>kiến</a:t>
          </a:r>
          <a:r>
            <a:rPr lang="en-US" sz="2300" kern="1200" dirty="0"/>
            <a:t> </a:t>
          </a:r>
          <a:r>
            <a:rPr lang="en-US" sz="2300" kern="1200" dirty="0" err="1"/>
            <a:t>vua</a:t>
          </a:r>
          <a:r>
            <a:rPr lang="en-US" sz="2300" kern="1200" dirty="0"/>
            <a:t> Thanh</a:t>
          </a:r>
        </a:p>
      </dsp:txBody>
      <dsp:txXfrm>
        <a:off x="8965684" y="1599184"/>
        <a:ext cx="2617913" cy="1806489"/>
      </dsp:txXfrm>
    </dsp:sp>
  </dsp:spTree>
</dsp:drawing>
</file>

<file path=ppt/diagrams/drawing3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23C67E-8C69-42C1-A42C-F566898BAC8D}">
      <dsp:nvSpPr>
        <dsp:cNvPr id="0" name=""/>
        <dsp:cNvSpPr/>
      </dsp:nvSpPr>
      <dsp:spPr>
        <a:xfrm rot="10800000">
          <a:off x="2637680" y="31459"/>
          <a:ext cx="7575613" cy="1971499"/>
        </a:xfrm>
        <a:prstGeom prst="homePlate">
          <a:avLst/>
        </a:prstGeom>
        <a:solidFill>
          <a:schemeClr val="tx2">
            <a:lumMod val="75000"/>
          </a:schemeClr>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69377"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kern="1200" dirty="0" err="1"/>
            <a:t>Nhà</a:t>
          </a:r>
          <a:r>
            <a:rPr lang="en-US" sz="3800" kern="1200" dirty="0"/>
            <a:t> </a:t>
          </a:r>
          <a:r>
            <a:rPr lang="en-US" sz="3800" kern="1200" dirty="0" err="1"/>
            <a:t>Nguyễn</a:t>
          </a:r>
          <a:r>
            <a:rPr lang="en-US" sz="3800" kern="1200" dirty="0"/>
            <a:t> </a:t>
          </a:r>
          <a:r>
            <a:rPr lang="en-US" sz="3800" kern="1200" dirty="0" err="1"/>
            <a:t>thường</a:t>
          </a:r>
          <a:r>
            <a:rPr lang="en-US" sz="3800" kern="1200" dirty="0"/>
            <a:t> </a:t>
          </a:r>
          <a:r>
            <a:rPr lang="en-US" sz="3800" kern="1200" dirty="0" err="1"/>
            <a:t>dùng</a:t>
          </a:r>
          <a:r>
            <a:rPr lang="en-US" sz="3800" kern="1200" dirty="0"/>
            <a:t> </a:t>
          </a:r>
          <a:r>
            <a:rPr lang="en-US" sz="3800" kern="1200" dirty="0" err="1"/>
            <a:t>vũ</a:t>
          </a:r>
          <a:r>
            <a:rPr lang="en-US" sz="3800" kern="1200" dirty="0"/>
            <a:t> </a:t>
          </a:r>
          <a:r>
            <a:rPr lang="en-US" sz="3800" kern="1200" dirty="0" err="1"/>
            <a:t>để</a:t>
          </a:r>
          <a:r>
            <a:rPr lang="en-US" sz="3800" kern="1200" dirty="0"/>
            <a:t> </a:t>
          </a:r>
          <a:r>
            <a:rPr lang="en-US" sz="3800" kern="1200" dirty="0" err="1"/>
            <a:t>khống</a:t>
          </a:r>
          <a:r>
            <a:rPr lang="en-US" sz="3800" kern="1200" dirty="0"/>
            <a:t> </a:t>
          </a:r>
          <a:r>
            <a:rPr lang="en-US" sz="3800" kern="1200" dirty="0" err="1"/>
            <a:t>chế</a:t>
          </a:r>
          <a:r>
            <a:rPr lang="en-US" sz="3800" kern="1200" dirty="0"/>
            <a:t> </a:t>
          </a:r>
          <a:r>
            <a:rPr lang="en-US" sz="3800" kern="1200" dirty="0" err="1"/>
            <a:t>các</a:t>
          </a:r>
          <a:r>
            <a:rPr lang="en-US" sz="3800" kern="1200" dirty="0"/>
            <a:t> </a:t>
          </a:r>
          <a:r>
            <a:rPr lang="en-US" sz="3800" kern="1200" dirty="0" err="1"/>
            <a:t>nước</a:t>
          </a:r>
          <a:r>
            <a:rPr lang="en-US" sz="3800" kern="1200" dirty="0"/>
            <a:t> </a:t>
          </a:r>
          <a:r>
            <a:rPr lang="en-US" sz="3800" kern="1200" dirty="0" err="1"/>
            <a:t>láng</a:t>
          </a:r>
          <a:r>
            <a:rPr lang="en-US" sz="3800" kern="1200" dirty="0"/>
            <a:t> </a:t>
          </a:r>
          <a:r>
            <a:rPr lang="en-US" sz="3800" kern="1200" dirty="0" err="1"/>
            <a:t>giềng</a:t>
          </a:r>
          <a:r>
            <a:rPr lang="en-US" sz="3800" kern="1200" dirty="0"/>
            <a:t> ở </a:t>
          </a:r>
          <a:r>
            <a:rPr lang="en-US" sz="3800" kern="1200" dirty="0" err="1"/>
            <a:t>phía</a:t>
          </a:r>
          <a:r>
            <a:rPr lang="en-US" sz="3800" kern="1200" dirty="0"/>
            <a:t> </a:t>
          </a:r>
          <a:r>
            <a:rPr lang="en-US" sz="3800" kern="1200" dirty="0" err="1"/>
            <a:t>Tây</a:t>
          </a:r>
          <a:r>
            <a:rPr lang="en-US" sz="3800" kern="1200" dirty="0"/>
            <a:t> </a:t>
          </a:r>
          <a:r>
            <a:rPr lang="en-US" sz="3800" kern="1200" dirty="0" err="1"/>
            <a:t>và</a:t>
          </a:r>
          <a:r>
            <a:rPr lang="en-US" sz="3800" kern="1200" dirty="0"/>
            <a:t> </a:t>
          </a:r>
          <a:r>
            <a:rPr lang="en-US" sz="3800" kern="1200" err="1"/>
            <a:t>phía</a:t>
          </a:r>
          <a:r>
            <a:rPr lang="en-US" sz="3800" kern="1200"/>
            <a:t> Nam.</a:t>
          </a:r>
          <a:endParaRPr lang="en-US" sz="3800" kern="1200" dirty="0"/>
        </a:p>
      </dsp:txBody>
      <dsp:txXfrm rot="10800000">
        <a:off x="3130555" y="31459"/>
        <a:ext cx="7082738" cy="1971499"/>
      </dsp:txXfrm>
    </dsp:sp>
    <dsp:sp modelId="{C4186BE7-A562-4036-8204-BE91602DE0EE}">
      <dsp:nvSpPr>
        <dsp:cNvPr id="0" name=""/>
        <dsp:cNvSpPr/>
      </dsp:nvSpPr>
      <dsp:spPr>
        <a:xfrm>
          <a:off x="1415268" y="368"/>
          <a:ext cx="1971499" cy="1971499"/>
        </a:xfrm>
        <a:prstGeom prst="ellipse">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 modelId="{28CD9BB5-23ED-4294-B4C5-8C47CEA9341B}">
      <dsp:nvSpPr>
        <dsp:cNvPr id="0" name=""/>
        <dsp:cNvSpPr/>
      </dsp:nvSpPr>
      <dsp:spPr>
        <a:xfrm rot="10800000">
          <a:off x="2401018" y="2556739"/>
          <a:ext cx="7575613" cy="1971499"/>
        </a:xfrm>
        <a:prstGeom prst="homePlate">
          <a:avLst/>
        </a:prstGeom>
        <a:solidFill>
          <a:srgbClr val="0070C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869377" tIns="144780" rIns="270256" bIns="144780" numCol="1" spcCol="1270" anchor="ctr" anchorCtr="0">
          <a:noAutofit/>
        </a:bodyPr>
        <a:lstStyle/>
        <a:p>
          <a:pPr marL="0" lvl="0" indent="0" algn="ctr" defTabSz="1689100">
            <a:lnSpc>
              <a:spcPct val="90000"/>
            </a:lnSpc>
            <a:spcBef>
              <a:spcPct val="0"/>
            </a:spcBef>
            <a:spcAft>
              <a:spcPct val="35000"/>
            </a:spcAft>
            <a:buNone/>
          </a:pPr>
          <a:r>
            <a:rPr lang="en-US" sz="3800" kern="1200" dirty="0"/>
            <a:t> </a:t>
          </a:r>
          <a:r>
            <a:rPr lang="en-US" sz="3800" kern="1200" dirty="0" err="1"/>
            <a:t>Đối</a:t>
          </a:r>
          <a:r>
            <a:rPr lang="en-US" sz="3800" kern="1200" dirty="0"/>
            <a:t> </a:t>
          </a:r>
          <a:r>
            <a:rPr lang="en-US" sz="3800" kern="1200" dirty="0" err="1"/>
            <a:t>với</a:t>
          </a:r>
          <a:r>
            <a:rPr lang="en-US" sz="3800" kern="1200" dirty="0"/>
            <a:t> </a:t>
          </a:r>
          <a:r>
            <a:rPr lang="en-US" sz="3800" kern="1200" dirty="0" err="1"/>
            <a:t>các</a:t>
          </a:r>
          <a:r>
            <a:rPr lang="en-US" sz="3800" kern="1200" dirty="0"/>
            <a:t> </a:t>
          </a:r>
          <a:r>
            <a:rPr lang="en-US" sz="3800" kern="1200" dirty="0" err="1"/>
            <a:t>nước</a:t>
          </a:r>
          <a:r>
            <a:rPr lang="en-US" sz="3800" kern="1200" dirty="0"/>
            <a:t> </a:t>
          </a:r>
          <a:r>
            <a:rPr lang="en-US" sz="3800" kern="1200" dirty="0" err="1"/>
            <a:t>phương</a:t>
          </a:r>
          <a:r>
            <a:rPr lang="en-US" sz="3800" kern="1200" dirty="0"/>
            <a:t> </a:t>
          </a:r>
          <a:r>
            <a:rPr lang="en-US" sz="3800" kern="1200" dirty="0" err="1"/>
            <a:t>Tây</a:t>
          </a:r>
          <a:r>
            <a:rPr lang="en-US" sz="3800" kern="1200" dirty="0"/>
            <a:t> </a:t>
          </a:r>
          <a:r>
            <a:rPr lang="en-US" sz="3800" kern="1200" dirty="0" err="1"/>
            <a:t>thì</a:t>
          </a:r>
          <a:r>
            <a:rPr lang="en-US" sz="3800" kern="1200" dirty="0"/>
            <a:t> </a:t>
          </a:r>
          <a:r>
            <a:rPr lang="en-US" sz="3800" kern="1200" dirty="0" err="1"/>
            <a:t>chủ</a:t>
          </a:r>
          <a:r>
            <a:rPr lang="en-US" sz="3800" kern="1200" dirty="0"/>
            <a:t> </a:t>
          </a:r>
          <a:r>
            <a:rPr lang="en-US" sz="3800" kern="1200" dirty="0" err="1"/>
            <a:t>trương</a:t>
          </a:r>
          <a:r>
            <a:rPr lang="en-US" sz="3800" kern="1200" dirty="0"/>
            <a:t> </a:t>
          </a:r>
          <a:r>
            <a:rPr lang="en-US" sz="3800" kern="1200" dirty="0" err="1"/>
            <a:t>đóng</a:t>
          </a:r>
          <a:r>
            <a:rPr lang="en-US" sz="3800" kern="1200" dirty="0"/>
            <a:t> </a:t>
          </a:r>
          <a:r>
            <a:rPr lang="en-US" sz="3800" kern="1200" dirty="0" err="1"/>
            <a:t>cửa</a:t>
          </a:r>
          <a:r>
            <a:rPr lang="en-US" sz="3800" kern="1200" dirty="0"/>
            <a:t>, </a:t>
          </a:r>
          <a:r>
            <a:rPr lang="en-US" sz="3800" kern="1200" dirty="0" err="1"/>
            <a:t>không</a:t>
          </a:r>
          <a:r>
            <a:rPr lang="en-US" sz="3800" kern="1200" dirty="0"/>
            <a:t> </a:t>
          </a:r>
          <a:r>
            <a:rPr lang="en-US" sz="3800" kern="1200" dirty="0" err="1"/>
            <a:t>đặt</a:t>
          </a:r>
          <a:r>
            <a:rPr lang="en-US" sz="3800" kern="1200" dirty="0"/>
            <a:t> </a:t>
          </a:r>
          <a:r>
            <a:rPr lang="en-US" sz="3800" kern="1200" dirty="0" err="1"/>
            <a:t>quan</a:t>
          </a:r>
          <a:r>
            <a:rPr lang="en-US" sz="3800" kern="1200" dirty="0"/>
            <a:t> </a:t>
          </a:r>
          <a:r>
            <a:rPr lang="en-US" sz="3800" kern="1200" dirty="0" err="1"/>
            <a:t>hệ</a:t>
          </a:r>
          <a:r>
            <a:rPr lang="en-US" sz="3800" kern="1200" dirty="0"/>
            <a:t> </a:t>
          </a:r>
          <a:r>
            <a:rPr lang="en-US" sz="3800" kern="1200" dirty="0" err="1"/>
            <a:t>ngoại</a:t>
          </a:r>
          <a:r>
            <a:rPr lang="en-US" sz="3800" kern="1200" dirty="0"/>
            <a:t> </a:t>
          </a:r>
          <a:r>
            <a:rPr lang="en-US" sz="3800" kern="1200" dirty="0" err="1"/>
            <a:t>giao</a:t>
          </a:r>
          <a:r>
            <a:rPr lang="en-US" sz="3800" kern="1200" dirty="0"/>
            <a:t>.</a:t>
          </a:r>
        </a:p>
      </dsp:txBody>
      <dsp:txXfrm rot="10800000">
        <a:off x="2893893" y="2556739"/>
        <a:ext cx="7082738" cy="1971499"/>
      </dsp:txXfrm>
    </dsp:sp>
    <dsp:sp modelId="{0D88C8F7-6EEB-4655-94D6-24C83A8F9E76}">
      <dsp:nvSpPr>
        <dsp:cNvPr id="0" name=""/>
        <dsp:cNvSpPr/>
      </dsp:nvSpPr>
      <dsp:spPr>
        <a:xfrm>
          <a:off x="1415268" y="2556739"/>
          <a:ext cx="1971499" cy="1971499"/>
        </a:xfrm>
        <a:prstGeom prst="ellipse">
          <a:avLst/>
        </a:prstGeom>
        <a:solidFill>
          <a:schemeClr val="accent1">
            <a:tint val="50000"/>
            <a:hueOff val="0"/>
            <a:satOff val="0"/>
            <a:lumOff val="0"/>
            <a:alphaOff val="0"/>
          </a:schemeClr>
        </a:solidFill>
        <a:ln>
          <a:noFill/>
        </a:ln>
        <a:effectLst/>
      </dsp:spPr>
      <dsp:style>
        <a:lnRef idx="0">
          <a:scrgbClr r="0" g="0" b="0"/>
        </a:lnRef>
        <a:fillRef idx="1">
          <a:scrgbClr r="0" g="0" b="0"/>
        </a:fillRef>
        <a:effectRef idx="2">
          <a:scrgbClr r="0" g="0" b="0"/>
        </a:effectRef>
        <a:fontRef idx="minor"/>
      </dsp:style>
    </dsp:sp>
  </dsp:spTree>
</dsp:drawing>
</file>

<file path=ppt/diagrams/drawing3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525C191-AFC1-4084-80DE-8805773161A6}">
      <dsp:nvSpPr>
        <dsp:cNvPr id="0" name=""/>
        <dsp:cNvSpPr/>
      </dsp:nvSpPr>
      <dsp:spPr>
        <a:xfrm>
          <a:off x="0" y="49303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DE9EEDE9-F5C6-4096-8D3E-CC09913CB3FA}">
      <dsp:nvSpPr>
        <dsp:cNvPr id="0" name=""/>
        <dsp:cNvSpPr/>
      </dsp:nvSpPr>
      <dsp:spPr>
        <a:xfrm>
          <a:off x="544606" y="35475"/>
          <a:ext cx="10892114" cy="9151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Từ</a:t>
          </a:r>
          <a:r>
            <a:rPr lang="en-US" sz="2800" kern="1200" dirty="0"/>
            <a:t> </a:t>
          </a:r>
          <a:r>
            <a:rPr lang="en-US" sz="2800" kern="1200" dirty="0" err="1"/>
            <a:t>năm</a:t>
          </a:r>
          <a:r>
            <a:rPr lang="en-US" sz="2800" kern="1200" dirty="0"/>
            <a:t> 1624, cha </a:t>
          </a:r>
          <a:r>
            <a:rPr lang="en-US" sz="2800" kern="1200" dirty="0" err="1"/>
            <a:t>Đắc</a:t>
          </a:r>
          <a:r>
            <a:rPr lang="en-US" sz="2800" kern="1200" dirty="0"/>
            <a:t> </a:t>
          </a:r>
          <a:r>
            <a:rPr lang="en-US" sz="2800" kern="1200" dirty="0" err="1"/>
            <a:t>Lộ</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và</a:t>
          </a:r>
          <a:r>
            <a:rPr lang="en-US" sz="2800" kern="1200" dirty="0"/>
            <a:t> </a:t>
          </a:r>
          <a:r>
            <a:rPr lang="en-US" sz="2800" kern="1200" dirty="0" err="1"/>
            <a:t>là</a:t>
          </a:r>
          <a:r>
            <a:rPr lang="en-US" sz="2800" kern="1200" dirty="0"/>
            <a:t> </a:t>
          </a:r>
          <a:r>
            <a:rPr lang="en-US" sz="2800" kern="1200" dirty="0" err="1"/>
            <a:t>một</a:t>
          </a:r>
          <a:r>
            <a:rPr lang="en-US" sz="2800" kern="1200" dirty="0"/>
            <a:t> "cha </a:t>
          </a:r>
          <a:r>
            <a:rPr lang="en-US" sz="2800" kern="1200" dirty="0" err="1"/>
            <a:t>đẻ</a:t>
          </a:r>
          <a:r>
            <a:rPr lang="en-US" sz="2800" kern="1200" dirty="0"/>
            <a:t>" </a:t>
          </a:r>
          <a:r>
            <a:rPr lang="en-US" sz="2800" kern="1200" dirty="0" err="1"/>
            <a:t>của</a:t>
          </a:r>
          <a:r>
            <a:rPr lang="en-US" sz="2800" kern="1200" dirty="0"/>
            <a:t> </a:t>
          </a:r>
          <a:r>
            <a:rPr lang="en-US" sz="2800" kern="1200" dirty="0" err="1"/>
            <a:t>chữ</a:t>
          </a:r>
          <a:r>
            <a:rPr lang="en-US" sz="2800" kern="1200" dirty="0"/>
            <a:t> </a:t>
          </a:r>
          <a:r>
            <a:rPr lang="en-US" sz="2800" kern="1200" dirty="0" err="1"/>
            <a:t>Quốc</a:t>
          </a:r>
          <a:r>
            <a:rPr lang="en-US" sz="2800" kern="1200" dirty="0"/>
            <a:t> </a:t>
          </a:r>
          <a:r>
            <a:rPr lang="en-US" sz="2800" kern="1200" dirty="0" err="1"/>
            <a:t>ngữ</a:t>
          </a:r>
          <a:endParaRPr lang="en-US" sz="2800" kern="1200" dirty="0"/>
        </a:p>
      </dsp:txBody>
      <dsp:txXfrm>
        <a:off x="589278" y="80147"/>
        <a:ext cx="10802770" cy="825776"/>
      </dsp:txXfrm>
    </dsp:sp>
    <dsp:sp modelId="{2EB43141-4A41-4B01-B988-7008EB22A50A}">
      <dsp:nvSpPr>
        <dsp:cNvPr id="0" name=""/>
        <dsp:cNvSpPr/>
      </dsp:nvSpPr>
      <dsp:spPr>
        <a:xfrm>
          <a:off x="0" y="189919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73BDCF6D-5164-4D3C-89FE-DC57A4638A9B}">
      <dsp:nvSpPr>
        <dsp:cNvPr id="0" name=""/>
        <dsp:cNvSpPr/>
      </dsp:nvSpPr>
      <dsp:spPr>
        <a:xfrm>
          <a:off x="544606" y="1441635"/>
          <a:ext cx="10892114" cy="915120"/>
        </a:xfrm>
        <a:prstGeom prst="roundRect">
          <a:avLst/>
        </a:prstGeom>
        <a:solidFill>
          <a:srgbClr val="7030A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Năm</a:t>
          </a:r>
          <a:r>
            <a:rPr lang="en-US" sz="2800" kern="1200" dirty="0"/>
            <a:t> 1658,Vị </a:t>
          </a:r>
          <a:r>
            <a:rPr lang="en-US" sz="2800" kern="1200" dirty="0" err="1"/>
            <a:t>linh</a:t>
          </a:r>
          <a:r>
            <a:rPr lang="en-US" sz="2800" kern="1200" dirty="0"/>
            <a:t> </a:t>
          </a:r>
          <a:r>
            <a:rPr lang="en-US" sz="2800" kern="1200" dirty="0" err="1"/>
            <a:t>mục</a:t>
          </a:r>
          <a:r>
            <a:rPr lang="en-US" sz="2800" kern="1200" dirty="0"/>
            <a:t> </a:t>
          </a:r>
          <a:r>
            <a:rPr lang="en-US" sz="2800" kern="1200" dirty="0" err="1"/>
            <a:t>này</a:t>
          </a:r>
          <a:r>
            <a:rPr lang="en-US" sz="2800" kern="1200" dirty="0"/>
            <a:t> </a:t>
          </a:r>
          <a:r>
            <a:rPr lang="en-US" sz="2800" kern="1200" dirty="0" err="1"/>
            <a:t>đã</a:t>
          </a:r>
          <a:r>
            <a:rPr lang="en-US" sz="2800" kern="1200" dirty="0"/>
            <a:t> </a:t>
          </a:r>
          <a:r>
            <a:rPr lang="en-US" sz="2800" kern="1200" dirty="0" err="1"/>
            <a:t>lập</a:t>
          </a:r>
          <a:r>
            <a:rPr lang="en-US" sz="2800" kern="1200" dirty="0"/>
            <a:t> ra </a:t>
          </a:r>
          <a:r>
            <a:rPr lang="en-US" sz="2800" kern="1200" dirty="0" err="1"/>
            <a:t>Hội</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endParaRPr lang="en-US" sz="2800" kern="1200" dirty="0"/>
        </a:p>
      </dsp:txBody>
      <dsp:txXfrm>
        <a:off x="589278" y="1486307"/>
        <a:ext cx="10802770" cy="825776"/>
      </dsp:txXfrm>
    </dsp:sp>
    <dsp:sp modelId="{5EB5FE26-427B-4D83-90F7-74C4C3F539F5}">
      <dsp:nvSpPr>
        <dsp:cNvPr id="0" name=""/>
        <dsp:cNvSpPr/>
      </dsp:nvSpPr>
      <dsp:spPr>
        <a:xfrm>
          <a:off x="0" y="330535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36274C3A-ADEF-4C86-BCB8-C505F4A7620C}">
      <dsp:nvSpPr>
        <dsp:cNvPr id="0" name=""/>
        <dsp:cNvSpPr/>
      </dsp:nvSpPr>
      <dsp:spPr>
        <a:xfrm>
          <a:off x="544606" y="2847795"/>
          <a:ext cx="10892114" cy="915120"/>
        </a:xfrm>
        <a:prstGeom prst="roundRect">
          <a:avLst/>
        </a:prstGeom>
        <a:solidFill>
          <a:schemeClr val="accent2">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err="1"/>
            <a:t>Hiệp</a:t>
          </a:r>
          <a:r>
            <a:rPr lang="en-US" sz="2800" kern="1200" dirty="0"/>
            <a:t> </a:t>
          </a:r>
          <a:r>
            <a:rPr lang="en-US" sz="2800" kern="1200" dirty="0" err="1"/>
            <a:t>ước</a:t>
          </a:r>
          <a:r>
            <a:rPr lang="en-US" sz="2800" kern="1200" dirty="0"/>
            <a:t> </a:t>
          </a:r>
          <a:r>
            <a:rPr lang="en-US" sz="2800" kern="1200" dirty="0" err="1"/>
            <a:t>Vécxay</a:t>
          </a:r>
          <a:r>
            <a:rPr lang="en-US" sz="2800" kern="1200" dirty="0"/>
            <a:t> (Versailles) </a:t>
          </a:r>
          <a:r>
            <a:rPr lang="en-US" sz="2800" kern="1200" dirty="0" err="1"/>
            <a:t>ngày</a:t>
          </a:r>
          <a:r>
            <a:rPr lang="en-US" sz="2800" kern="1200" dirty="0"/>
            <a:t> 28-11-1787 </a:t>
          </a:r>
          <a:r>
            <a:rPr lang="en-US" sz="2800" kern="1200" dirty="0" err="1"/>
            <a:t>ký</a:t>
          </a:r>
          <a:r>
            <a:rPr lang="en-US" sz="2800" kern="1200" dirty="0"/>
            <a:t>, </a:t>
          </a:r>
          <a:r>
            <a:rPr lang="en-US" sz="2800" kern="1200" dirty="0" err="1"/>
            <a:t>đã</a:t>
          </a:r>
          <a:r>
            <a:rPr lang="en-US" sz="2800" kern="1200" dirty="0"/>
            <a:t> </a:t>
          </a:r>
          <a:r>
            <a:rPr lang="en-US" sz="2800" kern="1200" dirty="0" err="1"/>
            <a:t>cột</a:t>
          </a:r>
          <a:r>
            <a:rPr lang="en-US" sz="2800" kern="1200" dirty="0"/>
            <a:t> </a:t>
          </a:r>
          <a:r>
            <a:rPr lang="en-US" sz="2800" kern="1200" dirty="0" err="1"/>
            <a:t>chặt</a:t>
          </a:r>
          <a:r>
            <a:rPr lang="en-US" sz="2800" kern="1200" dirty="0"/>
            <a:t> Gia Long </a:t>
          </a:r>
          <a:r>
            <a:rPr lang="en-US" sz="2800" kern="1200" dirty="0" err="1"/>
            <a:t>vào</a:t>
          </a:r>
          <a:r>
            <a:rPr lang="en-US" sz="2800" kern="1200" dirty="0"/>
            <a:t> </a:t>
          </a:r>
          <a:r>
            <a:rPr lang="en-US" sz="2800" kern="1200" dirty="0" err="1"/>
            <a:t>ảnh</a:t>
          </a:r>
          <a:r>
            <a:rPr lang="en-US" sz="2800" kern="1200" dirty="0"/>
            <a:t> </a:t>
          </a:r>
          <a:r>
            <a:rPr lang="en-US" sz="2800" kern="1200" dirty="0" err="1"/>
            <a:t>hưởng</a:t>
          </a:r>
          <a:r>
            <a:rPr lang="en-US" sz="2800" kern="1200" dirty="0"/>
            <a:t> </a:t>
          </a:r>
          <a:r>
            <a:rPr lang="en-US" sz="2800" kern="1200" dirty="0" err="1"/>
            <a:t>của</a:t>
          </a:r>
          <a:r>
            <a:rPr lang="en-US" sz="2800" kern="1200" dirty="0"/>
            <a:t> </a:t>
          </a:r>
          <a:r>
            <a:rPr lang="en-US" sz="2800" kern="1200" dirty="0" err="1"/>
            <a:t>nưóc</a:t>
          </a:r>
          <a:r>
            <a:rPr lang="en-US" sz="2800" kern="1200" dirty="0"/>
            <a:t> </a:t>
          </a:r>
          <a:r>
            <a:rPr lang="en-US" sz="2800" kern="1200" dirty="0" err="1"/>
            <a:t>Pháp</a:t>
          </a:r>
          <a:r>
            <a:rPr lang="en-US" sz="2800" kern="1200" dirty="0"/>
            <a:t> </a:t>
          </a:r>
          <a:r>
            <a:rPr lang="en-US" sz="2800" kern="1200" dirty="0" err="1"/>
            <a:t>và</a:t>
          </a:r>
          <a:r>
            <a:rPr lang="en-US" sz="2800" kern="1200" dirty="0"/>
            <a:t> </a:t>
          </a:r>
          <a:r>
            <a:rPr lang="en-US" sz="2800" kern="1200" dirty="0" err="1"/>
            <a:t>Hội</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r>
            <a:rPr lang="en-US" sz="2800" kern="1200" dirty="0"/>
            <a:t> </a:t>
          </a:r>
          <a:r>
            <a:rPr lang="en-US" sz="2800" kern="1200" dirty="0" err="1"/>
            <a:t>của</a:t>
          </a:r>
          <a:r>
            <a:rPr lang="en-US" sz="2800" kern="1200" dirty="0"/>
            <a:t> Pari.</a:t>
          </a:r>
        </a:p>
      </dsp:txBody>
      <dsp:txXfrm>
        <a:off x="589278" y="2892467"/>
        <a:ext cx="10802770" cy="825776"/>
      </dsp:txXfrm>
    </dsp:sp>
    <dsp:sp modelId="{730A174D-D11D-4C4E-847E-6599ED6613AF}">
      <dsp:nvSpPr>
        <dsp:cNvPr id="0" name=""/>
        <dsp:cNvSpPr/>
      </dsp:nvSpPr>
      <dsp:spPr>
        <a:xfrm>
          <a:off x="0" y="4711515"/>
          <a:ext cx="11439525" cy="781200"/>
        </a:xfrm>
        <a:prstGeom prst="rect">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EB16C754-90A5-471C-BDB4-B8162FF5C6BF}">
      <dsp:nvSpPr>
        <dsp:cNvPr id="0" name=""/>
        <dsp:cNvSpPr/>
      </dsp:nvSpPr>
      <dsp:spPr>
        <a:xfrm>
          <a:off x="544606" y="4253955"/>
          <a:ext cx="10892114" cy="915120"/>
        </a:xfrm>
        <a:prstGeom prst="roundRect">
          <a:avLst/>
        </a:prstGeom>
        <a:solidFill>
          <a:srgbClr val="C0000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302671" tIns="0" rIns="302671" bIns="0" numCol="1" spcCol="1270" anchor="ctr" anchorCtr="0">
          <a:noAutofit/>
        </a:bodyPr>
        <a:lstStyle/>
        <a:p>
          <a:pPr marL="0" lvl="0" indent="0" algn="l" defTabSz="1244600">
            <a:lnSpc>
              <a:spcPct val="90000"/>
            </a:lnSpc>
            <a:spcBef>
              <a:spcPct val="0"/>
            </a:spcBef>
            <a:spcAft>
              <a:spcPct val="35000"/>
            </a:spcAft>
            <a:buNone/>
          </a:pPr>
          <a:r>
            <a:rPr lang="en-US" sz="2800" kern="1200" dirty="0"/>
            <a:t>Gia Long </a:t>
          </a:r>
          <a:r>
            <a:rPr lang="en-US" sz="2800" kern="1200" dirty="0" err="1"/>
            <a:t>lên</a:t>
          </a:r>
          <a:r>
            <a:rPr lang="en-US" sz="2800" kern="1200" dirty="0"/>
            <a:t> </a:t>
          </a:r>
          <a:r>
            <a:rPr lang="en-US" sz="2800" kern="1200" dirty="0" err="1"/>
            <a:t>ngôi</a:t>
          </a:r>
          <a:r>
            <a:rPr lang="en-US" sz="2800" kern="1200" dirty="0"/>
            <a:t>, </a:t>
          </a:r>
          <a:r>
            <a:rPr lang="en-US" sz="2800" kern="1200" dirty="0" err="1"/>
            <a:t>vì</a:t>
          </a:r>
          <a:r>
            <a:rPr lang="en-US" sz="2800" kern="1200" dirty="0"/>
            <a:t> </a:t>
          </a:r>
          <a:r>
            <a:rPr lang="en-US" sz="2800" kern="1200" dirty="0" err="1"/>
            <a:t>những</a:t>
          </a:r>
          <a:r>
            <a:rPr lang="en-US" sz="2800" kern="1200" dirty="0"/>
            <a:t> "</a:t>
          </a:r>
          <a:r>
            <a:rPr lang="en-US" sz="2800" kern="1200" dirty="0" err="1"/>
            <a:t>ân</a:t>
          </a:r>
          <a:r>
            <a:rPr lang="en-US" sz="2800" kern="1200" dirty="0"/>
            <a:t> </a:t>
          </a:r>
          <a:r>
            <a:rPr lang="en-US" sz="2800" kern="1200" dirty="0" err="1"/>
            <a:t>tình</a:t>
          </a:r>
          <a:r>
            <a:rPr lang="en-US" sz="2800" kern="1200" dirty="0"/>
            <a:t>" </a:t>
          </a:r>
          <a:r>
            <a:rPr lang="en-US" sz="2800" kern="1200" dirty="0" err="1"/>
            <a:t>với</a:t>
          </a:r>
          <a:r>
            <a:rPr lang="en-US" sz="2800" kern="1200" dirty="0"/>
            <a:t> </a:t>
          </a:r>
          <a:r>
            <a:rPr lang="en-US" sz="2800" kern="1200" dirty="0" err="1"/>
            <a:t>nước</a:t>
          </a:r>
          <a:r>
            <a:rPr lang="en-US" sz="2800" kern="1200" dirty="0"/>
            <a:t> </a:t>
          </a:r>
          <a:r>
            <a:rPr lang="en-US" sz="2800" kern="1200" dirty="0" err="1"/>
            <a:t>Pháp</a:t>
          </a:r>
          <a:r>
            <a:rPr lang="en-US" sz="2800" kern="1200" dirty="0"/>
            <a:t> </a:t>
          </a:r>
          <a:r>
            <a:rPr lang="en-US" sz="2800" kern="1200" dirty="0" err="1"/>
            <a:t>nên</a:t>
          </a:r>
          <a:r>
            <a:rPr lang="en-US" sz="2800" kern="1200" dirty="0"/>
            <a:t> </a:t>
          </a:r>
          <a:r>
            <a:rPr lang="en-US" sz="2800" kern="1200" dirty="0" err="1"/>
            <a:t>đã</a:t>
          </a:r>
          <a:r>
            <a:rPr lang="en-US" sz="2800" kern="1200" dirty="0"/>
            <a:t> </a:t>
          </a:r>
          <a:r>
            <a:rPr lang="en-US" sz="2800" kern="1200" dirty="0" err="1"/>
            <a:t>sử</a:t>
          </a:r>
          <a:r>
            <a:rPr lang="en-US" sz="2800" kern="1200" dirty="0"/>
            <a:t> </a:t>
          </a:r>
          <a:r>
            <a:rPr lang="en-US" sz="2800" kern="1200" dirty="0" err="1"/>
            <a:t>dụng</a:t>
          </a:r>
          <a:r>
            <a:rPr lang="en-US" sz="2800" kern="1200" dirty="0"/>
            <a:t> </a:t>
          </a:r>
          <a:r>
            <a:rPr lang="en-US" sz="2800" kern="1200" dirty="0" err="1"/>
            <a:t>cố</a:t>
          </a:r>
          <a:r>
            <a:rPr lang="en-US" sz="2800" kern="1200" dirty="0"/>
            <a:t> </a:t>
          </a:r>
          <a:r>
            <a:rPr lang="en-US" sz="2800" kern="1200" dirty="0" err="1"/>
            <a:t>vấn</a:t>
          </a:r>
          <a:r>
            <a:rPr lang="en-US" sz="2800" kern="1200" dirty="0"/>
            <a:t>, </a:t>
          </a:r>
          <a:r>
            <a:rPr lang="en-US" sz="2800" kern="1200" dirty="0" err="1"/>
            <a:t>chủ</a:t>
          </a:r>
          <a:r>
            <a:rPr lang="en-US" sz="2800" kern="1200" dirty="0"/>
            <a:t> </a:t>
          </a:r>
          <a:r>
            <a:rPr lang="en-US" sz="2800" kern="1200" dirty="0" err="1"/>
            <a:t>yếu</a:t>
          </a:r>
          <a:r>
            <a:rPr lang="en-US" sz="2800" kern="1200" dirty="0"/>
            <a:t> </a:t>
          </a:r>
          <a:r>
            <a:rPr lang="en-US" sz="2800" kern="1200" dirty="0" err="1"/>
            <a:t>là</a:t>
          </a:r>
          <a:r>
            <a:rPr lang="en-US" sz="2800" kern="1200" dirty="0"/>
            <a:t> </a:t>
          </a:r>
          <a:r>
            <a:rPr lang="en-US" sz="2800" kern="1200" dirty="0" err="1"/>
            <a:t>các</a:t>
          </a:r>
          <a:r>
            <a:rPr lang="en-US" sz="2800" kern="1200" dirty="0"/>
            <a:t> </a:t>
          </a:r>
          <a:r>
            <a:rPr lang="en-US" sz="2800" kern="1200" dirty="0" err="1"/>
            <a:t>giáo</a:t>
          </a:r>
          <a:r>
            <a:rPr lang="en-US" sz="2800" kern="1200" dirty="0"/>
            <a:t> </a:t>
          </a:r>
          <a:r>
            <a:rPr lang="en-US" sz="2800" kern="1200" dirty="0" err="1"/>
            <a:t>sĩ</a:t>
          </a:r>
          <a:r>
            <a:rPr lang="en-US" sz="2800" kern="1200" dirty="0"/>
            <a:t> </a:t>
          </a:r>
          <a:r>
            <a:rPr lang="en-US" sz="2800" kern="1200" dirty="0" err="1"/>
            <a:t>thuộc</a:t>
          </a:r>
          <a:r>
            <a:rPr lang="en-US" sz="2800" kern="1200" dirty="0"/>
            <a:t> </a:t>
          </a:r>
          <a:r>
            <a:rPr lang="en-US" sz="2800" kern="1200" dirty="0" err="1"/>
            <a:t>Hộỉ</a:t>
          </a:r>
          <a:r>
            <a:rPr lang="en-US" sz="2800" kern="1200" dirty="0"/>
            <a:t> </a:t>
          </a:r>
          <a:r>
            <a:rPr lang="en-US" sz="2800" kern="1200" dirty="0" err="1"/>
            <a:t>truyền</a:t>
          </a:r>
          <a:r>
            <a:rPr lang="en-US" sz="2800" kern="1200" dirty="0"/>
            <a:t> </a:t>
          </a:r>
          <a:r>
            <a:rPr lang="en-US" sz="2800" kern="1200" dirty="0" err="1"/>
            <a:t>giáo</a:t>
          </a:r>
          <a:r>
            <a:rPr lang="en-US" sz="2800" kern="1200" dirty="0"/>
            <a:t> </a:t>
          </a:r>
          <a:r>
            <a:rPr lang="en-US" sz="2800" kern="1200" dirty="0" err="1"/>
            <a:t>nước</a:t>
          </a:r>
          <a:r>
            <a:rPr lang="en-US" sz="2800" kern="1200" dirty="0"/>
            <a:t> </a:t>
          </a:r>
          <a:r>
            <a:rPr lang="en-US" sz="2800" kern="1200" dirty="0" err="1"/>
            <a:t>ngoài</a:t>
          </a:r>
          <a:r>
            <a:rPr lang="en-US" sz="2800" kern="1200" dirty="0"/>
            <a:t> </a:t>
          </a:r>
        </a:p>
      </dsp:txBody>
      <dsp:txXfrm>
        <a:off x="589278" y="4298627"/>
        <a:ext cx="10802770" cy="825776"/>
      </dsp:txXfrm>
    </dsp:sp>
  </dsp:spTree>
</dsp:drawing>
</file>

<file path=ppt/diagrams/drawing3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0108996-427B-4CF6-9FFF-50659008A941}">
      <dsp:nvSpPr>
        <dsp:cNvPr id="0" name=""/>
        <dsp:cNvSpPr/>
      </dsp:nvSpPr>
      <dsp:spPr>
        <a:xfrm rot="5400000">
          <a:off x="4521080" y="-1498965"/>
          <a:ext cx="4330700" cy="8416598"/>
        </a:xfrm>
        <a:prstGeom prst="round2SameRect">
          <a:avLst/>
        </a:prstGeom>
        <a:solidFill>
          <a:schemeClr val="accent1">
            <a:alpha val="90000"/>
            <a:tint val="40000"/>
            <a:hueOff val="0"/>
            <a:satOff val="0"/>
            <a:lumOff val="0"/>
            <a:alphaOff val="0"/>
          </a:schemeClr>
        </a:solidFill>
        <a:ln w="1270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247650" tIns="123825" rIns="247650" bIns="123825" numCol="1" spcCol="1270" anchor="ctr" anchorCtr="0">
          <a:noAutofit/>
        </a:bodyPr>
        <a:lstStyle/>
        <a:p>
          <a:pPr marL="228600" lvl="1" indent="-228600" algn="just" defTabSz="1066800">
            <a:lnSpc>
              <a:spcPct val="90000"/>
            </a:lnSpc>
            <a:spcBef>
              <a:spcPct val="0"/>
            </a:spcBef>
            <a:spcAft>
              <a:spcPct val="15000"/>
            </a:spcAft>
            <a:buChar char="•"/>
          </a:pPr>
          <a:r>
            <a:rPr lang="en-US" sz="2400" kern="1200" dirty="0" err="1"/>
            <a:t>Trải</a:t>
          </a:r>
          <a:r>
            <a:rPr lang="en-US" sz="2400" kern="1200" dirty="0"/>
            <a:t> qua </a:t>
          </a:r>
          <a:r>
            <a:rPr lang="en-US" sz="2400" kern="1200" dirty="0" err="1"/>
            <a:t>hơn</a:t>
          </a:r>
          <a:r>
            <a:rPr lang="en-US" sz="2400" kern="1200" dirty="0"/>
            <a:t> 9 </a:t>
          </a:r>
          <a:r>
            <a:rPr lang="en-US" sz="2400" kern="1200" dirty="0" err="1"/>
            <a:t>thế</a:t>
          </a:r>
          <a:r>
            <a:rPr lang="en-US" sz="2400" kern="1200" dirty="0"/>
            <a:t> </a:t>
          </a:r>
          <a:r>
            <a:rPr lang="en-US" sz="2400" kern="1200" dirty="0" err="1"/>
            <a:t>kỷ</a:t>
          </a:r>
          <a:r>
            <a:rPr lang="en-US" sz="2400" kern="1200" dirty="0"/>
            <a:t> </a:t>
          </a:r>
          <a:r>
            <a:rPr lang="en-US" sz="2400" kern="1200" dirty="0" err="1"/>
            <a:t>độc</a:t>
          </a:r>
          <a:r>
            <a:rPr lang="en-US" sz="2400" kern="1200" dirty="0"/>
            <a:t> </a:t>
          </a:r>
          <a:r>
            <a:rPr lang="en-US" sz="2400" kern="1200" dirty="0" err="1"/>
            <a:t>lập</a:t>
          </a:r>
          <a:r>
            <a:rPr lang="en-US" sz="2400" kern="1200" dirty="0"/>
            <a:t>, </a:t>
          </a:r>
          <a:r>
            <a:rPr lang="en-US" sz="2400" kern="1200" dirty="0" err="1"/>
            <a:t>nhân</a:t>
          </a:r>
          <a:r>
            <a:rPr lang="en-US" sz="2400" kern="1200" dirty="0"/>
            <a:t> </a:t>
          </a:r>
          <a:r>
            <a:rPr lang="en-US" sz="2400" kern="1200" dirty="0" err="1"/>
            <a:t>dân</a:t>
          </a:r>
          <a:r>
            <a:rPr lang="en-US" sz="2400" kern="1200" dirty="0"/>
            <a:t> </a:t>
          </a:r>
          <a:r>
            <a:rPr lang="en-US" sz="2400" kern="1200" dirty="0" err="1"/>
            <a:t>Đại</a:t>
          </a:r>
          <a:r>
            <a:rPr lang="en-US" sz="2400" kern="1200" dirty="0"/>
            <a:t> </a:t>
          </a:r>
          <a:r>
            <a:rPr lang="en-US" sz="2400" kern="1200" dirty="0" err="1"/>
            <a:t>Việt</a:t>
          </a:r>
          <a:r>
            <a:rPr lang="en-US" sz="2400" kern="1200" dirty="0"/>
            <a:t> </a:t>
          </a:r>
          <a:r>
            <a:rPr lang="en-US" sz="2400" kern="1200" dirty="0" err="1"/>
            <a:t>vừa</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cho</a:t>
          </a:r>
          <a:r>
            <a:rPr lang="en-US" sz="2400" kern="1200" dirty="0"/>
            <a:t> </a:t>
          </a:r>
          <a:r>
            <a:rPr lang="en-US" sz="2400" kern="1200" dirty="0" err="1"/>
            <a:t>mình</a:t>
          </a:r>
          <a:r>
            <a:rPr lang="en-US" sz="2400" kern="1200" dirty="0"/>
            <a:t> </a:t>
          </a:r>
          <a:r>
            <a:rPr lang="en-US" sz="2400" kern="1200" dirty="0" err="1"/>
            <a:t>một</a:t>
          </a:r>
          <a:r>
            <a:rPr lang="en-US" sz="2400" kern="1200" dirty="0"/>
            <a:t>  </a:t>
          </a:r>
          <a:r>
            <a:rPr lang="en-US" sz="2400" kern="1200" dirty="0" err="1"/>
            <a:t>chế</a:t>
          </a:r>
          <a:r>
            <a:rPr lang="en-US" sz="2400" kern="1200" dirty="0"/>
            <a:t> </a:t>
          </a:r>
          <a:r>
            <a:rPr lang="en-US" sz="2400" kern="1200" dirty="0" err="1"/>
            <a:t>độ</a:t>
          </a:r>
          <a:r>
            <a:rPr lang="en-US" sz="2400" kern="1200" dirty="0"/>
            <a:t> </a:t>
          </a:r>
          <a:r>
            <a:rPr lang="en-US" sz="2400" kern="1200" dirty="0" err="1"/>
            <a:t>quân</a:t>
          </a:r>
          <a:r>
            <a:rPr lang="en-US" sz="2400" kern="1200" dirty="0"/>
            <a:t> </a:t>
          </a:r>
          <a:r>
            <a:rPr lang="en-US" sz="2400" kern="1200" dirty="0" err="1"/>
            <a:t>chủ</a:t>
          </a:r>
          <a:r>
            <a:rPr lang="en-US" sz="2400" kern="1200" dirty="0"/>
            <a:t> </a:t>
          </a:r>
          <a:r>
            <a:rPr lang="en-US" sz="2400" kern="1200" dirty="0" err="1"/>
            <a:t>chuyên</a:t>
          </a:r>
          <a:r>
            <a:rPr lang="en-US" sz="2400" kern="1200" dirty="0"/>
            <a:t> </a:t>
          </a:r>
          <a:r>
            <a:rPr lang="en-US" sz="2400" kern="1200" dirty="0" err="1"/>
            <a:t>chế</a:t>
          </a:r>
          <a:r>
            <a:rPr lang="en-US" sz="2400" kern="1200" dirty="0"/>
            <a:t>, </a:t>
          </a:r>
          <a:r>
            <a:rPr lang="en-US" sz="2400" kern="1200" dirty="0" err="1"/>
            <a:t>một</a:t>
          </a:r>
          <a:r>
            <a:rPr lang="en-US" sz="2400" kern="1200" dirty="0"/>
            <a:t> </a:t>
          </a:r>
          <a:r>
            <a:rPr lang="en-US" sz="2400" kern="1200" dirty="0" err="1"/>
            <a:t>nền</a:t>
          </a:r>
          <a:r>
            <a:rPr lang="en-US" sz="2400" kern="1200" dirty="0"/>
            <a:t> </a:t>
          </a:r>
          <a:r>
            <a:rPr lang="en-US" sz="2400" kern="1200" dirty="0" err="1"/>
            <a:t>kinh</a:t>
          </a:r>
          <a:r>
            <a:rPr lang="en-US" sz="2400" kern="1200" dirty="0"/>
            <a:t> </a:t>
          </a:r>
          <a:r>
            <a:rPr lang="en-US" sz="2400" kern="1200" dirty="0" err="1"/>
            <a:t>tế</a:t>
          </a:r>
          <a:r>
            <a:rPr lang="en-US" sz="2400" kern="1200" dirty="0"/>
            <a:t> </a:t>
          </a:r>
          <a:r>
            <a:rPr lang="en-US" sz="2400" kern="1200" dirty="0" err="1"/>
            <a:t>tự</a:t>
          </a:r>
          <a:r>
            <a:rPr lang="en-US" sz="2400" kern="1200" dirty="0"/>
            <a:t> </a:t>
          </a:r>
          <a:r>
            <a:rPr lang="en-US" sz="2400" kern="1200" dirty="0" err="1"/>
            <a:t>chủ</a:t>
          </a:r>
          <a:r>
            <a:rPr lang="en-US" sz="2400" kern="1200" dirty="0"/>
            <a:t>, </a:t>
          </a:r>
          <a:r>
            <a:rPr lang="en-US" sz="2400" kern="1200" dirty="0" err="1"/>
            <a:t>một</a:t>
          </a:r>
          <a:r>
            <a:rPr lang="en-US" sz="2400" kern="1200" dirty="0"/>
            <a:t> </a:t>
          </a:r>
          <a:r>
            <a:rPr lang="en-US" sz="2400" kern="1200" dirty="0" err="1"/>
            <a:t>nền</a:t>
          </a:r>
          <a:r>
            <a:rPr lang="en-US" sz="2400" kern="1200" dirty="0"/>
            <a:t> </a:t>
          </a:r>
          <a:r>
            <a:rPr lang="en-US" sz="2400" kern="1200" dirty="0" err="1"/>
            <a:t>văn</a:t>
          </a:r>
          <a:r>
            <a:rPr lang="en-US" sz="2400" kern="1200" dirty="0"/>
            <a:t> </a:t>
          </a:r>
          <a:r>
            <a:rPr lang="en-US" sz="2400" kern="1200" dirty="0" err="1"/>
            <a:t>hóa</a:t>
          </a:r>
          <a:r>
            <a:rPr lang="en-US" sz="2400" kern="1200" dirty="0"/>
            <a:t> </a:t>
          </a:r>
          <a:r>
            <a:rPr lang="en-US" sz="2400" kern="1200" dirty="0" err="1"/>
            <a:t>đậm</a:t>
          </a:r>
          <a:r>
            <a:rPr lang="en-US" sz="2400" kern="1200" dirty="0"/>
            <a:t> </a:t>
          </a:r>
          <a:r>
            <a:rPr lang="en-US" sz="2400" kern="1200" dirty="0" err="1"/>
            <a:t>đà</a:t>
          </a:r>
          <a:r>
            <a:rPr lang="en-US" sz="2400" kern="1200" dirty="0"/>
            <a:t> </a:t>
          </a:r>
          <a:r>
            <a:rPr lang="en-US" sz="2400" kern="1200" dirty="0" err="1"/>
            <a:t>bản</a:t>
          </a:r>
          <a:r>
            <a:rPr lang="en-US" sz="2400" kern="1200" dirty="0"/>
            <a:t> </a:t>
          </a:r>
          <a:r>
            <a:rPr lang="en-US" sz="2400" kern="1200" dirty="0" err="1"/>
            <a:t>sắc</a:t>
          </a:r>
          <a:r>
            <a:rPr lang="en-US" sz="2400" kern="1200" dirty="0"/>
            <a:t>  </a:t>
          </a:r>
          <a:r>
            <a:rPr lang="en-US" sz="2400" kern="1200" dirty="0" err="1"/>
            <a:t>dân</a:t>
          </a:r>
          <a:r>
            <a:rPr lang="en-US" sz="2400" kern="1200" dirty="0"/>
            <a:t> </a:t>
          </a:r>
          <a:r>
            <a:rPr lang="en-US" sz="2400" kern="1200" dirty="0" err="1"/>
            <a:t>tộc</a:t>
          </a:r>
          <a:r>
            <a:rPr lang="en-US" sz="2400" kern="1200" dirty="0"/>
            <a:t>, </a:t>
          </a:r>
          <a:r>
            <a:rPr lang="en-US" sz="2400" kern="1200" dirty="0" err="1"/>
            <a:t>lại</a:t>
          </a:r>
          <a:r>
            <a:rPr lang="en-US" sz="2400" kern="1200" dirty="0"/>
            <a:t> </a:t>
          </a:r>
          <a:r>
            <a:rPr lang="en-US" sz="2400" kern="1200" dirty="0" err="1"/>
            <a:t>vừa</a:t>
          </a:r>
          <a:r>
            <a:rPr lang="en-US" sz="2400" kern="1200" dirty="0"/>
            <a:t> </a:t>
          </a:r>
          <a:r>
            <a:rPr lang="en-US" sz="2400" kern="1200" dirty="0" err="1"/>
            <a:t>phải</a:t>
          </a:r>
          <a:r>
            <a:rPr lang="en-US" sz="2400" kern="1200" dirty="0"/>
            <a:t> </a:t>
          </a:r>
          <a:r>
            <a:rPr lang="en-US" sz="2400" kern="1200" dirty="0" err="1"/>
            <a:t>đấu</a:t>
          </a:r>
          <a:r>
            <a:rPr lang="en-US" sz="2400" kern="1200" dirty="0"/>
            <a:t> </a:t>
          </a:r>
          <a:r>
            <a:rPr lang="en-US" sz="2400" kern="1200" dirty="0" err="1"/>
            <a:t>tranh</a:t>
          </a:r>
          <a:r>
            <a:rPr lang="en-US" sz="2400" kern="1200" dirty="0"/>
            <a:t> </a:t>
          </a:r>
          <a:r>
            <a:rPr lang="en-US" sz="2400" kern="1200" dirty="0" err="1"/>
            <a:t>chống</a:t>
          </a:r>
          <a:r>
            <a:rPr lang="en-US" sz="2400" kern="1200" dirty="0"/>
            <a:t> </a:t>
          </a:r>
          <a:r>
            <a:rPr lang="en-US" sz="2400" kern="1200" dirty="0" err="1"/>
            <a:t>ngoại</a:t>
          </a:r>
          <a:r>
            <a:rPr lang="en-US" sz="2400" kern="1200" dirty="0"/>
            <a:t> </a:t>
          </a:r>
          <a:r>
            <a:rPr lang="en-US" sz="2400" kern="1200" dirty="0" err="1"/>
            <a:t>xâm</a:t>
          </a:r>
          <a:endParaRPr lang="en-US" sz="2400" kern="1200" dirty="0"/>
        </a:p>
        <a:p>
          <a:pPr marL="228600" lvl="1" indent="-228600" algn="just" defTabSz="1066800">
            <a:lnSpc>
              <a:spcPct val="90000"/>
            </a:lnSpc>
            <a:spcBef>
              <a:spcPct val="0"/>
            </a:spcBef>
            <a:spcAft>
              <a:spcPct val="15000"/>
            </a:spcAft>
            <a:buChar char="•"/>
          </a:pPr>
          <a:r>
            <a:rPr lang="en-US" sz="2400" kern="1200" dirty="0" err="1"/>
            <a:t>Các</a:t>
          </a:r>
          <a:r>
            <a:rPr lang="en-US" sz="2400" kern="1200" dirty="0"/>
            <a:t> </a:t>
          </a:r>
          <a:r>
            <a:rPr lang="en-US" sz="2400" kern="1200" dirty="0" err="1"/>
            <a:t>triều</a:t>
          </a:r>
          <a:r>
            <a:rPr lang="en-US" sz="2400" kern="1200" dirty="0"/>
            <a:t> </a:t>
          </a:r>
          <a:r>
            <a:rPr lang="en-US" sz="2400" kern="1200" dirty="0" err="1"/>
            <a:t>đại</a:t>
          </a:r>
          <a:r>
            <a:rPr lang="en-US" sz="2400" kern="1200" dirty="0"/>
            <a:t> </a:t>
          </a:r>
          <a:r>
            <a:rPr lang="en-US" sz="2400" kern="1200" dirty="0" err="1"/>
            <a:t>quân</a:t>
          </a:r>
          <a:r>
            <a:rPr lang="en-US" sz="2400" kern="1200" dirty="0"/>
            <a:t> </a:t>
          </a:r>
          <a:r>
            <a:rPr lang="en-US" sz="2400" kern="1200" dirty="0" err="1"/>
            <a:t>chủ</a:t>
          </a:r>
          <a:r>
            <a:rPr lang="en-US" sz="2400" kern="1200" dirty="0"/>
            <a:t> </a:t>
          </a:r>
          <a:r>
            <a:rPr lang="en-US" sz="2400" kern="1200" dirty="0" err="1"/>
            <a:t>đã</a:t>
          </a:r>
          <a:r>
            <a:rPr lang="en-US" sz="2400" kern="1200" dirty="0"/>
            <a:t> </a:t>
          </a:r>
          <a:r>
            <a:rPr lang="en-US" sz="2400" kern="1200" dirty="0" err="1"/>
            <a:t>xây</a:t>
          </a:r>
          <a:r>
            <a:rPr lang="en-US" sz="2400" kern="1200" dirty="0"/>
            <a:t> </a:t>
          </a:r>
          <a:r>
            <a:rPr lang="en-US" sz="2400" kern="1200" dirty="0" err="1"/>
            <a:t>dựng</a:t>
          </a:r>
          <a:r>
            <a:rPr lang="en-US" sz="2400" kern="1200" dirty="0"/>
            <a:t> </a:t>
          </a:r>
          <a:r>
            <a:rPr lang="en-US" sz="2400" kern="1200" dirty="0" err="1"/>
            <a:t>được</a:t>
          </a:r>
          <a:r>
            <a:rPr lang="en-US" sz="2400" kern="1200" dirty="0"/>
            <a:t> </a:t>
          </a:r>
          <a:r>
            <a:rPr lang="en-US" sz="2400" kern="1200" dirty="0" err="1"/>
            <a:t>một</a:t>
          </a:r>
          <a:r>
            <a:rPr lang="en-US" sz="2400" kern="1200" dirty="0"/>
            <a:t> </a:t>
          </a:r>
          <a:r>
            <a:rPr lang="en-US" sz="2400" kern="1200" dirty="0" err="1"/>
            <a:t>hệ</a:t>
          </a:r>
          <a:r>
            <a:rPr lang="en-US" sz="2400" kern="1200" dirty="0"/>
            <a:t> </a:t>
          </a:r>
          <a:r>
            <a:rPr lang="en-US" sz="2400" kern="1200" dirty="0" err="1"/>
            <a:t>thống</a:t>
          </a:r>
          <a:r>
            <a:rPr lang="en-US" sz="2400" kern="1200" dirty="0"/>
            <a:t> </a:t>
          </a:r>
          <a:r>
            <a:rPr lang="en-US" sz="2400" kern="1200" dirty="0" err="1"/>
            <a:t>pháp</a:t>
          </a:r>
          <a:r>
            <a:rPr lang="en-US" sz="2400" kern="1200" dirty="0"/>
            <a:t> </a:t>
          </a:r>
          <a:r>
            <a:rPr lang="en-US" sz="2400" kern="1200" dirty="0" err="1"/>
            <a:t>luật</a:t>
          </a:r>
          <a:r>
            <a:rPr lang="en-US" sz="2400" kern="1200" dirty="0"/>
            <a:t> </a:t>
          </a:r>
          <a:r>
            <a:rPr lang="en-US" sz="2400" kern="1200" dirty="0" err="1"/>
            <a:t>thành</a:t>
          </a:r>
          <a:r>
            <a:rPr lang="en-US" sz="2400" kern="1200" dirty="0"/>
            <a:t> </a:t>
          </a:r>
          <a:r>
            <a:rPr lang="en-US" sz="2400" kern="1200" dirty="0" err="1"/>
            <a:t>văn</a:t>
          </a:r>
          <a:r>
            <a:rPr lang="en-US" sz="2400" kern="1200" dirty="0"/>
            <a:t> </a:t>
          </a:r>
          <a:r>
            <a:rPr lang="en-US" sz="2400" kern="1200" dirty="0" err="1"/>
            <a:t>tương</a:t>
          </a:r>
          <a:r>
            <a:rPr lang="en-US" sz="2400" kern="1200" dirty="0"/>
            <a:t> </a:t>
          </a:r>
          <a:r>
            <a:rPr lang="en-US" sz="2400" kern="1200" dirty="0" err="1"/>
            <a:t>đối</a:t>
          </a:r>
          <a:r>
            <a:rPr lang="en-US" sz="2400" kern="1200" dirty="0"/>
            <a:t> </a:t>
          </a:r>
          <a:r>
            <a:rPr lang="en-US" sz="2400" kern="1200" dirty="0" err="1"/>
            <a:t>hoàn</a:t>
          </a:r>
          <a:r>
            <a:rPr lang="en-US" sz="2400" kern="1200" dirty="0"/>
            <a:t> </a:t>
          </a:r>
          <a:r>
            <a:rPr lang="en-US" sz="2400" kern="1200" dirty="0" err="1"/>
            <a:t>chỉnh</a:t>
          </a:r>
          <a:endParaRPr lang="en-US" sz="2400" kern="1200" dirty="0"/>
        </a:p>
        <a:p>
          <a:pPr marL="228600" lvl="1" indent="-228600" algn="just" defTabSz="1066800">
            <a:lnSpc>
              <a:spcPct val="90000"/>
            </a:lnSpc>
            <a:spcBef>
              <a:spcPct val="0"/>
            </a:spcBef>
            <a:spcAft>
              <a:spcPct val="15000"/>
            </a:spcAft>
            <a:buChar char="•"/>
          </a:pPr>
          <a:r>
            <a:rPr lang="en-US" sz="2400" kern="1200" dirty="0" err="1"/>
            <a:t>Thời</a:t>
          </a:r>
          <a:r>
            <a:rPr lang="en-US" sz="2400" kern="1200" dirty="0"/>
            <a:t> </a:t>
          </a:r>
          <a:r>
            <a:rPr lang="en-US" sz="2400" kern="1200" dirty="0" err="1"/>
            <a:t>đại</a:t>
          </a:r>
          <a:r>
            <a:rPr lang="en-US" sz="2400" kern="1200" dirty="0"/>
            <a:t> </a:t>
          </a:r>
          <a:r>
            <a:rPr lang="en-US" sz="2400" kern="1200" dirty="0" err="1"/>
            <a:t>phong</a:t>
          </a:r>
          <a:r>
            <a:rPr lang="en-US" sz="2400" kern="1200" dirty="0"/>
            <a:t> </a:t>
          </a:r>
          <a:r>
            <a:rPr lang="en-US" sz="2400" kern="1200" dirty="0" err="1"/>
            <a:t>kiến</a:t>
          </a:r>
          <a:r>
            <a:rPr lang="en-US" sz="2400" kern="1200" dirty="0"/>
            <a:t> ở </a:t>
          </a:r>
          <a:r>
            <a:rPr lang="en-US" sz="2400" kern="1200" dirty="0" err="1"/>
            <a:t>Việt</a:t>
          </a:r>
          <a:r>
            <a:rPr lang="en-US" sz="2400" kern="1200" dirty="0"/>
            <a:t> Nam  </a:t>
          </a:r>
          <a:r>
            <a:rPr lang="en-US" sz="2400" kern="1200" dirty="0" err="1"/>
            <a:t>trải</a:t>
          </a:r>
          <a:r>
            <a:rPr lang="en-US" sz="2400" kern="1200" dirty="0"/>
            <a:t> qua </a:t>
          </a:r>
          <a:r>
            <a:rPr lang="en-US" sz="2400" kern="1200" dirty="0" err="1"/>
            <a:t>các</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hình</a:t>
          </a:r>
          <a:r>
            <a:rPr lang="en-US" sz="2400" kern="1200" dirty="0"/>
            <a:t> </a:t>
          </a:r>
          <a:r>
            <a:rPr lang="en-US" sz="2400" kern="1200" dirty="0" err="1"/>
            <a:t>thành</a:t>
          </a:r>
          <a:r>
            <a:rPr lang="en-US" sz="2400" kern="1200" dirty="0"/>
            <a:t> </a:t>
          </a:r>
          <a:r>
            <a:rPr lang="en-US" sz="2400" kern="1200" dirty="0" err="1"/>
            <a:t>và</a:t>
          </a:r>
          <a:r>
            <a:rPr lang="en-US" sz="2400" kern="1200" dirty="0"/>
            <a:t> </a:t>
          </a:r>
          <a:r>
            <a:rPr lang="en-US" sz="2400" kern="1200" dirty="0" err="1"/>
            <a:t>xác</a:t>
          </a:r>
          <a:r>
            <a:rPr lang="en-US" sz="2400" kern="1200" dirty="0"/>
            <a:t> </a:t>
          </a:r>
          <a:r>
            <a:rPr lang="en-US" sz="2400" kern="1200" dirty="0" err="1"/>
            <a:t>lập</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phát</a:t>
          </a:r>
          <a:r>
            <a:rPr lang="en-US" sz="2400" kern="1200" dirty="0"/>
            <a:t> </a:t>
          </a:r>
          <a:r>
            <a:rPr lang="en-US" sz="2400" kern="1200" dirty="0" err="1"/>
            <a:t>triển</a:t>
          </a:r>
          <a:r>
            <a:rPr lang="en-US" sz="2400" kern="1200" dirty="0"/>
            <a:t> </a:t>
          </a:r>
          <a:r>
            <a:rPr lang="en-US" sz="2400" kern="1200" dirty="0" err="1"/>
            <a:t>trong</a:t>
          </a:r>
          <a:r>
            <a:rPr lang="en-US" sz="2400" kern="1200" dirty="0"/>
            <a:t> chia </a:t>
          </a:r>
          <a:r>
            <a:rPr lang="en-US" sz="2400" kern="1200" dirty="0" err="1"/>
            <a:t>cắt</a:t>
          </a:r>
          <a:r>
            <a:rPr lang="en-US" sz="2400" kern="1200" dirty="0"/>
            <a:t>, </a:t>
          </a:r>
          <a:r>
            <a:rPr lang="en-US" sz="2400" kern="1200" dirty="0" err="1"/>
            <a:t>giai</a:t>
          </a:r>
          <a:r>
            <a:rPr lang="en-US" sz="2400" kern="1200" dirty="0"/>
            <a:t> </a:t>
          </a:r>
          <a:r>
            <a:rPr lang="en-US" sz="2400" kern="1200" dirty="0" err="1"/>
            <a:t>đoạn</a:t>
          </a:r>
          <a:r>
            <a:rPr lang="en-US" sz="2400" kern="1200" dirty="0"/>
            <a:t> </a:t>
          </a:r>
          <a:r>
            <a:rPr lang="en-US" sz="2400" kern="1200" dirty="0" err="1"/>
            <a:t>suy</a:t>
          </a:r>
          <a:r>
            <a:rPr lang="en-US" sz="2400" kern="1200" dirty="0"/>
            <a:t> </a:t>
          </a:r>
          <a:r>
            <a:rPr lang="en-US" sz="2400" kern="1200" dirty="0" err="1"/>
            <a:t>vong</a:t>
          </a:r>
          <a:r>
            <a:rPr lang="en-US" sz="2400" kern="1200" dirty="0"/>
            <a:t> </a:t>
          </a:r>
          <a:r>
            <a:rPr lang="en-US" sz="2400" kern="1200" dirty="0" err="1"/>
            <a:t>thông</a:t>
          </a:r>
          <a:r>
            <a:rPr lang="en-US" sz="2400" kern="1200" dirty="0"/>
            <a:t> qua </a:t>
          </a:r>
          <a:r>
            <a:rPr lang="en-US" sz="2400" kern="1200" dirty="0" err="1"/>
            <a:t>sự</a:t>
          </a:r>
          <a:r>
            <a:rPr lang="en-US" sz="2400" kern="1200" dirty="0"/>
            <a:t>  </a:t>
          </a:r>
          <a:r>
            <a:rPr lang="en-US" sz="2400" kern="1200" dirty="0" err="1"/>
            <a:t>tồn</a:t>
          </a:r>
          <a:r>
            <a:rPr lang="en-US" sz="2400" kern="1200" dirty="0"/>
            <a:t> </a:t>
          </a:r>
          <a:r>
            <a:rPr lang="en-US" sz="2400" kern="1200" dirty="0" err="1"/>
            <a:t>tại</a:t>
          </a:r>
          <a:r>
            <a:rPr lang="en-US" sz="2400" kern="1200" dirty="0"/>
            <a:t> </a:t>
          </a:r>
          <a:r>
            <a:rPr lang="en-US" sz="2400" kern="1200" dirty="0" err="1"/>
            <a:t>và</a:t>
          </a:r>
          <a:r>
            <a:rPr lang="en-US" sz="2400" kern="1200" dirty="0"/>
            <a:t> </a:t>
          </a:r>
          <a:r>
            <a:rPr lang="en-US" sz="2400" kern="1200" dirty="0" err="1"/>
            <a:t>nối</a:t>
          </a:r>
          <a:r>
            <a:rPr lang="en-US" sz="2400" kern="1200" dirty="0"/>
            <a:t> </a:t>
          </a:r>
          <a:r>
            <a:rPr lang="en-US" sz="2400" kern="1200" dirty="0" err="1"/>
            <a:t>tiếp</a:t>
          </a:r>
          <a:r>
            <a:rPr lang="en-US" sz="2400" kern="1200" dirty="0"/>
            <a:t> </a:t>
          </a:r>
          <a:r>
            <a:rPr lang="en-US" sz="2400" kern="1200" dirty="0" err="1"/>
            <a:t>nhau</a:t>
          </a:r>
          <a:endParaRPr lang="en-US" sz="2400" kern="1200" dirty="0"/>
        </a:p>
      </dsp:txBody>
      <dsp:txXfrm rot="-5400000">
        <a:off x="2478132" y="755390"/>
        <a:ext cx="8205191" cy="3907886"/>
      </dsp:txXfrm>
    </dsp:sp>
    <dsp:sp modelId="{295D6D74-F286-42F2-8696-E01A633AC222}">
      <dsp:nvSpPr>
        <dsp:cNvPr id="0" name=""/>
        <dsp:cNvSpPr/>
      </dsp:nvSpPr>
      <dsp:spPr>
        <a:xfrm>
          <a:off x="0" y="0"/>
          <a:ext cx="2353879" cy="5413375"/>
        </a:xfrm>
        <a:prstGeom prst="roundRect">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37160" tIns="68580" rIns="137160" bIns="68580" numCol="1" spcCol="1270" anchor="ctr" anchorCtr="0">
          <a:noAutofit/>
        </a:bodyPr>
        <a:lstStyle/>
        <a:p>
          <a:pPr marL="0" lvl="0" indent="0" algn="ctr" defTabSz="1600200">
            <a:lnSpc>
              <a:spcPct val="90000"/>
            </a:lnSpc>
            <a:spcBef>
              <a:spcPct val="0"/>
            </a:spcBef>
            <a:spcAft>
              <a:spcPct val="35000"/>
            </a:spcAft>
            <a:buNone/>
          </a:pPr>
          <a:r>
            <a:rPr lang="en-US" sz="3600" kern="1200" dirty="0"/>
            <a:t> </a:t>
          </a:r>
          <a:r>
            <a:rPr lang="en-US" sz="3600" kern="1200" dirty="0" err="1"/>
            <a:t>Một</a:t>
          </a:r>
          <a:r>
            <a:rPr lang="en-US" sz="3600" kern="1200" dirty="0"/>
            <a:t> </a:t>
          </a:r>
          <a:r>
            <a:rPr lang="en-US" sz="3600" kern="1200" dirty="0" err="1"/>
            <a:t>số</a:t>
          </a:r>
          <a:r>
            <a:rPr lang="en-US" sz="3600" kern="1200" dirty="0"/>
            <a:t> </a:t>
          </a:r>
          <a:r>
            <a:rPr lang="en-US" sz="3600" kern="1200" dirty="0" err="1"/>
            <a:t>nhận</a:t>
          </a:r>
          <a:r>
            <a:rPr lang="en-US" sz="3600" kern="1200" dirty="0"/>
            <a:t> </a:t>
          </a:r>
          <a:r>
            <a:rPr lang="en-US" sz="3600" kern="1200" dirty="0" err="1"/>
            <a:t>xét</a:t>
          </a:r>
          <a:r>
            <a:rPr lang="en-US" sz="3600" kern="1200" dirty="0"/>
            <a:t> </a:t>
          </a:r>
        </a:p>
      </dsp:txBody>
      <dsp:txXfrm>
        <a:off x="114907" y="114907"/>
        <a:ext cx="2124065" cy="5183561"/>
      </dsp:txXfrm>
    </dsp:sp>
  </dsp:spTree>
</dsp:drawing>
</file>

<file path=ppt/diagrams/drawing3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512E93D-49B3-4E27-A727-7C22DBD66146}">
      <dsp:nvSpPr>
        <dsp:cNvPr id="0" name=""/>
        <dsp:cNvSpPr/>
      </dsp:nvSpPr>
      <dsp:spPr>
        <a:xfrm>
          <a:off x="0" y="58113"/>
          <a:ext cx="8128000" cy="1750320"/>
        </a:xfrm>
        <a:prstGeom prst="roundRect">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7640" tIns="167640" rIns="167640" bIns="167640" numCol="1" spcCol="1270" anchor="ctr" anchorCtr="0">
          <a:noAutofit/>
        </a:bodyPr>
        <a:lstStyle/>
        <a:p>
          <a:pPr marL="0" lvl="0" indent="0" algn="l" defTabSz="1955800">
            <a:lnSpc>
              <a:spcPct val="90000"/>
            </a:lnSpc>
            <a:spcBef>
              <a:spcPct val="0"/>
            </a:spcBef>
            <a:spcAft>
              <a:spcPct val="35000"/>
            </a:spcAft>
            <a:buNone/>
          </a:pPr>
          <a:r>
            <a:rPr lang="en-US" sz="4400" b="1" kern="1200" dirty="0"/>
            <a:t>3.11. </a:t>
          </a:r>
          <a:r>
            <a:rPr lang="en-US" sz="4400" b="1" kern="1200" dirty="0" err="1"/>
            <a:t>Sự</a:t>
          </a:r>
          <a:r>
            <a:rPr lang="en-US" sz="4400" b="1" kern="1200" dirty="0"/>
            <a:t> </a:t>
          </a:r>
          <a:r>
            <a:rPr lang="en-US" sz="4400" b="1" kern="1200" dirty="0" err="1"/>
            <a:t>sụp</a:t>
          </a:r>
          <a:r>
            <a:rPr lang="en-US" sz="4400" b="1" kern="1200" dirty="0"/>
            <a:t> </a:t>
          </a:r>
          <a:r>
            <a:rPr lang="en-US" sz="4400" b="1" kern="1200" dirty="0" err="1"/>
            <a:t>đổ</a:t>
          </a:r>
          <a:r>
            <a:rPr lang="en-US" sz="4400" b="1" kern="1200" dirty="0"/>
            <a:t> </a:t>
          </a:r>
          <a:r>
            <a:rPr lang="en-US" sz="4400" b="1" kern="1200" dirty="0" err="1"/>
            <a:t>của</a:t>
          </a:r>
          <a:r>
            <a:rPr lang="en-US" sz="4400" b="1" kern="1200" dirty="0"/>
            <a:t> </a:t>
          </a:r>
          <a:r>
            <a:rPr lang="en-US" sz="4400" b="1" kern="1200" dirty="0" err="1"/>
            <a:t>nhà</a:t>
          </a:r>
          <a:r>
            <a:rPr lang="en-US" sz="4400" b="1" kern="1200" dirty="0"/>
            <a:t> </a:t>
          </a:r>
          <a:r>
            <a:rPr lang="en-US" sz="4400" b="1" kern="1200" dirty="0" err="1"/>
            <a:t>nước</a:t>
          </a:r>
          <a:r>
            <a:rPr lang="en-US" sz="4400" b="1" kern="1200" dirty="0"/>
            <a:t> </a:t>
          </a:r>
          <a:r>
            <a:rPr lang="en-US" sz="4400" b="1" kern="1200" dirty="0" err="1"/>
            <a:t>phong</a:t>
          </a:r>
          <a:r>
            <a:rPr lang="en-US" sz="4400" b="1" kern="1200" dirty="0"/>
            <a:t> </a:t>
          </a:r>
          <a:r>
            <a:rPr lang="en-US" sz="4400" b="1" kern="1200" dirty="0" err="1"/>
            <a:t>kiến</a:t>
          </a:r>
          <a:endParaRPr lang="en-US" sz="4400" kern="1200" dirty="0"/>
        </a:p>
      </dsp:txBody>
      <dsp:txXfrm>
        <a:off x="85444" y="143557"/>
        <a:ext cx="7957112" cy="1579432"/>
      </dsp:txXfrm>
    </dsp:sp>
    <dsp:sp modelId="{EBDFA30A-B0B9-443D-B7C5-6F4FC036F44B}">
      <dsp:nvSpPr>
        <dsp:cNvPr id="0" name=""/>
        <dsp:cNvSpPr/>
      </dsp:nvSpPr>
      <dsp:spPr>
        <a:xfrm>
          <a:off x="0" y="1808433"/>
          <a:ext cx="8128000" cy="355212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8064" tIns="55880" rIns="312928" bIns="55880" numCol="1" spcCol="1270" anchor="t" anchorCtr="0">
          <a:noAutofit/>
        </a:bodyPr>
        <a:lstStyle/>
        <a:p>
          <a:pPr marL="285750" lvl="1" indent="-285750" algn="l" defTabSz="1511300">
            <a:lnSpc>
              <a:spcPct val="90000"/>
            </a:lnSpc>
            <a:spcBef>
              <a:spcPct val="0"/>
            </a:spcBef>
            <a:spcAft>
              <a:spcPct val="20000"/>
            </a:spcAft>
            <a:buChar char="•"/>
          </a:pPr>
          <a:r>
            <a:rPr lang="en-US" sz="3400" kern="1200" dirty="0" err="1"/>
            <a:t>Xã</a:t>
          </a:r>
          <a:r>
            <a:rPr lang="en-US" sz="3400" kern="1200" dirty="0"/>
            <a:t> </a:t>
          </a:r>
          <a:r>
            <a:rPr lang="en-US" sz="3400" kern="1200" dirty="0" err="1"/>
            <a:t>hội</a:t>
          </a:r>
          <a:r>
            <a:rPr lang="en-US" sz="3400" kern="1200" dirty="0"/>
            <a:t>: </a:t>
          </a:r>
          <a:r>
            <a:rPr lang="en-US" sz="3400" kern="1200" dirty="0" err="1"/>
            <a:t>khủng</a:t>
          </a:r>
          <a:r>
            <a:rPr lang="en-US" sz="3400" kern="1200" dirty="0"/>
            <a:t> </a:t>
          </a:r>
          <a:r>
            <a:rPr lang="en-US" sz="3400" kern="1200" dirty="0" err="1"/>
            <a:t>hoảng</a:t>
          </a:r>
          <a:r>
            <a:rPr lang="en-US" sz="3400" kern="1200" dirty="0"/>
            <a:t> </a:t>
          </a:r>
          <a:r>
            <a:rPr lang="en-US" sz="3400" kern="1200" dirty="0" err="1"/>
            <a:t>trầm</a:t>
          </a:r>
          <a:r>
            <a:rPr lang="en-US" sz="3400" kern="1200" dirty="0"/>
            <a:t> </a:t>
          </a:r>
          <a:r>
            <a:rPr lang="en-US" sz="3400" kern="1200" dirty="0" err="1"/>
            <a:t>trọng</a:t>
          </a:r>
          <a:r>
            <a:rPr lang="en-US" sz="3400" kern="1200" dirty="0"/>
            <a:t>, </a:t>
          </a:r>
          <a:r>
            <a:rPr lang="en-US" sz="3400" kern="1200" dirty="0" err="1"/>
            <a:t>mâu</a:t>
          </a:r>
          <a:r>
            <a:rPr lang="en-US" sz="3400" kern="1200" dirty="0"/>
            <a:t> </a:t>
          </a:r>
          <a:r>
            <a:rPr lang="en-US" sz="3400" kern="1200" dirty="0" err="1"/>
            <a:t>thuẫn</a:t>
          </a:r>
          <a:r>
            <a:rPr lang="en-US" sz="3400" kern="1200" dirty="0"/>
            <a:t> </a:t>
          </a:r>
          <a:r>
            <a:rPr lang="en-US" sz="3400" kern="1200" dirty="0" err="1"/>
            <a:t>ngày</a:t>
          </a:r>
          <a:r>
            <a:rPr lang="en-US" sz="3400" kern="1200" dirty="0"/>
            <a:t> </a:t>
          </a:r>
          <a:r>
            <a:rPr lang="en-US" sz="3400" kern="1200" dirty="0" err="1"/>
            <a:t>càng</a:t>
          </a:r>
          <a:r>
            <a:rPr lang="en-US" sz="3400" kern="1200" dirty="0"/>
            <a:t> </a:t>
          </a:r>
          <a:r>
            <a:rPr lang="en-US" sz="3400" kern="1200" dirty="0" err="1"/>
            <a:t>sâu</a:t>
          </a:r>
          <a:r>
            <a:rPr lang="en-US" sz="3400" kern="1200" dirty="0"/>
            <a:t> </a:t>
          </a:r>
          <a:r>
            <a:rPr lang="en-US" sz="3400" kern="1200" dirty="0" err="1"/>
            <a:t>sắc</a:t>
          </a:r>
          <a:endParaRPr lang="en-US" sz="3400" kern="1200" dirty="0"/>
        </a:p>
        <a:p>
          <a:pPr marL="285750" lvl="1" indent="-285750" algn="l" defTabSz="1511300">
            <a:lnSpc>
              <a:spcPct val="90000"/>
            </a:lnSpc>
            <a:spcBef>
              <a:spcPct val="0"/>
            </a:spcBef>
            <a:spcAft>
              <a:spcPct val="20000"/>
            </a:spcAft>
            <a:buChar char="•"/>
          </a:pPr>
          <a:r>
            <a:rPr lang="en-US" sz="3400" kern="1200" dirty="0" err="1"/>
            <a:t>Trong</a:t>
          </a:r>
          <a:r>
            <a:rPr lang="en-US" sz="3400" kern="1200" dirty="0"/>
            <a:t> </a:t>
          </a:r>
          <a:r>
            <a:rPr lang="en-US" sz="3400" kern="1200" dirty="0" err="1"/>
            <a:t>khoảng</a:t>
          </a:r>
          <a:r>
            <a:rPr lang="en-US" sz="3400" kern="1200" dirty="0"/>
            <a:t> 50 </a:t>
          </a:r>
          <a:r>
            <a:rPr lang="en-US" sz="3400" kern="1200" dirty="0" err="1"/>
            <a:t>năm</a:t>
          </a:r>
          <a:r>
            <a:rPr lang="en-US" sz="3400" kern="1200" dirty="0"/>
            <a:t> </a:t>
          </a:r>
          <a:r>
            <a:rPr lang="en-US" sz="3400" kern="1200" dirty="0" err="1"/>
            <a:t>đầu</a:t>
          </a:r>
          <a:r>
            <a:rPr lang="en-US" sz="3400" kern="1200" dirty="0"/>
            <a:t> </a:t>
          </a:r>
          <a:r>
            <a:rPr lang="en-US" sz="3400" kern="1200" dirty="0" err="1"/>
            <a:t>thế</a:t>
          </a:r>
          <a:r>
            <a:rPr lang="en-US" sz="3400" kern="1200" dirty="0"/>
            <a:t> </a:t>
          </a:r>
          <a:r>
            <a:rPr lang="en-US" sz="3400" kern="1200" dirty="0" err="1"/>
            <a:t>kỷ</a:t>
          </a:r>
          <a:r>
            <a:rPr lang="en-US" sz="3400" kern="1200" dirty="0"/>
            <a:t> XIX (1802 - 1855), </a:t>
          </a:r>
          <a:r>
            <a:rPr lang="en-US" sz="3400" kern="1200" dirty="0" err="1"/>
            <a:t>đã</a:t>
          </a:r>
          <a:r>
            <a:rPr lang="en-US" sz="3400" kern="1200" dirty="0"/>
            <a:t> </a:t>
          </a:r>
          <a:r>
            <a:rPr lang="en-US" sz="3400" kern="1200" dirty="0" err="1"/>
            <a:t>nổ</a:t>
          </a:r>
          <a:r>
            <a:rPr lang="en-US" sz="3400" kern="1200" dirty="0"/>
            <a:t> ra </a:t>
          </a:r>
          <a:r>
            <a:rPr lang="en-US" sz="3400" kern="1200" dirty="0" err="1"/>
            <a:t>khoảng</a:t>
          </a:r>
          <a:r>
            <a:rPr lang="en-US" sz="3400" kern="1200" dirty="0"/>
            <a:t> 500 </a:t>
          </a:r>
          <a:r>
            <a:rPr lang="en-US" sz="3400" kern="1200" dirty="0" err="1"/>
            <a:t>cuộc</a:t>
          </a:r>
          <a:r>
            <a:rPr lang="en-US" sz="3400" kern="1200" dirty="0"/>
            <a:t> </a:t>
          </a:r>
          <a:r>
            <a:rPr lang="en-US" sz="3400" kern="1200" dirty="0" err="1"/>
            <a:t>khởi</a:t>
          </a:r>
          <a:r>
            <a:rPr lang="en-US" sz="3400" kern="1200" dirty="0"/>
            <a:t> </a:t>
          </a:r>
          <a:r>
            <a:rPr lang="en-US" sz="3400" kern="1200" dirty="0" err="1"/>
            <a:t>nghĩa</a:t>
          </a:r>
          <a:r>
            <a:rPr lang="en-US" sz="3400" kern="1200" dirty="0"/>
            <a:t> </a:t>
          </a:r>
          <a:r>
            <a:rPr lang="en-US" sz="3400" kern="1200" dirty="0" err="1"/>
            <a:t>lớn</a:t>
          </a:r>
          <a:r>
            <a:rPr lang="en-US" sz="3400" kern="1200" dirty="0"/>
            <a:t> </a:t>
          </a:r>
          <a:r>
            <a:rPr lang="en-US" sz="3400" kern="1200" dirty="0" err="1"/>
            <a:t>nhỏ</a:t>
          </a:r>
          <a:br>
            <a:rPr lang="vi-VN" sz="3400" b="0" i="0" kern="1200" dirty="0"/>
          </a:br>
          <a:br>
            <a:rPr lang="vi-VN" sz="3400" b="0" i="0" kern="1200" dirty="0"/>
          </a:br>
          <a:endParaRPr lang="en-US" sz="3400" kern="1200" dirty="0"/>
        </a:p>
      </dsp:txBody>
      <dsp:txXfrm>
        <a:off x="0" y="1808433"/>
        <a:ext cx="8128000" cy="3552120"/>
      </dsp:txXfrm>
    </dsp:sp>
  </dsp:spTree>
</dsp:drawing>
</file>

<file path=ppt/diagrams/drawing4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33AD445-9304-48B7-B44B-73031966B4F6}">
      <dsp:nvSpPr>
        <dsp:cNvPr id="0" name=""/>
        <dsp:cNvSpPr/>
      </dsp:nvSpPr>
      <dsp:spPr>
        <a:xfrm>
          <a:off x="0" y="2043217"/>
          <a:ext cx="986677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6C8C94B-88A2-432B-9642-B5604AA20E7F}">
      <dsp:nvSpPr>
        <dsp:cNvPr id="0" name=""/>
        <dsp:cNvSpPr/>
      </dsp:nvSpPr>
      <dsp:spPr>
        <a:xfrm>
          <a:off x="0" y="1194106"/>
          <a:ext cx="9866775"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0B6EDF6-F3D1-460E-B1BF-D12DE9333EF7}">
      <dsp:nvSpPr>
        <dsp:cNvPr id="0" name=""/>
        <dsp:cNvSpPr/>
      </dsp:nvSpPr>
      <dsp:spPr>
        <a:xfrm>
          <a:off x="2565361" y="385428"/>
          <a:ext cx="7301413" cy="808677"/>
        </a:xfrm>
        <a:prstGeom prst="rect">
          <a:avLst/>
        </a:prstGeom>
        <a:noFill/>
        <a:ln>
          <a:noFill/>
        </a:ln>
        <a:effectLst/>
      </dsp:spPr>
      <dsp:style>
        <a:lnRef idx="0">
          <a:scrgbClr r="0" g="0" b="0"/>
        </a:lnRef>
        <a:fillRef idx="0">
          <a:scrgbClr r="0" g="0" b="0"/>
        </a:fillRef>
        <a:effectRef idx="0">
          <a:scrgbClr r="0" g="0" b="0"/>
        </a:effectRef>
        <a:fontRef idx="minor"/>
      </dsp:style>
    </dsp:sp>
    <dsp:sp modelId="{B1D75A30-8E2C-40B5-8ED4-7F00970260AA}">
      <dsp:nvSpPr>
        <dsp:cNvPr id="0" name=""/>
        <dsp:cNvSpPr/>
      </dsp:nvSpPr>
      <dsp:spPr>
        <a:xfrm>
          <a:off x="0" y="385428"/>
          <a:ext cx="2565361" cy="808677"/>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dsp:txBody>
      <dsp:txXfrm>
        <a:off x="39483" y="424911"/>
        <a:ext cx="2486395" cy="769194"/>
      </dsp:txXfrm>
    </dsp:sp>
    <dsp:sp modelId="{DEC8413F-2A1C-4549-873B-7D22B75D63C2}">
      <dsp:nvSpPr>
        <dsp:cNvPr id="0" name=""/>
        <dsp:cNvSpPr/>
      </dsp:nvSpPr>
      <dsp:spPr>
        <a:xfrm>
          <a:off x="2565361" y="1234539"/>
          <a:ext cx="7301413" cy="80867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b" anchorCtr="0">
          <a:noAutofit/>
        </a:bodyPr>
        <a:lstStyle/>
        <a:p>
          <a:pPr marL="0" lvl="0" indent="0" algn="just" defTabSz="1244600">
            <a:lnSpc>
              <a:spcPct val="90000"/>
            </a:lnSpc>
            <a:spcBef>
              <a:spcPct val="0"/>
            </a:spcBef>
            <a:spcAft>
              <a:spcPct val="35000"/>
            </a:spcAft>
            <a:buNone/>
          </a:pPr>
          <a:r>
            <a:rPr lang="en-US" sz="2800" b="0" kern="1200" dirty="0" err="1">
              <a:solidFill>
                <a:srgbClr val="FF0000"/>
              </a:solidFill>
              <a:effectLst/>
              <a:latin typeface="Times New Roman" panose="02020603050405020304" pitchFamily="18" charset="0"/>
              <a:ea typeface="Times New Roman" panose="02020603050405020304" pitchFamily="18" charset="0"/>
            </a:rPr>
            <a:t>Sau</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đó</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mở</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rộng</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chiến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spc="-25" dirty="0" err="1">
              <a:solidFill>
                <a:srgbClr val="FF0000"/>
              </a:solidFill>
              <a:effectLst/>
              <a:latin typeface="Times New Roman" panose="02020603050405020304" pitchFamily="18" charset="0"/>
              <a:ea typeface="Times New Roman" panose="02020603050405020304" pitchFamily="18" charset="0"/>
            </a:rPr>
            <a:t>sự</a:t>
          </a:r>
          <a:r>
            <a:rPr lang="en-US" sz="2800" b="0" kern="1200" spc="-25"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ra</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toàn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Gia</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Định</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chiếm</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Định</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Tường</a:t>
          </a:r>
          <a:r>
            <a:rPr lang="en-US" sz="2800" b="0" kern="1200" dirty="0">
              <a:solidFill>
                <a:srgbClr val="FF0000"/>
              </a:solidFill>
              <a:effectLst/>
              <a:latin typeface="Times New Roman" panose="02020603050405020304" pitchFamily="18" charset="0"/>
              <a:ea typeface="Times New Roman" panose="02020603050405020304" pitchFamily="18" charset="0"/>
            </a:rPr>
            <a:t> (4. 1861), </a:t>
          </a:r>
          <a:r>
            <a:rPr lang="en-US" sz="2800" b="0" kern="1200" dirty="0" err="1">
              <a:solidFill>
                <a:srgbClr val="FF0000"/>
              </a:solidFill>
              <a:effectLst/>
              <a:latin typeface="Times New Roman" panose="02020603050405020304" pitchFamily="18" charset="0"/>
              <a:ea typeface="Times New Roman" panose="02020603050405020304" pitchFamily="18" charset="0"/>
            </a:rPr>
            <a:t>Biên</a:t>
          </a:r>
          <a:r>
            <a:rPr lang="en-US" sz="2800" b="0" kern="1200" dirty="0">
              <a:solidFill>
                <a:srgbClr val="FF0000"/>
              </a:solidFill>
              <a:effectLst/>
              <a:latin typeface="Times New Roman" panose="02020603050405020304" pitchFamily="18" charset="0"/>
              <a:ea typeface="Times New Roman" panose="02020603050405020304" pitchFamily="18" charset="0"/>
            </a:rPr>
            <a:t> </a:t>
          </a:r>
          <a:r>
            <a:rPr lang="en-US" sz="2800" b="0" kern="1200" dirty="0" err="1">
              <a:solidFill>
                <a:srgbClr val="FF0000"/>
              </a:solidFill>
              <a:effectLst/>
              <a:latin typeface="Times New Roman" panose="02020603050405020304" pitchFamily="18" charset="0"/>
              <a:ea typeface="Times New Roman" panose="02020603050405020304" pitchFamily="18" charset="0"/>
            </a:rPr>
            <a:t>Hòa</a:t>
          </a:r>
          <a:r>
            <a:rPr lang="en-US" sz="2800" b="0" kern="1200" dirty="0">
              <a:solidFill>
                <a:srgbClr val="FF0000"/>
              </a:solidFill>
              <a:effectLst/>
              <a:latin typeface="Times New Roman" panose="02020603050405020304" pitchFamily="18" charset="0"/>
              <a:ea typeface="Times New Roman" panose="02020603050405020304" pitchFamily="18" charset="0"/>
            </a:rPr>
            <a:t> (12. 1861), </a:t>
          </a:r>
          <a:r>
            <a:rPr lang="en-US" sz="2800" b="0" kern="1200" dirty="0" err="1">
              <a:solidFill>
                <a:srgbClr val="FF0000"/>
              </a:solidFill>
              <a:effectLst/>
              <a:latin typeface="Times New Roman" panose="02020603050405020304" pitchFamily="18" charset="0"/>
              <a:ea typeface="Times New Roman" panose="02020603050405020304" pitchFamily="18" charset="0"/>
            </a:rPr>
            <a:t>Vĩnh</a:t>
          </a:r>
          <a:r>
            <a:rPr lang="en-US" sz="2800" b="0" kern="1200" dirty="0">
              <a:solidFill>
                <a:srgbClr val="FF0000"/>
              </a:solidFill>
              <a:effectLst/>
              <a:latin typeface="Times New Roman" panose="02020603050405020304" pitchFamily="18" charset="0"/>
              <a:ea typeface="Times New Roman" panose="02020603050405020304" pitchFamily="18" charset="0"/>
            </a:rPr>
            <a:t> Long (3/1862)</a:t>
          </a:r>
          <a:endParaRPr lang="en-US" sz="2800" b="0" kern="1200" dirty="0"/>
        </a:p>
      </dsp:txBody>
      <dsp:txXfrm>
        <a:off x="2565361" y="1234539"/>
        <a:ext cx="7301413" cy="808677"/>
      </dsp:txXfrm>
    </dsp:sp>
    <dsp:sp modelId="{1D0ACE1C-134F-4D86-907D-851692D5D2DA}">
      <dsp:nvSpPr>
        <dsp:cNvPr id="0" name=""/>
        <dsp:cNvSpPr/>
      </dsp:nvSpPr>
      <dsp:spPr>
        <a:xfrm>
          <a:off x="0" y="1234539"/>
          <a:ext cx="2565361" cy="808677"/>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ctr" defTabSz="1244600">
            <a:lnSpc>
              <a:spcPct val="90000"/>
            </a:lnSpc>
            <a:spcBef>
              <a:spcPct val="0"/>
            </a:spcBef>
            <a:spcAft>
              <a:spcPct val="35000"/>
            </a:spcAft>
            <a:buNone/>
          </a:pPr>
          <a:endParaRPr lang="en-US" sz="2800" kern="1200" dirty="0"/>
        </a:p>
      </dsp:txBody>
      <dsp:txXfrm>
        <a:off x="39483" y="1274022"/>
        <a:ext cx="2486395" cy="769194"/>
      </dsp:txXfrm>
    </dsp:sp>
  </dsp:spTree>
</dsp:drawing>
</file>

<file path=ppt/diagrams/drawing4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B6478F9-91B4-49AC-9A8C-0FF7A582A0C3}">
      <dsp:nvSpPr>
        <dsp:cNvPr id="0" name=""/>
        <dsp:cNvSpPr/>
      </dsp:nvSpPr>
      <dsp:spPr>
        <a:xfrm>
          <a:off x="0" y="1384286"/>
          <a:ext cx="9835909"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BE54649-4B03-444C-9F3D-45289634577B}">
      <dsp:nvSpPr>
        <dsp:cNvPr id="0" name=""/>
        <dsp:cNvSpPr/>
      </dsp:nvSpPr>
      <dsp:spPr>
        <a:xfrm>
          <a:off x="2557336" y="0"/>
          <a:ext cx="7278572" cy="138428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7150" tIns="57150" rIns="57150" bIns="57150" numCol="1" spcCol="1270" anchor="b" anchorCtr="0">
          <a:noAutofit/>
        </a:bodyPr>
        <a:lstStyle/>
        <a:p>
          <a:pPr marL="0" lvl="0" indent="0" algn="l" defTabSz="1333500">
            <a:lnSpc>
              <a:spcPct val="90000"/>
            </a:lnSpc>
            <a:spcBef>
              <a:spcPct val="0"/>
            </a:spcBef>
            <a:spcAft>
              <a:spcPct val="35000"/>
            </a:spcAft>
            <a:buNone/>
          </a:pPr>
          <a:r>
            <a:rPr lang="en-US" sz="3000" kern="1200" dirty="0" err="1"/>
            <a:t>Sự</a:t>
          </a:r>
          <a:r>
            <a:rPr lang="en-US" sz="3000" kern="1200" dirty="0"/>
            <a:t> </a:t>
          </a:r>
          <a:r>
            <a:rPr lang="en-US" sz="3000" kern="1200" dirty="0" err="1"/>
            <a:t>thỏa</a:t>
          </a:r>
          <a:r>
            <a:rPr lang="en-US" sz="3000" kern="1200" dirty="0"/>
            <a:t> </a:t>
          </a:r>
          <a:r>
            <a:rPr lang="en-US" sz="3000" kern="1200" dirty="0" err="1"/>
            <a:t>hiệp</a:t>
          </a:r>
          <a:r>
            <a:rPr lang="en-US" sz="3000" kern="1200" dirty="0"/>
            <a:t> </a:t>
          </a:r>
          <a:r>
            <a:rPr lang="en-US" sz="3000" kern="1200" dirty="0" err="1"/>
            <a:t>của</a:t>
          </a:r>
          <a:r>
            <a:rPr lang="en-US" sz="3000" kern="1200" dirty="0"/>
            <a:t> </a:t>
          </a:r>
          <a:r>
            <a:rPr lang="en-US" sz="3000" kern="1200" dirty="0" err="1"/>
            <a:t>Triều</a:t>
          </a:r>
          <a:r>
            <a:rPr lang="en-US" sz="3000" kern="1200" dirty="0"/>
            <a:t> </a:t>
          </a:r>
          <a:r>
            <a:rPr lang="en-US" sz="3000" kern="1200" dirty="0" err="1"/>
            <a:t>Nguyễn</a:t>
          </a:r>
          <a:endParaRPr lang="en-US" sz="3000" kern="1200" dirty="0"/>
        </a:p>
      </dsp:txBody>
      <dsp:txXfrm>
        <a:off x="2557336" y="0"/>
        <a:ext cx="7278572" cy="1384286"/>
      </dsp:txXfrm>
    </dsp:sp>
    <dsp:sp modelId="{5812BCEE-6F11-4245-87B6-0F30D2FA2E56}">
      <dsp:nvSpPr>
        <dsp:cNvPr id="0" name=""/>
        <dsp:cNvSpPr/>
      </dsp:nvSpPr>
      <dsp:spPr>
        <a:xfrm>
          <a:off x="0" y="0"/>
          <a:ext cx="2557336" cy="1384286"/>
        </a:xfrm>
        <a:prstGeom prst="round2SameRect">
          <a:avLst>
            <a:gd name="adj1" fmla="val 16670"/>
            <a:gd name="adj2" fmla="val 0"/>
          </a:avLst>
        </a:prstGeom>
        <a:solidFill>
          <a:srgbClr val="002060"/>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ctr" defTabSz="1333500">
            <a:lnSpc>
              <a:spcPct val="90000"/>
            </a:lnSpc>
            <a:spcBef>
              <a:spcPct val="0"/>
            </a:spcBef>
            <a:spcAft>
              <a:spcPct val="35000"/>
            </a:spcAft>
            <a:buNone/>
          </a:pPr>
          <a:r>
            <a:rPr lang="en-US" sz="3000" b="1" kern="1200" dirty="0" err="1"/>
            <a:t>Việt</a:t>
          </a:r>
          <a:r>
            <a:rPr lang="en-US" sz="3000" b="1" kern="1200" dirty="0"/>
            <a:t> Nam </a:t>
          </a:r>
          <a:r>
            <a:rPr lang="en-US" sz="3000" b="1" kern="1200" dirty="0" err="1"/>
            <a:t>nửa</a:t>
          </a:r>
          <a:r>
            <a:rPr lang="en-US" sz="3000" b="1" kern="1200" dirty="0"/>
            <a:t> </a:t>
          </a:r>
          <a:r>
            <a:rPr lang="en-US" sz="3000" b="1" kern="1200" dirty="0" err="1"/>
            <a:t>cuối</a:t>
          </a:r>
          <a:r>
            <a:rPr lang="en-US" sz="3000" b="1" kern="1200" dirty="0"/>
            <a:t> </a:t>
          </a:r>
          <a:r>
            <a:rPr lang="en-US" sz="3000" b="1" kern="1200" dirty="0" err="1"/>
            <a:t>thế</a:t>
          </a:r>
          <a:r>
            <a:rPr lang="en-US" sz="3000" b="1" kern="1200" dirty="0"/>
            <a:t> </a:t>
          </a:r>
          <a:r>
            <a:rPr lang="en-US" sz="3000" b="1" kern="1200" dirty="0" err="1"/>
            <a:t>kỉ</a:t>
          </a:r>
          <a:r>
            <a:rPr lang="en-US" sz="3000" b="1" kern="1200" dirty="0"/>
            <a:t> XIX</a:t>
          </a:r>
          <a:endParaRPr lang="en-US" sz="3000" kern="1200" dirty="0"/>
        </a:p>
      </dsp:txBody>
      <dsp:txXfrm>
        <a:off x="67587" y="67587"/>
        <a:ext cx="2422162" cy="1316699"/>
      </dsp:txXfrm>
    </dsp:sp>
    <dsp:sp modelId="{DF57A939-2173-4F48-B809-C167FBD095AC}">
      <dsp:nvSpPr>
        <dsp:cNvPr id="0" name=""/>
        <dsp:cNvSpPr/>
      </dsp:nvSpPr>
      <dsp:spPr>
        <a:xfrm>
          <a:off x="0" y="1384286"/>
          <a:ext cx="9835909" cy="276898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53340" tIns="53340" rIns="53340" bIns="53340" numCol="1" spcCol="1270" anchor="t" anchorCtr="0">
          <a:noAutofit/>
        </a:bodyPr>
        <a:lstStyle/>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Nhâm</a:t>
          </a:r>
          <a:r>
            <a:rPr lang="en-US" sz="2800" kern="1200" dirty="0"/>
            <a:t> </a:t>
          </a:r>
          <a:r>
            <a:rPr lang="en-US" sz="2800" kern="1200" dirty="0" err="1"/>
            <a:t>Tuất</a:t>
          </a:r>
          <a:r>
            <a:rPr lang="en-US" sz="2800" kern="1200" dirty="0"/>
            <a:t> (5/6/1862)</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Giáp</a:t>
          </a:r>
          <a:r>
            <a:rPr lang="en-US" sz="2800" kern="1200" dirty="0"/>
            <a:t> </a:t>
          </a:r>
          <a:r>
            <a:rPr lang="en-US" sz="2800" kern="1200" dirty="0" err="1"/>
            <a:t>Tuất</a:t>
          </a:r>
          <a:r>
            <a:rPr lang="en-US" sz="2800" kern="1200" dirty="0"/>
            <a:t> 15/3/1874</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Hắc</a:t>
          </a:r>
          <a:r>
            <a:rPr lang="en-US" sz="2800" kern="1200" dirty="0"/>
            <a:t> </a:t>
          </a:r>
          <a:r>
            <a:rPr lang="en-US" sz="2800" kern="1200" dirty="0" err="1"/>
            <a:t>măng</a:t>
          </a:r>
          <a:r>
            <a:rPr lang="en-US" sz="2800" kern="1200" dirty="0"/>
            <a:t> (1883)</a:t>
          </a:r>
        </a:p>
        <a:p>
          <a:pPr marL="285750" lvl="1" indent="-285750" algn="just" defTabSz="1244600">
            <a:lnSpc>
              <a:spcPct val="90000"/>
            </a:lnSpc>
            <a:spcBef>
              <a:spcPct val="0"/>
            </a:spcBef>
            <a:spcAft>
              <a:spcPct val="15000"/>
            </a:spcAft>
            <a:buChar char="•"/>
          </a:pPr>
          <a:r>
            <a:rPr lang="en-US" sz="2800" kern="1200" dirty="0" err="1"/>
            <a:t>Hiệp</a:t>
          </a:r>
          <a:r>
            <a:rPr lang="en-US" sz="2800" kern="1200" dirty="0"/>
            <a:t> </a:t>
          </a:r>
          <a:r>
            <a:rPr lang="en-US" sz="2800" kern="1200" dirty="0" err="1"/>
            <a:t>ước</a:t>
          </a:r>
          <a:r>
            <a:rPr lang="en-US" sz="2800" kern="1200" dirty="0"/>
            <a:t> </a:t>
          </a:r>
          <a:r>
            <a:rPr lang="en-US" sz="2800" kern="1200" dirty="0" err="1"/>
            <a:t>Patơnot</a:t>
          </a:r>
          <a:r>
            <a:rPr lang="en-US" sz="2800" kern="1200" dirty="0"/>
            <a:t> (1884)</a:t>
          </a:r>
        </a:p>
      </dsp:txBody>
      <dsp:txXfrm>
        <a:off x="0" y="1384286"/>
        <a:ext cx="9835909" cy="2768989"/>
      </dsp:txXfrm>
    </dsp:sp>
  </dsp:spTree>
</dsp:drawing>
</file>

<file path=ppt/diagrams/drawing4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ED4629D-A34A-4226-9DB2-970416E2D212}">
      <dsp:nvSpPr>
        <dsp:cNvPr id="0" name=""/>
        <dsp:cNvSpPr/>
      </dsp:nvSpPr>
      <dsp:spPr>
        <a:xfrm>
          <a:off x="4657709" y="130474"/>
          <a:ext cx="7534290" cy="5007414"/>
        </a:xfrm>
        <a:prstGeom prst="roundRect">
          <a:avLst>
            <a:gd name="adj" fmla="val 10000"/>
          </a:avLst>
        </a:prstGeom>
        <a:solidFill>
          <a:schemeClr val="tx1"/>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6680" tIns="106680" rIns="106680" bIns="106680" numCol="1" spcCol="1270" anchor="t" anchorCtr="0">
          <a:noAutofit/>
        </a:bodyPr>
        <a:lstStyle/>
        <a:p>
          <a:pPr marL="0" lvl="0" indent="0" algn="just" defTabSz="1244600">
            <a:lnSpc>
              <a:spcPct val="90000"/>
            </a:lnSpc>
            <a:spcBef>
              <a:spcPct val="0"/>
            </a:spcBef>
            <a:spcAft>
              <a:spcPct val="35000"/>
            </a:spcAft>
            <a:buNone/>
          </a:pPr>
          <a:r>
            <a:rPr lang="en-US" sz="2800" b="1" kern="1200" dirty="0" err="1">
              <a:solidFill>
                <a:schemeClr val="bg1"/>
              </a:solidFill>
            </a:rPr>
            <a:t>Hiệp</a:t>
          </a:r>
          <a:r>
            <a:rPr lang="en-US" sz="2800" b="1" kern="1200" dirty="0">
              <a:solidFill>
                <a:schemeClr val="bg1"/>
              </a:solidFill>
            </a:rPr>
            <a:t> </a:t>
          </a:r>
          <a:r>
            <a:rPr lang="en-US" sz="2800" b="1" kern="1200" dirty="0" err="1">
              <a:solidFill>
                <a:schemeClr val="bg1"/>
              </a:solidFill>
            </a:rPr>
            <a:t>ước</a:t>
          </a:r>
          <a:r>
            <a:rPr lang="en-US" sz="2800" b="1" kern="1200" dirty="0">
              <a:solidFill>
                <a:schemeClr val="bg1"/>
              </a:solidFill>
            </a:rPr>
            <a:t> </a:t>
          </a:r>
          <a:r>
            <a:rPr lang="en-US" sz="2800" b="1" kern="1200" dirty="0" err="1">
              <a:solidFill>
                <a:schemeClr val="bg1"/>
              </a:solidFill>
            </a:rPr>
            <a:t>Nhâm</a:t>
          </a:r>
          <a:r>
            <a:rPr lang="en-US" sz="2800" b="1" kern="1200" dirty="0">
              <a:solidFill>
                <a:schemeClr val="bg1"/>
              </a:solidFill>
            </a:rPr>
            <a:t> </a:t>
          </a:r>
          <a:r>
            <a:rPr lang="en-US" sz="2800" b="1" kern="1200" dirty="0" err="1">
              <a:solidFill>
                <a:schemeClr val="bg1"/>
              </a:solidFill>
            </a:rPr>
            <a:t>Tuất</a:t>
          </a:r>
          <a:endParaRPr lang="en-US" sz="2800" b="1" kern="1200" dirty="0">
            <a:solidFill>
              <a:schemeClr val="bg1"/>
            </a:solidFill>
          </a:endParaRPr>
        </a:p>
        <a:p>
          <a:pPr marL="285750" lvl="1" indent="-285750" algn="just" defTabSz="1244600">
            <a:lnSpc>
              <a:spcPct val="90000"/>
            </a:lnSpc>
            <a:spcBef>
              <a:spcPct val="0"/>
            </a:spcBef>
            <a:spcAft>
              <a:spcPct val="15000"/>
            </a:spcAft>
            <a:buChar char="•"/>
          </a:pPr>
          <a:r>
            <a:rPr lang="vi-VN" sz="2800" b="0" i="0" kern="1200" dirty="0">
              <a:solidFill>
                <a:schemeClr val="bg1"/>
              </a:solidFill>
            </a:rPr>
            <a:t>Ký</a:t>
          </a:r>
          <a:r>
            <a:rPr lang="en-US" sz="2800" b="0" i="0" kern="1200" dirty="0">
              <a:solidFill>
                <a:schemeClr val="bg1"/>
              </a:solidFill>
            </a:rPr>
            <a:t> </a:t>
          </a:r>
          <a:r>
            <a:rPr lang="en-US" sz="2800" b="0" i="0" kern="1200" dirty="0" err="1">
              <a:solidFill>
                <a:schemeClr val="bg1"/>
              </a:solidFill>
            </a:rPr>
            <a:t>ngày</a:t>
          </a:r>
          <a:r>
            <a:rPr lang="en-US" sz="2800" b="0" i="0" kern="1200" dirty="0">
              <a:solidFill>
                <a:schemeClr val="bg1"/>
              </a:solidFill>
            </a:rPr>
            <a:t> 5/6/1862 </a:t>
          </a:r>
          <a:r>
            <a:rPr lang="en-US" sz="2800" b="0" i="0" kern="1200" dirty="0" err="1">
              <a:solidFill>
                <a:schemeClr val="bg1"/>
              </a:solidFill>
            </a:rPr>
            <a:t>với</a:t>
          </a:r>
          <a:r>
            <a:rPr lang="en-US" sz="2800" b="0" i="0" kern="1200" dirty="0">
              <a:solidFill>
                <a:schemeClr val="bg1"/>
              </a:solidFill>
            </a:rPr>
            <a:t> 12 </a:t>
          </a:r>
          <a:r>
            <a:rPr lang="en-US" sz="2800" b="0" i="0" kern="1200" dirty="0" err="1">
              <a:solidFill>
                <a:schemeClr val="bg1"/>
              </a:solidFill>
            </a:rPr>
            <a:t>điều</a:t>
          </a:r>
          <a:r>
            <a:rPr lang="en-US" sz="2800" b="0" i="0" kern="1200" dirty="0">
              <a:solidFill>
                <a:schemeClr val="bg1"/>
              </a:solidFill>
            </a:rPr>
            <a:t> </a:t>
          </a:r>
          <a:r>
            <a:rPr lang="en-US" sz="2800" b="0" i="0" kern="1200" dirty="0" err="1">
              <a:solidFill>
                <a:schemeClr val="bg1"/>
              </a:solidFill>
            </a:rPr>
            <a:t>khoản</a:t>
          </a:r>
          <a:endParaRPr lang="en-US" sz="2800" kern="1200" dirty="0">
            <a:solidFill>
              <a:schemeClr val="bg1"/>
            </a:solidFill>
          </a:endParaRPr>
        </a:p>
        <a:p>
          <a:pPr marL="285750" lvl="1" indent="-285750" algn="just" defTabSz="1244600">
            <a:lnSpc>
              <a:spcPct val="90000"/>
            </a:lnSpc>
            <a:spcBef>
              <a:spcPct val="0"/>
            </a:spcBef>
            <a:spcAft>
              <a:spcPct val="15000"/>
            </a:spcAft>
            <a:buChar char="•"/>
          </a:pPr>
          <a:r>
            <a:rPr lang="vi-VN" sz="2800" b="0" i="0" kern="1200" dirty="0">
              <a:solidFill>
                <a:schemeClr val="bg1"/>
              </a:solidFill>
            </a:rPr>
            <a:t>Là hòa ước bất bình đẳng "đầu tiên" của Việt Nam ký với Pháp</a:t>
          </a:r>
          <a:endParaRPr lang="en-US" sz="2800" kern="1200" dirty="0">
            <a:solidFill>
              <a:schemeClr val="bg1"/>
            </a:solidFill>
          </a:endParaRPr>
        </a:p>
        <a:p>
          <a:pPr marL="285750" lvl="1" indent="-285750" algn="just" defTabSz="1244600">
            <a:lnSpc>
              <a:spcPct val="90000"/>
            </a:lnSpc>
            <a:spcBef>
              <a:spcPct val="0"/>
            </a:spcBef>
            <a:spcAft>
              <a:spcPct val="15000"/>
            </a:spcAft>
            <a:buChar char="•"/>
          </a:pPr>
          <a:r>
            <a:rPr lang="vi-VN" sz="2800" kern="1200" dirty="0">
              <a:solidFill>
                <a:schemeClr val="bg1"/>
              </a:solidFill>
            </a:rPr>
            <a:t>Hiệp ước được ký </a:t>
          </a:r>
          <a:r>
            <a:rPr lang="en-US" sz="2800" kern="1200" dirty="0" err="1">
              <a:solidFill>
                <a:schemeClr val="bg1"/>
              </a:solidFill>
            </a:rPr>
            <a:t>của</a:t>
          </a:r>
          <a:r>
            <a:rPr lang="vi-VN" sz="2800" kern="1200" dirty="0">
              <a:solidFill>
                <a:schemeClr val="bg1"/>
              </a:solidFill>
            </a:rPr>
            <a:t> đại diện triều Nguyễn</a:t>
          </a:r>
          <a:r>
            <a:rPr lang="en-US" sz="2800" kern="1200" dirty="0">
              <a:solidFill>
                <a:schemeClr val="bg1"/>
              </a:solidFill>
            </a:rPr>
            <a:t> </a:t>
          </a:r>
          <a:r>
            <a:rPr lang="vi-VN" sz="2800" kern="1200" dirty="0">
              <a:solidFill>
                <a:schemeClr val="bg1"/>
              </a:solidFill>
            </a:rPr>
            <a:t>(thời vua Tự Đức) là chánh sứ Phan Thanh Giản</a:t>
          </a:r>
          <a:r>
            <a:rPr lang="en-US" sz="2800" kern="1200" dirty="0">
              <a:solidFill>
                <a:schemeClr val="bg1"/>
              </a:solidFill>
            </a:rPr>
            <a:t> </a:t>
          </a:r>
          <a:r>
            <a:rPr lang="vi-VN" sz="2800" kern="1200" dirty="0">
              <a:solidFill>
                <a:schemeClr val="bg1"/>
              </a:solidFill>
            </a:rPr>
            <a:t>và phó sứ Lâm Duy Hiệp</a:t>
          </a:r>
          <a:r>
            <a:rPr lang="en-US" sz="2800" kern="1200" dirty="0">
              <a:solidFill>
                <a:schemeClr val="bg1"/>
              </a:solidFill>
            </a:rPr>
            <a:t> </a:t>
          </a:r>
          <a:r>
            <a:rPr lang="vi-VN" sz="2800" kern="1200" dirty="0">
              <a:solidFill>
                <a:schemeClr val="bg1"/>
              </a:solidFill>
            </a:rPr>
            <a:t>(hay Thiếp) với đại diện của Pháp là thiếu tướng Bonard</a:t>
          </a:r>
          <a:r>
            <a:rPr lang="en-US" sz="2800" kern="1200" dirty="0">
              <a:solidFill>
                <a:schemeClr val="bg1"/>
              </a:solidFill>
            </a:rPr>
            <a:t> </a:t>
          </a:r>
          <a:r>
            <a:rPr lang="vi-VN" sz="2800" kern="1200" dirty="0">
              <a:solidFill>
                <a:schemeClr val="bg1"/>
              </a:solidFill>
            </a:rPr>
            <a:t>và đại diện của Tây Ban Nha </a:t>
          </a:r>
          <a:endParaRPr lang="en-US" sz="2800" kern="1200" dirty="0">
            <a:solidFill>
              <a:schemeClr val="bg1"/>
            </a:solidFill>
          </a:endParaRPr>
        </a:p>
      </dsp:txBody>
      <dsp:txXfrm>
        <a:off x="6534595" y="130474"/>
        <a:ext cx="5657404" cy="5007414"/>
      </dsp:txXfrm>
    </dsp:sp>
    <dsp:sp modelId="{FBAB5F81-0CC4-4B0C-9DA6-BEEBB240E78E}">
      <dsp:nvSpPr>
        <dsp:cNvPr id="0" name=""/>
        <dsp:cNvSpPr/>
      </dsp:nvSpPr>
      <dsp:spPr>
        <a:xfrm>
          <a:off x="0" y="0"/>
          <a:ext cx="4326355" cy="4790237"/>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6000" r="-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2D3157B-F69E-4D50-A2E8-FCE9AC6E0687}">
      <dsp:nvSpPr>
        <dsp:cNvPr id="0" name=""/>
        <dsp:cNvSpPr/>
      </dsp:nvSpPr>
      <dsp:spPr>
        <a:xfrm>
          <a:off x="0" y="385280"/>
          <a:ext cx="9344212" cy="135466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3825" tIns="82550" rIns="123825" bIns="82550" numCol="1" spcCol="1270" anchor="ctr" anchorCtr="0">
          <a:noAutofit/>
        </a:bodyPr>
        <a:lstStyle/>
        <a:p>
          <a:pPr marL="0" lvl="0" indent="0" algn="ctr" defTabSz="2889250">
            <a:lnSpc>
              <a:spcPct val="90000"/>
            </a:lnSpc>
            <a:spcBef>
              <a:spcPct val="0"/>
            </a:spcBef>
            <a:spcAft>
              <a:spcPct val="35000"/>
            </a:spcAft>
            <a:buNone/>
          </a:pPr>
          <a:r>
            <a:rPr lang="en-US" sz="6500" kern="1200" dirty="0" err="1">
              <a:solidFill>
                <a:schemeClr val="accent4">
                  <a:lumMod val="60000"/>
                  <a:lumOff val="40000"/>
                </a:schemeClr>
              </a:solidFill>
            </a:rPr>
            <a:t>Hiệp</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ước</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Giáp</a:t>
          </a:r>
          <a:r>
            <a:rPr lang="en-US" sz="6500" kern="1200" dirty="0">
              <a:solidFill>
                <a:schemeClr val="accent4">
                  <a:lumMod val="60000"/>
                  <a:lumOff val="40000"/>
                </a:schemeClr>
              </a:solidFill>
            </a:rPr>
            <a:t> </a:t>
          </a:r>
          <a:r>
            <a:rPr lang="en-US" sz="6500" kern="1200" dirty="0" err="1">
              <a:solidFill>
                <a:schemeClr val="accent4">
                  <a:lumMod val="60000"/>
                  <a:lumOff val="40000"/>
                </a:schemeClr>
              </a:solidFill>
            </a:rPr>
            <a:t>Tuất</a:t>
          </a:r>
          <a:endParaRPr lang="en-US" sz="6500" kern="1200" dirty="0">
            <a:solidFill>
              <a:schemeClr val="accent4">
                <a:lumMod val="60000"/>
                <a:lumOff val="40000"/>
              </a:schemeClr>
            </a:solidFill>
          </a:endParaRPr>
        </a:p>
      </dsp:txBody>
      <dsp:txXfrm>
        <a:off x="39677" y="424957"/>
        <a:ext cx="9264858" cy="1275312"/>
      </dsp:txXfrm>
    </dsp:sp>
    <dsp:sp modelId="{FA817435-827C-4059-A956-B585A0E4EEEE}">
      <dsp:nvSpPr>
        <dsp:cNvPr id="0" name=""/>
        <dsp:cNvSpPr/>
      </dsp:nvSpPr>
      <dsp:spPr>
        <a:xfrm>
          <a:off x="0" y="1929993"/>
          <a:ext cx="1354666" cy="1354666"/>
        </a:xfrm>
        <a:prstGeom prst="roundRect">
          <a:avLst>
            <a:gd name="adj" fmla="val 1667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t="-15000" b="-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D5BBE4-E567-407A-8679-8C1C4D560613}">
      <dsp:nvSpPr>
        <dsp:cNvPr id="0" name=""/>
        <dsp:cNvSpPr/>
      </dsp:nvSpPr>
      <dsp:spPr>
        <a:xfrm>
          <a:off x="1435946" y="1929993"/>
          <a:ext cx="7908265" cy="135466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a:t>15.3.1874, </a:t>
          </a:r>
          <a:r>
            <a:rPr lang="en-US" sz="2900" kern="1200" dirty="0" err="1"/>
            <a:t>điều</a:t>
          </a:r>
          <a:r>
            <a:rPr lang="en-US" sz="2900" kern="1200" dirty="0"/>
            <a:t> </a:t>
          </a:r>
          <a:r>
            <a:rPr lang="en-US" sz="2900" kern="1200" dirty="0" err="1"/>
            <a:t>ước</a:t>
          </a:r>
          <a:r>
            <a:rPr lang="en-US" sz="2900" kern="1200" dirty="0"/>
            <a:t> </a:t>
          </a:r>
          <a:r>
            <a:rPr lang="en-US" sz="2900" kern="1200" dirty="0" err="1"/>
            <a:t>Giáp</a:t>
          </a:r>
          <a:r>
            <a:rPr lang="en-US" sz="2900" kern="1200" dirty="0"/>
            <a:t> </a:t>
          </a:r>
          <a:r>
            <a:rPr lang="en-US" sz="2900" kern="1200" dirty="0" err="1"/>
            <a:t>Tuất</a:t>
          </a:r>
          <a:r>
            <a:rPr lang="en-US" sz="2900" kern="1200" dirty="0"/>
            <a:t> </a:t>
          </a:r>
          <a:r>
            <a:rPr lang="en-US" sz="2900" kern="1200" dirty="0" err="1"/>
            <a:t>được</a:t>
          </a:r>
          <a:r>
            <a:rPr lang="en-US" sz="2900" kern="1200" dirty="0"/>
            <a:t> </a:t>
          </a:r>
          <a:r>
            <a:rPr lang="en-US" sz="2900" kern="1200" dirty="0" err="1"/>
            <a:t>ký</a:t>
          </a:r>
          <a:r>
            <a:rPr lang="en-US" sz="2900" kern="1200" dirty="0"/>
            <a:t> </a:t>
          </a:r>
          <a:r>
            <a:rPr lang="en-US" sz="2900" kern="1200" dirty="0" err="1"/>
            <a:t>kết</a:t>
          </a:r>
          <a:r>
            <a:rPr lang="en-US" sz="2900" kern="1200" dirty="0"/>
            <a:t> </a:t>
          </a:r>
          <a:r>
            <a:rPr lang="en-US" sz="2900" kern="1200" dirty="0" err="1"/>
            <a:t>với</a:t>
          </a:r>
          <a:r>
            <a:rPr lang="en-US" sz="2900" kern="1200" dirty="0"/>
            <a:t> 22 </a:t>
          </a:r>
          <a:r>
            <a:rPr lang="en-US" sz="2900" kern="1200" dirty="0" err="1"/>
            <a:t>điều</a:t>
          </a:r>
          <a:r>
            <a:rPr lang="en-US" sz="2900" kern="1200" dirty="0"/>
            <a:t> </a:t>
          </a:r>
          <a:r>
            <a:rPr lang="en-US" sz="2900" kern="1200" dirty="0" err="1"/>
            <a:t>khoản</a:t>
          </a:r>
          <a:endParaRPr lang="en-US" sz="2900" kern="1200" dirty="0"/>
        </a:p>
      </dsp:txBody>
      <dsp:txXfrm>
        <a:off x="1502087" y="1996134"/>
        <a:ext cx="7775983" cy="1222384"/>
      </dsp:txXfrm>
    </dsp:sp>
    <dsp:sp modelId="{A70E6880-D428-4432-B97A-EB8E3CAB77E6}">
      <dsp:nvSpPr>
        <dsp:cNvPr id="0" name=""/>
        <dsp:cNvSpPr/>
      </dsp:nvSpPr>
      <dsp:spPr>
        <a:xfrm>
          <a:off x="0" y="3447220"/>
          <a:ext cx="1354666" cy="1639959"/>
        </a:xfrm>
        <a:prstGeom prst="roundRect">
          <a:avLst>
            <a:gd name="adj" fmla="val 16670"/>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t="-15000" b="-1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C6E029B-34C7-44B0-B9E0-2119B4E1F0E3}">
      <dsp:nvSpPr>
        <dsp:cNvPr id="0" name=""/>
        <dsp:cNvSpPr/>
      </dsp:nvSpPr>
      <dsp:spPr>
        <a:xfrm>
          <a:off x="1422265" y="3520413"/>
          <a:ext cx="7908265" cy="1354666"/>
        </a:xfrm>
        <a:prstGeom prst="roundRect">
          <a:avLst>
            <a:gd name="adj" fmla="val 1667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6248" tIns="206248" rIns="206248" bIns="206248" numCol="1" spcCol="1270" anchor="ctr" anchorCtr="0">
          <a:noAutofit/>
        </a:bodyPr>
        <a:lstStyle/>
        <a:p>
          <a:pPr marL="0" lvl="0" indent="0" algn="ctr" defTabSz="1289050">
            <a:lnSpc>
              <a:spcPct val="90000"/>
            </a:lnSpc>
            <a:spcBef>
              <a:spcPct val="0"/>
            </a:spcBef>
            <a:spcAft>
              <a:spcPct val="35000"/>
            </a:spcAft>
            <a:buNone/>
          </a:pPr>
          <a:r>
            <a:rPr lang="en-US" sz="2900" kern="1200" dirty="0" err="1"/>
            <a:t>Việt</a:t>
          </a:r>
          <a:r>
            <a:rPr lang="en-US" sz="2900" kern="1200" dirty="0"/>
            <a:t> Nam </a:t>
          </a:r>
          <a:r>
            <a:rPr lang="en-US" sz="2900" kern="1200" dirty="0" err="1"/>
            <a:t>trên</a:t>
          </a:r>
          <a:r>
            <a:rPr lang="en-US" sz="2900" kern="1200" dirty="0"/>
            <a:t> </a:t>
          </a:r>
          <a:r>
            <a:rPr lang="en-US" sz="2900" kern="1200" dirty="0" err="1"/>
            <a:t>thực</a:t>
          </a:r>
          <a:r>
            <a:rPr lang="en-US" sz="2900" kern="1200" dirty="0"/>
            <a:t> </a:t>
          </a:r>
          <a:r>
            <a:rPr lang="en-US" sz="2900" kern="1200" dirty="0" err="1"/>
            <a:t>tế</a:t>
          </a:r>
          <a:r>
            <a:rPr lang="en-US" sz="2900" kern="1200" dirty="0"/>
            <a:t> </a:t>
          </a:r>
          <a:r>
            <a:rPr lang="en-US" sz="2900" kern="1200" dirty="0" err="1"/>
            <a:t>đã</a:t>
          </a:r>
          <a:r>
            <a:rPr lang="en-US" sz="2900" kern="1200" dirty="0"/>
            <a:t> </a:t>
          </a:r>
          <a:r>
            <a:rPr lang="en-US" sz="2900" kern="1200" dirty="0" err="1"/>
            <a:t>trở</a:t>
          </a:r>
          <a:r>
            <a:rPr lang="en-US" sz="2900" kern="1200" dirty="0"/>
            <a:t> </a:t>
          </a:r>
          <a:r>
            <a:rPr lang="en-US" sz="2900" kern="1200" dirty="0" err="1"/>
            <a:t>thành</a:t>
          </a:r>
          <a:r>
            <a:rPr lang="en-US" sz="2900" kern="1200" dirty="0"/>
            <a:t> </a:t>
          </a:r>
          <a:r>
            <a:rPr lang="en-US" sz="2900" kern="1200" dirty="0" err="1"/>
            <a:t>đất</a:t>
          </a:r>
          <a:r>
            <a:rPr lang="en-US" sz="2900" kern="1200" dirty="0"/>
            <a:t> </a:t>
          </a:r>
          <a:r>
            <a:rPr lang="en-US" sz="2900" kern="1200" dirty="0" err="1"/>
            <a:t>Bảo</a:t>
          </a:r>
          <a:r>
            <a:rPr lang="en-US" sz="2900" kern="1200" dirty="0"/>
            <a:t> </a:t>
          </a:r>
          <a:r>
            <a:rPr lang="en-US" sz="2900" kern="1200" dirty="0" err="1"/>
            <a:t>hộ</a:t>
          </a:r>
          <a:r>
            <a:rPr lang="en-US" sz="2900" kern="1200" dirty="0"/>
            <a:t> </a:t>
          </a:r>
          <a:r>
            <a:rPr lang="en-US" sz="2900" kern="1200" dirty="0" err="1"/>
            <a:t>của</a:t>
          </a:r>
          <a:r>
            <a:rPr lang="en-US" sz="2900" kern="1200" dirty="0"/>
            <a:t> </a:t>
          </a:r>
          <a:r>
            <a:rPr lang="en-US" sz="2900" kern="1200" dirty="0" err="1"/>
            <a:t>Pháp</a:t>
          </a:r>
          <a:endParaRPr lang="en-US" sz="2900" kern="1200" dirty="0"/>
        </a:p>
      </dsp:txBody>
      <dsp:txXfrm>
        <a:off x="1488406" y="3586554"/>
        <a:ext cx="7775983" cy="1222384"/>
      </dsp:txXfrm>
    </dsp:sp>
  </dsp:spTree>
</dsp:drawing>
</file>

<file path=ppt/diagrams/drawing4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D37C402-5DF2-4827-85B5-E16F59062C0D}">
      <dsp:nvSpPr>
        <dsp:cNvPr id="0" name=""/>
        <dsp:cNvSpPr/>
      </dsp:nvSpPr>
      <dsp:spPr>
        <a:xfrm>
          <a:off x="0" y="0"/>
          <a:ext cx="11768729" cy="6750424"/>
        </a:xfrm>
        <a:prstGeom prst="roundRect">
          <a:avLst>
            <a:gd name="adj" fmla="val 10000"/>
          </a:avLst>
        </a:prstGeom>
        <a:solidFill>
          <a:srgbClr val="00B05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t" anchorCtr="0">
          <a:noAutofit/>
        </a:bodyPr>
        <a:lstStyle/>
        <a:p>
          <a:pPr marL="0" lvl="0" indent="0" algn="l" defTabSz="2533650">
            <a:lnSpc>
              <a:spcPct val="90000"/>
            </a:lnSpc>
            <a:spcBef>
              <a:spcPct val="0"/>
            </a:spcBef>
            <a:spcAft>
              <a:spcPct val="35000"/>
            </a:spcAft>
            <a:buNone/>
          </a:pPr>
          <a:r>
            <a:rPr lang="en-US" sz="5700" kern="1200" dirty="0" err="1">
              <a:solidFill>
                <a:schemeClr val="accent4">
                  <a:lumMod val="60000"/>
                  <a:lumOff val="40000"/>
                </a:schemeClr>
              </a:solidFill>
            </a:rPr>
            <a:t>Hiệp</a:t>
          </a:r>
          <a:r>
            <a:rPr lang="en-US" sz="5700" kern="1200" dirty="0">
              <a:solidFill>
                <a:schemeClr val="accent4">
                  <a:lumMod val="60000"/>
                  <a:lumOff val="40000"/>
                </a:schemeClr>
              </a:solidFill>
            </a:rPr>
            <a:t> </a:t>
          </a:r>
          <a:r>
            <a:rPr lang="en-US" sz="5700" kern="1200" dirty="0" err="1">
              <a:solidFill>
                <a:schemeClr val="accent4">
                  <a:lumMod val="60000"/>
                  <a:lumOff val="40000"/>
                </a:schemeClr>
              </a:solidFill>
            </a:rPr>
            <a:t>ước</a:t>
          </a:r>
          <a:r>
            <a:rPr lang="en-US" sz="5700" kern="1200" dirty="0">
              <a:solidFill>
                <a:schemeClr val="accent4">
                  <a:lumMod val="60000"/>
                  <a:lumOff val="40000"/>
                </a:schemeClr>
              </a:solidFill>
            </a:rPr>
            <a:t> </a:t>
          </a:r>
          <a:r>
            <a:rPr lang="en-US" sz="5700" kern="1200" dirty="0" err="1">
              <a:solidFill>
                <a:schemeClr val="accent4">
                  <a:lumMod val="60000"/>
                  <a:lumOff val="40000"/>
                </a:schemeClr>
              </a:solidFill>
            </a:rPr>
            <a:t>Hắc</a:t>
          </a:r>
          <a:r>
            <a:rPr lang="en-US" sz="5700" kern="1200" dirty="0">
              <a:solidFill>
                <a:schemeClr val="accent4">
                  <a:lumMod val="60000"/>
                  <a:lumOff val="40000"/>
                </a:schemeClr>
              </a:solidFill>
            </a:rPr>
            <a:t> </a:t>
          </a:r>
          <a:r>
            <a:rPr lang="en-US" sz="5700" kern="1200" dirty="0" err="1">
              <a:solidFill>
                <a:schemeClr val="accent4">
                  <a:lumMod val="60000"/>
                  <a:lumOff val="40000"/>
                </a:schemeClr>
              </a:solidFill>
            </a:rPr>
            <a:t>măng</a:t>
          </a:r>
          <a:endParaRPr lang="en-US" sz="5700" kern="1200" dirty="0">
            <a:solidFill>
              <a:schemeClr val="accent4">
                <a:lumMod val="60000"/>
                <a:lumOff val="40000"/>
              </a:schemeClr>
            </a:solidFill>
          </a:endParaRPr>
        </a:p>
        <a:p>
          <a:pPr marL="285750" lvl="1" indent="-285750" algn="l" defTabSz="1955800">
            <a:lnSpc>
              <a:spcPct val="90000"/>
            </a:lnSpc>
            <a:spcBef>
              <a:spcPct val="0"/>
            </a:spcBef>
            <a:spcAft>
              <a:spcPct val="15000"/>
            </a:spcAft>
            <a:buChar char="•"/>
          </a:pPr>
          <a:r>
            <a:rPr lang="en-US" sz="4400" kern="1200" dirty="0">
              <a:solidFill>
                <a:schemeClr val="bg1"/>
              </a:solidFill>
            </a:rPr>
            <a:t>25.8.1883 </a:t>
          </a:r>
          <a:r>
            <a:rPr lang="en-US" sz="4400" kern="1200" dirty="0" err="1">
              <a:solidFill>
                <a:schemeClr val="bg1"/>
              </a:solidFill>
            </a:rPr>
            <a:t>vua</a:t>
          </a:r>
          <a:r>
            <a:rPr lang="en-US" sz="4400" kern="1200" dirty="0">
              <a:solidFill>
                <a:schemeClr val="bg1"/>
              </a:solidFill>
            </a:rPr>
            <a:t> </a:t>
          </a:r>
          <a:r>
            <a:rPr lang="en-US" sz="4400" kern="1200" dirty="0" err="1">
              <a:solidFill>
                <a:schemeClr val="bg1"/>
              </a:solidFill>
            </a:rPr>
            <a:t>Hiệp</a:t>
          </a:r>
          <a:r>
            <a:rPr lang="en-US" sz="4400" kern="1200" dirty="0">
              <a:solidFill>
                <a:schemeClr val="bg1"/>
              </a:solidFill>
            </a:rPr>
            <a:t> </a:t>
          </a:r>
          <a:r>
            <a:rPr lang="en-US" sz="4400" kern="1200" dirty="0" err="1">
              <a:solidFill>
                <a:schemeClr val="bg1"/>
              </a:solidFill>
            </a:rPr>
            <a:t>Hoà</a:t>
          </a:r>
          <a:r>
            <a:rPr lang="en-US" sz="4400" kern="1200" dirty="0">
              <a:solidFill>
                <a:schemeClr val="bg1"/>
              </a:solidFill>
            </a:rPr>
            <a:t> </a:t>
          </a:r>
          <a:r>
            <a:rPr lang="en-US" sz="4400" kern="1200" dirty="0" err="1">
              <a:solidFill>
                <a:schemeClr val="bg1"/>
              </a:solidFill>
            </a:rPr>
            <a:t>chấp</a:t>
          </a:r>
          <a:r>
            <a:rPr lang="en-US" sz="4400" kern="1200" dirty="0">
              <a:solidFill>
                <a:schemeClr val="bg1"/>
              </a:solidFill>
            </a:rPr>
            <a:t> </a:t>
          </a:r>
          <a:r>
            <a:rPr lang="en-US" sz="4400" kern="1200" dirty="0" err="1">
              <a:solidFill>
                <a:schemeClr val="bg1"/>
              </a:solidFill>
            </a:rPr>
            <a:t>nhận</a:t>
          </a:r>
          <a:r>
            <a:rPr lang="en-US" sz="4400" kern="1200" dirty="0">
              <a:solidFill>
                <a:schemeClr val="bg1"/>
              </a:solidFill>
            </a:rPr>
            <a:t> </a:t>
          </a:r>
          <a:r>
            <a:rPr lang="en-US" sz="4400" kern="1200" dirty="0" err="1">
              <a:solidFill>
                <a:schemeClr val="bg1"/>
              </a:solidFill>
            </a:rPr>
            <a:t>ký</a:t>
          </a:r>
          <a:r>
            <a:rPr lang="en-US" sz="4400" kern="1200" dirty="0">
              <a:solidFill>
                <a:schemeClr val="bg1"/>
              </a:solidFill>
            </a:rPr>
            <a:t> </a:t>
          </a:r>
          <a:r>
            <a:rPr lang="en-US" sz="4400" kern="1200" dirty="0" err="1">
              <a:solidFill>
                <a:schemeClr val="bg1"/>
              </a:solidFill>
            </a:rPr>
            <a:t>hoà</a:t>
          </a:r>
          <a:r>
            <a:rPr lang="en-US" sz="4400" kern="1200" dirty="0">
              <a:solidFill>
                <a:schemeClr val="bg1"/>
              </a:solidFill>
            </a:rPr>
            <a:t> </a:t>
          </a:r>
          <a:r>
            <a:rPr lang="en-US" sz="4400" kern="1200" dirty="0" err="1">
              <a:solidFill>
                <a:schemeClr val="bg1"/>
              </a:solidFill>
            </a:rPr>
            <a:t>ước</a:t>
          </a:r>
          <a:r>
            <a:rPr lang="en-US" sz="4400" kern="1200" dirty="0">
              <a:solidFill>
                <a:schemeClr val="bg1"/>
              </a:solidFill>
            </a:rPr>
            <a:t> </a:t>
          </a:r>
        </a:p>
        <a:p>
          <a:pPr marL="285750" lvl="1" indent="-285750" algn="l" defTabSz="1955800">
            <a:lnSpc>
              <a:spcPct val="90000"/>
            </a:lnSpc>
            <a:spcBef>
              <a:spcPct val="0"/>
            </a:spcBef>
            <a:spcAft>
              <a:spcPct val="15000"/>
            </a:spcAft>
            <a:buChar char="•"/>
          </a:pPr>
          <a:r>
            <a:rPr lang="en-US" sz="4400" kern="1200" dirty="0" err="1">
              <a:solidFill>
                <a:schemeClr val="bg1"/>
              </a:solidFill>
            </a:rPr>
            <a:t>Việt</a:t>
          </a:r>
          <a:r>
            <a:rPr lang="en-US" sz="4400" kern="1200" dirty="0">
              <a:solidFill>
                <a:schemeClr val="bg1"/>
              </a:solidFill>
            </a:rPr>
            <a:t> Nam </a:t>
          </a:r>
          <a:r>
            <a:rPr lang="en-US" sz="4400" kern="1200" dirty="0" err="1">
              <a:solidFill>
                <a:schemeClr val="bg1"/>
              </a:solidFill>
            </a:rPr>
            <a:t>chính</a:t>
          </a:r>
          <a:r>
            <a:rPr lang="en-US" sz="4400" kern="1200" dirty="0">
              <a:solidFill>
                <a:schemeClr val="bg1"/>
              </a:solidFill>
            </a:rPr>
            <a:t> </a:t>
          </a:r>
          <a:r>
            <a:rPr lang="en-US" sz="4400" kern="1200" dirty="0" err="1">
              <a:solidFill>
                <a:schemeClr val="bg1"/>
              </a:solidFill>
            </a:rPr>
            <a:t>thức</a:t>
          </a:r>
          <a:r>
            <a:rPr lang="en-US" sz="4400" kern="1200" dirty="0">
              <a:solidFill>
                <a:schemeClr val="bg1"/>
              </a:solidFill>
            </a:rPr>
            <a:t> </a:t>
          </a:r>
          <a:r>
            <a:rPr lang="en-US" sz="4400" kern="1200" dirty="0" err="1">
              <a:solidFill>
                <a:schemeClr val="bg1"/>
              </a:solidFill>
            </a:rPr>
            <a:t>trở</a:t>
          </a:r>
          <a:r>
            <a:rPr lang="en-US" sz="4400" kern="1200" dirty="0">
              <a:solidFill>
                <a:schemeClr val="bg1"/>
              </a:solidFill>
            </a:rPr>
            <a:t> </a:t>
          </a:r>
          <a:r>
            <a:rPr lang="en-US" sz="4400" kern="1200" dirty="0" err="1">
              <a:solidFill>
                <a:schemeClr val="bg1"/>
              </a:solidFill>
            </a:rPr>
            <a:t>thành</a:t>
          </a:r>
          <a:r>
            <a:rPr lang="en-US" sz="4400" kern="1200" dirty="0">
              <a:solidFill>
                <a:schemeClr val="bg1"/>
              </a:solidFill>
            </a:rPr>
            <a:t> </a:t>
          </a:r>
          <a:r>
            <a:rPr lang="en-US" sz="4400" kern="1200" dirty="0" err="1">
              <a:solidFill>
                <a:schemeClr val="bg1"/>
              </a:solidFill>
            </a:rPr>
            <a:t>thuộc</a:t>
          </a:r>
          <a:r>
            <a:rPr lang="en-US" sz="4400" kern="1200" dirty="0">
              <a:solidFill>
                <a:schemeClr val="bg1"/>
              </a:solidFill>
            </a:rPr>
            <a:t> </a:t>
          </a:r>
          <a:r>
            <a:rPr lang="en-US" sz="4400" kern="1200" dirty="0" err="1">
              <a:solidFill>
                <a:schemeClr val="bg1"/>
              </a:solidFill>
            </a:rPr>
            <a:t>địa</a:t>
          </a:r>
          <a:r>
            <a:rPr lang="en-US" sz="4400" kern="1200" dirty="0">
              <a:solidFill>
                <a:schemeClr val="bg1"/>
              </a:solidFill>
            </a:rPr>
            <a:t> </a:t>
          </a:r>
          <a:r>
            <a:rPr lang="en-US" sz="4400" kern="1200" dirty="0" err="1">
              <a:solidFill>
                <a:schemeClr val="bg1"/>
              </a:solidFill>
            </a:rPr>
            <a:t>của</a:t>
          </a:r>
          <a:r>
            <a:rPr lang="en-US" sz="4400" kern="1200" dirty="0">
              <a:solidFill>
                <a:schemeClr val="bg1"/>
              </a:solidFill>
            </a:rPr>
            <a:t> </a:t>
          </a:r>
          <a:r>
            <a:rPr lang="en-US" sz="4400" kern="1200" dirty="0" err="1">
              <a:solidFill>
                <a:schemeClr val="bg1"/>
              </a:solidFill>
            </a:rPr>
            <a:t>Pháp</a:t>
          </a:r>
          <a:endParaRPr lang="en-US" sz="4400" kern="1200" dirty="0">
            <a:solidFill>
              <a:schemeClr val="bg1"/>
            </a:solidFill>
          </a:endParaRPr>
        </a:p>
        <a:p>
          <a:pPr marL="285750" lvl="1" indent="-285750" algn="l" defTabSz="1955800">
            <a:lnSpc>
              <a:spcPct val="90000"/>
            </a:lnSpc>
            <a:spcBef>
              <a:spcPct val="0"/>
            </a:spcBef>
            <a:spcAft>
              <a:spcPct val="15000"/>
            </a:spcAft>
            <a:buChar char="•"/>
          </a:pPr>
          <a:r>
            <a:rPr lang="vi-VN" sz="4400" b="0" i="0" kern="1200" dirty="0">
              <a:solidFill>
                <a:schemeClr val="bg1"/>
              </a:solidFill>
            </a:rPr>
            <a:t>Hoà ước có tất cả 27 điều khoản với nội dung chính là xác lập quyền bảo hộ lâu dài của Phá</a:t>
          </a:r>
          <a:r>
            <a:rPr lang="en-US" sz="4400" b="0" i="0" kern="1200" dirty="0">
              <a:solidFill>
                <a:schemeClr val="bg1"/>
              </a:solidFill>
            </a:rPr>
            <a:t>p </a:t>
          </a:r>
          <a:r>
            <a:rPr lang="vi-VN" sz="4400" b="0" i="0" kern="1200" dirty="0">
              <a:solidFill>
                <a:schemeClr val="bg1"/>
              </a:solidFill>
            </a:rPr>
            <a:t>trên toàn bộ Việt Nam</a:t>
          </a:r>
          <a:endParaRPr lang="en-US" sz="4400" kern="1200" dirty="0">
            <a:solidFill>
              <a:schemeClr val="bg1"/>
            </a:solidFill>
          </a:endParaRPr>
        </a:p>
      </dsp:txBody>
      <dsp:txXfrm>
        <a:off x="3028788" y="0"/>
        <a:ext cx="8739940" cy="6750424"/>
      </dsp:txXfrm>
    </dsp:sp>
    <dsp:sp modelId="{C3BDA778-B33F-4308-BB22-EE4C145668E7}">
      <dsp:nvSpPr>
        <dsp:cNvPr id="0" name=""/>
        <dsp:cNvSpPr/>
      </dsp:nvSpPr>
      <dsp:spPr>
        <a:xfrm>
          <a:off x="0" y="660623"/>
          <a:ext cx="3109015" cy="540033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6000" r="-1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AF0AA4E-3866-4DCE-BE22-F8B6E577F778}">
      <dsp:nvSpPr>
        <dsp:cNvPr id="0" name=""/>
        <dsp:cNvSpPr/>
      </dsp:nvSpPr>
      <dsp:spPr>
        <a:xfrm>
          <a:off x="0" y="0"/>
          <a:ext cx="11860305" cy="6575612"/>
        </a:xfrm>
        <a:prstGeom prst="roundRect">
          <a:avLst>
            <a:gd name="adj" fmla="val 10000"/>
          </a:avLst>
        </a:prstGeom>
        <a:solidFill>
          <a:srgbClr val="002060"/>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13360" tIns="213360" rIns="213360" bIns="213360" numCol="1" spcCol="1270" anchor="t" anchorCtr="0">
          <a:noAutofit/>
        </a:bodyPr>
        <a:lstStyle/>
        <a:p>
          <a:pPr marL="0" lvl="0" indent="0" algn="l" defTabSz="2489200">
            <a:lnSpc>
              <a:spcPct val="90000"/>
            </a:lnSpc>
            <a:spcBef>
              <a:spcPct val="0"/>
            </a:spcBef>
            <a:spcAft>
              <a:spcPct val="35000"/>
            </a:spcAft>
            <a:buNone/>
          </a:pPr>
          <a:r>
            <a:rPr lang="en-US" sz="5600" kern="1200" dirty="0" err="1"/>
            <a:t>Hòa</a:t>
          </a:r>
          <a:r>
            <a:rPr lang="en-US" sz="5600" kern="1200" dirty="0"/>
            <a:t> </a:t>
          </a:r>
          <a:r>
            <a:rPr lang="en-US" sz="5600" kern="1200" dirty="0" err="1"/>
            <a:t>ước</a:t>
          </a:r>
          <a:r>
            <a:rPr lang="en-US" sz="5600" kern="1200" dirty="0"/>
            <a:t> </a:t>
          </a:r>
          <a:r>
            <a:rPr lang="en-US" sz="5600" kern="1200" dirty="0" err="1"/>
            <a:t>patơnot</a:t>
          </a:r>
          <a:endParaRPr lang="en-US" sz="5600" kern="1200" dirty="0"/>
        </a:p>
        <a:p>
          <a:pPr marL="285750" lvl="1" indent="-285750" algn="l" defTabSz="1955800">
            <a:lnSpc>
              <a:spcPct val="90000"/>
            </a:lnSpc>
            <a:spcBef>
              <a:spcPct val="0"/>
            </a:spcBef>
            <a:spcAft>
              <a:spcPct val="15000"/>
            </a:spcAft>
            <a:buChar char="•"/>
          </a:pPr>
          <a:r>
            <a:rPr lang="vi-VN" sz="4400" b="0" i="0" kern="1200" dirty="0"/>
            <a:t>Còn gọi là Hiệp ước Giáp Thân </a:t>
          </a:r>
          <a:r>
            <a:rPr lang="en-US" sz="4400" b="0" i="0" kern="1200" dirty="0"/>
            <a:t>6/6/18</a:t>
          </a:r>
          <a:r>
            <a:rPr lang="vi-VN" sz="4400" b="0" i="0" kern="1200" dirty="0"/>
            <a:t>8</a:t>
          </a:r>
          <a:r>
            <a:rPr lang="en-US" sz="4400" b="0" i="0" kern="1200" dirty="0"/>
            <a:t>4</a:t>
          </a:r>
          <a:endParaRPr lang="en-US" sz="4400" kern="1200" dirty="0"/>
        </a:p>
        <a:p>
          <a:pPr marL="285750" lvl="1" indent="-285750" algn="l" defTabSz="1955800">
            <a:lnSpc>
              <a:spcPct val="90000"/>
            </a:lnSpc>
            <a:spcBef>
              <a:spcPct val="0"/>
            </a:spcBef>
            <a:spcAft>
              <a:spcPct val="15000"/>
            </a:spcAft>
            <a:buChar char="•"/>
          </a:pPr>
          <a:r>
            <a:rPr lang="vi-VN" sz="4400" b="0" i="0" kern="1200" dirty="0"/>
            <a:t>Hiệp ước cuối cùng nhà Nguyễn ký với thực dân Pháp</a:t>
          </a:r>
          <a:r>
            <a:rPr lang="en-US" sz="4400" b="0" i="0" kern="1200" dirty="0"/>
            <a:t>19 </a:t>
          </a:r>
          <a:r>
            <a:rPr lang="en-US" sz="4400" b="0" i="0" kern="1200" dirty="0" err="1"/>
            <a:t>điều</a:t>
          </a:r>
          <a:r>
            <a:rPr lang="en-US" sz="4400" b="0" i="0" kern="1200" dirty="0"/>
            <a:t> </a:t>
          </a:r>
          <a:r>
            <a:rPr lang="en-US" sz="4400" b="0" i="0" kern="1200" dirty="0" err="1"/>
            <a:t>khoản</a:t>
          </a:r>
          <a:endParaRPr lang="en-US" sz="4400" kern="1200" dirty="0"/>
        </a:p>
        <a:p>
          <a:pPr marL="285750" lvl="1" indent="-285750" algn="l" defTabSz="1955800">
            <a:lnSpc>
              <a:spcPct val="90000"/>
            </a:lnSpc>
            <a:spcBef>
              <a:spcPct val="0"/>
            </a:spcBef>
            <a:spcAft>
              <a:spcPct val="15000"/>
            </a:spcAft>
            <a:buChar char="•"/>
          </a:pPr>
          <a:r>
            <a:rPr lang="en-US" sz="4400" kern="1200" dirty="0" err="1"/>
            <a:t>Là</a:t>
          </a:r>
          <a:r>
            <a:rPr lang="en-US" sz="4400" kern="1200" dirty="0"/>
            <a:t> </a:t>
          </a:r>
          <a:r>
            <a:rPr lang="en-US" sz="4400" kern="1200" dirty="0" err="1"/>
            <a:t>bản</a:t>
          </a:r>
          <a:r>
            <a:rPr lang="en-US" sz="4400" kern="1200" dirty="0"/>
            <a:t> </a:t>
          </a:r>
          <a:r>
            <a:rPr lang="en-US" sz="4400" kern="1200" dirty="0" err="1"/>
            <a:t>khai</a:t>
          </a:r>
          <a:r>
            <a:rPr lang="en-US" sz="4400" kern="1200" dirty="0"/>
            <a:t> </a:t>
          </a:r>
          <a:r>
            <a:rPr lang="en-US" sz="4400" kern="1200" dirty="0" err="1"/>
            <a:t>tử</a:t>
          </a:r>
          <a:r>
            <a:rPr lang="en-US" sz="4400" kern="1200" dirty="0"/>
            <a:t> </a:t>
          </a:r>
          <a:r>
            <a:rPr lang="en-US" sz="4400" kern="1200" dirty="0" err="1"/>
            <a:t>tất</a:t>
          </a:r>
          <a:r>
            <a:rPr lang="en-US" sz="4400" kern="1200" dirty="0"/>
            <a:t> </a:t>
          </a:r>
          <a:r>
            <a:rPr lang="en-US" sz="4400" kern="1200" dirty="0" err="1"/>
            <a:t>cả</a:t>
          </a:r>
          <a:r>
            <a:rPr lang="en-US" sz="4400" kern="1200" dirty="0"/>
            <a:t> </a:t>
          </a:r>
          <a:r>
            <a:rPr lang="en-US" sz="4400" kern="1200" dirty="0" err="1"/>
            <a:t>mọi</a:t>
          </a:r>
          <a:r>
            <a:rPr lang="en-US" sz="4400" kern="1200" dirty="0"/>
            <a:t> </a:t>
          </a:r>
          <a:r>
            <a:rPr lang="en-US" sz="4400" kern="1200" dirty="0" err="1"/>
            <a:t>quyền</a:t>
          </a:r>
          <a:r>
            <a:rPr lang="en-US" sz="4400" kern="1200" dirty="0"/>
            <a:t> </a:t>
          </a:r>
          <a:r>
            <a:rPr lang="en-US" sz="4400" kern="1200" dirty="0" err="1"/>
            <a:t>hành</a:t>
          </a:r>
          <a:r>
            <a:rPr lang="en-US" sz="4400" kern="1200" dirty="0"/>
            <a:t> </a:t>
          </a:r>
          <a:r>
            <a:rPr lang="en-US" sz="4400" kern="1200" dirty="0" err="1"/>
            <a:t>của</a:t>
          </a:r>
          <a:r>
            <a:rPr lang="en-US" sz="4400" kern="1200" dirty="0"/>
            <a:t> </a:t>
          </a:r>
          <a:r>
            <a:rPr lang="en-US" sz="4400" kern="1200" dirty="0" err="1"/>
            <a:t>triều</a:t>
          </a:r>
          <a:r>
            <a:rPr lang="en-US" sz="4400" kern="1200" dirty="0"/>
            <a:t> </a:t>
          </a:r>
          <a:r>
            <a:rPr lang="en-US" sz="4400" kern="1200" dirty="0" err="1"/>
            <a:t>đình</a:t>
          </a:r>
          <a:r>
            <a:rPr lang="en-US" sz="4400" kern="1200" dirty="0"/>
            <a:t> </a:t>
          </a:r>
          <a:r>
            <a:rPr lang="en-US" sz="4400" kern="1200" dirty="0" err="1"/>
            <a:t>Huế</a:t>
          </a:r>
          <a:r>
            <a:rPr lang="en-US" sz="4400" kern="1200" dirty="0"/>
            <a:t> </a:t>
          </a:r>
          <a:r>
            <a:rPr lang="en-US" sz="4400" kern="1200" dirty="0" err="1"/>
            <a:t>trên</a:t>
          </a:r>
          <a:r>
            <a:rPr lang="en-US" sz="4400" kern="1200" dirty="0"/>
            <a:t> </a:t>
          </a:r>
          <a:r>
            <a:rPr lang="en-US" sz="4400" kern="1200" dirty="0" err="1"/>
            <a:t>vương</a:t>
          </a:r>
          <a:r>
            <a:rPr lang="en-US" sz="4400" kern="1200" dirty="0"/>
            <a:t> </a:t>
          </a:r>
          <a:r>
            <a:rPr lang="en-US" sz="4400" kern="1200" dirty="0" err="1"/>
            <a:t>quốc</a:t>
          </a:r>
          <a:r>
            <a:rPr lang="en-US" sz="4400" kern="1200" dirty="0"/>
            <a:t> </a:t>
          </a:r>
          <a:r>
            <a:rPr lang="en-US" sz="4400" kern="1200" dirty="0" err="1"/>
            <a:t>Việt</a:t>
          </a:r>
          <a:r>
            <a:rPr lang="en-US" sz="4400" kern="1200" dirty="0"/>
            <a:t> Nam.</a:t>
          </a:r>
        </a:p>
      </dsp:txBody>
      <dsp:txXfrm>
        <a:off x="3029622" y="0"/>
        <a:ext cx="8830682" cy="6575612"/>
      </dsp:txXfrm>
    </dsp:sp>
    <dsp:sp modelId="{5024E848-EA22-4DB9-B668-AE98E8D5B5A2}">
      <dsp:nvSpPr>
        <dsp:cNvPr id="0" name=""/>
        <dsp:cNvSpPr/>
      </dsp:nvSpPr>
      <dsp:spPr>
        <a:xfrm>
          <a:off x="657561" y="657561"/>
          <a:ext cx="2372061" cy="5260489"/>
        </a:xfrm>
        <a:prstGeom prst="roundRect">
          <a:avLst>
            <a:gd name="adj" fmla="val 10000"/>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86000" r="-86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3835BB1-20E7-4E8B-B390-15675BAAF2CE}">
      <dsp:nvSpPr>
        <dsp:cNvPr id="0" name=""/>
        <dsp:cNvSpPr/>
      </dsp:nvSpPr>
      <dsp:spPr>
        <a:xfrm>
          <a:off x="3970962" y="373839"/>
          <a:ext cx="7069073" cy="220908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6287" tIns="236220" rIns="236220" bIns="236220" numCol="1" spcCol="1270" anchor="ctr" anchorCtr="0">
          <a:noAutofit/>
        </a:bodyPr>
        <a:lstStyle/>
        <a:p>
          <a:pPr marL="0" lvl="0" indent="0" algn="l" defTabSz="2755900">
            <a:lnSpc>
              <a:spcPct val="90000"/>
            </a:lnSpc>
            <a:spcBef>
              <a:spcPct val="0"/>
            </a:spcBef>
            <a:spcAft>
              <a:spcPct val="35000"/>
            </a:spcAft>
            <a:buNone/>
          </a:pPr>
          <a:r>
            <a:rPr lang="en-US" sz="6200" kern="1200" dirty="0" err="1"/>
            <a:t>Phong</a:t>
          </a:r>
          <a:r>
            <a:rPr lang="en-US" sz="6200" kern="1200" dirty="0"/>
            <a:t> </a:t>
          </a:r>
          <a:r>
            <a:rPr lang="en-US" sz="6200" kern="1200" dirty="0" err="1"/>
            <a:t>trào</a:t>
          </a:r>
          <a:r>
            <a:rPr lang="en-US" sz="6200" kern="1200" dirty="0"/>
            <a:t> </a:t>
          </a:r>
          <a:r>
            <a:rPr lang="en-US" sz="6200" kern="1200" dirty="0" err="1"/>
            <a:t>Cần</a:t>
          </a:r>
          <a:r>
            <a:rPr lang="en-US" sz="6200" kern="1200" dirty="0"/>
            <a:t> </a:t>
          </a:r>
          <a:r>
            <a:rPr lang="en-US" sz="6200" kern="1200" dirty="0" err="1"/>
            <a:t>Vương</a:t>
          </a:r>
          <a:endParaRPr lang="en-US" sz="6200" kern="1200" dirty="0"/>
        </a:p>
      </dsp:txBody>
      <dsp:txXfrm>
        <a:off x="3970962" y="373839"/>
        <a:ext cx="7069073" cy="2209085"/>
      </dsp:txXfrm>
    </dsp:sp>
    <dsp:sp modelId="{4C556DA7-1462-4B51-AF43-B9525BB597EC}">
      <dsp:nvSpPr>
        <dsp:cNvPr id="0" name=""/>
        <dsp:cNvSpPr/>
      </dsp:nvSpPr>
      <dsp:spPr>
        <a:xfrm>
          <a:off x="1421128" y="83326"/>
          <a:ext cx="3519499" cy="2319539"/>
        </a:xfrm>
        <a:prstGeom prst="rect">
          <a:avLst/>
        </a:prstGeom>
        <a:blipFill>
          <a:blip xmlns:r="http://schemas.openxmlformats.org/officeDocument/2006/relationships" r:embed="rId1">
            <a:extLst>
              <a:ext uri="{28A0092B-C50C-407E-A947-70E740481C1C}">
                <a14:useLocalDpi xmlns:a14="http://schemas.microsoft.com/office/drawing/2010/main" val="0"/>
              </a:ext>
            </a:extLst>
          </a:blip>
          <a:srcRect/>
          <a:stretch>
            <a:fillRect l="-12000" r="-12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898646A8-88DC-44D4-89D8-1644E2CC8517}">
      <dsp:nvSpPr>
        <dsp:cNvPr id="0" name=""/>
        <dsp:cNvSpPr/>
      </dsp:nvSpPr>
      <dsp:spPr>
        <a:xfrm>
          <a:off x="3970962" y="2939689"/>
          <a:ext cx="7069073" cy="2209085"/>
        </a:xfrm>
        <a:prstGeom prst="rect">
          <a:avLst/>
        </a:prstGeom>
        <a:solidFill>
          <a:schemeClr val="lt1">
            <a:alpha val="40000"/>
            <a:hueOff val="0"/>
            <a:satOff val="0"/>
            <a:lumOff val="0"/>
            <a:alphaOff val="0"/>
          </a:schemeClr>
        </a:solidFill>
        <a:ln w="6350" cap="flat" cmpd="sng" algn="ctr">
          <a:solidFill>
            <a:schemeClr val="accent1">
              <a:hueOff val="0"/>
              <a:satOff val="0"/>
              <a:lumOff val="0"/>
              <a:alphaOff val="0"/>
            </a:schemeClr>
          </a:solidFill>
          <a:prstDash val="solid"/>
          <a:miter lim="800000"/>
        </a:ln>
        <a:effectLst/>
      </dsp:spPr>
      <dsp:style>
        <a:lnRef idx="1">
          <a:scrgbClr r="0" g="0" b="0"/>
        </a:lnRef>
        <a:fillRef idx="1">
          <a:scrgbClr r="0" g="0" b="0"/>
        </a:fillRef>
        <a:effectRef idx="0">
          <a:scrgbClr r="0" g="0" b="0"/>
        </a:effectRef>
        <a:fontRef idx="minor"/>
      </dsp:style>
      <dsp:txBody>
        <a:bodyPr spcFirstLastPara="0" vert="horz" wrap="square" lIns="1496287" tIns="236220" rIns="236220" bIns="236220" numCol="1" spcCol="1270" anchor="ctr" anchorCtr="0">
          <a:noAutofit/>
        </a:bodyPr>
        <a:lstStyle/>
        <a:p>
          <a:pPr marL="0" lvl="0" indent="0" algn="l" defTabSz="2755900">
            <a:lnSpc>
              <a:spcPct val="90000"/>
            </a:lnSpc>
            <a:spcBef>
              <a:spcPct val="0"/>
            </a:spcBef>
            <a:spcAft>
              <a:spcPct val="35000"/>
            </a:spcAft>
            <a:buNone/>
          </a:pPr>
          <a:r>
            <a:rPr lang="en-US" sz="6200" kern="1200" dirty="0" err="1"/>
            <a:t>Khởi</a:t>
          </a:r>
          <a:r>
            <a:rPr lang="en-US" sz="6200" kern="1200" dirty="0"/>
            <a:t> </a:t>
          </a:r>
          <a:r>
            <a:rPr lang="en-US" sz="6200" kern="1200" dirty="0" err="1"/>
            <a:t>nghĩa</a:t>
          </a:r>
          <a:r>
            <a:rPr lang="en-US" sz="6200" kern="1200" dirty="0"/>
            <a:t> </a:t>
          </a:r>
          <a:r>
            <a:rPr lang="en-US" sz="6200" kern="1200" dirty="0" err="1"/>
            <a:t>Yên</a:t>
          </a:r>
          <a:r>
            <a:rPr lang="en-US" sz="6200" kern="1200" dirty="0"/>
            <a:t> </a:t>
          </a:r>
          <a:r>
            <a:rPr lang="en-US" sz="6200" kern="1200" dirty="0" err="1"/>
            <a:t>Thế</a:t>
          </a:r>
          <a:endParaRPr lang="en-US" sz="6200" kern="1200" dirty="0"/>
        </a:p>
      </dsp:txBody>
      <dsp:txXfrm>
        <a:off x="3970962" y="2939689"/>
        <a:ext cx="7069073" cy="2209085"/>
      </dsp:txXfrm>
    </dsp:sp>
    <dsp:sp modelId="{3F48266B-EB8D-4D65-8E52-D0FF469B6288}">
      <dsp:nvSpPr>
        <dsp:cNvPr id="0" name=""/>
        <dsp:cNvSpPr/>
      </dsp:nvSpPr>
      <dsp:spPr>
        <a:xfrm>
          <a:off x="1279358" y="2835742"/>
          <a:ext cx="3781761" cy="2319539"/>
        </a:xfrm>
        <a:prstGeom prst="rect">
          <a:avLst/>
        </a:prstGeom>
        <a:blipFill>
          <a:blip xmlns:r="http://schemas.openxmlformats.org/officeDocument/2006/relationships" r:embed="rId2">
            <a:extLst>
              <a:ext uri="{28A0092B-C50C-407E-A947-70E740481C1C}">
                <a14:useLocalDpi xmlns:a14="http://schemas.microsoft.com/office/drawing/2010/main" val="0"/>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4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A61D64-C73F-4EA6-97C4-C26515CEA90C}">
      <dsp:nvSpPr>
        <dsp:cNvPr id="0" name=""/>
        <dsp:cNvSpPr/>
      </dsp:nvSpPr>
      <dsp:spPr>
        <a:xfrm>
          <a:off x="0" y="1502771"/>
          <a:ext cx="2680825" cy="241312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27584" tIns="81280" rIns="227584" bIns="81280" numCol="1" spcCol="1270" anchor="ctr" anchorCtr="0">
          <a:noAutofit/>
        </a:bodyPr>
        <a:lstStyle/>
        <a:p>
          <a:pPr marL="0" lvl="0" indent="0" algn="just" defTabSz="1422400">
            <a:lnSpc>
              <a:spcPct val="90000"/>
            </a:lnSpc>
            <a:spcBef>
              <a:spcPct val="0"/>
            </a:spcBef>
            <a:spcAft>
              <a:spcPct val="35000"/>
            </a:spcAft>
            <a:buNone/>
          </a:pPr>
          <a:r>
            <a:rPr lang="en-US" sz="3200" b="1" u="sng" kern="1200" dirty="0" err="1">
              <a:solidFill>
                <a:srgbClr val="FF0000"/>
              </a:solidFill>
            </a:rPr>
            <a:t>Phong</a:t>
          </a:r>
          <a:r>
            <a:rPr lang="en-US" sz="3200" b="1" u="sng" kern="1200" dirty="0">
              <a:solidFill>
                <a:srgbClr val="FF0000"/>
              </a:solidFill>
            </a:rPr>
            <a:t> </a:t>
          </a:r>
          <a:r>
            <a:rPr lang="en-US" sz="3200" b="1" u="sng" kern="1200" dirty="0" err="1">
              <a:solidFill>
                <a:srgbClr val="FF0000"/>
              </a:solidFill>
            </a:rPr>
            <a:t>trào</a:t>
          </a:r>
          <a:r>
            <a:rPr lang="en-US" sz="3200" b="1" u="sng" kern="1200" dirty="0">
              <a:solidFill>
                <a:srgbClr val="FF0000"/>
              </a:solidFill>
            </a:rPr>
            <a:t> </a:t>
          </a:r>
          <a:r>
            <a:rPr lang="en-US" sz="3200" b="1" u="sng" kern="1200" dirty="0" err="1">
              <a:solidFill>
                <a:srgbClr val="FF0000"/>
              </a:solidFill>
            </a:rPr>
            <a:t>cách</a:t>
          </a:r>
          <a:r>
            <a:rPr lang="en-US" sz="3200" b="1" u="sng" kern="1200" dirty="0">
              <a:solidFill>
                <a:srgbClr val="FF0000"/>
              </a:solidFill>
            </a:rPr>
            <a:t> </a:t>
          </a:r>
          <a:r>
            <a:rPr lang="en-US" sz="3200" b="1" u="sng" kern="1200" dirty="0" err="1">
              <a:solidFill>
                <a:srgbClr val="FF0000"/>
              </a:solidFill>
            </a:rPr>
            <a:t>mạng</a:t>
          </a:r>
          <a:r>
            <a:rPr lang="en-US" sz="3200" b="1" u="sng" kern="1200" dirty="0">
              <a:solidFill>
                <a:srgbClr val="FF0000"/>
              </a:solidFill>
            </a:rPr>
            <a:t> </a:t>
          </a:r>
          <a:r>
            <a:rPr lang="en-US" sz="3200" b="1" u="sng" kern="1200" dirty="0" err="1">
              <a:solidFill>
                <a:srgbClr val="FF0000"/>
              </a:solidFill>
            </a:rPr>
            <a:t>Việt</a:t>
          </a:r>
          <a:r>
            <a:rPr lang="en-US" sz="3200" b="1" u="sng" kern="1200" dirty="0">
              <a:solidFill>
                <a:srgbClr val="FF0000"/>
              </a:solidFill>
            </a:rPr>
            <a:t> Nam </a:t>
          </a:r>
          <a:r>
            <a:rPr lang="en-US" sz="3200" b="1" u="sng" kern="1200" dirty="0" err="1">
              <a:solidFill>
                <a:srgbClr val="FF0000"/>
              </a:solidFill>
            </a:rPr>
            <a:t>thời</a:t>
          </a:r>
          <a:r>
            <a:rPr lang="en-US" sz="3200" b="1" u="sng" kern="1200" dirty="0">
              <a:solidFill>
                <a:srgbClr val="FF0000"/>
              </a:solidFill>
            </a:rPr>
            <a:t> </a:t>
          </a:r>
          <a:r>
            <a:rPr lang="en-US" sz="3200" b="1" u="sng" kern="1200" dirty="0" err="1">
              <a:solidFill>
                <a:srgbClr val="FF0000"/>
              </a:solidFill>
            </a:rPr>
            <a:t>kỳ</a:t>
          </a:r>
          <a:r>
            <a:rPr lang="en-US" sz="3200" b="1" u="sng" kern="1200" dirty="0">
              <a:solidFill>
                <a:srgbClr val="FF0000"/>
              </a:solidFill>
            </a:rPr>
            <a:t> 1930 – 1945</a:t>
          </a:r>
        </a:p>
      </dsp:txBody>
      <dsp:txXfrm>
        <a:off x="0" y="1502771"/>
        <a:ext cx="2680825" cy="2413125"/>
      </dsp:txXfrm>
    </dsp:sp>
    <dsp:sp modelId="{9F70CE7A-48E3-41F9-B580-76C10218388A}">
      <dsp:nvSpPr>
        <dsp:cNvPr id="0" name=""/>
        <dsp:cNvSpPr/>
      </dsp:nvSpPr>
      <dsp:spPr>
        <a:xfrm>
          <a:off x="2680825" y="1502771"/>
          <a:ext cx="536165" cy="2413125"/>
        </a:xfrm>
        <a:prstGeom prst="leftBrace">
          <a:avLst>
            <a:gd name="adj1" fmla="val 35000"/>
            <a:gd name="adj2" fmla="val 50000"/>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AE624AE-D90B-4F21-A95B-666A4829387F}">
      <dsp:nvSpPr>
        <dsp:cNvPr id="0" name=""/>
        <dsp:cNvSpPr/>
      </dsp:nvSpPr>
      <dsp:spPr>
        <a:xfrm>
          <a:off x="3186875" y="1563605"/>
          <a:ext cx="7291845" cy="2413125"/>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1920" tIns="121920" rIns="121920" bIns="121920" numCol="1" spcCol="1270" anchor="ctr" anchorCtr="0">
          <a:noAutofit/>
        </a:bodyPr>
        <a:lstStyle/>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cách</a:t>
          </a:r>
          <a:r>
            <a:rPr lang="en-US" sz="3200" i="1" kern="1200" dirty="0"/>
            <a:t> </a:t>
          </a:r>
          <a:r>
            <a:rPr lang="en-US" sz="3200" i="1" kern="1200" dirty="0" err="1"/>
            <a:t>mạng</a:t>
          </a:r>
          <a:r>
            <a:rPr lang="en-US" sz="3200" i="1" kern="1200" dirty="0"/>
            <a:t> </a:t>
          </a:r>
          <a:r>
            <a:rPr lang="en-US" sz="3200" i="1" kern="1200" dirty="0" err="1"/>
            <a:t>từ</a:t>
          </a:r>
          <a:r>
            <a:rPr lang="en-US" sz="3200" i="1" kern="1200" dirty="0"/>
            <a:t> 1930 </a:t>
          </a:r>
          <a:r>
            <a:rPr lang="en-US" sz="3200" i="1" kern="1200" dirty="0" err="1"/>
            <a:t>đến</a:t>
          </a:r>
          <a:r>
            <a:rPr lang="en-US" sz="3200" i="1" kern="1200" dirty="0"/>
            <a:t> 1935</a:t>
          </a:r>
          <a:endParaRPr lang="en-US" sz="3200" kern="1200" dirty="0"/>
        </a:p>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dân</a:t>
          </a:r>
          <a:r>
            <a:rPr lang="en-US" sz="3200" i="1" kern="1200" dirty="0"/>
            <a:t> </a:t>
          </a:r>
          <a:r>
            <a:rPr lang="en-US" sz="3200" i="1" kern="1200" dirty="0" err="1"/>
            <a:t>chủ</a:t>
          </a:r>
          <a:r>
            <a:rPr lang="en-US" sz="3200" i="1" kern="1200" dirty="0"/>
            <a:t> 1936 – 1939</a:t>
          </a:r>
          <a:endParaRPr lang="en-US" sz="3200" kern="1200" dirty="0"/>
        </a:p>
        <a:p>
          <a:pPr marL="285750" lvl="1" indent="-285750" algn="l" defTabSz="1422400">
            <a:lnSpc>
              <a:spcPct val="90000"/>
            </a:lnSpc>
            <a:spcBef>
              <a:spcPct val="0"/>
            </a:spcBef>
            <a:spcAft>
              <a:spcPct val="15000"/>
            </a:spcAft>
            <a:buChar char="•"/>
          </a:pPr>
          <a:r>
            <a:rPr lang="en-US" sz="3200" i="1" kern="1200" dirty="0" err="1"/>
            <a:t>Phong</a:t>
          </a:r>
          <a:r>
            <a:rPr lang="en-US" sz="3200" i="1" kern="1200" dirty="0"/>
            <a:t> </a:t>
          </a:r>
          <a:r>
            <a:rPr lang="en-US" sz="3200" i="1" kern="1200" dirty="0" err="1"/>
            <a:t>trào</a:t>
          </a:r>
          <a:r>
            <a:rPr lang="en-US" sz="3200" i="1" kern="1200" dirty="0"/>
            <a:t> </a:t>
          </a:r>
          <a:r>
            <a:rPr lang="en-US" sz="3200" i="1" kern="1200" dirty="0" err="1"/>
            <a:t>giải</a:t>
          </a:r>
          <a:r>
            <a:rPr lang="en-US" sz="3200" i="1" kern="1200" dirty="0"/>
            <a:t> </a:t>
          </a:r>
          <a:r>
            <a:rPr lang="en-US" sz="3200" i="1" kern="1200" dirty="0" err="1"/>
            <a:t>phóng</a:t>
          </a:r>
          <a:r>
            <a:rPr lang="en-US" sz="3200" i="1" kern="1200" dirty="0"/>
            <a:t> </a:t>
          </a:r>
          <a:r>
            <a:rPr lang="en-US" sz="3200" i="1" kern="1200" dirty="0" err="1"/>
            <a:t>dân</a:t>
          </a:r>
          <a:r>
            <a:rPr lang="en-US" sz="3200" i="1" kern="1200" dirty="0"/>
            <a:t> </a:t>
          </a:r>
          <a:r>
            <a:rPr lang="en-US" sz="3200" i="1" kern="1200" dirty="0" err="1"/>
            <a:t>tộc</a:t>
          </a:r>
          <a:r>
            <a:rPr lang="en-US" sz="3200" i="1" kern="1200" dirty="0"/>
            <a:t> 1939 – 1945</a:t>
          </a:r>
          <a:endParaRPr lang="en-US" sz="3200" kern="1200" dirty="0"/>
        </a:p>
      </dsp:txBody>
      <dsp:txXfrm>
        <a:off x="3186875" y="1563605"/>
        <a:ext cx="7291845" cy="2413125"/>
      </dsp:txXfrm>
    </dsp:sp>
  </dsp:spTree>
</dsp:drawing>
</file>

<file path=ppt/diagrams/drawing4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D136C8-F291-40E6-946D-34DB75C81174}">
      <dsp:nvSpPr>
        <dsp:cNvPr id="0" name=""/>
        <dsp:cNvSpPr/>
      </dsp:nvSpPr>
      <dsp:spPr>
        <a:xfrm>
          <a:off x="0" y="5277960"/>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9B34721-D5B8-47C2-9536-2225E63A4A36}">
      <dsp:nvSpPr>
        <dsp:cNvPr id="0" name=""/>
        <dsp:cNvSpPr/>
      </dsp:nvSpPr>
      <dsp:spPr>
        <a:xfrm>
          <a:off x="0" y="3010992"/>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CD3A83-664F-4A0D-8831-D4A8109893D2}">
      <dsp:nvSpPr>
        <dsp:cNvPr id="0" name=""/>
        <dsp:cNvSpPr/>
      </dsp:nvSpPr>
      <dsp:spPr>
        <a:xfrm>
          <a:off x="0" y="744024"/>
          <a:ext cx="11371483" cy="0"/>
        </a:xfrm>
        <a:prstGeom prst="line">
          <a:avLst/>
        </a:pr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B0317E7-2E41-4C6A-B80D-6A892C0F3441}">
      <dsp:nvSpPr>
        <dsp:cNvPr id="0" name=""/>
        <dsp:cNvSpPr/>
      </dsp:nvSpPr>
      <dsp:spPr>
        <a:xfrm>
          <a:off x="2956585" y="829"/>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err="1"/>
            <a:t>Cuộc</a:t>
          </a:r>
          <a:r>
            <a:rPr lang="en-US" sz="2400" kern="1200" dirty="0"/>
            <a:t> </a:t>
          </a:r>
          <a:r>
            <a:rPr lang="en-US" sz="2400" kern="1200" dirty="0" err="1"/>
            <a:t>bạo</a:t>
          </a:r>
          <a:r>
            <a:rPr lang="en-US" sz="2400" kern="1200" dirty="0"/>
            <a:t> </a:t>
          </a:r>
          <a:r>
            <a:rPr lang="en-US" sz="2400" kern="1200" dirty="0" err="1"/>
            <a:t>động</a:t>
          </a:r>
          <a:r>
            <a:rPr lang="en-US" sz="2400" kern="1200" dirty="0"/>
            <a:t> </a:t>
          </a:r>
          <a:r>
            <a:rPr lang="en-US" sz="2400" kern="1200" dirty="0" err="1"/>
            <a:t>Yên</a:t>
          </a:r>
          <a:r>
            <a:rPr lang="en-US" sz="2400" kern="1200" dirty="0"/>
            <a:t> </a:t>
          </a:r>
          <a:r>
            <a:rPr lang="en-US" sz="2400" kern="1200" dirty="0" err="1"/>
            <a:t>Bái</a:t>
          </a:r>
          <a:r>
            <a:rPr lang="en-US" sz="2400" kern="1200" dirty="0"/>
            <a:t> </a:t>
          </a:r>
          <a:r>
            <a:rPr lang="en-US" sz="2400" kern="1200" dirty="0" err="1"/>
            <a:t>của</a:t>
          </a:r>
          <a:r>
            <a:rPr lang="en-US" sz="2400" kern="1200" dirty="0"/>
            <a:t> </a:t>
          </a:r>
          <a:r>
            <a:rPr lang="en-US" sz="2400" kern="1200" dirty="0" err="1"/>
            <a:t>Việt</a:t>
          </a:r>
          <a:r>
            <a:rPr lang="en-US" sz="2400" kern="1200" dirty="0"/>
            <a:t> Nam </a:t>
          </a:r>
          <a:r>
            <a:rPr lang="en-US" sz="2400" kern="1200" dirty="0" err="1"/>
            <a:t>Quốc</a:t>
          </a:r>
          <a:r>
            <a:rPr lang="en-US" sz="2400" kern="1200" dirty="0"/>
            <a:t> </a:t>
          </a:r>
          <a:r>
            <a:rPr lang="en-US" sz="2400" kern="1200" dirty="0" err="1"/>
            <a:t>dân</a:t>
          </a:r>
          <a:r>
            <a:rPr lang="en-US" sz="2400" kern="1200" dirty="0"/>
            <a:t> </a:t>
          </a:r>
          <a:r>
            <a:rPr lang="en-US" sz="2400" kern="1200" dirty="0" err="1"/>
            <a:t>Đảng</a:t>
          </a:r>
          <a:r>
            <a:rPr lang="en-US" sz="2400" kern="1200" dirty="0"/>
            <a:t> (9.2.1930)</a:t>
          </a:r>
        </a:p>
      </dsp:txBody>
      <dsp:txXfrm>
        <a:off x="2956585" y="829"/>
        <a:ext cx="8414897" cy="743195"/>
      </dsp:txXfrm>
    </dsp:sp>
    <dsp:sp modelId="{5848705D-E6CE-4581-8065-561CEDCF195A}">
      <dsp:nvSpPr>
        <dsp:cNvPr id="0" name=""/>
        <dsp:cNvSpPr/>
      </dsp:nvSpPr>
      <dsp:spPr>
        <a:xfrm>
          <a:off x="0" y="829"/>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cách</a:t>
          </a:r>
          <a:r>
            <a:rPr lang="en-US" sz="2400" i="1" kern="1200" dirty="0"/>
            <a:t> </a:t>
          </a:r>
          <a:r>
            <a:rPr lang="en-US" sz="2400" i="1" kern="1200" dirty="0" err="1"/>
            <a:t>mạng</a:t>
          </a:r>
          <a:r>
            <a:rPr lang="en-US" sz="2400" i="1" kern="1200" dirty="0"/>
            <a:t> </a:t>
          </a:r>
          <a:r>
            <a:rPr lang="en-US" sz="2400" i="1" kern="1200" dirty="0" err="1"/>
            <a:t>từ</a:t>
          </a:r>
          <a:r>
            <a:rPr lang="en-US" sz="2400" i="1" kern="1200" dirty="0"/>
            <a:t> 1930 </a:t>
          </a:r>
          <a:r>
            <a:rPr lang="en-US" sz="2400" i="1" kern="1200" dirty="0" err="1"/>
            <a:t>đến</a:t>
          </a:r>
          <a:r>
            <a:rPr lang="en-US" sz="2400" i="1" kern="1200" dirty="0"/>
            <a:t> 1935</a:t>
          </a:r>
          <a:endParaRPr lang="en-US" sz="2400" kern="1200" dirty="0"/>
        </a:p>
      </dsp:txBody>
      <dsp:txXfrm>
        <a:off x="36286" y="37115"/>
        <a:ext cx="2884013" cy="706909"/>
      </dsp:txXfrm>
    </dsp:sp>
    <dsp:sp modelId="{0823A54F-F1B8-4DC1-A9AE-D0B76BFCA8F9}">
      <dsp:nvSpPr>
        <dsp:cNvPr id="0" name=""/>
        <dsp:cNvSpPr/>
      </dsp:nvSpPr>
      <dsp:spPr>
        <a:xfrm>
          <a:off x="0" y="744024"/>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a:t>Phong</a:t>
          </a:r>
          <a:r>
            <a:rPr lang="en-US" sz="2400" kern="1200" dirty="0"/>
            <a:t> </a:t>
          </a:r>
          <a:r>
            <a:rPr lang="en-US" sz="2400" kern="1200" dirty="0" err="1"/>
            <a:t>trào</a:t>
          </a:r>
          <a:r>
            <a:rPr lang="en-US" sz="2400" kern="1200" dirty="0"/>
            <a:t> </a:t>
          </a:r>
          <a:r>
            <a:rPr lang="en-US" sz="2400" kern="1200" dirty="0" err="1"/>
            <a:t>cách</a:t>
          </a:r>
          <a:r>
            <a:rPr lang="en-US" sz="2400" kern="1200" dirty="0"/>
            <a:t> </a:t>
          </a:r>
          <a:r>
            <a:rPr lang="en-US" sz="2400" kern="1200" dirty="0" err="1"/>
            <a:t>mạng</a:t>
          </a:r>
          <a:r>
            <a:rPr lang="en-US" sz="2400" kern="1200" dirty="0"/>
            <a:t> 1930 – 1931 </a:t>
          </a:r>
          <a:r>
            <a:rPr lang="en-US" sz="2400" kern="1200" dirty="0" err="1"/>
            <a:t>với</a:t>
          </a:r>
          <a:r>
            <a:rPr lang="en-US" sz="2400" kern="1200" dirty="0"/>
            <a:t> </a:t>
          </a:r>
          <a:r>
            <a:rPr lang="en-US" sz="2400" kern="1200" dirty="0" err="1"/>
            <a:t>đỉnh</a:t>
          </a:r>
          <a:r>
            <a:rPr lang="en-US" sz="2400" kern="1200" dirty="0"/>
            <a:t> </a:t>
          </a:r>
          <a:r>
            <a:rPr lang="en-US" sz="2400" kern="1200" dirty="0" err="1"/>
            <a:t>cao</a:t>
          </a:r>
          <a:r>
            <a:rPr lang="en-US" sz="2400" kern="1200" dirty="0"/>
            <a:t> </a:t>
          </a:r>
          <a:r>
            <a:rPr lang="en-US" sz="2400" kern="1200" dirty="0" err="1"/>
            <a:t>Xô</a:t>
          </a:r>
          <a:r>
            <a:rPr lang="en-US" sz="2400" kern="1200" dirty="0"/>
            <a:t> </a:t>
          </a:r>
          <a:r>
            <a:rPr lang="en-US" sz="2400" kern="1200" dirty="0" err="1"/>
            <a:t>viết</a:t>
          </a:r>
          <a:r>
            <a:rPr lang="en-US" sz="2400" kern="1200" dirty="0"/>
            <a:t> </a:t>
          </a:r>
          <a:r>
            <a:rPr lang="en-US" sz="2400" kern="1200" dirty="0" err="1"/>
            <a:t>Nghệ</a:t>
          </a:r>
          <a:r>
            <a:rPr lang="en-US" sz="2400" kern="1200" dirty="0"/>
            <a:t> </a:t>
          </a:r>
          <a:r>
            <a:rPr lang="en-US" sz="2400" kern="1200" dirty="0" err="1"/>
            <a:t>Tĩnh</a:t>
          </a:r>
          <a:endParaRPr lang="en-US" sz="2400" kern="1200" dirty="0"/>
        </a:p>
      </dsp:txBody>
      <dsp:txXfrm>
        <a:off x="0" y="744024"/>
        <a:ext cx="11371483" cy="1486613"/>
      </dsp:txXfrm>
    </dsp:sp>
    <dsp:sp modelId="{8432B929-810B-4F1F-BE75-47CA1B6E9522}">
      <dsp:nvSpPr>
        <dsp:cNvPr id="0" name=""/>
        <dsp:cNvSpPr/>
      </dsp:nvSpPr>
      <dsp:spPr>
        <a:xfrm>
          <a:off x="2956585" y="2267797"/>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err="1"/>
            <a:t>Tháng</a:t>
          </a:r>
          <a:r>
            <a:rPr lang="en-US" sz="2400" kern="1200" dirty="0"/>
            <a:t> 7 – 1936, </a:t>
          </a:r>
          <a:r>
            <a:rPr lang="en-US" sz="2400" kern="1200" dirty="0" err="1"/>
            <a:t>Hội</a:t>
          </a:r>
          <a:r>
            <a:rPr lang="en-US" sz="2400" kern="1200" dirty="0"/>
            <a:t> </a:t>
          </a:r>
          <a:r>
            <a:rPr lang="en-US" sz="2400" kern="1200" dirty="0" err="1"/>
            <a:t>nghị</a:t>
          </a:r>
          <a:r>
            <a:rPr lang="en-US" sz="2400" kern="1200" dirty="0"/>
            <a:t> Ban </a:t>
          </a:r>
          <a:r>
            <a:rPr lang="en-US" sz="2400" kern="1200" dirty="0" err="1"/>
            <a:t>chấp</a:t>
          </a:r>
          <a:r>
            <a:rPr lang="en-US" sz="2400" kern="1200" dirty="0"/>
            <a:t> </a:t>
          </a:r>
          <a:r>
            <a:rPr lang="en-US" sz="2400" kern="1200" dirty="0" err="1"/>
            <a:t>hành</a:t>
          </a:r>
          <a:r>
            <a:rPr lang="en-US" sz="2400" kern="1200" dirty="0"/>
            <a:t> </a:t>
          </a:r>
          <a:r>
            <a:rPr lang="en-US" sz="2400" kern="1200" dirty="0" err="1"/>
            <a:t>Trung</a:t>
          </a:r>
          <a:r>
            <a:rPr lang="en-US" sz="2400" kern="1200" dirty="0"/>
            <a:t> </a:t>
          </a:r>
          <a:r>
            <a:rPr lang="en-US" sz="2400" kern="1200" dirty="0" err="1"/>
            <a:t>ương</a:t>
          </a:r>
          <a:r>
            <a:rPr lang="en-US" sz="2400" kern="1200" dirty="0"/>
            <a:t> </a:t>
          </a:r>
          <a:r>
            <a:rPr lang="en-US" sz="2400" kern="1200" dirty="0" err="1"/>
            <a:t>Đảng</a:t>
          </a:r>
          <a:r>
            <a:rPr lang="en-US" sz="2400" kern="1200" dirty="0"/>
            <a:t> </a:t>
          </a:r>
          <a:r>
            <a:rPr lang="en-US" sz="2400" kern="1200" dirty="0" err="1"/>
            <a:t>Cộng</a:t>
          </a:r>
          <a:r>
            <a:rPr lang="en-US" sz="2400" kern="1200" dirty="0"/>
            <a:t> </a:t>
          </a:r>
          <a:r>
            <a:rPr lang="en-US" sz="2400" kern="1200" dirty="0" err="1"/>
            <a:t>sản</a:t>
          </a:r>
          <a:r>
            <a:rPr lang="en-US" sz="2400" kern="1200" dirty="0"/>
            <a:t> </a:t>
          </a:r>
          <a:r>
            <a:rPr lang="en-US" sz="2400" kern="1200" dirty="0" err="1"/>
            <a:t>Đông</a:t>
          </a:r>
          <a:r>
            <a:rPr lang="en-US" sz="2400" kern="1200" dirty="0"/>
            <a:t> </a:t>
          </a:r>
          <a:r>
            <a:rPr lang="en-US" sz="2400" kern="1200" dirty="0" err="1"/>
            <a:t>Dương</a:t>
          </a:r>
          <a:r>
            <a:rPr lang="en-US" sz="2400" kern="1200" dirty="0"/>
            <a:t> </a:t>
          </a:r>
          <a:r>
            <a:rPr lang="en-US" sz="2400" kern="1200" dirty="0" err="1"/>
            <a:t>họp</a:t>
          </a:r>
          <a:r>
            <a:rPr lang="en-US" sz="2400" kern="1200" dirty="0"/>
            <a:t> </a:t>
          </a:r>
          <a:r>
            <a:rPr lang="en-US" sz="2400" kern="1200" dirty="0" err="1"/>
            <a:t>tại</a:t>
          </a:r>
          <a:r>
            <a:rPr lang="en-US" sz="2400" kern="1200" dirty="0"/>
            <a:t> </a:t>
          </a:r>
          <a:r>
            <a:rPr lang="en-US" sz="2400" kern="1200" dirty="0" err="1"/>
            <a:t>Thượng</a:t>
          </a:r>
          <a:r>
            <a:rPr lang="en-US" sz="2400" kern="1200" dirty="0"/>
            <a:t> </a:t>
          </a:r>
          <a:r>
            <a:rPr lang="en-US" sz="2400" kern="1200" dirty="0" err="1"/>
            <a:t>Hải</a:t>
          </a:r>
          <a:r>
            <a:rPr lang="en-US" sz="2400" kern="1200" dirty="0"/>
            <a:t> </a:t>
          </a:r>
        </a:p>
      </dsp:txBody>
      <dsp:txXfrm>
        <a:off x="2956585" y="2267797"/>
        <a:ext cx="8414897" cy="743195"/>
      </dsp:txXfrm>
    </dsp:sp>
    <dsp:sp modelId="{8494E031-07AD-4E4D-9131-A1F1B48A9DBF}">
      <dsp:nvSpPr>
        <dsp:cNvPr id="0" name=""/>
        <dsp:cNvSpPr/>
      </dsp:nvSpPr>
      <dsp:spPr>
        <a:xfrm>
          <a:off x="0" y="2267797"/>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dân</a:t>
          </a:r>
          <a:r>
            <a:rPr lang="en-US" sz="2400" i="1" kern="1200" dirty="0"/>
            <a:t> </a:t>
          </a:r>
          <a:r>
            <a:rPr lang="en-US" sz="2400" i="1" kern="1200" dirty="0" err="1"/>
            <a:t>chủ</a:t>
          </a:r>
          <a:r>
            <a:rPr lang="en-US" sz="2400" i="1" kern="1200" dirty="0"/>
            <a:t> 1936 – 1939.</a:t>
          </a:r>
          <a:endParaRPr lang="en-US" sz="2400" kern="1200" dirty="0"/>
        </a:p>
      </dsp:txBody>
      <dsp:txXfrm>
        <a:off x="36286" y="2304083"/>
        <a:ext cx="2884013" cy="706909"/>
      </dsp:txXfrm>
    </dsp:sp>
    <dsp:sp modelId="{AE8D8D62-B15C-4F62-A709-83B7C6FB5710}">
      <dsp:nvSpPr>
        <dsp:cNvPr id="0" name=""/>
        <dsp:cNvSpPr/>
      </dsp:nvSpPr>
      <dsp:spPr>
        <a:xfrm>
          <a:off x="0" y="3010992"/>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r>
            <a:rPr lang="en-US" sz="2400" kern="1200" dirty="0"/>
            <a:t> </a:t>
          </a:r>
          <a:r>
            <a:rPr lang="en-US" sz="2400" kern="1200" dirty="0" err="1"/>
            <a:t>công</a:t>
          </a:r>
          <a:r>
            <a:rPr lang="en-US" sz="2400" kern="1200" dirty="0"/>
            <a:t> </a:t>
          </a:r>
          <a:r>
            <a:rPr lang="en-US" sz="2400" kern="1200" dirty="0" err="1"/>
            <a:t>khai</a:t>
          </a:r>
          <a:r>
            <a:rPr lang="en-US" sz="2400" kern="1200" dirty="0"/>
            <a:t>, </a:t>
          </a:r>
          <a:r>
            <a:rPr lang="en-US" sz="2400" kern="1200" dirty="0" err="1"/>
            <a:t>dân</a:t>
          </a:r>
          <a:r>
            <a:rPr lang="en-US" sz="2400" kern="1200" dirty="0"/>
            <a:t> </a:t>
          </a:r>
          <a:r>
            <a:rPr lang="en-US" sz="2400" kern="1200" dirty="0" err="1"/>
            <a:t>chủ</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Đông</a:t>
          </a:r>
          <a:r>
            <a:rPr lang="en-US" sz="2400" kern="1200" dirty="0"/>
            <a:t> </a:t>
          </a:r>
          <a:r>
            <a:rPr lang="en-US" sz="2400" kern="1200" dirty="0" err="1"/>
            <a:t>Dương</a:t>
          </a:r>
          <a:r>
            <a:rPr lang="en-US" sz="2400" kern="1200" dirty="0"/>
            <a:t> </a:t>
          </a:r>
          <a:r>
            <a:rPr lang="en-US" sz="2400" kern="1200" dirty="0" err="1"/>
            <a:t>đại</a:t>
          </a:r>
          <a:r>
            <a:rPr lang="en-US" sz="2400" kern="1200" dirty="0"/>
            <a:t> </a:t>
          </a:r>
          <a:r>
            <a:rPr lang="en-US" sz="2400" kern="1200" dirty="0" err="1"/>
            <a:t>hội</a:t>
          </a:r>
          <a:r>
            <a:rPr lang="en-US" sz="2400" kern="1200" dirty="0"/>
            <a:t>, </a:t>
          </a:r>
          <a:r>
            <a:rPr lang="en-US" sz="2400" kern="1200" dirty="0" err="1"/>
            <a:t>phong</a:t>
          </a:r>
          <a:r>
            <a:rPr lang="en-US" sz="2400" kern="1200" dirty="0"/>
            <a:t> </a:t>
          </a:r>
          <a:r>
            <a:rPr lang="en-US" sz="2400" kern="1200" dirty="0" err="1"/>
            <a:t>trào</a:t>
          </a:r>
          <a:r>
            <a:rPr lang="en-US" sz="2400" kern="1200" dirty="0"/>
            <a:t> </a:t>
          </a:r>
          <a:r>
            <a:rPr lang="en-US" sz="2400" kern="1200" dirty="0" err="1"/>
            <a:t>đấu</a:t>
          </a:r>
          <a:r>
            <a:rPr lang="en-US" sz="2400" kern="1200" dirty="0"/>
            <a:t> </a:t>
          </a:r>
          <a:r>
            <a:rPr lang="en-US" sz="2400" kern="1200" dirty="0" err="1"/>
            <a:t>tranh</a:t>
          </a:r>
          <a:r>
            <a:rPr lang="en-US" sz="2400" kern="1200" dirty="0"/>
            <a:t> ở </a:t>
          </a:r>
          <a:r>
            <a:rPr lang="en-US" sz="2400" kern="1200" dirty="0" err="1"/>
            <a:t>nghị</a:t>
          </a:r>
          <a:r>
            <a:rPr lang="en-US" sz="2400" kern="1200" dirty="0"/>
            <a:t> </a:t>
          </a:r>
          <a:r>
            <a:rPr lang="en-US" sz="2400" kern="1200" dirty="0" err="1"/>
            <a:t>trường</a:t>
          </a:r>
          <a:r>
            <a:rPr lang="en-US" sz="2400" kern="1200" dirty="0"/>
            <a:t>…</a:t>
          </a:r>
        </a:p>
      </dsp:txBody>
      <dsp:txXfrm>
        <a:off x="0" y="3010992"/>
        <a:ext cx="11371483" cy="1486613"/>
      </dsp:txXfrm>
    </dsp:sp>
    <dsp:sp modelId="{DD93B320-CB5C-49A2-95DA-EE25D14DC616}">
      <dsp:nvSpPr>
        <dsp:cNvPr id="0" name=""/>
        <dsp:cNvSpPr/>
      </dsp:nvSpPr>
      <dsp:spPr>
        <a:xfrm>
          <a:off x="2956585" y="4534765"/>
          <a:ext cx="8414897" cy="743195"/>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b" anchorCtr="0">
          <a:noAutofit/>
        </a:bodyPr>
        <a:lstStyle/>
        <a:p>
          <a:pPr marL="0" lvl="0" indent="0" algn="just" defTabSz="1066800">
            <a:lnSpc>
              <a:spcPct val="90000"/>
            </a:lnSpc>
            <a:spcBef>
              <a:spcPct val="0"/>
            </a:spcBef>
            <a:spcAft>
              <a:spcPct val="35000"/>
            </a:spcAft>
            <a:buNone/>
          </a:pPr>
          <a:r>
            <a:rPr lang="en-US" sz="2400" kern="1200" dirty="0"/>
            <a:t>HNTW </a:t>
          </a:r>
          <a:r>
            <a:rPr lang="en-US" sz="2400" kern="1200" dirty="0" err="1"/>
            <a:t>lần</a:t>
          </a:r>
          <a:r>
            <a:rPr lang="en-US" sz="2400" kern="1200" dirty="0"/>
            <a:t> 6 (1939); HNTW </a:t>
          </a:r>
          <a:r>
            <a:rPr lang="en-US" sz="2400" kern="1200" dirty="0" err="1"/>
            <a:t>lần</a:t>
          </a:r>
          <a:r>
            <a:rPr lang="en-US" sz="2400" kern="1200" dirty="0"/>
            <a:t> 7 (1940); HNTW 8 (1941)</a:t>
          </a:r>
        </a:p>
      </dsp:txBody>
      <dsp:txXfrm>
        <a:off x="2956585" y="4534765"/>
        <a:ext cx="8414897" cy="743195"/>
      </dsp:txXfrm>
    </dsp:sp>
    <dsp:sp modelId="{F14A4C38-C823-4D4D-BEB3-9A00B0513971}">
      <dsp:nvSpPr>
        <dsp:cNvPr id="0" name=""/>
        <dsp:cNvSpPr/>
      </dsp:nvSpPr>
      <dsp:spPr>
        <a:xfrm>
          <a:off x="0" y="4534765"/>
          <a:ext cx="2956585" cy="743195"/>
        </a:xfrm>
        <a:prstGeom prst="round2SameRect">
          <a:avLst>
            <a:gd name="adj1" fmla="val 16670"/>
            <a:gd name="adj2" fmla="val 0"/>
          </a:avLst>
        </a:prstGeom>
        <a:solidFill>
          <a:schemeClr val="accent1">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1066800">
            <a:lnSpc>
              <a:spcPct val="90000"/>
            </a:lnSpc>
            <a:spcBef>
              <a:spcPct val="0"/>
            </a:spcBef>
            <a:spcAft>
              <a:spcPct val="35000"/>
            </a:spcAft>
            <a:buNone/>
          </a:pPr>
          <a:r>
            <a:rPr lang="en-US" sz="2400" i="1" kern="1200" dirty="0" err="1"/>
            <a:t>Phong</a:t>
          </a:r>
          <a:r>
            <a:rPr lang="en-US" sz="2400" i="1" kern="1200" dirty="0"/>
            <a:t> </a:t>
          </a:r>
          <a:r>
            <a:rPr lang="en-US" sz="2400" i="1" kern="1200" dirty="0" err="1"/>
            <a:t>trào</a:t>
          </a:r>
          <a:r>
            <a:rPr lang="en-US" sz="2400" i="1" kern="1200" dirty="0"/>
            <a:t> </a:t>
          </a:r>
          <a:r>
            <a:rPr lang="en-US" sz="2400" i="1" kern="1200" dirty="0" err="1"/>
            <a:t>giải</a:t>
          </a:r>
          <a:r>
            <a:rPr lang="en-US" sz="2400" i="1" kern="1200" dirty="0"/>
            <a:t> </a:t>
          </a:r>
          <a:r>
            <a:rPr lang="en-US" sz="2400" i="1" kern="1200" dirty="0" err="1"/>
            <a:t>phóng</a:t>
          </a:r>
          <a:r>
            <a:rPr lang="en-US" sz="2400" i="1" kern="1200" dirty="0"/>
            <a:t> </a:t>
          </a:r>
          <a:r>
            <a:rPr lang="en-US" sz="2400" i="1" kern="1200" dirty="0" err="1"/>
            <a:t>dân</a:t>
          </a:r>
          <a:r>
            <a:rPr lang="en-US" sz="2400" i="1" kern="1200" dirty="0"/>
            <a:t> </a:t>
          </a:r>
          <a:r>
            <a:rPr lang="en-US" sz="2400" i="1" kern="1200" dirty="0" err="1"/>
            <a:t>tộc</a:t>
          </a:r>
          <a:r>
            <a:rPr lang="en-US" sz="2400" i="1" kern="1200" dirty="0"/>
            <a:t> 1939 – 1945.</a:t>
          </a:r>
          <a:endParaRPr lang="en-US" sz="2400" kern="1200" dirty="0"/>
        </a:p>
      </dsp:txBody>
      <dsp:txXfrm>
        <a:off x="36286" y="4571051"/>
        <a:ext cx="2884013" cy="706909"/>
      </dsp:txXfrm>
    </dsp:sp>
    <dsp:sp modelId="{60D4FCB0-C052-4139-A497-99DB2FFDD7FB}">
      <dsp:nvSpPr>
        <dsp:cNvPr id="0" name=""/>
        <dsp:cNvSpPr/>
      </dsp:nvSpPr>
      <dsp:spPr>
        <a:xfrm>
          <a:off x="0" y="5277960"/>
          <a:ext cx="11371483" cy="148661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45720" tIns="45720" rIns="45720" bIns="45720" numCol="1" spcCol="1270" anchor="t" anchorCtr="0">
          <a:noAutofit/>
        </a:bodyPr>
        <a:lstStyle/>
        <a:p>
          <a:pPr marL="228600" lvl="1" indent="-228600" algn="just" defTabSz="1066800">
            <a:lnSpc>
              <a:spcPct val="90000"/>
            </a:lnSpc>
            <a:spcBef>
              <a:spcPct val="0"/>
            </a:spcBef>
            <a:spcAft>
              <a:spcPct val="15000"/>
            </a:spcAft>
            <a:buChar char="•"/>
          </a:pPr>
          <a:r>
            <a:rPr lang="en-US" sz="2400" kern="1200" dirty="0"/>
            <a:t>CMTT 1945</a:t>
          </a:r>
        </a:p>
      </dsp:txBody>
      <dsp:txXfrm>
        <a:off x="0" y="5277960"/>
        <a:ext cx="11371483" cy="1486613"/>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hList3">
  <dgm:title val=""/>
  <dgm:desc val=""/>
  <dgm:catLst>
    <dgm:cat type="list" pri="19000"/>
  </dgm:catLst>
  <dgm:samp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1" destId="2" srcOrd="0" destOrd="0"/>
        <dgm:cxn modelId="7" srcId="1" destId="3" srcOrd="1" destOrd="0"/>
        <dgm:cxn modelId="8" srcId="1" destId="4" srcOrd="2" destOrd="0"/>
      </dgm:cxnLst>
      <dgm:bg/>
      <dgm:whole/>
    </dgm:dataModel>
  </dgm:sampData>
  <dgm:styleData>
    <dgm:dataModel>
      <dgm:ptLst>
        <dgm:pt modelId="0" type="doc"/>
        <dgm:pt modelId="1"/>
        <dgm:pt modelId="2"/>
        <dgm:pt modelId="3"/>
      </dgm:ptLst>
      <dgm:cxnLst>
        <dgm:cxn modelId="5" srcId="0" destId="1" srcOrd="0" destOrd="0"/>
        <dgm:cxn modelId="6" srcId="1" destId="2" srcOrd="0" destOrd="0"/>
        <dgm:cxn modelId="7" srcId="1" destId="3" srcOrd="1" destOrd="0"/>
      </dgm:cxnLst>
      <dgm:bg/>
      <dgm:whole/>
    </dgm:dataModel>
  </dgm:styleData>
  <dgm:clrData>
    <dgm:dataModel>
      <dgm:ptLst>
        <dgm:pt modelId="0" type="doc"/>
        <dgm:pt modelId="1"/>
        <dgm:pt modelId="2"/>
        <dgm:pt modelId="3"/>
        <dgm:pt modelId="4"/>
        <dgm:pt modelId="5"/>
      </dgm:ptLst>
      <dgm:cxnLst>
        <dgm:cxn modelId="6" srcId="0" destId="1" srcOrd="0" destOrd="0"/>
        <dgm:cxn modelId="7" srcId="1" destId="2" srcOrd="0" destOrd="0"/>
        <dgm:cxn modelId="8" srcId="1" destId="3" srcOrd="1" destOrd="0"/>
        <dgm:cxn modelId="9" srcId="1" destId="4" srcOrd="2" destOrd="0"/>
        <dgm:cxn modelId="10" srcId="1" destId="5" srcOrd="3" destOrd="0"/>
      </dgm:cxnLst>
      <dgm:bg/>
      <dgm:whole/>
    </dgm:dataModel>
  </dgm:clrData>
  <dgm:layoutNode name="composite">
    <dgm:varLst>
      <dgm:chMax val="1"/>
      <dgm:dir/>
      <dgm:resizeHandles val="exact"/>
    </dgm:varLst>
    <dgm:alg type="composite"/>
    <dgm:shape xmlns:r="http://schemas.openxmlformats.org/officeDocument/2006/relationships" r:blip="">
      <dgm:adjLst/>
    </dgm:shape>
    <dgm:presOf/>
    <dgm:constrLst>
      <dgm:constr type="w" for="ch" forName="roof" refType="w"/>
      <dgm:constr type="h" for="ch" forName="roof" refType="h" fact="0.3"/>
      <dgm:constr type="primFontSz" for="ch" forName="roof" val="65"/>
      <dgm:constr type="w" for="ch" forName="pillars" refType="w"/>
      <dgm:constr type="h" for="ch" forName="pillars" refType="h" fact="0.63"/>
      <dgm:constr type="t" for="ch" forName="pillars" refType="h" fact="0.3"/>
      <dgm:constr type="primFontSz" for="des" forName="pillar1" val="65"/>
      <dgm:constr type="primFontSz" for="des" forName="pillarX" refType="primFontSz" refFor="des" refForName="pillar1" op="equ"/>
      <dgm:constr type="w" for="ch" forName="base" refType="w"/>
      <dgm:constr type="h" for="ch" forName="base" refType="h" fact="0.07"/>
      <dgm:constr type="t" for="ch" forName="base" refType="h" fact="0.93"/>
    </dgm:constrLst>
    <dgm:ruleLst/>
    <dgm:forEach name="Name0" axis="ch" ptType="node" cnt="1">
      <dgm:layoutNode name="roof" styleLbl="dkBgShp">
        <dgm:alg type="tx"/>
        <dgm:shape xmlns:r="http://schemas.openxmlformats.org/officeDocument/2006/relationships" type="rect" r:blip="">
          <dgm:adjLst/>
        </dgm:shape>
        <dgm:presOf axis="self"/>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pillars" styleLbl="node1">
        <dgm:choose name="Name1">
          <dgm:if name="Name2" func="var" arg="dir" op="equ" val="norm">
            <dgm:alg type="lin">
              <dgm:param type="linDir" val="fromL"/>
            </dgm:alg>
          </dgm:if>
          <dgm:else name="Name3">
            <dgm:alg type="lin">
              <dgm:param type="linDir" val="fromR"/>
            </dgm:alg>
          </dgm:else>
        </dgm:choose>
        <dgm:shape xmlns:r="http://schemas.openxmlformats.org/officeDocument/2006/relationships" r:blip="">
          <dgm:adjLst/>
        </dgm:shape>
        <dgm:presOf/>
        <dgm:constrLst>
          <dgm:constr type="w" for="ch" forName="pillar1" refType="w"/>
          <dgm:constr type="h" for="ch" forName="pillar1" refType="h"/>
          <dgm:constr type="w" for="ch" forName="pillarX" refType="w"/>
          <dgm:constr type="h" for="ch" forName="pillarX" refType="h"/>
        </dgm:constrLst>
        <dgm:ruleLst/>
        <dgm:layoutNode name="pillar1" styleLbl="node1">
          <dgm:varLst>
            <dgm:bulletEnabled val="1"/>
          </dgm:varLst>
          <dgm:alg type="tx"/>
          <dgm:shape xmlns:r="http://schemas.openxmlformats.org/officeDocument/2006/relationships" type="rect" r:blip="">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ch" ptType="node" st="2">
          <dgm:layoutNode name="pillarX" styleLbl="node1">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dgm:layoutNode>
      <dgm:layoutNode name="base" styleLbl="dkBgShp">
        <dgm:alg type="sp"/>
        <dgm:shape xmlns:r="http://schemas.openxmlformats.org/officeDocument/2006/relationships" type="rect" r:blip="">
          <dgm:adjLst/>
        </dgm:shape>
        <dgm:presOf/>
        <dgm:constrLst/>
        <dgm:ruleLst/>
      </dgm:layoutNode>
    </dgm:forEach>
  </dgm:layoutNode>
</dgm:layoutDef>
</file>

<file path=ppt/diagrams/layout3.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xml><?xml version="1.0" encoding="utf-8"?>
<dgm:layoutDef xmlns:dgm="http://schemas.openxmlformats.org/drawingml/2006/diagram" xmlns:a="http://schemas.openxmlformats.org/drawingml/2006/main" uniqueId="urn:microsoft.com/office/officeart/2005/8/layout/pyramid2">
  <dgm:title val=""/>
  <dgm:desc val=""/>
  <dgm:catLst>
    <dgm:cat type="pyramid" pri="3000"/>
    <dgm:cat type="list" pri="21000"/>
    <dgm:cat type="convert" pri="17000"/>
  </dgm:catLst>
  <dgm:sampData useDef="1">
    <dgm:dataModel>
      <dgm:ptLst/>
      <dgm:bg/>
      <dgm:whole/>
    </dgm:dataModel>
  </dgm:sampData>
  <dgm:styleData useDef="1">
    <dgm:dataModel>
      <dgm:ptLst/>
      <dgm:bg/>
      <dgm:whole/>
    </dgm:dataModel>
  </dgm:styleData>
  <dgm:clrData useDef="1">
    <dgm:dataModel>
      <dgm:ptLst/>
      <dgm:bg/>
      <dgm:whole/>
    </dgm:dataModel>
  </dgm:clrData>
  <dgm:layoutNode name="compositeShape">
    <dgm:alg type="composite"/>
    <dgm:shape xmlns:r="http://schemas.openxmlformats.org/officeDocument/2006/relationships" r:blip="">
      <dgm:adjLst/>
    </dgm:shape>
    <dgm:presOf/>
    <dgm:varLst>
      <dgm:dir/>
      <dgm:resizeHandles/>
    </dgm:varLst>
    <dgm:choose name="Name0">
      <dgm:if name="Name1" func="var" arg="dir" op="equ" val="norm">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l" for="ch" forName="theList" refType="w" refFor="ch" refForName="pyramid" fact="0.5"/>
          <dgm:constr type="h" for="des" forName="aSpace" refType="h" fact="0.1"/>
        </dgm:constrLst>
      </dgm:if>
      <dgm:else name="Name2">
        <dgm:constrLst>
          <dgm:constr type="w" for="ch" forName="pyramid" refType="h"/>
          <dgm:constr type="h" for="ch" forName="pyramid" refType="h"/>
          <dgm:constr type="h" for="ch" forName="theList" refType="h" fact="0.8"/>
          <dgm:constr type="w" for="ch" forName="theList" refType="h" fact="0.65"/>
          <dgm:constr type="ctrY" for="ch" forName="theList" refType="h" refFor="ch" refForName="pyramid" fact="0.5"/>
          <dgm:constr type="r" for="ch" forName="theList" refType="w" refFor="ch" refForName="pyramid" fact="0.5"/>
          <dgm:constr type="h" for="des" forName="aSpace" refType="h" fact="0.1"/>
        </dgm:constrLst>
      </dgm:else>
    </dgm:choose>
    <dgm:ruleLst/>
    <dgm:choose name="Name3">
      <dgm:if name="Name4" axis="ch" ptType="node" func="cnt" op="gte" val="1">
        <dgm:layoutNode name="pyramid" styleLbl="node1">
          <dgm:alg type="sp"/>
          <dgm:shape xmlns:r="http://schemas.openxmlformats.org/officeDocument/2006/relationships" type="triangle" r:blip="">
            <dgm:adjLst/>
          </dgm:shape>
          <dgm:presOf/>
          <dgm:constrLst/>
          <dgm:ruleLst/>
        </dgm:layoutNode>
        <dgm:layoutNode name="theList">
          <dgm:alg type="lin">
            <dgm:param type="linDir" val="fromT"/>
          </dgm:alg>
          <dgm:shape xmlns:r="http://schemas.openxmlformats.org/officeDocument/2006/relationships" r:blip="">
            <dgm:adjLst/>
          </dgm:shape>
          <dgm:presOf/>
          <dgm:constrLst>
            <dgm:constr type="w" for="ch" forName="aNode" refType="w"/>
            <dgm:constr type="h" for="ch" forName="aNode" refType="h"/>
            <dgm:constr type="primFontSz" for="ch" ptType="node" op="equ"/>
          </dgm:constrLst>
          <dgm:ruleLst/>
          <dgm:forEach name="aNodeForEach" axis="ch" ptType="node">
            <dgm:layoutNode name="aNode" styleLbl="fgAcc1">
              <dgm:varLst>
                <dgm:bulletEnabled val="1"/>
              </dgm:varLst>
              <dgm:alg type="tx"/>
              <dgm:shape xmlns:r="http://schemas.openxmlformats.org/officeDocument/2006/relationships" type="roundRect" r:blip="">
                <dgm:adjLst/>
              </dgm:shape>
              <dgm:presOf axis="desOrSelf" ptType="node"/>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aSpace">
              <dgm:alg type="sp"/>
              <dgm:shape xmlns:r="http://schemas.openxmlformats.org/officeDocument/2006/relationships" r:blip="">
                <dgm:adjLst/>
              </dgm:shape>
              <dgm:presOf/>
              <dgm:constrLst/>
              <dgm:ruleLst/>
            </dgm:layoutNode>
          </dgm:forEach>
        </dgm:layoutNode>
      </dgm:if>
      <dgm:else name="Name5"/>
    </dgm:choose>
  </dgm:layoutNode>
</dgm:layoutDef>
</file>

<file path=ppt/diagrams/layout5.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8.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0.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11.xml><?xml version="1.0" encoding="utf-8"?>
<dgm:layoutDef xmlns:dgm="http://schemas.openxmlformats.org/drawingml/2006/diagram" xmlns:a="http://schemas.openxmlformats.org/drawingml/2006/main" uniqueId="urn:microsoft.com/office/officeart/2005/8/layout/hierarchy2">
  <dgm:title val=""/>
  <dgm:desc val=""/>
  <dgm:catLst>
    <dgm:cat type="hierarchy" pri="5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diagram">
    <dgm:varLst>
      <dgm:chPref val="1"/>
      <dgm:dir/>
      <dgm:animOne val="branch"/>
      <dgm:animLvl val="lvl"/>
      <dgm:resizeHandles val="exact"/>
    </dgm:varLst>
    <dgm:choose name="Name0">
      <dgm:if name="Name1" func="var" arg="dir" op="equ" val="norm">
        <dgm:alg type="hierChild">
          <dgm:param type="linDir" val="fromT"/>
          <dgm:param type="chAlign" val="l"/>
        </dgm:alg>
      </dgm:if>
      <dgm:else name="Name2">
        <dgm:alg type="hierChild">
          <dgm:param type="linDir" val="fromT"/>
          <dgm:param type="chAlign" val="r"/>
        </dgm:alg>
      </dgm:else>
    </dgm:choose>
    <dgm:shape xmlns:r="http://schemas.openxmlformats.org/officeDocument/2006/relationships" r:blip="">
      <dgm:adjLst/>
    </dgm:shape>
    <dgm:presOf/>
    <dgm:constrLst>
      <dgm:constr type="h" for="des" ptType="node" refType="h"/>
      <dgm:constr type="w" for="des" ptType="node" refType="h" refFor="des" refPtType="node" fact="2"/>
      <dgm:constr type="sibSp" refType="h" refFor="des" refPtType="node" op="equ" fact="0.15"/>
      <dgm:constr type="sibSp" for="des" forName="level2hierChild" refType="h" refFor="des" refPtType="node" op="equ" fact="0.15"/>
      <dgm:constr type="sibSp" for="des" forName="level3hierChild" refType="h" refFor="des" refPtType="node" op="equ" fact="0.15"/>
      <dgm:constr type="sp" for="des" forName="root1" refType="w" refFor="des" refPtType="node" fact="0.4"/>
      <dgm:constr type="sp" for="des" forName="root2" refType="sp" refFor="des" refForName="root1" op="equ"/>
      <dgm:constr type="primFontSz" for="des" ptType="node" op="equ" val="65"/>
      <dgm:constr type="primFontSz" for="des" forName="connTx" op="equ" val="55"/>
      <dgm:constr type="primFontSz" for="des" forName="connTx" refType="primFontSz" refFor="des" refPtType="node" op="lte" fact="0.8"/>
    </dgm:constrLst>
    <dgm:ruleLst/>
    <dgm:forEach name="Name3" axis="ch">
      <dgm:forEach name="Name4" axis="self" ptType="node">
        <dgm:layoutNode name="root1">
          <dgm:choose name="Name5">
            <dgm:if name="Name6" func="var" arg="dir" op="equ" val="norm">
              <dgm:alg type="hierRoot">
                <dgm:param type="hierAlign" val="lCtrCh"/>
              </dgm:alg>
            </dgm:if>
            <dgm:else name="Name7">
              <dgm:alg type="hierRoot">
                <dgm:param type="hierAlign" val="rCtrCh"/>
              </dgm:alg>
            </dgm:else>
          </dgm:choose>
          <dgm:shape xmlns:r="http://schemas.openxmlformats.org/officeDocument/2006/relationships" r:blip="">
            <dgm:adjLst/>
          </dgm:shape>
          <dgm:presOf/>
          <dgm:constrLst/>
          <dgm:ruleLst/>
          <dgm:layoutNode name="LevelOneTextNode" styleLbl="node0">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2hierChild">
            <dgm:choose name="Name8">
              <dgm:if name="Name9" func="var" arg="dir" op="equ" val="norm">
                <dgm:alg type="hierChild">
                  <dgm:param type="linDir" val="fromT"/>
                  <dgm:param type="chAlign" val="l"/>
                </dgm:alg>
              </dgm:if>
              <dgm:else name="Name10">
                <dgm:alg type="hierChild">
                  <dgm:param type="linDir" val="fromT"/>
                  <dgm:param type="chAlign" val="r"/>
                </dgm:alg>
              </dgm:else>
            </dgm:choose>
            <dgm:shape xmlns:r="http://schemas.openxmlformats.org/officeDocument/2006/relationships" r:blip="">
              <dgm:adjLst/>
            </dgm:shape>
            <dgm:presOf/>
            <dgm:constrLst/>
            <dgm:ruleLst/>
            <dgm:forEach name="repeat" axis="ch">
              <dgm:forEach name="Name11" axis="self" ptType="parTrans" cnt="1">
                <dgm:layoutNode name="conn2-1">
                  <dgm:choose name="Name12">
                    <dgm:if name="Name13" func="var" arg="dir" op="equ" val="norm">
                      <dgm:alg type="conn">
                        <dgm:param type="dim" val="1D"/>
                        <dgm:param type="begPts" val="midR"/>
                        <dgm:param type="endPts" val="midL"/>
                        <dgm:param type="endSty" val="noArr"/>
                      </dgm:alg>
                    </dgm:if>
                    <dgm:else name="Name14">
                      <dgm:alg type="conn">
                        <dgm:param type="dim" val="1D"/>
                        <dgm:param type="begPts" val="midL"/>
                        <dgm:param type="endPts" val="midR"/>
                        <dgm:param type="endSty" val="noArr"/>
                      </dgm:alg>
                    </dgm:else>
                  </dgm:choose>
                  <dgm:shape xmlns:r="http://schemas.openxmlformats.org/officeDocument/2006/relationships" type="conn" r:blip="">
                    <dgm:adjLst/>
                  </dgm:shape>
                  <dgm:presOf axis="self"/>
                  <dgm:constrLst>
                    <dgm:constr type="w" val="1"/>
                    <dgm:constr type="h" val="5"/>
                    <dgm:constr type="connDist"/>
                    <dgm:constr type="begPad"/>
                    <dgm:constr type="endPad"/>
                    <dgm:constr type="userA" for="ch" refType="connDist"/>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h" val="NaN" fact="0.25" max="NaN"/>
                      <dgm:rule type="w" val="NaN" fact="0.8" max="NaN"/>
                      <dgm:rule type="primFontSz" val="5" fact="NaN" max="NaN"/>
                    </dgm:ruleLst>
                  </dgm:layoutNode>
                </dgm:layoutNode>
              </dgm:forEach>
              <dgm:forEach name="Name15" axis="self" ptType="node">
                <dgm:layoutNode name="root2">
                  <dgm:choose name="Name16">
                    <dgm:if name="Name17" func="var" arg="dir" op="equ" val="norm">
                      <dgm:alg type="hierRoot">
                        <dgm:param type="hierAlign" val="lCtrCh"/>
                      </dgm:alg>
                    </dgm:if>
                    <dgm:else name="Name18">
                      <dgm:alg type="hierRoot">
                        <dgm:param type="hierAlign" val="rCtrCh"/>
                      </dgm:alg>
                    </dgm:else>
                  </dgm:choose>
                  <dgm:shape xmlns:r="http://schemas.openxmlformats.org/officeDocument/2006/relationships" r:blip="">
                    <dgm:adjLst/>
                  </dgm:shape>
                  <dgm:presOf/>
                  <dgm:constrLst/>
                  <dgm:ruleLst/>
                  <dgm:layoutNode name="LevelTwoTextNode">
                    <dgm:varLst>
                      <dgm:chPref val="3"/>
                    </dgm:varLst>
                    <dgm:alg type="tx"/>
                    <dgm:shape xmlns:r="http://schemas.openxmlformats.org/officeDocument/2006/relationships" type="roundRect" r:blip="">
                      <dgm:adjLst>
                        <dgm:adj idx="1" val="0.1"/>
                      </dgm:adjLst>
                    </dgm:shape>
                    <dgm:presOf axis="self"/>
                    <dgm:constrLst>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layoutNode name="level3hierChild">
                    <dgm:choose name="Name19">
                      <dgm:if name="Name20" func="var" arg="dir" op="equ" val="norm">
                        <dgm:alg type="hierChild">
                          <dgm:param type="linDir" val="fromT"/>
                          <dgm:param type="chAlign" val="l"/>
                        </dgm:alg>
                      </dgm:if>
                      <dgm:else name="Name21">
                        <dgm:alg type="hierChild">
                          <dgm:param type="linDir" val="fromT"/>
                          <dgm:param type="chAlign" val="r"/>
                        </dgm:alg>
                      </dgm:else>
                    </dgm:choose>
                    <dgm:shape xmlns:r="http://schemas.openxmlformats.org/officeDocument/2006/relationships" r:blip="">
                      <dgm:adjLst/>
                    </dgm:shape>
                    <dgm:presOf/>
                    <dgm:constrLst/>
                    <dgm:ruleLst/>
                    <dgm:forEach name="Name22" ref="repeat"/>
                  </dgm:layoutNode>
                </dgm:layoutNode>
              </dgm:forEach>
            </dgm:forEach>
          </dgm:layoutNode>
        </dgm:layoutNode>
      </dgm:forEach>
    </dgm:forEach>
  </dgm:layoutNode>
</dgm:layoutDef>
</file>

<file path=ppt/diagrams/layout12.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layout13.xml><?xml version="1.0" encoding="utf-8"?>
<dgm:layoutDef xmlns:dgm="http://schemas.openxmlformats.org/drawingml/2006/diagram" xmlns:a="http://schemas.openxmlformats.org/drawingml/2006/main" uniqueId="urn:microsoft.com/office/officeart/2005/8/layout/chevron2">
  <dgm:title val=""/>
  <dgm:desc val=""/>
  <dgm:catLst>
    <dgm:cat type="process" pri="12000"/>
    <dgm:cat type="list" pri="16000"/>
    <dgm:cat type="convert" pri="11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Lst>
      <dgm:cxnLst>
        <dgm:cxn modelId="4" srcId="0" destId="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linearFlow">
    <dgm:varLst>
      <dgm:dir/>
      <dgm:animLvl val="lvl"/>
      <dgm:resizeHandles val="exact"/>
    </dgm:varLst>
    <dgm:alg type="lin">
      <dgm:param type="linDir" val="fromT"/>
      <dgm:param type="nodeHorzAlign" val="l"/>
    </dgm:alg>
    <dgm:shape xmlns:r="http://schemas.openxmlformats.org/officeDocument/2006/relationships" r:blip="">
      <dgm:adjLst/>
    </dgm:shape>
    <dgm:presOf/>
    <dgm:constrLst>
      <dgm:constr type="h" for="ch" forName="composite" refType="h"/>
      <dgm:constr type="w" for="ch" forName="composite" refType="w"/>
      <dgm:constr type="h" for="des" forName="parentText" op="equ"/>
      <dgm:constr type="h" for="ch" forName="sp" val="-14.88"/>
      <dgm:constr type="h" for="ch" forName="sp" refType="w" refFor="des" refForName="parentText" op="gte" fact="-0.3"/>
      <dgm:constr type="primFontSz" for="des" forName="parentText" op="equ" val="65"/>
      <dgm:constr type="primFontSz" for="des" forName="descendantText"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t" for="ch" forName="parentText"/>
              <dgm:constr type="l" for="ch" forName="parentText"/>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refType="w" refFor="ch" refForName="pare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if>
          <dgm:else name="Name3">
            <dgm:constrLst>
              <dgm:constr type="t" for="ch" forName="parentText"/>
              <dgm:constr type="r" for="ch" forName="parentText" refType="w"/>
              <dgm:constr type="w" for="ch" forName="parentText" refType="w" fact="0.4"/>
              <dgm:constr type="h" for="ch" forName="parentText" refType="h"/>
              <dgm:constr type="w" for="ch" forName="parentText" refType="w" op="lte" fact="0.5"/>
              <dgm:constr type="w" for="ch" forName="parentText" refType="h" refFor="ch" refForName="parentText" op="lte" fact="0.7"/>
              <dgm:constr type="h" for="ch" forName="parentText" refType="w" refFor="ch" refForName="parentText" op="lte" fact="3"/>
              <dgm:constr type="l" for="ch" forName="descendantText"/>
              <dgm:constr type="w" for="ch" forName="descendantText" refType="w"/>
              <dgm:constr type="wOff" for="ch" forName="descendantText" refType="w" refFor="ch" refForName="parentText" fact="-1"/>
              <dgm:constr type="t" for="ch" forName="descendantText"/>
              <dgm:constr type="b" for="ch" forName="descendantText" refType="h" refFor="ch" refForName="parentText"/>
              <dgm:constr type="bOff" for="ch" forName="descendantText" refType="w" refFor="ch" refForName="parentText" fact="-0.5"/>
            </dgm:constrLst>
          </dgm:else>
        </dgm:choose>
        <dgm:ruleLst/>
        <dgm:layoutNode name="parentText" styleLbl="alignNode1">
          <dgm:varLst>
            <dgm:chMax val="1"/>
            <dgm:bulletEnabled val="1"/>
          </dgm:varLst>
          <dgm:alg type="tx"/>
          <dgm:shape xmlns:r="http://schemas.openxmlformats.org/officeDocument/2006/relationships" rot="90" type="chevron" r:blip="">
            <dgm:adjLst/>
          </dgm:shape>
          <dgm:presOf axis="self" ptType="node"/>
          <dgm:constrLst>
            <dgm:constr type="lMarg" refType="primFontSz" fact="0.05"/>
            <dgm:constr type="rMarg" refType="primFontSz" fact="0.05"/>
            <dgm:constr type="tMarg" refType="primFontSz" fact="0.05"/>
            <dgm:constr type="bMarg" refType="primFontSz" fact="0.05"/>
          </dgm:constrLst>
          <dgm:ruleLst>
            <dgm:rule type="h" val="100" fact="NaN" max="NaN"/>
            <dgm:rule type="primFontSz" val="24" fact="NaN" max="NaN"/>
            <dgm:rule type="h" val="110" fact="NaN" max="NaN"/>
            <dgm:rule type="primFontSz" val="18" fact="NaN" max="NaN"/>
            <dgm:rule type="h" val="INF" fact="NaN" max="NaN"/>
            <dgm:rule type="primFontSz" val="5" fact="NaN" max="NaN"/>
          </dgm:ruleLst>
        </dgm:layoutNode>
        <dgm:layoutNode name="descendantText" styleLbl="alignAcc1">
          <dgm:varLst>
            <dgm:bulletEnabled val="1"/>
          </dgm:varLst>
          <dgm:choose name="Name4">
            <dgm:if name="Name5" func="var" arg="dir" op="equ" val="norm">
              <dgm:alg type="tx">
                <dgm:param type="stBulletLvl" val="1"/>
                <dgm:param type="txAnchorVertCh" val="mid"/>
              </dgm:alg>
              <dgm:shape xmlns:r="http://schemas.openxmlformats.org/officeDocument/2006/relationships" rot="90" type="round2SameRect" r:blip="">
                <dgm:adjLst/>
              </dgm:shape>
            </dgm:if>
            <dgm:else name="Name6">
              <dgm:alg type="tx">
                <dgm:param type="stBulletLvl" val="1"/>
                <dgm:param type="txAnchorVertCh" val="mid"/>
              </dgm:alg>
              <dgm:shape xmlns:r="http://schemas.openxmlformats.org/officeDocument/2006/relationships" rot="-90" type="round2SameRect" r:blip="">
                <dgm:adjLst/>
              </dgm:shape>
            </dgm:else>
          </dgm:choose>
          <dgm:presOf axis="des" ptType="node"/>
          <dgm:choose name="Name7">
            <dgm:if name="Name8" func="var" arg="dir" op="equ" val="norm">
              <dgm:constrLst>
                <dgm:constr type="secFontSz" refType="primFontSz"/>
                <dgm:constr type="tMarg" refType="primFontSz" fact="0.05"/>
                <dgm:constr type="bMarg" refType="primFontSz" fact="0.05"/>
                <dgm:constr type="rMarg" refType="primFontSz" fact="0.05"/>
              </dgm:constrLst>
            </dgm:if>
            <dgm:else name="Name9">
              <dgm:constrLst>
                <dgm:constr type="secFontSz" refType="primFontSz"/>
                <dgm:constr type="tMarg" refType="primFontSz" fact="0.05"/>
                <dgm:constr type="bMarg" refType="primFontSz" fact="0.05"/>
                <dgm:constr type="lMarg" refType="primFontSz" fact="0.05"/>
              </dgm:constrLst>
            </dgm:else>
          </dgm:choose>
          <dgm:ruleLst>
            <dgm:rule type="primFontSz" val="5" fact="NaN" max="NaN"/>
          </dgm:ruleLst>
        </dgm:layoutNode>
      </dgm:layoutNode>
      <dgm:forEach name="Name10" axis="followSib" ptType="sibTrans" cnt="1">
        <dgm:layoutNode name="sp">
          <dgm:alg type="sp"/>
          <dgm:shape xmlns:r="http://schemas.openxmlformats.org/officeDocument/2006/relationships" r:blip="">
            <dgm:adjLst/>
          </dgm:shape>
          <dgm:presOf axis="self"/>
          <dgm:constrLst>
            <dgm:constr type="w" val="1"/>
            <dgm:constr type="h" val="37.5"/>
          </dgm:constrLst>
          <dgm:ruleLst/>
        </dgm:layoutNode>
      </dgm:forEach>
    </dgm:forEach>
  </dgm:layoutNode>
</dgm:layoutDef>
</file>

<file path=ppt/diagrams/layout14.xml><?xml version="1.0" encoding="utf-8"?>
<dgm:layoutDef xmlns:dgm="http://schemas.openxmlformats.org/drawingml/2006/diagram" xmlns:a="http://schemas.openxmlformats.org/drawingml/2006/main" uniqueId="urn:microsoft.com/office/officeart/2005/8/layout/hierarchy3">
  <dgm:title val=""/>
  <dgm:desc val=""/>
  <dgm:catLst>
    <dgm:cat type="hierarchy" pri="7000"/>
    <dgm:cat type="list" pri="23000"/>
    <dgm:cat type="relationship" pri="15000"/>
    <dgm:cat type="convert" pri="7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Lst>
      <dgm:cxnLst>
        <dgm:cxn modelId="4" srcId="0" destId="1" srcOrd="0" destOrd="0"/>
        <dgm:cxn modelId="5" srcId="1" destId="11" srcOrd="0" destOrd="0"/>
        <dgm:cxn modelId="6" srcId="1" destId="12" srcOrd="1" destOrd="0"/>
        <dgm:cxn modelId="7" srcId="0" destId="2" srcOrd="1" destOrd="0"/>
        <dgm:cxn modelId="8" srcId="2" destId="21" srcOrd="0" destOrd="0"/>
        <dgm:cxn modelId="9" srcId="2" destId="2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diagram">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w" for="des" forName="rootComposite" refType="w"/>
      <dgm:constr type="h" for="des" forName="rootComposite" refType="w" fact="0.5"/>
      <dgm:constr type="w" for="des" forName="childText" refType="w" refFor="des" refForName="rootComposite" fact="0.8"/>
      <dgm:constr type="h" for="des" forName="childText" refType="h" refFor="des" refForName="rootComposite"/>
      <dgm:constr type="sibSp" refType="w" refFor="des" refForName="rootComposite" fact="0.25"/>
      <dgm:constr type="sibSp" for="des" forName="childShape" refType="h" refFor="des" refForName="childText" fact="0.25"/>
      <dgm:constr type="sp" for="des" forName="root" refType="h" refFor="des" refForName="childText" fact="0.25"/>
    </dgm:constrLst>
    <dgm:ruleLst/>
    <dgm:forEach name="Name3" axis="ch">
      <dgm:forEach name="Name4" axis="self" ptType="node" cnt="1">
        <dgm:layoutNode name="root">
          <dgm:choose name="Name5">
            <dgm:if name="Name6" func="var" arg="dir" op="equ" val="norm">
              <dgm:alg type="hierRoot">
                <dgm:param type="hierAlign" val="tL"/>
              </dgm:alg>
            </dgm:if>
            <dgm:else name="Name7">
              <dgm:alg type="hierRoot">
                <dgm:param type="hierAlign" val="tR"/>
              </dgm:alg>
            </dgm:else>
          </dgm:choose>
          <dgm:shape xmlns:r="http://schemas.openxmlformats.org/officeDocument/2006/relationships" r:blip="">
            <dgm:adjLst/>
          </dgm:shape>
          <dgm:presOf/>
          <dgm:constrLst>
            <dgm:constr type="alignOff" val="0.2"/>
          </dgm:constrLst>
          <dgm:ruleLst/>
          <dgm:layoutNode name="rootComposite">
            <dgm:alg type="composite"/>
            <dgm:shape xmlns:r="http://schemas.openxmlformats.org/officeDocument/2006/relationships" r:blip="">
              <dgm:adjLst/>
            </dgm:shape>
            <dgm:presOf axis="self" ptType="node" cnt="1"/>
            <dgm:choose name="Name8">
              <dgm:if name="Name9" func="var" arg="dir" op="equ" val="norm">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10">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styleLbl="node1">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layoutNode name="rootConnector" moveWith="rootText">
              <dgm:alg type="sp"/>
              <dgm:shape xmlns:r="http://schemas.openxmlformats.org/officeDocument/2006/relationships" type="roundRect" r:blip="" hideGeom="1">
                <dgm:adjLst>
                  <dgm:adj idx="1" val="0.1"/>
                </dgm:adjLst>
              </dgm:shape>
              <dgm:presOf axis="self" ptType="node" cnt="1"/>
              <dgm:constrLst/>
              <dgm:ruleLst/>
            </dgm:layoutNode>
          </dgm:layoutNode>
          <dgm:layoutNode name="childShape">
            <dgm:alg type="hierChild">
              <dgm:param type="chAlign" val="l"/>
              <dgm:param type="linDir" val="fromT"/>
            </dgm:alg>
            <dgm:shape xmlns:r="http://schemas.openxmlformats.org/officeDocument/2006/relationships" r:blip="">
              <dgm:adjLst/>
            </dgm:shape>
            <dgm:presOf/>
            <dgm:constrLst/>
            <dgm:ruleLst/>
            <dgm:forEach name="Name11" axis="ch">
              <dgm:forEach name="Name12" axis="self" ptType="parTrans" cnt="1">
                <dgm:layoutNode name="Name13">
                  <dgm:choose name="Name14">
                    <dgm:if name="Name15" func="var" arg="dir" op="equ" val="norm">
                      <dgm:alg type="conn">
                        <dgm:param type="dim" val="1D"/>
                        <dgm:param type="endSty" val="noArr"/>
                        <dgm:param type="connRout" val="bend"/>
                        <dgm:param type="srcNode" val="rootConnector"/>
                        <dgm:param type="begPts" val="bCtr"/>
                        <dgm:param type="endPts" val="midL"/>
                      </dgm:alg>
                    </dgm:if>
                    <dgm:else name="Name16">
                      <dgm:alg type="conn">
                        <dgm:param type="dim" val="1D"/>
                        <dgm:param type="endSty" val="noArr"/>
                        <dgm:param type="connRout" val="bend"/>
                        <dgm:param type="srcNode" val="rootConnector"/>
                        <dgm:param type="begPts" val="bCtr"/>
                        <dgm:param type="endPts" val="midR"/>
                      </dgm:alg>
                    </dgm:else>
                  </dgm:choose>
                  <dgm:shape xmlns:r="http://schemas.openxmlformats.org/officeDocument/2006/relationships" type="conn" r:blip="">
                    <dgm:adjLst/>
                  </dgm:shape>
                  <dgm:presOf axis="self"/>
                  <dgm:constrLst>
                    <dgm:constr type="begPad"/>
                    <dgm:constr type="endPad"/>
                  </dgm:constrLst>
                  <dgm:ruleLst/>
                </dgm:layoutNode>
              </dgm:forEach>
              <dgm:forEach name="Name17" axis="self" ptType="node">
                <dgm:layoutNode name="childText" styleLbl="bgAcc1">
                  <dgm:varLst>
                    <dgm:bulletEnabled val="1"/>
                  </dgm:varLst>
                  <dgm:alg type="tx"/>
                  <dgm:shape xmlns:r="http://schemas.openxmlformats.org/officeDocument/2006/relationships" type="roundRect" r:blip="">
                    <dgm:adjLst>
                      <dgm:adj idx="1" val="0.1"/>
                    </dgm:adjLst>
                  </dgm:shape>
                  <dgm:presOf axis="self desOrSelf" ptType="node node" st="1 1" cnt="1 0"/>
                  <dgm:constrLst>
                    <dgm:constr type="tMarg" refType="primFontSz" fact="0.1"/>
                    <dgm:constr type="bMarg" refType="primFontSz" fact="0.1"/>
                    <dgm:constr type="lMarg" refType="primFontSz" fact="0.15"/>
                    <dgm:constr type="rMarg" refType="primFontSz" fact="0.15"/>
                  </dgm:constrLst>
                  <dgm:ruleLst>
                    <dgm:rule type="primFontSz" val="5" fact="NaN" max="NaN"/>
                  </dgm:ruleLst>
                </dgm:layoutNode>
              </dgm:forEach>
            </dgm:forEach>
          </dgm:layoutNode>
        </dgm:layoutNode>
      </dgm:forEach>
    </dgm:forEach>
  </dgm:layoutNode>
</dgm:layoutDef>
</file>

<file path=ppt/diagrams/layout15.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16.xml><?xml version="1.0" encoding="utf-8"?>
<dgm:layoutDef xmlns:dgm="http://schemas.openxmlformats.org/drawingml/2006/diagram" xmlns:a="http://schemas.openxmlformats.org/drawingml/2006/main" uniqueId="urn:microsoft.com/office/officeart/2005/8/layout/hList1">
  <dgm:title val=""/>
  <dgm:desc val=""/>
  <dgm:catLst>
    <dgm:cat type="list" pri="5000"/>
    <dgm:cat type="convert" pri="5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h" for="ch" forName="composite" refType="h"/>
      <dgm:constr type="w" for="ch" forName="composite" refType="w"/>
      <dgm:constr type="w" for="des" forName="parTx"/>
      <dgm:constr type="h" for="des" forName="parTx" op="equ"/>
      <dgm:constr type="w" for="des" forName="desTx"/>
      <dgm:constr type="h" for="des" forName="desTx" op="equ"/>
      <dgm:constr type="primFontSz" for="des" forName="parTx" val="65"/>
      <dgm:constr type="secFontSz" for="des" forName="desTx" refType="primFontSz" refFor="des" refForName="parTx" op="equ"/>
      <dgm:constr type="h" for="des" forName="parTx" refType="primFontSz" refFor="des" refForName="parTx" fact="0.8"/>
      <dgm:constr type="h" for="des" forName="desTx" refType="primFontSz" refFor="des" refForName="parTx" fact="1.22"/>
      <dgm:constr type="w" for="ch" forName="space" refType="w" refFor="ch" refForName="composite" op="equ" fact="0.14"/>
    </dgm:constrLst>
    <dgm:ruleLst>
      <dgm:rule type="w" for="ch" forName="composite" val="0" fact="NaN" max="NaN"/>
      <dgm:rule type="primFontSz" for="des" forName="parTx" val="5" fact="NaN" max="NaN"/>
    </dgm:ruleLst>
    <dgm:forEach name="Name4" axis="ch" ptType="node">
      <dgm:layoutNode name="composite">
        <dgm:alg type="composite"/>
        <dgm:shape xmlns:r="http://schemas.openxmlformats.org/officeDocument/2006/relationships" r:blip="">
          <dgm:adjLst/>
        </dgm:shape>
        <dgm:presOf/>
        <dgm:constrLst>
          <dgm:constr type="l" for="ch" forName="parTx"/>
          <dgm:constr type="w" for="ch" forName="parTx" refType="w"/>
          <dgm:constr type="t" for="ch" forName="parTx"/>
          <dgm:constr type="l" for="ch" forName="desTx"/>
          <dgm:constr type="w" for="ch" forName="desTx" refType="w" refFor="ch" refForName="parTx"/>
          <dgm:constr type="t" for="ch" forName="desTx" refType="h" refFor="ch" refForName="parTx"/>
        </dgm:constrLst>
        <dgm:ruleLst>
          <dgm:rule type="h" val="INF" fact="NaN" max="NaN"/>
        </dgm:ruleLst>
        <dgm:layoutNode name="parTx" styleLbl="alignNode1">
          <dgm:varLst>
            <dgm:chMax val="0"/>
            <dgm:chPref val="0"/>
            <dgm:bulletEnabled val="1"/>
          </dgm:varLst>
          <dgm:alg type="tx"/>
          <dgm:shape xmlns:r="http://schemas.openxmlformats.org/officeDocument/2006/relationships" type="rect" r:blip="">
            <dgm:adjLst/>
          </dgm:shape>
          <dgm:presOf axis="self" ptType="node"/>
          <dgm:constrLst>
            <dgm:constr type="h" refType="w" op="lte" fact="0.4"/>
            <dgm:constr type="h"/>
            <dgm:constr type="tMarg" refType="primFontSz" fact="0.32"/>
            <dgm:constr type="bMarg" refType="primFontSz" fact="0.32"/>
          </dgm:constrLst>
          <dgm:ruleLst>
            <dgm:rule type="h" val="INF" fact="NaN" max="NaN"/>
          </dgm:ruleLst>
        </dgm:layoutNode>
        <dgm:layoutNode name="desTx" styleLbl="alignAccFollowNode1">
          <dgm:varLst>
            <dgm:bulletEnabled val="1"/>
          </dgm:varLst>
          <dgm:alg type="tx">
            <dgm:param type="stBulletLvl" val="1"/>
          </dgm:alg>
          <dgm:shape xmlns:r="http://schemas.openxmlformats.org/officeDocument/2006/relationships" type="rect" r:blip="">
            <dgm:adjLst/>
          </dgm:shape>
          <dgm:presOf axis="des" ptType="node"/>
          <dgm:constrLst>
            <dgm:constr type="secFontSz" val="65"/>
            <dgm:constr type="primFontSz" refType="secFontSz"/>
            <dgm:constr type="h"/>
            <dgm:constr type="lMarg" refType="primFontSz" fact="0.42"/>
            <dgm:constr type="tMarg" refType="primFontSz" fact="0.42"/>
            <dgm:constr type="bMarg" refType="primFontSz" fact="0.63"/>
          </dgm:constrLst>
          <dgm:ruleLst>
            <dgm:rule type="h" val="INF" fact="NaN" max="NaN"/>
          </dgm:ruleLst>
        </dgm:layoutNode>
      </dgm:layoutNode>
      <dgm:forEach name="Name5" axis="followSib" ptType="sibTrans" cnt="1">
        <dgm:layoutNode name="space">
          <dgm:alg type="sp"/>
          <dgm:shape xmlns:r="http://schemas.openxmlformats.org/officeDocument/2006/relationships" r:blip="">
            <dgm:adjLst/>
          </dgm:shape>
          <dgm:presOf/>
          <dgm:constrLst/>
          <dgm:ruleLst/>
        </dgm:layoutNode>
      </dgm:forEach>
    </dgm:forEach>
  </dgm:layoutNode>
</dgm:layoutDef>
</file>

<file path=ppt/diagrams/layout17.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8.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1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0.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3.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4.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5.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6.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7.xml><?xml version="1.0" encoding="utf-8"?>
<dgm:layoutDef xmlns:dgm="http://schemas.openxmlformats.org/drawingml/2006/diagram" xmlns:a="http://schemas.openxmlformats.org/drawingml/2006/main" uniqueId="urn:microsoft.com/office/officeart/2008/layout/VerticalCurvedList">
  <dgm:title val=""/>
  <dgm:desc val=""/>
  <dgm:catLst>
    <dgm:cat type="list" pri="20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rSet phldr="1"/>
        </dgm:pt>
        <dgm:pt modelId="2">
          <dgm:prSet phldr="1"/>
        </dgm:pt>
      </dgm:ptLst>
      <dgm:cxnLst>
        <dgm:cxn modelId="3" srcId="0" destId="1" srcOrd="0" destOrd="0"/>
        <dgm:cxn modelId="4" srcId="0" destId="2" srcOrd="1" destOrd="0"/>
      </dgm:cxnLst>
      <dgm:bg/>
      <dgm:whole/>
    </dgm:dataModel>
  </dgm:styleData>
  <dgm:clrData>
    <dgm:dataModel>
      <dgm:ptLst>
        <dgm:pt modelId="0" type="doc"/>
        <dgm:pt modelId="1">
          <dgm:prSet phldr="1"/>
        </dgm:pt>
        <dgm:pt modelId="2">
          <dgm:prSet phldr="1"/>
        </dgm:pt>
        <dgm:pt modelId="3">
          <dgm:prSet phldr="1"/>
        </dgm:pt>
        <dgm:pt modelId="4">
          <dgm:prSet phldr="1"/>
        </dgm:pt>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chMax val="7"/>
      <dgm:chPref val="7"/>
      <dgm:dir/>
    </dgm:varLst>
    <dgm:alg type="composite"/>
    <dgm:shape xmlns:r="http://schemas.openxmlformats.org/officeDocument/2006/relationships" r:blip="">
      <dgm:adjLst/>
    </dgm:shape>
    <dgm:constrLst>
      <dgm:constr type="w" for="ch" refType="h" refFor="ch" op="gte" fact="0.8"/>
    </dgm:constrLst>
    <dgm:layoutNode name="Name1">
      <dgm:alg type="composite"/>
      <dgm:shape xmlns:r="http://schemas.openxmlformats.org/officeDocument/2006/relationships" r:blip="">
        <dgm:adjLst/>
      </dgm:shape>
      <dgm:choose name="Name2">
        <dgm:if name="Name3" func="var" arg="dir" op="equ" val="norm">
          <dgm:choose name="Name4">
            <dgm:if name="Name5" axis="ch" ptType="node" func="cnt" op="equ" val="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h" fact="0.225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primFontSz" for="ch" ptType="node" op="equ" val="65"/>
              </dgm:constrLst>
            </dgm:if>
            <dgm:if name="Name6" axis="ch" ptType="node" func="cnt" op="equ" val="2">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h" fact="0.1891"/>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h" fact="0.1891"/>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primFontSz" for="ch" ptType="node" op="equ" val="65"/>
              </dgm:constrLst>
            </dgm:if>
            <dgm:if name="Name7" axis="ch" ptType="node" func="cnt" op="equ" val="3">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h" fact="0.1526"/>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h" fact="0.2253"/>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h" fact="0.1526"/>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primFontSz" for="ch" ptType="node" op="equ" val="65"/>
              </dgm:constrLst>
            </dgm:if>
            <dgm:if name="Name8" axis="ch" ptType="node" func="cnt" op="equ" val="4">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h" fact="0.1268"/>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h" fact="0.215"/>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h" fact="0.21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h" fact="0.126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primFontSz" for="ch" ptType="node" op="equ" val="65"/>
              </dgm:constrLst>
            </dgm:if>
            <dgm:if name="Name9" axis="ch" ptType="node" func="cnt" op="equ" val="5">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h" fact="0.1082"/>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h" fact="0.197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h" fact="0.2253"/>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h" fact="0.1978"/>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h" fact="0.1082"/>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primFontSz" for="ch" ptType="node" op="equ" val="65"/>
              </dgm:constrLst>
            </dgm:if>
            <dgm:if name="Name10" axis="ch" ptType="node" func="cnt" op="equ" val="6">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h" fact="0.0943"/>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h" fact="0.1809"/>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h" fact="0.2205"/>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h" fact="0.2205"/>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h" fact="0.18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h" fact="0.0943"/>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primFontSz" for="ch" ptType="node" op="equ" val="65"/>
              </dgm:constrLst>
            </dgm:if>
            <dgm:else name="Name11">
              <dgm:constrLst>
                <dgm:constr type="h" for="ch" forName="cycle" refType="h"/>
                <dgm:constr type="w" for="ch" forName="cycle" refType="h" refFor="ch" refForName="cycle" fact="0.26"/>
                <dgm:constr type="l" for="ch" forName="cycle"/>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h" fact="0.0835"/>
                <dgm:constr type="l" for="ch" forName="text_1" refType="ctrX" refFor="ch" refForName="accent_1"/>
                <dgm:constr type="r" for="ch" forName="text_1" refType="w"/>
                <dgm:constr type="w" for="ch" forName="text_1" refType="h" refFor="ch" refForName="text_1" op="gte"/>
                <dgm:constr type="h" for="ch" forName="text_1" refType="h" refFor="ch" refForName="accent_1" fact="0.8"/>
                <dgm:constr type="ctrY" for="ch" forName="text_1" refType="ctrY" refFor="ch" refForName="accent_1"/>
                <dgm:constr type="l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h" fact="0.1658"/>
                <dgm:constr type="l" for="ch" forName="text_2" refType="ctrX" refFor="ch" refForName="accent_2"/>
                <dgm:constr type="r" for="ch" forName="text_2" refType="w"/>
                <dgm:constr type="w" for="ch" forName="text_2" refType="h" refFor="ch" refForName="text_2" op="gte"/>
                <dgm:constr type="h" for="ch" forName="text_2" refType="h" refFor="ch" refForName="accent_2" fact="0.8"/>
                <dgm:constr type="ctrY" for="ch" forName="text_2" refType="ctrY" refFor="ch" refForName="accent_2"/>
                <dgm:constr type="l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h" fact="0.2109"/>
                <dgm:constr type="l" for="ch" forName="text_3" refType="ctrX" refFor="ch" refForName="accent_3"/>
                <dgm:constr type="r" for="ch" forName="text_3" refType="w"/>
                <dgm:constr type="w" for="ch" forName="text_3" refType="h" refFor="ch" refForName="text_3" op="gte"/>
                <dgm:constr type="h" for="ch" forName="text_3" refType="h" refFor="ch" refForName="accent_3" fact="0.8"/>
                <dgm:constr type="ctrY" for="ch" forName="text_3" refType="ctrY" refFor="ch" refForName="accent_3"/>
                <dgm:constr type="l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h" fact="0.2253"/>
                <dgm:constr type="l" for="ch" forName="text_4" refType="ctrX" refFor="ch" refForName="accent_4"/>
                <dgm:constr type="r" for="ch" forName="text_4" refType="w"/>
                <dgm:constr type="w" for="ch" forName="text_4" refType="h" refFor="ch" refForName="text_4" op="gte"/>
                <dgm:constr type="h" for="ch" forName="text_4" refType="h" refFor="ch" refForName="accent_4" fact="0.8"/>
                <dgm:constr type="ctrY" for="ch" forName="text_4" refType="ctrY" refFor="ch" refForName="accent_4"/>
                <dgm:constr type="l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h" fact="0.2109"/>
                <dgm:constr type="l" for="ch" forName="text_5" refType="ctrX" refFor="ch" refForName="accent_5"/>
                <dgm:constr type="r" for="ch" forName="text_5" refType="w"/>
                <dgm:constr type="w" for="ch" forName="text_5" refType="h" refFor="ch" refForName="text_5" op="gte"/>
                <dgm:constr type="h" for="ch" forName="text_5" refType="h" refFor="ch" refForName="accent_5" fact="0.8"/>
                <dgm:constr type="ctrY" for="ch" forName="text_5" refType="ctrY" refFor="ch" refForName="accent_5"/>
                <dgm:constr type="l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h" fact="0.1658"/>
                <dgm:constr type="l" for="ch" forName="text_6" refType="ctrX" refFor="ch" refForName="accent_6"/>
                <dgm:constr type="r" for="ch" forName="text_6" refType="w"/>
                <dgm:constr type="w" for="ch" forName="text_6" refType="h" refFor="ch" refForName="text_6" op="gte"/>
                <dgm:constr type="h" for="ch" forName="text_6" refType="h" refFor="ch" refForName="accent_6" fact="0.8"/>
                <dgm:constr type="ctrY" for="ch" forName="text_6" refType="ctrY" refFor="ch" refForName="accent_6"/>
                <dgm:constr type="l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h" fact="0.0835"/>
                <dgm:constr type="l" for="ch" forName="text_7" refType="ctrX" refFor="ch" refForName="accent_7"/>
                <dgm:constr type="r" for="ch" forName="text_7" refType="w"/>
                <dgm:constr type="w" for="ch" forName="text_7" refType="h" refFor="ch" refForName="text_7" op="gte"/>
                <dgm:constr type="h" for="ch" forName="text_7" refType="h" refFor="ch" refForName="accent_7" fact="0.8"/>
                <dgm:constr type="ctrY" for="ch" forName="text_7" refType="ctrY" refFor="ch" refForName="accent_7"/>
                <dgm:constr type="lMarg" for="ch" forName="text_7" refType="w" refFor="ch" refForName="accent_7" fact="1.8"/>
                <dgm:constr type="primFontSz" for="ch" ptType="node" op="equ" val="65"/>
              </dgm:constrLst>
            </dgm:else>
          </dgm:choose>
        </dgm:if>
        <dgm:else name="Name12">
          <dgm:choose name="Name13">
            <dgm:if name="Name14" axis="ch" ptType="node" func="cnt" op="equ" val="1">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625"/>
                <dgm:constr type="w" for="ch" forName="accent_1" refType="h" refFor="ch" refForName="accent_1" op="equ"/>
                <dgm:constr type="ctrY" for="ch" forName="accent_1" refType="h" fact="0.5"/>
                <dgm:constr type="ctrX" for="ch" forName="accent_1" refType="w"/>
                <dgm:constr type="ctrXOff" for="ch" forName="accent_1" refType="h" fact="-0.225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primFontSz" for="ch" ptType="node" op="equ" val="65"/>
              </dgm:constrLst>
            </dgm:if>
            <dgm:if name="Name15" axis="ch" ptType="node" func="cnt" op="equ" val="2">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3571"/>
                <dgm:constr type="w" for="ch" forName="accent_1" refType="h" refFor="ch" refForName="accent_1" op="equ"/>
                <dgm:constr type="ctrY" for="ch" forName="accent_1" refType="h" fact="0.2857"/>
                <dgm:constr type="ctrX" for="ch" forName="accent_1" refType="w"/>
                <dgm:constr type="ctrXOff" for="ch" forName="accent_1" refType="h" fact="-0.1891"/>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3571"/>
                <dgm:constr type="w" for="ch" forName="accent_2" refType="h" refFor="ch" refForName="accent_2" op="equ"/>
                <dgm:constr type="ctrY" for="ch" forName="accent_2" refType="h" fact="0.7143"/>
                <dgm:constr type="ctrX" for="ch" forName="accent_2" refType="w"/>
                <dgm:constr type="ctrXOff" for="ch" forName="accent_2" refType="h" fact="-0.1891"/>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primFontSz" for="ch" ptType="node" op="equ" val="65"/>
              </dgm:constrLst>
            </dgm:if>
            <dgm:if name="Name16" axis="ch" ptType="node" func="cnt" op="equ" val="3">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25"/>
                <dgm:constr type="w" for="ch" forName="accent_1" refType="h" refFor="ch" refForName="accent_1" op="equ"/>
                <dgm:constr type="ctrY" for="ch" forName="accent_1" refType="h" fact="0.2"/>
                <dgm:constr type="ctrX" for="ch" forName="accent_1" refType="w"/>
                <dgm:constr type="ctrXOff" for="ch" forName="accent_1" refType="h" fact="-0.1526"/>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25"/>
                <dgm:constr type="w" for="ch" forName="accent_2" refType="h" refFor="ch" refForName="accent_2" op="equ"/>
                <dgm:constr type="ctrY" for="ch" forName="accent_2" refType="h" fact="0.5"/>
                <dgm:constr type="ctrX" for="ch" forName="accent_2" refType="w"/>
                <dgm:constr type="ctrXOff" for="ch" forName="accent_2" refType="h" fact="-0.2253"/>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25"/>
                <dgm:constr type="w" for="ch" forName="accent_3" refType="h" refFor="ch" refForName="accent_3" op="equ"/>
                <dgm:constr type="ctrY" for="ch" forName="accent_3" refType="h" fact="0.8"/>
                <dgm:constr type="ctrX" for="ch" forName="accent_3" refType="w"/>
                <dgm:constr type="ctrXOff" for="ch" forName="accent_3" refType="h" fact="-0.1526"/>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primFontSz" for="ch" ptType="node" op="equ" val="65"/>
              </dgm:constrLst>
            </dgm:if>
            <dgm:if name="Name17" axis="ch" ptType="node" func="cnt" op="equ" val="4">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923"/>
                <dgm:constr type="w" for="ch" forName="accent_1" refType="h" refFor="ch" refForName="accent_1" op="equ"/>
                <dgm:constr type="ctrY" for="ch" forName="accent_1" refType="h" fact="0.1538"/>
                <dgm:constr type="ctrX" for="ch" forName="accent_1" refType="w"/>
                <dgm:constr type="ctrXOff" for="ch" forName="accent_1" refType="h" fact="-0.1268"/>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923"/>
                <dgm:constr type="w" for="ch" forName="accent_2" refType="h" refFor="ch" refForName="accent_2" op="equ"/>
                <dgm:constr type="ctrY" for="ch" forName="accent_2" refType="h" fact="0.3846"/>
                <dgm:constr type="ctrX" for="ch" forName="accent_2" refType="w"/>
                <dgm:constr type="ctrXOff" for="ch" forName="accent_2" refType="h" fact="-0.215"/>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923"/>
                <dgm:constr type="w" for="ch" forName="accent_3" refType="h" refFor="ch" refForName="accent_3" op="equ"/>
                <dgm:constr type="ctrY" for="ch" forName="accent_3" refType="h" fact="0.6154"/>
                <dgm:constr type="ctrX" for="ch" forName="accent_3" refType="w"/>
                <dgm:constr type="ctrXOff" for="ch" forName="accent_3" refType="h" fact="-0.21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923"/>
                <dgm:constr type="w" for="ch" forName="accent_4" refType="h" refFor="ch" refForName="accent_4" op="equ"/>
                <dgm:constr type="ctrY" for="ch" forName="accent_4" refType="h" fact="0.8462"/>
                <dgm:constr type="ctrX" for="ch" forName="accent_4" refType="w"/>
                <dgm:constr type="ctrXOff" for="ch" forName="accent_4" refType="h" fact="-0.126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primFontSz" for="ch" ptType="node" op="equ" val="65"/>
              </dgm:constrLst>
            </dgm:if>
            <dgm:if name="Name18" axis="ch" ptType="node" func="cnt" op="equ" val="5">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563"/>
                <dgm:constr type="w" for="ch" forName="accent_1" refType="h" refFor="ch" refForName="accent_1" op="equ"/>
                <dgm:constr type="ctrY" for="ch" forName="accent_1" refType="h" fact="0.125"/>
                <dgm:constr type="ctrX" for="ch" forName="accent_1" refType="w"/>
                <dgm:constr type="ctrXOff" for="ch" forName="accent_1" refType="h" fact="-0.1082"/>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563"/>
                <dgm:constr type="w" for="ch" forName="accent_2" refType="h" refFor="ch" refForName="accent_2" op="equ"/>
                <dgm:constr type="ctrY" for="ch" forName="accent_2" refType="h" fact="0.3125"/>
                <dgm:constr type="ctrX" for="ch" forName="accent_2" refType="w"/>
                <dgm:constr type="ctrXOff" for="ch" forName="accent_2" refType="h" fact="-0.197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563"/>
                <dgm:constr type="w" for="ch" forName="accent_3" refType="h" refFor="ch" refForName="accent_3" op="equ"/>
                <dgm:constr type="ctrY" for="ch" forName="accent_3" refType="h" fact="0.5"/>
                <dgm:constr type="ctrX" for="ch" forName="accent_3" refType="w"/>
                <dgm:constr type="ctrXOff" for="ch" forName="accent_3" refType="h" fact="-0.2253"/>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563"/>
                <dgm:constr type="w" for="ch" forName="accent_4" refType="h" refFor="ch" refForName="accent_4" op="equ"/>
                <dgm:constr type="ctrY" for="ch" forName="accent_4" refType="h" fact="0.6875"/>
                <dgm:constr type="ctrX" for="ch" forName="accent_4" refType="w"/>
                <dgm:constr type="ctrXOff" for="ch" forName="accent_4" refType="h" fact="-0.1978"/>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563"/>
                <dgm:constr type="w" for="ch" forName="accent_5" refType="h" refFor="ch" refForName="accent_5" op="equ"/>
                <dgm:constr type="ctrY" for="ch" forName="accent_5" refType="h" fact="0.875"/>
                <dgm:constr type="ctrX" for="ch" forName="accent_5" refType="w"/>
                <dgm:constr type="ctrXOff" for="ch" forName="accent_5" refType="h" fact="-0.1082"/>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primFontSz" for="ch" ptType="node" op="equ" val="65"/>
              </dgm:constrLst>
            </dgm:if>
            <dgm:if name="Name19" axis="ch" ptType="node" func="cnt" op="equ" val="6">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316"/>
                <dgm:constr type="w" for="ch" forName="accent_1" refType="h" refFor="ch" refForName="accent_1" op="equ"/>
                <dgm:constr type="ctrY" for="ch" forName="accent_1" refType="h" fact="0.1053"/>
                <dgm:constr type="ctrX" for="ch" forName="accent_1" refType="w"/>
                <dgm:constr type="ctrXOff" for="ch" forName="accent_1" refType="h" fact="-0.0943"/>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316"/>
                <dgm:constr type="w" for="ch" forName="accent_2" refType="h" refFor="ch" refForName="accent_2" op="equ"/>
                <dgm:constr type="ctrY" for="ch" forName="accent_2" refType="h" fact="0.2632"/>
                <dgm:constr type="ctrX" for="ch" forName="accent_2" refType="w"/>
                <dgm:constr type="ctrXOff" for="ch" forName="accent_2" refType="h" fact="-0.1809"/>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316"/>
                <dgm:constr type="w" for="ch" forName="accent_3" refType="h" refFor="ch" refForName="accent_3" op="equ"/>
                <dgm:constr type="ctrY" for="ch" forName="accent_3" refType="h" fact="0.4211"/>
                <dgm:constr type="ctrX" for="ch" forName="accent_3" refType="w"/>
                <dgm:constr type="ctrXOff" for="ch" forName="accent_3" refType="h" fact="-0.2205"/>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316"/>
                <dgm:constr type="w" for="ch" forName="accent_4" refType="h" refFor="ch" refForName="accent_4" op="equ"/>
                <dgm:constr type="ctrY" for="ch" forName="accent_4" refType="h" fact="0.5789"/>
                <dgm:constr type="ctrX" for="ch" forName="accent_4" refType="w"/>
                <dgm:constr type="ctrXOff" for="ch" forName="accent_4" refType="h" fact="-0.2205"/>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316"/>
                <dgm:constr type="w" for="ch" forName="accent_5" refType="h" refFor="ch" refForName="accent_5" op="equ"/>
                <dgm:constr type="ctrY" for="ch" forName="accent_5" refType="h" fact="0.7368"/>
                <dgm:constr type="ctrX" for="ch" forName="accent_5" refType="w"/>
                <dgm:constr type="ctrXOff" for="ch" forName="accent_5" refType="h" fact="-0.18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316"/>
                <dgm:constr type="w" for="ch" forName="accent_6" refType="h" refFor="ch" refForName="accent_6" op="equ"/>
                <dgm:constr type="ctrY" for="ch" forName="accent_6" refType="h" fact="0.8947"/>
                <dgm:constr type="ctrX" for="ch" forName="accent_6" refType="w"/>
                <dgm:constr type="ctrXOff" for="ch" forName="accent_6" refType="h" fact="-0.0943"/>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primFontSz" for="ch" ptType="node" op="equ" val="65"/>
              </dgm:constrLst>
            </dgm:if>
            <dgm:else name="Name20">
              <dgm:constrLst>
                <dgm:constr type="h" for="ch" forName="cycle" refType="h"/>
                <dgm:constr type="w" for="ch" forName="cycle" refType="h" refFor="ch" refForName="cycle" fact="0.26"/>
                <dgm:constr type="r" for="ch" forName="cycle" refType="w"/>
                <dgm:constr type="ctrY" for="ch" forName="cycle" refType="h" fact="0.5"/>
                <dgm:constr type="diam" for="ch" forName="cycle" refType="h" fact="1.344"/>
                <dgm:constr type="h" for="ch" forName="accent_1" refType="h" fact="0.1136"/>
                <dgm:constr type="w" for="ch" forName="accent_1" refType="h" refFor="ch" refForName="accent_1" op="equ"/>
                <dgm:constr type="ctrY" for="ch" forName="accent_1" refType="h" fact="0.0909"/>
                <dgm:constr type="ctrX" for="ch" forName="accent_1" refType="w"/>
                <dgm:constr type="ctrXOff" for="ch" forName="accent_1" refType="h" fact="-0.0835"/>
                <dgm:constr type="r" for="ch" forName="text_1" refType="ctrX" refFor="ch" refForName="accent_1"/>
                <dgm:constr type="rOff" for="ch" forName="text_1" refType="ctrXOff" refFor="ch" refForName="accent_1"/>
                <dgm:constr type="l" for="ch" forName="text_1"/>
                <dgm:constr type="w" for="ch" forName="text_1" refType="h" refFor="ch" refForName="text_1" op="gte"/>
                <dgm:constr type="h" for="ch" forName="text_1" refType="h" refFor="ch" refForName="accent_1" fact="0.8"/>
                <dgm:constr type="ctrY" for="ch" forName="text_1" refType="ctrY" refFor="ch" refForName="accent_1"/>
                <dgm:constr type="rMarg" for="ch" forName="text_1" refType="w" refFor="ch" refForName="accent_1" fact="1.8"/>
                <dgm:constr type="h" for="ch" forName="accent_2" refType="h" fact="0.1136"/>
                <dgm:constr type="w" for="ch" forName="accent_2" refType="h" refFor="ch" refForName="accent_2" op="equ"/>
                <dgm:constr type="ctrY" for="ch" forName="accent_2" refType="h" fact="0.2273"/>
                <dgm:constr type="ctrX" for="ch" forName="accent_2" refType="w"/>
                <dgm:constr type="ctrXOff" for="ch" forName="accent_2" refType="h" fact="-0.1658"/>
                <dgm:constr type="r" for="ch" forName="text_2" refType="ctrX" refFor="ch" refForName="accent_2"/>
                <dgm:constr type="rOff" for="ch" forName="text_2" refType="ctrXOff" refFor="ch" refForName="accent_2"/>
                <dgm:constr type="l" for="ch" forName="text_2"/>
                <dgm:constr type="w" for="ch" forName="text_2" refType="h" refFor="ch" refForName="text_2" op="gte"/>
                <dgm:constr type="h" for="ch" forName="text_2" refType="h" refFor="ch" refForName="accent_2" fact="0.8"/>
                <dgm:constr type="ctrY" for="ch" forName="text_2" refType="ctrY" refFor="ch" refForName="accent_2"/>
                <dgm:constr type="rMarg" for="ch" forName="text_2" refType="w" refFor="ch" refForName="accent_2" fact="1.8"/>
                <dgm:constr type="h" for="ch" forName="accent_3" refType="h" fact="0.1136"/>
                <dgm:constr type="w" for="ch" forName="accent_3" refType="h" refFor="ch" refForName="accent_3" op="equ"/>
                <dgm:constr type="ctrY" for="ch" forName="accent_3" refType="h" fact="0.3636"/>
                <dgm:constr type="ctrX" for="ch" forName="accent_3" refType="w"/>
                <dgm:constr type="ctrXOff" for="ch" forName="accent_3" refType="h" fact="-0.2109"/>
                <dgm:constr type="r" for="ch" forName="text_3" refType="ctrX" refFor="ch" refForName="accent_3"/>
                <dgm:constr type="rOff" for="ch" forName="text_3" refType="ctrXOff" refFor="ch" refForName="accent_3"/>
                <dgm:constr type="l" for="ch" forName="text_3"/>
                <dgm:constr type="w" for="ch" forName="text_3" refType="h" refFor="ch" refForName="text_3" op="gte"/>
                <dgm:constr type="h" for="ch" forName="text_3" refType="h" refFor="ch" refForName="accent_3" fact="0.8"/>
                <dgm:constr type="ctrY" for="ch" forName="text_3" refType="ctrY" refFor="ch" refForName="accent_3"/>
                <dgm:constr type="rMarg" for="ch" forName="text_3" refType="w" refFor="ch" refForName="accent_3" fact="1.8"/>
                <dgm:constr type="h" for="ch" forName="accent_4" refType="h" fact="0.1136"/>
                <dgm:constr type="w" for="ch" forName="accent_4" refType="h" refFor="ch" refForName="accent_4" op="equ"/>
                <dgm:constr type="ctrY" for="ch" forName="accent_4" refType="h" fact="0.5"/>
                <dgm:constr type="ctrX" for="ch" forName="accent_4" refType="w"/>
                <dgm:constr type="ctrXOff" for="ch" forName="accent_4" refType="h" fact="-0.2253"/>
                <dgm:constr type="r" for="ch" forName="text_4" refType="ctrX" refFor="ch" refForName="accent_4"/>
                <dgm:constr type="rOff" for="ch" forName="text_4" refType="ctrXOff" refFor="ch" refForName="accent_4"/>
                <dgm:constr type="l" for="ch" forName="text_4"/>
                <dgm:constr type="w" for="ch" forName="text_4" refType="h" refFor="ch" refForName="text_4" op="gte"/>
                <dgm:constr type="h" for="ch" forName="text_4" refType="h" refFor="ch" refForName="accent_4" fact="0.8"/>
                <dgm:constr type="ctrY" for="ch" forName="text_4" refType="ctrY" refFor="ch" refForName="accent_4"/>
                <dgm:constr type="rMarg" for="ch" forName="text_4" refType="w" refFor="ch" refForName="accent_4" fact="1.8"/>
                <dgm:constr type="h" for="ch" forName="accent_5" refType="h" fact="0.1136"/>
                <dgm:constr type="w" for="ch" forName="accent_5" refType="h" refFor="ch" refForName="accent_5" op="equ"/>
                <dgm:constr type="ctrY" for="ch" forName="accent_5" refType="h" fact="0.6364"/>
                <dgm:constr type="ctrX" for="ch" forName="accent_5" refType="w"/>
                <dgm:constr type="ctrXOff" for="ch" forName="accent_5" refType="h" fact="-0.2109"/>
                <dgm:constr type="r" for="ch" forName="text_5" refType="ctrX" refFor="ch" refForName="accent_5"/>
                <dgm:constr type="rOff" for="ch" forName="text_5" refType="ctrXOff" refFor="ch" refForName="accent_5"/>
                <dgm:constr type="l" for="ch" forName="text_5"/>
                <dgm:constr type="w" for="ch" forName="text_5" refType="h" refFor="ch" refForName="text_5" op="gte"/>
                <dgm:constr type="h" for="ch" forName="text_5" refType="h" refFor="ch" refForName="accent_5" fact="0.8"/>
                <dgm:constr type="ctrY" for="ch" forName="text_5" refType="ctrY" refFor="ch" refForName="accent_5"/>
                <dgm:constr type="rMarg" for="ch" forName="text_5" refType="w" refFor="ch" refForName="accent_5" fact="1.8"/>
                <dgm:constr type="h" for="ch" forName="accent_6" refType="h" fact="0.1136"/>
                <dgm:constr type="w" for="ch" forName="accent_6" refType="h" refFor="ch" refForName="accent_6" op="equ"/>
                <dgm:constr type="ctrY" for="ch" forName="accent_6" refType="h" fact="0.7727"/>
                <dgm:constr type="ctrX" for="ch" forName="accent_6" refType="w"/>
                <dgm:constr type="ctrXOff" for="ch" forName="accent_6" refType="h" fact="-0.1658"/>
                <dgm:constr type="r" for="ch" forName="text_6" refType="ctrX" refFor="ch" refForName="accent_6"/>
                <dgm:constr type="rOff" for="ch" forName="text_6" refType="ctrXOff" refFor="ch" refForName="accent_6"/>
                <dgm:constr type="l" for="ch" forName="text_6"/>
                <dgm:constr type="w" for="ch" forName="text_6" refType="h" refFor="ch" refForName="text_6" op="gte"/>
                <dgm:constr type="h" for="ch" forName="text_6" refType="h" refFor="ch" refForName="accent_6" fact="0.8"/>
                <dgm:constr type="ctrY" for="ch" forName="text_6" refType="ctrY" refFor="ch" refForName="accent_6"/>
                <dgm:constr type="rMarg" for="ch" forName="text_6" refType="w" refFor="ch" refForName="accent_6" fact="1.8"/>
                <dgm:constr type="h" for="ch" forName="accent_7" refType="h" fact="0.1136"/>
                <dgm:constr type="w" for="ch" forName="accent_7" refType="h" refFor="ch" refForName="accent_7" op="equ"/>
                <dgm:constr type="ctrY" for="ch" forName="accent_7" refType="h" fact="0.9091"/>
                <dgm:constr type="ctrX" for="ch" forName="accent_7" refType="w"/>
                <dgm:constr type="ctrXOff" for="ch" forName="accent_7" refType="h" fact="-0.0835"/>
                <dgm:constr type="r" for="ch" forName="text_7" refType="ctrX" refFor="ch" refForName="accent_7"/>
                <dgm:constr type="rOff" for="ch" forName="text_7" refType="ctrXOff" refFor="ch" refForName="accent_7"/>
                <dgm:constr type="l" for="ch" forName="text_7"/>
                <dgm:constr type="w" for="ch" forName="text_7" refType="h" refFor="ch" refForName="text_7" op="gte"/>
                <dgm:constr type="h" for="ch" forName="text_7" refType="h" refFor="ch" refForName="accent_7" fact="0.8"/>
                <dgm:constr type="ctrY" for="ch" forName="text_7" refType="ctrY" refFor="ch" refForName="accent_7"/>
                <dgm:constr type="rMarg" for="ch" forName="text_7" refType="w" refFor="ch" refForName="accent_7" fact="1.8"/>
                <dgm:constr type="primFontSz" for="ch" ptType="node" op="equ" val="65"/>
              </dgm:constrLst>
            </dgm:else>
          </dgm:choose>
        </dgm:else>
      </dgm:choose>
      <dgm:layoutNode name="cycle">
        <dgm:choose name="Name21">
          <dgm:if name="Name22" func="var" arg="dir" op="equ" val="norm">
            <dgm:alg type="cycle">
              <dgm:param type="stAng" val="45"/>
              <dgm:param type="spanAng" val="90"/>
            </dgm:alg>
          </dgm:if>
          <dgm:else name="Name23">
            <dgm:alg type="cycle">
              <dgm:param type="stAng" val="225"/>
              <dgm:param type="spanAng" val="90"/>
            </dgm:alg>
          </dgm:else>
        </dgm:choose>
        <dgm:shape xmlns:r="http://schemas.openxmlformats.org/officeDocument/2006/relationships" r:blip="">
          <dgm:adjLst/>
        </dgm:shape>
        <dgm:presOf/>
        <dgm:constrLst>
          <dgm:constr type="w" for="ch" val="1"/>
          <dgm:constr type="h" for="ch" val="1"/>
          <dgm:constr type="diam" for="ch" forName="conn" refType="diam"/>
        </dgm:constrLst>
        <dgm:layoutNode name="srcNode">
          <dgm:alg type="sp"/>
          <dgm:shape xmlns:r="http://schemas.openxmlformats.org/officeDocument/2006/relationships" type="rect" r:blip="" hideGeom="1">
            <dgm:adjLst/>
          </dgm:shape>
          <dgm:presOf/>
        </dgm:layoutNode>
        <dgm:layoutNode name="conn" styleLbl="parChTrans1D2">
          <dgm:alg type="conn">
            <dgm:param type="connRout" val="curve"/>
            <dgm:param type="srcNode" val="srcNode"/>
            <dgm:param type="dstNode" val="dstNode"/>
            <dgm:param type="begPts" val="ctr"/>
            <dgm:param type="endPts" val="ctr"/>
            <dgm:param type="endSty" val="noArr"/>
          </dgm:alg>
          <dgm:shape xmlns:r="http://schemas.openxmlformats.org/officeDocument/2006/relationships" type="conn" r:blip="">
            <dgm:adjLst/>
          </dgm:shape>
          <dgm:presOf axis="desOrSelf" ptType="sibTrans" hideLastTrans="0" st="0" cnt="1"/>
          <dgm:constrLst>
            <dgm:constr type="begPad"/>
            <dgm:constr type="endPad"/>
          </dgm:constrLst>
        </dgm:layoutNode>
        <dgm:layoutNode name="extraNode">
          <dgm:alg type="sp"/>
          <dgm:shape xmlns:r="http://schemas.openxmlformats.org/officeDocument/2006/relationships" type="rect" r:blip="" hideGeom="1">
            <dgm:adjLst/>
          </dgm:shape>
          <dgm:presOf/>
        </dgm:layoutNode>
        <dgm:layoutNode name="dstNode">
          <dgm:alg type="sp"/>
          <dgm:shape xmlns:r="http://schemas.openxmlformats.org/officeDocument/2006/relationships" type="rect" r:blip="" hideGeom="1">
            <dgm:adjLst/>
          </dgm:shape>
          <dgm:presOf/>
        </dgm:layoutNode>
      </dgm:layoutNode>
      <dgm:forEach name="wrapper" axis="self" ptType="parTrans">
        <dgm:forEach name="wrapper2" axis="self" ptType="sibTrans" st="2">
          <dgm:forEach name="accentRepeat" axis="self">
            <dgm:layoutNode name="accentRepeatNode" styleLbl="solidFgAcc1">
              <dgm:alg type="sp"/>
              <dgm:shape xmlns:r="http://schemas.openxmlformats.org/officeDocument/2006/relationships" type="ellipse" r:blip="">
                <dgm:adjLst/>
              </dgm:shape>
              <dgm:presOf/>
            </dgm:layoutNode>
          </dgm:forEach>
        </dgm:forEach>
      </dgm:forEach>
      <dgm:forEach name="Name24" axis="ch" ptType="node" cnt="1">
        <dgm:layoutNode name="text_1" styleLbl="node1">
          <dgm:varLst>
            <dgm:bulletEnabled val="1"/>
          </dgm:varLst>
          <dgm:choose name="Name25">
            <dgm:if name="Name26" func="var" arg="dir" op="equ" val="norm">
              <dgm:alg type="tx">
                <dgm:param type="parTxLTRAlign" val="l"/>
                <dgm:param type="shpTxLTRAlignCh" val="l"/>
                <dgm:param type="parTxRTLAlign" val="l"/>
                <dgm:param type="shpTxRTLAlignCh" val="l"/>
              </dgm:alg>
            </dgm:if>
            <dgm:else name="Name2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1">
          <dgm:alg type="sp"/>
          <dgm:shape xmlns:r="http://schemas.openxmlformats.org/officeDocument/2006/relationships" r:blip="">
            <dgm:adjLst/>
          </dgm:shape>
          <dgm:presOf/>
          <dgm:constrLst/>
          <dgm:forEach name="Name28" ref="accentRepeat"/>
        </dgm:layoutNode>
      </dgm:forEach>
      <dgm:forEach name="Name29" axis="ch" ptType="node" st="2" cnt="1">
        <dgm:layoutNode name="text_2" styleLbl="node1">
          <dgm:varLst>
            <dgm:bulletEnabled val="1"/>
          </dgm:varLst>
          <dgm:choose name="Name30">
            <dgm:if name="Name31" func="var" arg="dir" op="equ" val="norm">
              <dgm:alg type="tx">
                <dgm:param type="parTxLTRAlign" val="l"/>
                <dgm:param type="shpTxLTRAlignCh" val="l"/>
                <dgm:param type="parTxRTLAlign" val="l"/>
                <dgm:param type="shpTxRTLAlignCh" val="l"/>
              </dgm:alg>
            </dgm:if>
            <dgm:else name="Name3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2">
          <dgm:alg type="sp"/>
          <dgm:shape xmlns:r="http://schemas.openxmlformats.org/officeDocument/2006/relationships" r:blip="">
            <dgm:adjLst/>
          </dgm:shape>
          <dgm:presOf/>
          <dgm:constrLst/>
          <dgm:forEach name="Name33" ref="accentRepeat"/>
        </dgm:layoutNode>
      </dgm:forEach>
      <dgm:forEach name="Name34" axis="ch" ptType="node" st="3" cnt="1">
        <dgm:layoutNode name="text_3" styleLbl="node1">
          <dgm:varLst>
            <dgm:bulletEnabled val="1"/>
          </dgm:varLst>
          <dgm:choose name="Name35">
            <dgm:if name="Name36" func="var" arg="dir" op="equ" val="norm">
              <dgm:alg type="tx">
                <dgm:param type="parTxLTRAlign" val="l"/>
                <dgm:param type="shpTxLTRAlignCh" val="l"/>
                <dgm:param type="parTxRTLAlign" val="l"/>
                <dgm:param type="shpTxRTLAlignCh" val="l"/>
              </dgm:alg>
            </dgm:if>
            <dgm:else name="Name3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3">
          <dgm:alg type="sp"/>
          <dgm:shape xmlns:r="http://schemas.openxmlformats.org/officeDocument/2006/relationships" r:blip="">
            <dgm:adjLst/>
          </dgm:shape>
          <dgm:presOf/>
          <dgm:constrLst/>
          <dgm:forEach name="Name38" ref="accentRepeat"/>
        </dgm:layoutNode>
      </dgm:forEach>
      <dgm:forEach name="Name39" axis="ch" ptType="node" st="4" cnt="1">
        <dgm:layoutNode name="text_4" styleLbl="node1">
          <dgm:varLst>
            <dgm:bulletEnabled val="1"/>
          </dgm:varLst>
          <dgm:choose name="Name40">
            <dgm:if name="Name41" func="var" arg="dir" op="equ" val="norm">
              <dgm:alg type="tx">
                <dgm:param type="parTxLTRAlign" val="l"/>
                <dgm:param type="shpTxLTRAlignCh" val="l"/>
                <dgm:param type="parTxRTLAlign" val="l"/>
                <dgm:param type="shpTxRTLAlignCh" val="l"/>
              </dgm:alg>
            </dgm:if>
            <dgm:else name="Name4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4">
          <dgm:alg type="sp"/>
          <dgm:shape xmlns:r="http://schemas.openxmlformats.org/officeDocument/2006/relationships" r:blip="">
            <dgm:adjLst/>
          </dgm:shape>
          <dgm:presOf/>
          <dgm:constrLst/>
          <dgm:forEach name="Name43" ref="accentRepeat"/>
        </dgm:layoutNode>
      </dgm:forEach>
      <dgm:forEach name="Name44" axis="ch" ptType="node" st="5" cnt="1">
        <dgm:layoutNode name="text_5" styleLbl="node1">
          <dgm:varLst>
            <dgm:bulletEnabled val="1"/>
          </dgm:varLst>
          <dgm:choose name="Name45">
            <dgm:if name="Name46" func="var" arg="dir" op="equ" val="norm">
              <dgm:alg type="tx">
                <dgm:param type="parTxLTRAlign" val="l"/>
                <dgm:param type="shpTxLTRAlignCh" val="l"/>
                <dgm:param type="parTxRTLAlign" val="l"/>
                <dgm:param type="shpTxRTLAlignCh" val="l"/>
              </dgm:alg>
            </dgm:if>
            <dgm:else name="Name4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5">
          <dgm:alg type="sp"/>
          <dgm:shape xmlns:r="http://schemas.openxmlformats.org/officeDocument/2006/relationships" r:blip="">
            <dgm:adjLst/>
          </dgm:shape>
          <dgm:presOf/>
          <dgm:constrLst/>
          <dgm:forEach name="Name48" ref="accentRepeat"/>
        </dgm:layoutNode>
      </dgm:forEach>
      <dgm:forEach name="Name49" axis="ch" ptType="node" st="6" cnt="1">
        <dgm:layoutNode name="text_6" styleLbl="node1">
          <dgm:varLst>
            <dgm:bulletEnabled val="1"/>
          </dgm:varLst>
          <dgm:choose name="Name50">
            <dgm:if name="Name51" func="var" arg="dir" op="equ" val="norm">
              <dgm:alg type="tx">
                <dgm:param type="parTxLTRAlign" val="l"/>
                <dgm:param type="shpTxLTRAlignCh" val="l"/>
                <dgm:param type="parTxRTLAlign" val="l"/>
                <dgm:param type="shpTxRTLAlignCh" val="l"/>
              </dgm:alg>
            </dgm:if>
            <dgm:else name="Name52">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6">
          <dgm:alg type="sp"/>
          <dgm:shape xmlns:r="http://schemas.openxmlformats.org/officeDocument/2006/relationships" r:blip="">
            <dgm:adjLst/>
          </dgm:shape>
          <dgm:presOf/>
          <dgm:constrLst/>
          <dgm:forEach name="Name53" ref="accentRepeat"/>
        </dgm:layoutNode>
      </dgm:forEach>
      <dgm:forEach name="Name54" axis="ch" ptType="node" st="7" cnt="1">
        <dgm:layoutNode name="text_7" styleLbl="node1">
          <dgm:varLst>
            <dgm:bulletEnabled val="1"/>
          </dgm:varLst>
          <dgm:choose name="Name55">
            <dgm:if name="Name56" func="var" arg="dir" op="equ" val="norm">
              <dgm:alg type="tx">
                <dgm:param type="parTxLTRAlign" val="l"/>
                <dgm:param type="shpTxLTRAlignCh" val="l"/>
                <dgm:param type="parTxRTLAlign" val="l"/>
                <dgm:param type="shpTxRTLAlignCh" val="l"/>
              </dgm:alg>
            </dgm:if>
            <dgm:else name="Name57">
              <dgm:alg type="tx">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desOrSelf" ptType="node"/>
          <dgm:constrLst>
            <dgm:constr type="primFontSz" val="65"/>
            <dgm:constr type="lMarg" refType="primFontSz" fact="0.2"/>
            <dgm:constr type="rMarg" refType="primFontSz" fact="0.2"/>
            <dgm:constr type="tMarg" refType="primFontSz" fact="0.2"/>
            <dgm:constr type="bMarg" refType="primFontSz" fact="0.2"/>
          </dgm:constrLst>
          <dgm:ruleLst>
            <dgm:rule type="primFontSz" val="5" fact="NaN" max="NaN"/>
          </dgm:ruleLst>
        </dgm:layoutNode>
        <dgm:layoutNode name="accent_7">
          <dgm:alg type="sp"/>
          <dgm:shape xmlns:r="http://schemas.openxmlformats.org/officeDocument/2006/relationships" r:blip="">
            <dgm:adjLst/>
          </dgm:shape>
          <dgm:presOf/>
          <dgm:constrLst/>
          <dgm:forEach name="Name58" ref="accentRepeat"/>
        </dgm:layoutNode>
      </dgm:forEach>
    </dgm:layoutNode>
  </dgm:layoutNode>
</dgm:layoutDef>
</file>

<file path=ppt/diagrams/layout28.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29.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0.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1.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2.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3.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4.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35.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6.xml><?xml version="1.0" encoding="utf-8"?>
<dgm:layoutDef xmlns:dgm="http://schemas.openxmlformats.org/drawingml/2006/diagram" xmlns:a="http://schemas.openxmlformats.org/drawingml/2006/main" uniqueId="urn:microsoft.com/office/officeart/2005/8/layout/vList3">
  <dgm:title val=""/>
  <dgm:desc val=""/>
  <dgm:catLst>
    <dgm:cat type="list" pri="14000"/>
    <dgm:cat type="convert" pri="3000"/>
    <dgm:cat type="picture" pri="27000"/>
    <dgm:cat type="pictureconvert" pri="27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Flow">
    <dgm:varLst>
      <dgm:dir/>
      <dgm:resizeHandles val="exact"/>
    </dgm:varLst>
    <dgm:alg type="lin">
      <dgm:param type="linDir" val="fromT"/>
      <dgm:param type="vertAlign" val="mid"/>
      <dgm:param type="horzAlign" val="ctr"/>
    </dgm:alg>
    <dgm:shape xmlns:r="http://schemas.openxmlformats.org/officeDocument/2006/relationships" r:blip="">
      <dgm:adjLst/>
    </dgm:shape>
    <dgm:presOf/>
    <dgm:constrLst>
      <dgm:constr type="w" for="ch" forName="composite" refType="w"/>
      <dgm:constr type="h" for="ch" forName="composite" refType="h"/>
      <dgm:constr type="h" for="ch" forName="spacing" refType="h" refFor="ch" refForName="composite" fact="0.25"/>
      <dgm:constr type="h" for="ch" forName="spacing" refType="w" op="lte" fact="0.1"/>
      <dgm:constr type="primFontSz" for="des" ptType="node" op="equ" val="65"/>
    </dgm:constrLst>
    <dgm:ruleLst/>
    <dgm:forEach name="Name0" axis="ch" ptType="node">
      <dgm:layoutNode name="composite">
        <dgm:alg type="composite"/>
        <dgm:shape xmlns:r="http://schemas.openxmlformats.org/officeDocument/2006/relationships" r:blip="">
          <dgm:adjLst/>
        </dgm:shape>
        <dgm:presOf/>
        <dgm:choose name="Name1">
          <dgm:if name="Name2" func="var" arg="dir" op="equ" val="norm">
            <dgm:constrLst>
              <dgm:constr type="w" for="ch" forName="imgShp" refType="w" fact="0.335"/>
              <dgm:constr type="h" for="ch" forName="imgShp" refType="w" refFor="ch" refForName="imgShp" op="equ"/>
              <dgm:constr type="h" for="ch" forName="imgShp" refType="h" op="lte"/>
              <dgm:constr type="ctrY" for="ch" forName="imgShp" refType="h" fact="0.5"/>
              <dgm:constr type="l" for="ch" forName="imgShp"/>
              <dgm:constr type="w" for="ch" forName="txShp" refType="w" op="equ" fact="0.665"/>
              <dgm:constr type="h" for="ch" forName="txShp" refType="h" refFor="ch" refForName="imgShp" op="equ"/>
              <dgm:constr type="ctrY" for="ch" forName="txShp" refType="h" fact="0.5"/>
              <dgm:constr type="l" for="ch" forName="txShp" refType="w" refFor="ch" refForName="imgShp" fact="0.5"/>
              <dgm:constr type="lMarg" for="ch" forName="txShp" refType="w" refFor="ch" refForName="imgShp" fact="1.25"/>
            </dgm:constrLst>
          </dgm:if>
          <dgm:else name="Name3">
            <dgm:constrLst>
              <dgm:constr type="w" for="ch" forName="imgShp" refType="w" fact="0.335"/>
              <dgm:constr type="h" for="ch" forName="imgShp" refType="w" refFor="ch" refForName="imgShp" op="equ"/>
              <dgm:constr type="h" for="ch" forName="imgShp" refType="h" op="lte"/>
              <dgm:constr type="ctrY" for="ch" forName="imgShp" refType="h" fact="0.5"/>
              <dgm:constr type="r" for="ch" forName="imgShp" refType="w"/>
              <dgm:constr type="w" for="ch" forName="txShp" refType="w" op="equ" fact="0.665"/>
              <dgm:constr type="h" for="ch" forName="txShp" refType="h" refFor="ch" refForName="imgShp" op="equ"/>
              <dgm:constr type="ctrY" for="ch" forName="txShp" refType="h" fact="0.5"/>
              <dgm:constr type="r" for="ch" forName="txShp" refType="ctrX" refFor="ch" refForName="imgShp"/>
              <dgm:constr type="rMarg" for="ch" forName="txShp" refType="w" refFor="ch" refForName="imgShp" fact="1.25"/>
            </dgm:constrLst>
          </dgm:else>
        </dgm:choose>
        <dgm:ruleLst/>
        <dgm:layoutNode name="imgShp" styleLbl="fgImgPlace1">
          <dgm:alg type="sp"/>
          <dgm:shape xmlns:r="http://schemas.openxmlformats.org/officeDocument/2006/relationships" type="ellipse" r:blip="" blipPhldr="1">
            <dgm:adjLst/>
          </dgm:shape>
          <dgm:presOf/>
          <dgm:constrLst/>
          <dgm:ruleLst/>
        </dgm:layoutNode>
        <dgm:layoutNode name="txShp">
          <dgm:varLst>
            <dgm:bulletEnabled val="1"/>
          </dgm:varLst>
          <dgm:alg type="tx"/>
          <dgm:choose name="Name4">
            <dgm:if name="Name5" func="var" arg="dir" op="equ" val="norm">
              <dgm:shape xmlns:r="http://schemas.openxmlformats.org/officeDocument/2006/relationships" rot="180" type="homePlate" r:blip="" zOrderOff="-1">
                <dgm:adjLst/>
              </dgm:shape>
            </dgm:if>
            <dgm:else name="Name6">
              <dgm:shape xmlns:r="http://schemas.openxmlformats.org/officeDocument/2006/relationships" type="homePlate" r:blip="" zOrderOff="-1">
                <dgm:adjLst/>
              </dgm:shape>
            </dgm:else>
          </dgm:choose>
          <dgm:presOf axis="desOrSelf" ptType="node"/>
          <dgm:constrLst>
            <dgm:constr type="tMarg" refType="primFontSz" fact="0.3"/>
            <dgm:constr type="bMarg" refType="primFontSz" fact="0.3"/>
          </dgm:constrLst>
          <dgm:ruleLst>
            <dgm:rule type="primFontSz" val="5" fact="NaN" max="NaN"/>
          </dgm:ruleLst>
        </dgm:layoutNode>
      </dgm:layoutNode>
      <dgm:forEach name="Name7" axis="followSib" ptType="sibTrans" cnt="1">
        <dgm:layoutNode name="spacing">
          <dgm:alg type="sp"/>
          <dgm:shape xmlns:r="http://schemas.openxmlformats.org/officeDocument/2006/relationships" r:blip="">
            <dgm:adjLst/>
          </dgm:shape>
          <dgm:presOf axis="self"/>
          <dgm:constrLst/>
          <dgm:ruleLst/>
        </dgm:layoutNode>
      </dgm:forEach>
    </dgm:forEach>
  </dgm:layoutNode>
</dgm:layoutDef>
</file>

<file path=ppt/diagrams/layout37.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38.xml><?xml version="1.0" encoding="utf-8"?>
<dgm:layoutDef xmlns:dgm="http://schemas.openxmlformats.org/drawingml/2006/diagram" xmlns:a="http://schemas.openxmlformats.org/drawingml/2006/main" uniqueId="urn:microsoft.com/office/officeart/2005/8/layout/vList5">
  <dgm:title val=""/>
  <dgm:desc val=""/>
  <dgm:catLst>
    <dgm:cat type="list" pri="15000"/>
    <dgm:cat type="convert" pri="2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6" srcId="0" destId="3" srcOrd="2" destOrd="0"/>
        <dgm:cxn modelId="13" srcId="1" destId="11" srcOrd="0" destOrd="0"/>
        <dgm:cxn modelId="14" srcId="1" destId="12" srcOrd="1" destOrd="0"/>
        <dgm:cxn modelId="23" srcId="2" destId="21" srcOrd="0" destOrd="0"/>
        <dgm:cxn modelId="24" srcId="2" destId="22" srcOrd="1" destOrd="0"/>
        <dgm:cxn modelId="33" srcId="3" destId="31" srcOrd="0" destOrd="0"/>
        <dgm:cxn modelId="34" srcId="3" destId="32" srcOrd="1" destOrd="0"/>
      </dgm:cxnLst>
      <dgm:bg/>
      <dgm:whole/>
    </dgm:dataModel>
  </dgm:sampData>
  <dgm:styleData>
    <dgm:dataModel>
      <dgm:ptLst>
        <dgm:pt modelId="0" type="doc"/>
        <dgm:pt modelId="1"/>
        <dgm:pt modelId="11"/>
        <dgm:pt modelId="2"/>
        <dgm:pt modelId="21"/>
      </dgm:ptLst>
      <dgm:cxnLst>
        <dgm:cxn modelId="4" srcId="0" destId="1" srcOrd="0" destOrd="0"/>
        <dgm:cxn modelId="5" srcId="0" destId="2" srcOrd="1" destOrd="0"/>
        <dgm:cxn modelId="13" srcId="1" destId="11" srcOrd="0" destOrd="0"/>
        <dgm:cxn modelId="23" srcId="2" destId="21" srcOrd="0" destOrd="0"/>
      </dgm:cxnLst>
      <dgm:bg/>
      <dgm:whole/>
    </dgm:dataModel>
  </dgm:styleData>
  <dgm:clrData>
    <dgm:dataModel>
      <dgm:ptLst>
        <dgm:pt modelId="0" type="doc"/>
        <dgm:pt modelId="1"/>
        <dgm:pt modelId="11"/>
        <dgm:pt modelId="2"/>
        <dgm:pt modelId="21"/>
        <dgm:pt modelId="3"/>
        <dgm:pt modelId="31"/>
        <dgm:pt modelId="4"/>
        <dgm:pt modelId="41"/>
      </dgm:ptLst>
      <dgm:cxnLst>
        <dgm:cxn modelId="5" srcId="0" destId="1" srcOrd="0" destOrd="0"/>
        <dgm:cxn modelId="6" srcId="0" destId="2" srcOrd="1" destOrd="0"/>
        <dgm:cxn modelId="7" srcId="0" destId="3" srcOrd="2" destOrd="0"/>
        <dgm:cxn modelId="8" srcId="0" destId="4" srcOrd="3" destOrd="0"/>
        <dgm:cxn modelId="13" srcId="1" destId="11" srcOrd="0" destOrd="0"/>
        <dgm:cxn modelId="23" srcId="2" destId="21" srcOrd="0" destOrd="0"/>
        <dgm:cxn modelId="33" srcId="3" destId="31" srcOrd="0" destOrd="0"/>
        <dgm:cxn modelId="43" srcId="4" destId="41" srcOrd="0" destOrd="0"/>
      </dgm:cxn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 refType="h" fact="0.05"/>
      <dgm:constr type="primFontSz" for="des" forName="parentText" op="equ" val="65"/>
      <dgm:constr type="secFontSz" for="des" forName="descendantText" op="equ"/>
    </dgm:constrLst>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entText" refType="w" fact="0.36"/>
          <dgm:constr type="w" for="ch" forName="descendantText" refType="w" fact="0.64"/>
          <dgm:constr type="h" for="ch" forName="parentText" refType="h"/>
          <dgm:constr type="h" for="ch" forName="descendantText" refType="h" refFor="ch" refForName="parentText" fact="0.8"/>
        </dgm:constrLst>
        <dgm:ruleLst/>
        <dgm:layoutNode name="parentText">
          <dgm:varLst>
            <dgm:chMax val="1"/>
            <dgm:bulletEnabled val="1"/>
          </dgm:varLst>
          <dgm:alg type="tx"/>
          <dgm:shape xmlns:r="http://schemas.openxmlformats.org/officeDocument/2006/relationships" type="roundRect" r:blip="" zOrderOff="3">
            <dgm:adjLst/>
          </dgm:shape>
          <dgm:presOf axis="self" ptType="node"/>
          <dgm:constrLst>
            <dgm:constr type="tMarg" refType="primFontSz" fact="0.15"/>
            <dgm:constr type="bMarg" refType="primFontSz" fact="0.15"/>
            <dgm:constr type="lMarg" refType="primFontSz" fact="0.3"/>
            <dgm:constr type="rMarg" refType="primFontSz" fact="0.3"/>
          </dgm:constrLst>
          <dgm:ruleLst>
            <dgm:rule type="primFontSz" val="5" fact="NaN" max="NaN"/>
          </dgm:ruleLst>
        </dgm:layoutNode>
        <dgm:choose name="Name8">
          <dgm:if name="Name9" axis="ch" ptType="node" func="cnt" op="gte" val="1">
            <dgm:layoutNode name="descendantText" styleLbl="alignAccFollowNode1">
              <dgm:varLst>
                <dgm:bulletEnabled val="1"/>
              </dgm:varLst>
              <dgm:alg type="tx">
                <dgm:param type="stBulletLvl" val="1"/>
                <dgm:param type="txAnchorVertCh" val="mid"/>
              </dgm:alg>
              <dgm:choose name="Name10">
                <dgm:if name="Name11" func="var" arg="dir" op="equ" val="norm">
                  <dgm:shape xmlns:r="http://schemas.openxmlformats.org/officeDocument/2006/relationships" rot="90" type="round2SameRect" r:blip="">
                    <dgm:adjLst/>
                  </dgm:shape>
                </dgm:if>
                <dgm:else name="Name12">
                  <dgm:shape xmlns:r="http://schemas.openxmlformats.org/officeDocument/2006/relationships" rot="-90" type="round2SameRect" r:blip="">
                    <dgm:adjLst/>
                  </dgm:shape>
                </dgm:else>
              </dgm:choose>
              <dgm:presOf axis="des" ptType="node"/>
              <dgm:constrLst>
                <dgm:constr type="secFontSz" val="65"/>
                <dgm:constr type="primFontSz" refType="secFontSz"/>
                <dgm:constr type="lMarg" refType="secFontSz" fact="0.3"/>
                <dgm:constr type="rMarg" refType="secFontSz" fact="0.3"/>
                <dgm:constr type="tMarg" refType="secFontSz" fact="0.15"/>
                <dgm:constr type="bMarg" refType="secFontSz" fact="0.15"/>
              </dgm:constrLst>
              <dgm:ruleLst>
                <dgm:rule type="secFontSz" val="5" fact="NaN" max="NaN"/>
              </dgm:ruleLst>
            </dgm:layoutNode>
          </dgm:if>
          <dgm:else name="Name13"/>
        </dgm:choose>
      </dgm:layoutNode>
      <dgm:forEach name="Name14" axis="followSib" ptType="sibTrans" cnt="1">
        <dgm:layoutNode name="sp">
          <dgm:alg type="sp"/>
          <dgm:shape xmlns:r="http://schemas.openxmlformats.org/officeDocument/2006/relationships" r:blip="">
            <dgm:adjLst/>
          </dgm:shape>
          <dgm:presOf/>
          <dgm:constrLst/>
          <dgm:ruleLst/>
        </dgm:layoutNode>
      </dgm:forEach>
    </dgm:forEach>
  </dgm:layoutNode>
</dgm:layoutDef>
</file>

<file path=ppt/diagrams/layout39.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40.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1.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2.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3.xml><?xml version="1.0" encoding="utf-8"?>
<dgm:layoutDef xmlns:dgm="http://schemas.openxmlformats.org/drawingml/2006/diagram" xmlns:a="http://schemas.openxmlformats.org/drawingml/2006/main" uniqueId="urn:microsoft.com/office/officeart/2008/layout/PictureAccentList">
  <dgm:title val=""/>
  <dgm:desc val=""/>
  <dgm:catLst>
    <dgm:cat type="picture" pri="14000"/>
    <dgm:cat type="list" pri="14500"/>
  </dgm:catLst>
  <dgm:sampData>
    <dgm:dataModel>
      <dgm:ptLst>
        <dgm:pt modelId="0" type="doc"/>
        <dgm:pt modelId="1">
          <dgm:prSet phldr="1"/>
        </dgm:pt>
        <dgm:pt modelId="11">
          <dgm:prSet phldr="1"/>
        </dgm:pt>
        <dgm:pt modelId="12">
          <dgm:prSet phldr="1"/>
        </dgm:pt>
      </dgm:ptLst>
      <dgm:cxnLst>
        <dgm:cxn modelId="4" srcId="0" destId="1" srcOrd="0" destOrd="0"/>
        <dgm:cxn modelId="5" srcId="1" destId="11" srcOrd="0" destOrd="0"/>
        <dgm:cxn modelId="6" srcId="1" destId="12" srcOrd="1" destOrd="0"/>
      </dgm:cxnLst>
      <dgm:bg/>
      <dgm:whole/>
    </dgm:dataModel>
  </dgm:sampData>
  <dgm:style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styleData>
  <dgm:clrData>
    <dgm:dataModel>
      <dgm:ptLst>
        <dgm:pt modelId="0" type="doc"/>
        <dgm:pt modelId="1"/>
        <dgm:pt modelId="11"/>
        <dgm:pt modelId="12"/>
        <dgm:pt modelId="13"/>
      </dgm:ptLst>
      <dgm:cxnLst>
        <dgm:cxn modelId="4" srcId="0" destId="1" srcOrd="0" destOrd="0"/>
        <dgm:cxn modelId="5" srcId="1" destId="11" srcOrd="0" destOrd="0"/>
        <dgm:cxn modelId="6" srcId="1" destId="12" srcOrd="0" destOrd="0"/>
        <dgm:cxn modelId="14" srcId="1" destId="13" srcOrd="0" destOrd="0"/>
      </dgm:cxnLst>
      <dgm:bg/>
      <dgm:whole/>
    </dgm:dataModel>
  </dgm:clrData>
  <dgm:layoutNode name="layout">
    <dgm:varLst>
      <dgm:chMax/>
      <dgm:chPref/>
      <dgm:dir/>
      <dgm:animOne val="branch"/>
      <dgm:animLvl val="lvl"/>
      <dgm:resizeHandles/>
    </dgm:varLst>
    <dgm:choose name="Name0">
      <dgm:if name="Name1" func="var" arg="dir" op="equ" val="norm">
        <dgm:alg type="hierChild">
          <dgm:param type="linDir" val="fromL"/>
        </dgm:alg>
      </dgm:if>
      <dgm:else name="Name2">
        <dgm:alg type="hierChild">
          <dgm:param type="linDir" val="fromL"/>
        </dgm:alg>
      </dgm:else>
    </dgm:choose>
    <dgm:shape xmlns:r="http://schemas.openxmlformats.org/officeDocument/2006/relationships" r:blip="">
      <dgm:adjLst/>
    </dgm:shape>
    <dgm:presOf/>
    <dgm:constrLst>
      <dgm:constr type="primFontSz" for="des" forName="rootText" op="equ" val="65"/>
      <dgm:constr type="primFontSz" for="des" forName="childText" op="equ" val="65"/>
      <dgm:constr type="primFontSz" for="des" forName="childText" refType="primFontSz" refFor="des" refForName="rootText" op="lte"/>
      <dgm:constr type="w" for="des" forName="rootComposite" refType="w" fact="4"/>
      <dgm:constr type="h" for="des" forName="rootComposite" refType="h"/>
      <dgm:constr type="w" for="des" forName="childComposite" refType="w" refFor="des" refForName="rootComposite"/>
      <dgm:constr type="h" for="des" forName="childComposite" refType="h" refFor="des" refForName="rootComposite"/>
      <dgm:constr type="sibSp" refType="w" refFor="des" refForName="rootComposite" fact="0.1"/>
      <dgm:constr type="sibSp" for="des" forName="childShape" refType="h" refFor="des" refForName="rootComposite" fact="0.12"/>
      <dgm:constr type="sp" for="des" forName="root" refType="h" refFor="des" refForName="rootComposite" fact="0.18"/>
    </dgm:constrLst>
    <dgm:ruleLst/>
    <dgm:forEach name="Name3" axis="ch">
      <dgm:forEach name="Name4" axis="self" ptType="node" cnt="1">
        <dgm:layoutNode name="root">
          <dgm:varLst>
            <dgm:chMax/>
            <dgm:chPref val="4"/>
          </dgm:varLst>
          <dgm:alg type="hierRoot"/>
          <dgm:shape xmlns:r="http://schemas.openxmlformats.org/officeDocument/2006/relationships" r:blip="">
            <dgm:adjLst/>
          </dgm:shape>
          <dgm:presOf/>
          <dgm:constrLst/>
          <dgm:ruleLst/>
          <dgm:layoutNode name="rootComposite">
            <dgm:varLst/>
            <dgm:alg type="composite"/>
            <dgm:shape xmlns:r="http://schemas.openxmlformats.org/officeDocument/2006/relationships" r:blip="">
              <dgm:adjLst/>
            </dgm:shape>
            <dgm:presOf axis="self" ptType="node" cnt="1"/>
            <dgm:constrLst>
              <dgm:constr type="l" for="ch" forName="rootText"/>
              <dgm:constr type="t" for="ch" forName="rootText"/>
              <dgm:constr type="w" for="ch" forName="rootText" refType="w"/>
              <dgm:constr type="h" for="ch" forName="rootText" refType="h"/>
            </dgm:constrLst>
            <dgm:ruleLst/>
            <dgm:layoutNode name="rootText" styleLbl="node0">
              <dgm:varLst>
                <dgm:chMax/>
                <dgm:chPref val="4"/>
              </dgm:varLst>
              <dgm:alg type="tx"/>
              <dgm:shape xmlns:r="http://schemas.openxmlformats.org/officeDocument/2006/relationships" type="roundRect" r:blip="">
                <dgm:adjLst>
                  <dgm:adj idx="1" val="0.1"/>
                </dgm:adjLst>
              </dgm:shape>
              <dgm:presOf axis="self" ptType="node" cnt="1"/>
              <dgm:constrLst>
                <dgm:constr type="tMarg" refType="primFontSz" fact="0.1"/>
                <dgm:constr type="bMarg" refType="primFontSz" fact="0.1"/>
                <dgm:constr type="lMarg" refType="primFontSz" fact="0.15"/>
                <dgm:constr type="rMarg" refType="primFontSz" fact="0.15"/>
              </dgm:constrLst>
              <dgm:ruleLst>
                <dgm:rule type="primFontSz" val="5" fact="NaN" max="NaN"/>
                <dgm:rule type="primFontSz" val="65" fact="NaN" max="NaN"/>
              </dgm:ruleLst>
            </dgm:layoutNode>
          </dgm:layoutNode>
          <dgm:layoutNode name="childShape">
            <dgm:varLst>
              <dgm:chMax val="0"/>
              <dgm:chPref val="0"/>
            </dgm:varLst>
            <dgm:alg type="hierChild">
              <dgm:param type="chAlign" val="r"/>
              <dgm:param type="linDir" val="fromT"/>
              <dgm:param type="fallback" val="2D"/>
            </dgm:alg>
            <dgm:shape xmlns:r="http://schemas.openxmlformats.org/officeDocument/2006/relationships" r:blip="">
              <dgm:adjLst/>
            </dgm:shape>
            <dgm:presOf/>
            <dgm:constrLst/>
            <dgm:ruleLst/>
            <dgm:forEach name="Name5" axis="ch">
              <dgm:forEach name="Name6" axis="self" ptType="node">
                <dgm:layoutNode name="childComposite">
                  <dgm:varLst>
                    <dgm:chMax val="0"/>
                    <dgm:chPref val="0"/>
                  </dgm:varLst>
                  <dgm:alg type="composite"/>
                  <dgm:shape xmlns:r="http://schemas.openxmlformats.org/officeDocument/2006/relationships" r:blip="">
                    <dgm:adjLst/>
                  </dgm:shape>
                  <dgm:presOf/>
                  <dgm:choose name="Name7">
                    <dgm:if name="Name8" func="var" arg="dir" op="equ" val="norm">
                      <dgm:constrLst>
                        <dgm:constr type="w" for="ch" forName="Image" refType="h"/>
                        <dgm:constr type="h" for="ch" forName="Image" refType="h"/>
                        <dgm:constr type="l" for="ch" forName="Image"/>
                        <dgm:constr type="t" for="ch" forName="Image"/>
                        <dgm:constr type="h" for="ch" forName="childText" refType="h"/>
                        <dgm:constr type="l" for="ch" forName="childText" refType="w" refFor="ch" refForName="Image" fact="1.06"/>
                        <dgm:constr type="t" for="ch" forName="childText"/>
                      </dgm:constrLst>
                    </dgm:if>
                    <dgm:else name="Name9">
                      <dgm:constrLst>
                        <dgm:constr type="w" for="ch" forName="Image" refType="h"/>
                        <dgm:constr type="h" for="ch" forName="Image" refType="h"/>
                        <dgm:constr type="r" for="ch" forName="Image" refType="w"/>
                        <dgm:constr type="t" for="ch" forName="Image"/>
                        <dgm:constr type="h" for="ch" forName="childText" refType="h"/>
                        <dgm:constr type="t" for="ch" forName="childText"/>
                        <dgm:constr type="wOff" for="ch" forName="childText" refType="w" refFor="ch" refForName="Image" fact="-1.06"/>
                      </dgm:constrLst>
                    </dgm:else>
                  </dgm:choose>
                  <dgm:ruleLst/>
                  <dgm:layoutNode name="Image" styleLbl="node1">
                    <dgm:alg type="sp"/>
                    <dgm:shape xmlns:r="http://schemas.openxmlformats.org/officeDocument/2006/relationships" type="roundRect" r:blip="" blipPhldr="1">
                      <dgm:adjLst>
                        <dgm:adj idx="1" val="0.1667"/>
                      </dgm:adjLst>
                    </dgm:shape>
                    <dgm:presOf/>
                  </dgm:layoutNode>
                  <dgm:layoutNode name="childText" styleLbl="lnNode1">
                    <dgm:varLst>
                      <dgm:chMax val="0"/>
                      <dgm:chPref val="0"/>
                      <dgm:bulletEnabled val="1"/>
                    </dgm:varLst>
                    <dgm:alg type="tx"/>
                    <dgm:shape xmlns:r="http://schemas.openxmlformats.org/officeDocument/2006/relationships" type="roundRect" r:blip="">
                      <dgm:adjLst>
                        <dgm:adj idx="1" val="0.1667"/>
                      </dgm:adjLst>
                    </dgm:shape>
                    <dgm:presOf axis="self desOrSelf" ptType="node node" st="1 1" cnt="1 0"/>
                    <dgm:ruleLst>
                      <dgm:rule type="primFontSz" val="5" fact="NaN" max="NaN"/>
                    </dgm:ruleLst>
                  </dgm:layoutNode>
                </dgm:layoutNode>
              </dgm:forEach>
            </dgm:forEach>
          </dgm:layoutNode>
        </dgm:layoutNode>
      </dgm:forEach>
    </dgm:forEach>
  </dgm:layoutNode>
</dgm:layoutDef>
</file>

<file path=ppt/diagrams/layout44.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5.xml><?xml version="1.0" encoding="utf-8"?>
<dgm:layoutDef xmlns:dgm="http://schemas.openxmlformats.org/drawingml/2006/diagram" xmlns:a="http://schemas.openxmlformats.org/drawingml/2006/main" uniqueId="urn:microsoft.com/office/officeart/2005/8/layout/vList4">
  <dgm:title val=""/>
  <dgm:desc val=""/>
  <dgm:catLst>
    <dgm:cat type="list" pri="13000"/>
    <dgm:cat type="picture" pri="26000"/>
    <dgm:cat type="pictureconvert" pri="26000"/>
  </dgm:catLst>
  <dgm:sampData>
    <dgm:dataModel>
      <dgm:ptLst>
        <dgm:pt modelId="0" type="doc"/>
        <dgm:pt modelId="1">
          <dgm:prSet phldr="1"/>
        </dgm:pt>
        <dgm:pt modelId="11">
          <dgm:prSet phldr="1"/>
        </dgm:pt>
        <dgm:pt modelId="12">
          <dgm:prSet phldr="1"/>
        </dgm:pt>
        <dgm:pt modelId="2">
          <dgm:prSet phldr="1"/>
        </dgm:pt>
        <dgm:pt modelId="21">
          <dgm:prSet phldr="1"/>
        </dgm:pt>
        <dgm:pt modelId="22">
          <dgm:prSet phldr="1"/>
        </dgm:pt>
        <dgm:pt modelId="3">
          <dgm:prSet phldr="1"/>
        </dgm:pt>
        <dgm:pt modelId="31">
          <dgm:prSet phldr="1"/>
        </dgm:pt>
        <dgm:pt modelId="32">
          <dgm:prSet phldr="1"/>
        </dgm:pt>
      </dgm:ptLst>
      <dgm:cxnLst>
        <dgm:cxn modelId="4" srcId="0" destId="1" srcOrd="0" destOrd="0"/>
        <dgm:cxn modelId="5" srcId="0" destId="2" srcOrd="1" destOrd="0"/>
        <dgm:cxn modelId="13" srcId="1" destId="11" srcOrd="0" destOrd="0"/>
        <dgm:cxn modelId="14" srcId="1" destId="12" srcOrd="0" destOrd="0"/>
        <dgm:cxn modelId="23" srcId="2" destId="21" srcOrd="0" destOrd="0"/>
        <dgm:cxn modelId="24" srcId="2" destId="22" srcOrd="0" destOrd="0"/>
        <dgm:cxn modelId="33" srcId="3" destId="31" srcOrd="0" destOrd="0"/>
        <dgm:cxn modelId="34" srcId="3" destId="32"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resizeHandles val="exact"/>
    </dgm:varLst>
    <dgm:alg type="lin">
      <dgm:param type="linDir" val="fromT"/>
      <dgm:param type="vertAlign" val="t"/>
    </dgm:alg>
    <dgm:shape xmlns:r="http://schemas.openxmlformats.org/officeDocument/2006/relationships" r:blip="">
      <dgm:adjLst/>
    </dgm:shape>
    <dgm:presOf/>
    <dgm:constrLst>
      <dgm:constr type="w" for="ch" forName="comp" refType="w"/>
      <dgm:constr type="h" for="ch" forName="comp" refType="h"/>
      <dgm:constr type="h" for="ch" forName="spacer" refType="h" refFor="ch" refForName="comp" op="equ" fact="0.1"/>
      <dgm:constr type="primFontSz" for="des" forName="text" op="equ" val="65"/>
    </dgm:constrLst>
    <dgm:ruleLst/>
    <dgm:forEach name="Name0" axis="ch" ptType="node">
      <dgm:layoutNode name="comp" styleLbl="node1">
        <dgm:alg type="composite"/>
        <dgm:shape xmlns:r="http://schemas.openxmlformats.org/officeDocument/2006/relationships" r:blip="">
          <dgm:adjLst/>
        </dgm:shape>
        <dgm:presOf/>
        <dgm:choose name="Name1">
          <dgm:if name="Name2" func="var" arg="dir" op="equ" val="norm">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l" for="ch" forName="img" refType="h" refFor="ch" refForName="box" fact="0.1"/>
              <dgm:constr type="h" for="ch" forName="text" refType="h"/>
              <dgm:constr type="l" for="ch" forName="text" refType="r" refFor="ch" refForName="img"/>
              <dgm:constr type="r" for="ch" forName="text" refType="w"/>
            </dgm:constrLst>
          </dgm:if>
          <dgm:else name="Name3">
            <dgm:constrLst>
              <dgm:constr type="h" for="ch" forName="box" refType="h"/>
              <dgm:constr type="w" for="ch" forName="box" refType="w"/>
              <dgm:constr type="w" for="ch" forName="img" refType="w" refFor="ch" refForName="box" fact="0.2"/>
              <dgm:constr type="h" for="ch" forName="img" refType="h" refFor="ch" refForName="box" fact="0.8"/>
              <dgm:constr type="t" for="ch" forName="img" refType="h" refFor="ch" refForName="box" fact="0.1"/>
              <dgm:constr type="r" for="ch" forName="img" refType="w" refFor="ch" refForName="box"/>
              <dgm:constr type="rOff" for="ch" forName="img" refType="h" refFor="ch" refForName="box" fact="-0.1"/>
              <dgm:constr type="h" for="ch" forName="text" refType="h"/>
              <dgm:constr type="r" for="ch" forName="text" refType="l" refFor="ch" refForName="img"/>
              <dgm:constr type="l" for="ch" forName="text"/>
            </dgm:constrLst>
          </dgm:else>
        </dgm:choose>
        <dgm:ruleLst/>
        <dgm:layoutNode name="box" styleLbl="node1">
          <dgm:alg type="sp"/>
          <dgm:shape xmlns:r="http://schemas.openxmlformats.org/officeDocument/2006/relationships" type="roundRect" r:blip="">
            <dgm:adjLst>
              <dgm:adj idx="1" val="0.1"/>
            </dgm:adjLst>
          </dgm:shape>
          <dgm:presOf axis="desOrSelf" ptType="node"/>
          <dgm:constrLst/>
          <dgm:ruleLst/>
        </dgm:layoutNode>
        <dgm:layoutNode name="img" styleLbl="fgImgPlace1">
          <dgm:alg type="sp"/>
          <dgm:shape xmlns:r="http://schemas.openxmlformats.org/officeDocument/2006/relationships" type="roundRect" r:blip="" blipPhldr="1">
            <dgm:adjLst>
              <dgm:adj idx="1" val="0.1"/>
            </dgm:adjLst>
          </dgm:shape>
          <dgm:presOf/>
          <dgm:constrLst/>
          <dgm:ruleLst/>
        </dgm:layoutNode>
        <dgm:layoutNode name="text">
          <dgm:varLst>
            <dgm:bulletEnabled val="1"/>
          </dgm:varLst>
          <dgm:alg type="tx">
            <dgm:param type="parTxLTRAlign" val="l"/>
            <dgm:param type="parTxRTLAlign" val="r"/>
          </dgm:alg>
          <dgm:shape xmlns:r="http://schemas.openxmlformats.org/officeDocument/2006/relationships" type="rect" r:blip="" hideGeom="1">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name="Name4" axis="followSib" ptType="sibTrans" cnt="1">
        <dgm:layoutNode name="spacer">
          <dgm:alg type="sp"/>
          <dgm:shape xmlns:r="http://schemas.openxmlformats.org/officeDocument/2006/relationships" r:blip="">
            <dgm:adjLst/>
          </dgm:shape>
          <dgm:presOf axis="self"/>
          <dgm:constrLst/>
          <dgm:ruleLst/>
        </dgm:layoutNode>
      </dgm:forEach>
    </dgm:forEach>
  </dgm:layoutNode>
</dgm:layoutDef>
</file>

<file path=ppt/diagrams/layout46.xml><?xml version="1.0" encoding="utf-8"?>
<dgm:layoutDef xmlns:dgm="http://schemas.openxmlformats.org/drawingml/2006/diagram" xmlns:a="http://schemas.openxmlformats.org/drawingml/2006/main" uniqueId="urn:microsoft.com/office/officeart/2008/layout/PictureStrips">
  <dgm:title val=""/>
  <dgm:desc val=""/>
  <dgm:catLst>
    <dgm:cat type="list" pri="12500"/>
    <dgm:cat type="picture" pri="13000"/>
    <dgm:cat type="pictureconvert" pri="13000"/>
  </dgm:catLst>
  <dgm:sampData>
    <dgm:dataModel>
      <dgm:ptLst>
        <dgm:pt modelId="0" type="doc"/>
        <dgm:pt modelId="10">
          <dgm:prSet phldr="1"/>
        </dgm:pt>
        <dgm:pt modelId="20">
          <dgm:prSet phldr="1"/>
        </dgm:pt>
        <dgm:pt modelId="30">
          <dgm:prSet phldr="1"/>
        </dgm:pt>
      </dgm:ptLst>
      <dgm:cxnLst>
        <dgm:cxn modelId="40" srcId="0" destId="10" srcOrd="0" destOrd="0"/>
        <dgm:cxn modelId="50" srcId="0" destId="20" srcOrd="1" destOrd="0"/>
        <dgm:cxn modelId="60" srcId="0" destId="30" srcOrd="2" destOrd="0"/>
      </dgm:cxnLst>
      <dgm:bg/>
      <dgm:whole/>
    </dgm:dataModel>
  </dgm:sampData>
  <dgm:styleData>
    <dgm:dataModel>
      <dgm:ptLst>
        <dgm:pt modelId="0" type="doc"/>
        <dgm:pt modelId="10">
          <dgm:prSet phldr="1"/>
        </dgm:pt>
        <dgm:pt modelId="20">
          <dgm:prSet phldr="1"/>
        </dgm:pt>
      </dgm:ptLst>
      <dgm:cxnLst>
        <dgm:cxn modelId="40" srcId="0" destId="10" srcOrd="0" destOrd="0"/>
        <dgm:cxn modelId="5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40" srcId="0" destId="10" srcOrd="0" destOrd="0"/>
        <dgm:cxn modelId="50" srcId="0" destId="20" srcOrd="1" destOrd="0"/>
        <dgm:cxn modelId="60" srcId="0" destId="30" srcOrd="2" destOrd="0"/>
        <dgm:cxn modelId="70" srcId="0" destId="40" srcOrd="2" destOrd="0"/>
      </dgm:cxnLst>
      <dgm:bg/>
      <dgm:whole/>
    </dgm:dataModel>
  </dgm:clrData>
  <dgm:layoutNode name="Name0">
    <dgm:varLst>
      <dgm:dir/>
      <dgm:resizeHandles val="exact"/>
    </dgm:varLst>
    <dgm:choose name="Name1">
      <dgm:if name="Name2" func="var" arg="dir" op="equ" val="norm">
        <dgm:alg type="snake">
          <dgm:param type="off" val="ctr"/>
        </dgm:alg>
      </dgm:if>
      <dgm:else name="Name3">
        <dgm:alg type="snake">
          <dgm:param type="off" val="ctr"/>
          <dgm:param type="grDir" val="tR"/>
        </dgm:alg>
      </dgm:else>
    </dgm:choose>
    <dgm:shape xmlns:r="http://schemas.openxmlformats.org/officeDocument/2006/relationships" r:blip="">
      <dgm:adjLst/>
    </dgm:shape>
    <dgm:constrLst>
      <dgm:constr type="primFontSz" for="des" ptType="node" op="equ" val="65"/>
      <dgm:constr type="w" for="ch" forName="composite" refType="w"/>
      <dgm:constr type="h" for="ch" forName="composite" refType="h"/>
      <dgm:constr type="sp" refType="h" refFor="ch" refForName="composite" op="equ" fact="0.1"/>
      <dgm:constr type="h" for="ch" forName="sibTrans" refType="h" refFor="ch" refForName="composite" op="equ" fact="0.1"/>
      <dgm:constr type="w" for="ch" forName="sibTrans" refType="h" refFor="ch" refForName="sibTrans" op="equ"/>
    </dgm:constrLst>
    <dgm:forEach name="nodesForEach" axis="ch" ptType="node">
      <dgm:layoutNode name="composite">
        <dgm:alg type="composite">
          <dgm:param type="ar" val="3"/>
        </dgm:alg>
        <dgm:shape xmlns:r="http://schemas.openxmlformats.org/officeDocument/2006/relationships" r:blip="">
          <dgm:adjLst/>
        </dgm:shape>
        <dgm:choose name="Name4">
          <dgm:if name="Name5" func="var" arg="dir" op="equ" val="norm">
            <dgm:constrLst>
              <dgm:constr type="l" for="ch" forName="rect1" refType="w" fact="0.04"/>
              <dgm:constr type="t" for="ch" forName="rect1" refType="h" fact="0.13"/>
              <dgm:constr type="w" for="ch" forName="rect1" refType="w" fact="0.96"/>
              <dgm:constr type="h" for="ch" forName="rect1" refType="h" fact="0.9"/>
              <dgm:constr type="l" for="ch" forName="rect2" refType="w" fact="0"/>
              <dgm:constr type="t" for="ch" forName="rect2" refType="h" fact="0"/>
              <dgm:constr type="w" for="ch" forName="rect2" refType="w" fact="0.21"/>
              <dgm:constr type="h" for="ch" forName="rect2" refType="w" fact="0.315"/>
            </dgm:constrLst>
          </dgm:if>
          <dgm:else name="Name6">
            <dgm:constrLst>
              <dgm:constr type="l" for="ch" forName="rect1" refType="w" fact="0"/>
              <dgm:constr type="t" for="ch" forName="rect1" refType="h" fact="0.13"/>
              <dgm:constr type="w" for="ch" forName="rect1" refType="w" fact="0.96"/>
              <dgm:constr type="h" for="ch" forName="rect1" refType="h" fact="0.9"/>
              <dgm:constr type="l" for="ch" forName="rect2" refType="w" fact="0.79"/>
              <dgm:constr type="t" for="ch" forName="rect2" refType="h" fact="0"/>
              <dgm:constr type="w" for="ch" forName="rect2" refType="w" fact="0.21"/>
              <dgm:constr type="h" for="ch" forName="rect2" refType="w" fact="0.315"/>
            </dgm:constrLst>
          </dgm:else>
        </dgm:choose>
        <dgm:layoutNode name="rect1" styleLbl="trAlignAcc1">
          <dgm:varLst>
            <dgm:bulletEnabled val="1"/>
          </dgm:varLst>
          <dgm:alg type="tx">
            <dgm:param type="parTxLTRAlign" val="l"/>
          </dgm:alg>
          <dgm:shape xmlns:r="http://schemas.openxmlformats.org/officeDocument/2006/relationships" type="rect" r:blip="">
            <dgm:adjLst/>
          </dgm:shape>
          <dgm:presOf axis="desOrSelf" ptType="node"/>
          <dgm:choose name="Name7">
            <dgm:if name="Name8" func="var" arg="dir" op="equ" val="norm">
              <dgm:constrLst>
                <dgm:constr type="lMarg" refType="w" fact="0.6"/>
                <dgm:constr type="rMarg" refType="primFontSz" fact="0.3"/>
                <dgm:constr type="tMarg" refType="primFontSz" fact="0.3"/>
                <dgm:constr type="bMarg" refType="primFontSz" fact="0.3"/>
              </dgm:constrLst>
            </dgm:if>
            <dgm:else name="Name9">
              <dgm:constrLst>
                <dgm:constr type="lMarg" refType="primFontSz" fact="0.3"/>
                <dgm:constr type="rMarg" refType="w" fact="0.6"/>
                <dgm:constr type="tMarg" refType="primFontSz" fact="0.3"/>
                <dgm:constr type="bMarg" refType="primFontSz" fact="0.3"/>
              </dgm:constrLst>
            </dgm:else>
          </dgm:choose>
          <dgm:ruleLst>
            <dgm:rule type="primFontSz" val="5" fact="NaN" max="NaN"/>
          </dgm:ruleLst>
        </dgm:layoutNode>
        <dgm:layoutNode name="rect2" styleLbl="fgImgPlace1">
          <dgm:alg type="sp"/>
          <dgm:shape xmlns:r="http://schemas.openxmlformats.org/officeDocument/2006/relationships" type="rect" r:blip="" blipPhldr="1">
            <dgm:adjLst/>
          </dgm:shape>
          <dgm:presOf/>
        </dgm:layoutNode>
      </dgm:layoutNod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layout47.xml><?xml version="1.0" encoding="utf-8"?>
<dgm:layoutDef xmlns:dgm="http://schemas.openxmlformats.org/drawingml/2006/diagram" xmlns:a="http://schemas.openxmlformats.org/drawingml/2006/main" uniqueId="urn:diagrams.loki3.com/BracketList">
  <dgm:title val="Vertical Bracket List"/>
  <dgm:desc val="Use to show grouped blocks of information.  Works well with large amounts of Level 2 text."/>
  <dgm:catLst>
    <dgm:cat type="list" pri="4110"/>
    <dgm:cat type="officeonline" pri="3000"/>
  </dgm:catLst>
  <dgm:sampData>
    <dgm:dataModel>
      <dgm:ptLst>
        <dgm:pt modelId="0" type="doc"/>
        <dgm:pt modelId="1">
          <dgm:prSet phldr="1"/>
        </dgm:pt>
        <dgm:pt modelId="11">
          <dgm:prSet phldr="1"/>
        </dgm:pt>
        <dgm:pt modelId="2">
          <dgm:prSet phldr="1"/>
        </dgm:pt>
        <dgm:pt modelId="21">
          <dgm:prSet phldr="1"/>
        </dgm:pt>
      </dgm:ptLst>
      <dgm:cxnLst>
        <dgm:cxn modelId="3" srcId="0" destId="1" srcOrd="0" destOrd="0"/>
        <dgm:cxn modelId="4" srcId="1" destId="11" srcOrd="0" destOrd="0"/>
        <dgm:cxn modelId="5" srcId="0" destId="2" srcOrd="0" destOrd="0"/>
        <dgm:cxn modelId="6" srcId="2" destId="21" srcOrd="0" destOrd="0"/>
      </dgm:cxnLst>
      <dgm:bg/>
      <dgm:whole/>
    </dgm:dataModel>
  </dgm:sampData>
  <dgm:styleData useDef="1">
    <dgm:dataModel>
      <dgm:ptLst/>
      <dgm:bg/>
      <dgm:whole/>
    </dgm:dataModel>
  </dgm:styleData>
  <dgm:clrData useDef="1">
    <dgm:dataModel>
      <dgm:ptLst/>
      <dgm:bg/>
      <dgm:whole/>
    </dgm:dataModel>
  </dgm:clrData>
  <dgm:layoutNode name="Name0">
    <dgm:varLst>
      <dgm:dir/>
      <dgm:animLvl val="lvl"/>
      <dgm:resizeHandles val="exact"/>
    </dgm:varLst>
    <dgm:choose name="Name1">
      <dgm:if name="Name2" func="var" arg="dir" op="equ" val="norm">
        <dgm:alg type="lin">
          <dgm:param type="linDir" val="fromT"/>
          <dgm:param type="nodeHorzAlign" val="l"/>
        </dgm:alg>
      </dgm:if>
      <dgm:else name="Name3">
        <dgm:alg type="lin">
          <dgm:param type="linDir" val="fromT"/>
          <dgm:param type="nodeHorzAlign" val="r"/>
        </dgm:alg>
      </dgm:else>
    </dgm:choose>
    <dgm:shape xmlns:r="http://schemas.openxmlformats.org/officeDocument/2006/relationships" r:blip="">
      <dgm:adjLst/>
    </dgm:shape>
    <dgm:presOf/>
    <dgm:constrLst>
      <dgm:constr type="h" for="ch" forName="linNode" refType="h"/>
      <dgm:constr type="w" for="ch" forName="linNode" refType="w"/>
      <dgm:constr type="h" for="ch" forName="spV" refType="primFontSz" refFor="des" refForName="parTx" fact="0.1"/>
      <dgm:constr type="primFontSz" for="des" forName="parTx" val="65"/>
      <dgm:constr type="primFontSz" for="des" forName="desTx" refType="primFontSz" refFor="des" refForName="parTx"/>
      <dgm:constr type="h" for="des" forName="parTx" refType="primFontSz" refFor="des" refForName="parTx" fact="0.55"/>
      <dgm:constr type="h" for="des" forName="bracket" refType="primFontSz" refFor="des" refForName="parTx" fact="0.55"/>
      <dgm:constr type="h" for="des" forName="desTx" refType="primFontSz" refFor="des" refForName="parTx" fact="0.55"/>
    </dgm:constrLst>
    <dgm:ruleLst>
      <dgm:rule type="primFontSz" for="des" forName="parTx" val="5" fact="NaN" max="NaN"/>
    </dgm:ruleLst>
    <dgm:forEach name="Name4" axis="ch" ptType="node">
      <dgm:layoutNode name="linNode">
        <dgm:choose name="Name5">
          <dgm:if name="Name6" func="var" arg="dir" op="equ" val="norm">
            <dgm:alg type="lin">
              <dgm:param type="linDir" val="fromL"/>
            </dgm:alg>
          </dgm:if>
          <dgm:else name="Name7">
            <dgm:alg type="lin">
              <dgm:param type="linDir" val="fromR"/>
            </dgm:alg>
          </dgm:else>
        </dgm:choose>
        <dgm:shape xmlns:r="http://schemas.openxmlformats.org/officeDocument/2006/relationships" r:blip="">
          <dgm:adjLst/>
        </dgm:shape>
        <dgm:presOf/>
        <dgm:constrLst>
          <dgm:constr type="w" for="ch" forName="parTx" refType="w" fact="0.25"/>
          <dgm:constr type="w" for="ch" forName="bracket" refType="w" fact="0.05"/>
          <dgm:constr type="w" for="ch" forName="spH" refType="w" fact="0.02"/>
          <dgm:constr type="w" for="ch" forName="desTx" refType="w" fact="0.68"/>
          <dgm:constr type="h" for="ch" forName="bracket" refType="h" refFor="ch" refForName="desTx" op="gte"/>
          <dgm:constr type="h" for="ch" forName="bracket" refType="h" refFor="ch" refForName="parTx" op="gte"/>
          <dgm:constr type="h" for="ch" forName="desTx" refType="h" refFor="ch" refForName="parTx" op="gte"/>
        </dgm:constrLst>
        <dgm:ruleLst/>
        <dgm:layoutNode name="parTx" styleLbl="revTx">
          <dgm:varLst>
            <dgm:chMax val="1"/>
            <dgm:bulletEnabled val="1"/>
          </dgm:varLst>
          <dgm:choose name="Name8">
            <dgm:if name="Name9" func="var" arg="dir" op="equ" val="norm">
              <dgm:alg type="tx">
                <dgm:param type="parTxLTRAlign" val="r"/>
              </dgm:alg>
            </dgm:if>
            <dgm:else name="Name10">
              <dgm:alg type="tx">
                <dgm:param type="parTxLTRAlign" val="l"/>
              </dgm:alg>
            </dgm:else>
          </dgm:choose>
          <dgm:shape xmlns:r="http://schemas.openxmlformats.org/officeDocument/2006/relationships" type="rect" r:blip="">
            <dgm:adjLst/>
          </dgm:shape>
          <dgm:presOf axis="self" ptType="node"/>
          <dgm:constrLst>
            <dgm:constr type="tMarg" refType="primFontSz" fact="0.2"/>
            <dgm:constr type="bMarg" refType="primFontSz" fact="0.2"/>
          </dgm:constrLst>
          <dgm:ruleLst>
            <dgm:rule type="h" val="INF" fact="NaN" max="NaN"/>
          </dgm:ruleLst>
        </dgm:layoutNode>
        <dgm:layoutNode name="bracket" styleLbl="parChTrans1D1">
          <dgm:alg type="sp"/>
          <dgm:choose name="Name11">
            <dgm:if name="Name12" func="var" arg="dir" op="equ" val="norm">
              <dgm:shape xmlns:r="http://schemas.openxmlformats.org/officeDocument/2006/relationships" type="leftBrace" r:blip="">
                <dgm:adjLst>
                  <dgm:adj idx="1" val="0.35"/>
                </dgm:adjLst>
              </dgm:shape>
            </dgm:if>
            <dgm:else name="Name13">
              <dgm:shape xmlns:r="http://schemas.openxmlformats.org/officeDocument/2006/relationships" rot="180" type="leftBrace" r:blip="">
                <dgm:adjLst>
                  <dgm:adj idx="1" val="0.35"/>
                </dgm:adjLst>
              </dgm:shape>
            </dgm:else>
          </dgm:choose>
          <dgm:presOf/>
        </dgm:layoutNode>
        <dgm:layoutNode name="spH">
          <dgm:alg type="sp"/>
        </dgm:layoutNode>
        <dgm:choose name="Name14">
          <dgm:if name="Name15" axis="ch" ptType="node" func="cnt" op="gte" val="1">
            <dgm:layoutNode name="desTx" styleLbl="node1">
              <dgm:varLst>
                <dgm:bulletEnabled val="1"/>
              </dgm:varLst>
              <dgm:alg type="tx">
                <dgm:param type="stBulletLvl" val="1"/>
                <dgm:param type="txAnchorVertCh" val="mid"/>
              </dgm:alg>
              <dgm:shape xmlns:r="http://schemas.openxmlformats.org/officeDocument/2006/relationships" type="rect" r:blip="">
                <dgm:adjLst/>
              </dgm:shape>
              <dgm:presOf axis="des" ptType="node"/>
              <dgm:constrLst>
                <dgm:constr type="secFontSz" refType="primFontSz"/>
                <dgm:constr type="tMarg" refType="primFontSz" fact="0.3"/>
                <dgm:constr type="bMarg" refType="primFontSz" fact="0.3"/>
                <dgm:constr type="lMarg" refType="primFontSz" fact="0.3"/>
                <dgm:constr type="rMarg" refType="primFontSz" fact="0.3"/>
              </dgm:constrLst>
              <dgm:ruleLst>
                <dgm:rule type="h" val="INF" fact="NaN" max="NaN"/>
              </dgm:ruleLst>
            </dgm:layoutNode>
          </dgm:if>
          <dgm:else name="Name16"/>
        </dgm:choose>
      </dgm:layoutNode>
      <dgm:forEach name="Name17" axis="followSib" ptType="sibTrans" cnt="1">
        <dgm:layoutNode name="spV">
          <dgm:alg type="sp"/>
        </dgm:layoutNode>
      </dgm:forEach>
    </dgm:forEach>
  </dgm:layoutNode>
</dgm:layoutDef>
</file>

<file path=ppt/diagrams/layout48.xml><?xml version="1.0" encoding="utf-8"?>
<dgm:layoutDef xmlns:dgm="http://schemas.openxmlformats.org/drawingml/2006/diagram" xmlns:a="http://schemas.openxmlformats.org/drawingml/2006/main" uniqueId="urn:microsoft.com/office/officeart/2011/layout/TabList">
  <dgm:title val="Tab List"/>
  <dgm:desc val="Use to show non-sequential or grouped blocks of information. Works well for lists with a small amount of Level 1 text. The first Level 2 displays next to the Level 1 text  and the remaining Level 2 text appears beneath the Level 1 text."/>
  <dgm:catLst>
    <dgm:cat type="list" pri="4500"/>
    <dgm:cat type="officeonline" pri="11000"/>
  </dgm:catLst>
  <dgm:sampData>
    <dgm:dataModel>
      <dgm:ptLst>
        <dgm:pt modelId="0" type="doc"/>
        <dgm:pt modelId="10">
          <dgm:prSet phldr="1"/>
        </dgm:pt>
        <dgm:pt modelId="11">
          <dgm:prSet phldr="1"/>
        </dgm:pt>
        <dgm:pt modelId="12">
          <dgm:prSet phldr="1"/>
        </dgm:pt>
        <dgm:pt modelId="20">
          <dgm:prSet phldr="1"/>
        </dgm:pt>
        <dgm:pt modelId="21">
          <dgm:prSet phldr="1"/>
        </dgm:pt>
        <dgm:pt modelId="22">
          <dgm:prSet phldr="1"/>
        </dgm:pt>
        <dgm:pt modelId="30">
          <dgm:prSet phldr="1"/>
        </dgm:pt>
        <dgm:pt modelId="31">
          <dgm:prSet phldr="1"/>
        </dgm:pt>
        <dgm:pt modelId="32">
          <dgm:prSet phldr="1"/>
        </dgm:pt>
      </dgm:ptLst>
      <dgm:cxnLst>
        <dgm:cxn modelId="40" srcId="0" destId="10" srcOrd="0" destOrd="0"/>
        <dgm:cxn modelId="41" srcId="10" destId="11" srcOrd="0" destOrd="0"/>
        <dgm:cxn modelId="42" srcId="10" destId="12" srcOrd="0" destOrd="0"/>
        <dgm:cxn modelId="50" srcId="0" destId="20" srcOrd="1" destOrd="0"/>
        <dgm:cxn modelId="51" srcId="20" destId="21" srcOrd="1" destOrd="0"/>
        <dgm:cxn modelId="52" srcId="20" destId="22" srcOrd="1" destOrd="0"/>
        <dgm:cxn modelId="60" srcId="0" destId="30" srcOrd="2" destOrd="0"/>
        <dgm:cxn modelId="61" srcId="30" destId="31" srcOrd="2" destOrd="0"/>
        <dgm:cxn modelId="62" srcId="30" destId="32" srcOrd="2" destOrd="0"/>
      </dgm:cxnLst>
      <dgm:bg/>
      <dgm:whole/>
    </dgm:dataModel>
  </dgm:sampData>
  <dgm:styleData>
    <dgm:dataModel>
      <dgm:ptLst>
        <dgm:pt modelId="0" type="doc"/>
        <dgm:pt modelId="10">
          <dgm:prSet phldr="1"/>
        </dgm:pt>
        <dgm:pt modelId="20">
          <dgm:prSet phldr="1"/>
        </dgm:pt>
      </dgm:ptLst>
      <dgm:cxnLst>
        <dgm:cxn modelId="30" srcId="0" destId="10" srcOrd="0" destOrd="0"/>
        <dgm:cxn modelId="40" srcId="0" destId="20" srcOrd="1" destOrd="0"/>
      </dgm:cxnLst>
      <dgm:bg/>
      <dgm:whole/>
    </dgm:dataModel>
  </dgm:styleData>
  <dgm:clrData>
    <dgm:dataModel>
      <dgm:ptLst>
        <dgm:pt modelId="0" type="doc"/>
        <dgm:pt modelId="10">
          <dgm:prSet phldr="1"/>
        </dgm:pt>
        <dgm:pt modelId="20">
          <dgm:prSet phldr="1"/>
        </dgm:pt>
        <dgm:pt modelId="30">
          <dgm:prSet phldr="1"/>
        </dgm:pt>
        <dgm:pt modelId="40">
          <dgm:prSet phldr="1"/>
        </dgm:pt>
      </dgm:ptLst>
      <dgm:cxnLst>
        <dgm:cxn modelId="50" srcId="0" destId="10" srcOrd="0" destOrd="0"/>
        <dgm:cxn modelId="60" srcId="0" destId="20" srcOrd="1" destOrd="0"/>
        <dgm:cxn modelId="70" srcId="0" destId="30" srcOrd="2" destOrd="0"/>
        <dgm:cxn modelId="80" srcId="0" destId="40" srcOrd="3" destOrd="0"/>
      </dgm:cxnLst>
      <dgm:bg/>
      <dgm:whole/>
    </dgm:dataModel>
  </dgm:clrData>
  <dgm:layoutNode name="Name0">
    <dgm:varLst>
      <dgm:chMax/>
      <dgm:chPref val="3"/>
      <dgm:dir/>
      <dgm:animOne val="branch"/>
      <dgm:animLvl val="lvl"/>
    </dgm:varLst>
    <dgm:alg type="lin">
      <dgm:param type="linDir" val="fromT"/>
    </dgm:alg>
    <dgm:shape xmlns:r="http://schemas.openxmlformats.org/officeDocument/2006/relationships" r:blip="">
      <dgm:adjLst/>
    </dgm:shape>
    <dgm:constrLst>
      <dgm:constr type="w" for="ch" forName="Child" refType="w"/>
      <dgm:constr type="h" for="ch" forName="Child" refType="h" fact="0.6667"/>
      <dgm:constr type="primFontSz" for="des" forName="Parent" op="equ" val="65"/>
      <dgm:constr type="primFontSz" for="des" forName="Child" op="equ" val="65"/>
      <dgm:constr type="primFontSz" for="des" forName="FirstChild" op="equ" val="65"/>
      <dgm:constr type="primFontSz" for="des" forName="Child" refType="primFontSz" refFor="des" refForName="Parent" op="lte"/>
      <dgm:constr type="primFontSz" for="des" forName="FirstChild" refType="primFontSz" refFor="des" refForName="Parent" op="lte"/>
      <dgm:constr type="primFontSz" for="des" forName="Child" refType="primFontSz" refFor="des" refForName="FirstChild" op="lte"/>
      <dgm:constr type="w" for="ch" forName="composite" refType="w"/>
      <dgm:constr type="h" for="ch" forName="composite" refType="h" fact="0.3333"/>
      <dgm:constr type="sp" refType="h" refFor="ch" refForName="composite" op="equ" fact="0.05"/>
      <dgm:constr type="h" for="ch" forName="sibTrans" refType="h" refFor="ch" refForName="composite" op="equ" fact="0.05"/>
      <dgm:constr type="w" for="ch" forName="sibTrans" refType="h" refFor="ch" refForName="sibTrans" op="equ"/>
    </dgm:constrLst>
    <dgm:forEach name="nodesForEach" axis="ch" ptType="node">
      <dgm:layoutNode name="composite">
        <dgm:alg type="composite"/>
        <dgm:shape xmlns:r="http://schemas.openxmlformats.org/officeDocument/2006/relationships" r:blip="">
          <dgm:adjLst/>
        </dgm:shape>
        <dgm:choose name="Name1">
          <dgm:if name="Name2" func="var" arg="dir" op="equ" val="norm">
            <dgm:constrLst>
              <dgm:constr type="l" for="ch" forName="Accent" refType="w" fact="0"/>
              <dgm:constr type="b" for="ch" forName="Accent" refType="h"/>
              <dgm:constr type="w" for="ch" forName="Accent" refType="w"/>
              <dgm:constr type="h" for="ch" forName="Accent" refType="h" fact="0"/>
              <dgm:constr type="l" for="ch" forName="FirstChild" refType="w" fact="0.26"/>
              <dgm:constr type="t" for="ch" forName="FirstChild" refType="h" fact="0"/>
              <dgm:constr type="w" for="ch" forName="FirstChild" refType="w" fact="0.74"/>
              <dgm:constr type="h" for="ch" forName="FirstChild" refType="h"/>
              <dgm:constr type="l" for="ch" forName="Parent" refType="w" fact="0"/>
              <dgm:constr type="t" for="ch" forName="Parent" refType="h" fact="0"/>
              <dgm:constr type="w" for="ch" forName="Parent" refType="w" fact="0.26"/>
              <dgm:constr type="h" for="ch" forName="Parent" refType="h"/>
            </dgm:constrLst>
          </dgm:if>
          <dgm:else name="Name3">
            <dgm:constrLst>
              <dgm:constr type="l" for="ch" forName="Accent" refType="w" fact="0"/>
              <dgm:constr type="b" for="ch" forName="Accent" refType="h"/>
              <dgm:constr type="w" for="ch" forName="Accent" refType="w"/>
              <dgm:constr type="h" for="ch" forName="Accent" refType="h" fact="0"/>
              <dgm:constr type="r" for="ch" forName="FirstChild" refType="w" fact="0.74"/>
              <dgm:constr type="t" for="ch" forName="FirstChild" refType="h" fact="0"/>
              <dgm:constr type="w" for="ch" forName="FirstChild" refType="w" fact="0.74"/>
              <dgm:constr type="h" for="ch" forName="FirstChild" refType="h"/>
              <dgm:constr type="r" for="ch" forName="Parent" refType="w"/>
              <dgm:constr type="t" for="ch" forName="Parent" refType="h" fact="0"/>
              <dgm:constr type="w" for="ch" forName="Parent" refType="w" fact="0.26"/>
              <dgm:constr type="h" for="ch" forName="Parent" refType="h"/>
            </dgm:constrLst>
          </dgm:else>
        </dgm:choose>
        <dgm:layoutNode name="FirstChild" styleLbl="revTx">
          <dgm:varLst>
            <dgm:chMax val="0"/>
            <dgm:chPref val="0"/>
            <dgm:bulletEnabled val="1"/>
          </dgm:varLst>
          <dgm:choose name="Name4">
            <dgm:if name="Name5" func="var" arg="dir" op="equ" val="norm">
              <dgm:alg type="tx">
                <dgm:param type="parTxLTRAlign" val="l"/>
                <dgm:param type="txAnchorVert" val="b"/>
                <dgm:param type="txAnchorVertCh" val="b"/>
                <dgm:param type="parTxRTLAlign" val="l"/>
              </dgm:alg>
            </dgm:if>
            <dgm:else name="Name6">
              <dgm:alg type="tx">
                <dgm:param type="parTxLTRAlign" val="r"/>
                <dgm:param type="shpTxLTRAlignCh" val="r"/>
                <dgm:param type="txAnchorVert" val="b"/>
                <dgm:param type="txAnchorVertCh" val="b"/>
                <dgm:param type="parTxRTLAlign" val="r"/>
              </dgm:alg>
            </dgm:else>
          </dgm:choose>
          <dgm:shape xmlns:r="http://schemas.openxmlformats.org/officeDocument/2006/relationships" type="rect" r:blip="">
            <dgm:adjLst/>
          </dgm:shape>
          <dgm:choose name="Name7">
            <dgm:if name="Name8" axis="ch" ptType="node" func="cnt" op="gte" val="1">
              <dgm:presOf axis="ch desOrSelf" ptType="node node" st="1 1" cnt="1 0"/>
            </dgm:if>
            <dgm:else name="Name9">
              <dgm:presOf/>
            </dgm:else>
          </dgm:choos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Parent" styleLbl="alignNode1">
          <dgm:varLst>
            <dgm:chMax val="3"/>
            <dgm:chPref val="3"/>
            <dgm:bulletEnabled val="1"/>
          </dgm:varLst>
          <dgm:alg type="tx">
            <dgm:param type="shpTxLTRAlignCh" val="ctr"/>
            <dgm:param type="txAnchorVertCh" val="mid"/>
          </dgm:alg>
          <dgm:shape xmlns:r="http://schemas.openxmlformats.org/officeDocument/2006/relationships" type="round2SameRect" r:blip="">
            <dgm:adjLst>
              <dgm:adj idx="1" val="0.1667"/>
              <dgm:adj idx="2" val="0"/>
            </dgm:adjLst>
          </dgm:shape>
          <dgm:presOf axis="self" ptType="node"/>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layoutNode name="Accent" styleLbl="parChTrans1D1">
          <dgm:alg type="sp"/>
          <dgm:shape xmlns:r="http://schemas.openxmlformats.org/officeDocument/2006/relationships" type="line" r:blip="" zOrderOff="-99999">
            <dgm:adjLst/>
          </dgm:shape>
          <dgm:presOf/>
        </dgm:layoutNode>
      </dgm:layoutNode>
      <dgm:choose name="Name10">
        <dgm:if name="Name11" axis="ch" ptType="node" st="2" cnt="1" func="cnt" op="gte" val="1">
          <dgm:layoutNode name="Child" styleLbl="revTx">
            <dgm:varLst>
              <dgm:chMax val="0"/>
              <dgm:chPref val="0"/>
              <dgm:bulletEnabled val="1"/>
            </dgm:varLst>
            <dgm:choose name="Name12">
              <dgm:if name="Name13" func="var" arg="dir" op="equ" val="norm">
                <dgm:alg type="tx">
                  <dgm:param type="stBulletLvl" val="1"/>
                  <dgm:param type="parTxLTRAlign" val="l"/>
                  <dgm:param type="parTxRTLAlign" val="l"/>
                  <dgm:param type="txAnchorVert" val="t"/>
                </dgm:alg>
              </dgm:if>
              <dgm:else name="Name14">
                <dgm:alg type="tx">
                  <dgm:param type="stBulletLvl" val="1"/>
                  <dgm:param type="parTxLTRAlign" val="r"/>
                  <dgm:param type="shpTxLTRAlignCh" val="r"/>
                  <dgm:param type="txAnchorVert" val="t"/>
                  <dgm:param type="parTxRTLAlign" val="r"/>
                </dgm:alg>
              </dgm:else>
            </dgm:choose>
            <dgm:shape xmlns:r="http://schemas.openxmlformats.org/officeDocument/2006/relationships" type="rect" r:blip="">
              <dgm:adjLst/>
            </dgm:shape>
            <dgm:presOf axis="ch desOrSelf" ptType="node node" st="2 1" cnt="0 0"/>
            <dgm:constrLst>
              <dgm:constr type="lMarg" refType="primFontSz" fact="0.15"/>
              <dgm:constr type="rMarg" refType="primFontSz" fact="0.15"/>
              <dgm:constr type="tMarg" refType="primFontSz" fact="0.15"/>
              <dgm:constr type="bMarg" refType="primFontSz" fact="0.15"/>
            </dgm:constrLst>
            <dgm:ruleLst>
              <dgm:rule type="primFontSz" val="5" fact="NaN" max="NaN"/>
            </dgm:ruleLst>
          </dgm:layoutNode>
        </dgm:if>
        <dgm:else name="Name15"/>
      </dgm:choose>
      <dgm:forEach name="sibTransForEach" axis="followSib" ptType="sibTrans" cnt="1">
        <dgm:layoutNode name="sibTrans">
          <dgm:alg type="sp"/>
          <dgm:shape xmlns:r="http://schemas.openxmlformats.org/officeDocument/2006/relationships" r:blip="">
            <dgm:adjLst/>
          </dgm:shap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9.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0.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5.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8.xml><?xml version="1.0" encoding="utf-8"?>
<dgm:styleDef xmlns:dgm="http://schemas.openxmlformats.org/drawingml/2006/diagram" xmlns:a="http://schemas.openxmlformats.org/drawingml/2006/main" uniqueId="urn:microsoft.com/office/officeart/2005/8/quickstyle/simple5">
  <dgm:title val=""/>
  <dgm:desc val=""/>
  <dgm:catLst>
    <dgm:cat type="simple" pri="105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ln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3">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3">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1">
        <a:scrgbClr r="0" g="0" b="0"/>
      </a:lnRef>
      <a:fillRef idx="0">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3">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2D4">
    <dgm:scene3d>
      <a:camera prst="orthographicFront"/>
      <a:lightRig rig="threePt" dir="t"/>
    </dgm:scene3d>
    <dgm:sp3d/>
    <dgm:txPr/>
    <dgm:style>
      <a:lnRef idx="0">
        <a:scrgbClr r="0" g="0" b="0"/>
      </a:lnRef>
      <a:fillRef idx="3">
        <a:scrgbClr r="0" g="0" b="0"/>
      </a:fillRef>
      <a:effectRef idx="3">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3">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3">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3">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6.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3519267A-C0EB-4509-8604-E1B49D0D557E}" type="datetimeFigureOut">
              <a:rPr lang="en-US" smtClean="0"/>
              <a:t>5/11/2021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61316659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5/11/2021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10358147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519267A-C0EB-4509-8604-E1B49D0D557E}" type="datetimeFigureOut">
              <a:rPr lang="en-US" smtClean="0"/>
              <a:t>5/11/2021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41447370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3519267A-C0EB-4509-8604-E1B49D0D557E}" type="datetimeFigureOut">
              <a:rPr lang="en-US" smtClean="0"/>
              <a:t>5/11/2021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8713484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3519267A-C0EB-4509-8604-E1B49D0D557E}" type="datetimeFigureOut">
              <a:rPr lang="en-US" smtClean="0"/>
              <a:t>5/11/2021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3228210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3519267A-C0EB-4509-8604-E1B49D0D557E}" type="datetimeFigureOut">
              <a:rPr lang="en-US" smtClean="0"/>
              <a:t>5/11/2021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43833739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519267A-C0EB-4509-8604-E1B49D0D557E}" type="datetimeFigureOut">
              <a:rPr lang="en-US" smtClean="0"/>
              <a:t>5/11/2021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768417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5/11/2021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248247585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3519267A-C0EB-4509-8604-E1B49D0D557E}" type="datetimeFigureOut">
              <a:rPr lang="en-US" smtClean="0"/>
              <a:t>5/11/2021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7323270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5/11/2021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6165970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3519267A-C0EB-4509-8604-E1B49D0D557E}" type="datetimeFigureOut">
              <a:rPr lang="en-US" smtClean="0"/>
              <a:t>5/11/2021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6396A1-29CC-4E1D-B57D-8D5A15F13E77}" type="slidenum">
              <a:rPr lang="en-US" smtClean="0"/>
              <a:t>‹#›</a:t>
            </a:fld>
            <a:endParaRPr lang="en-US"/>
          </a:p>
        </p:txBody>
      </p:sp>
    </p:spTree>
    <p:extLst>
      <p:ext uri="{BB962C8B-B14F-4D97-AF65-F5344CB8AC3E}">
        <p14:creationId xmlns:p14="http://schemas.microsoft.com/office/powerpoint/2010/main" val="30170013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519267A-C0EB-4509-8604-E1B49D0D557E}" type="datetimeFigureOut">
              <a:rPr lang="en-US" smtClean="0"/>
              <a:t>5/11/2021</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6396A1-29CC-4E1D-B57D-8D5A15F13E77}" type="slidenum">
              <a:rPr lang="en-US" smtClean="0"/>
              <a:t>‹#›</a:t>
            </a:fld>
            <a:endParaRPr lang="en-US"/>
          </a:p>
        </p:txBody>
      </p:sp>
    </p:spTree>
    <p:extLst>
      <p:ext uri="{BB962C8B-B14F-4D97-AF65-F5344CB8AC3E}">
        <p14:creationId xmlns:p14="http://schemas.microsoft.com/office/powerpoint/2010/main" val="146027807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7.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7.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4.xml.rels><?xml version="1.0" encoding="UTF-8" standalone="yes"?>
<Relationships xmlns="http://schemas.openxmlformats.org/package/2006/relationships"><Relationship Id="rId8" Type="http://schemas.microsoft.com/office/2007/relationships/diagramDrawing" Target="../diagrams/drawing3.xml"/><Relationship Id="rId3" Type="http://schemas.openxmlformats.org/officeDocument/2006/relationships/image" Target="../media/image3.jpeg"/><Relationship Id="rId7" Type="http://schemas.openxmlformats.org/officeDocument/2006/relationships/diagramColors" Target="../diagrams/colors3.xml"/><Relationship Id="rId2" Type="http://schemas.openxmlformats.org/officeDocument/2006/relationships/image" Target="../media/image2.jpeg"/><Relationship Id="rId1" Type="http://schemas.openxmlformats.org/officeDocument/2006/relationships/slideLayout" Target="../slideLayouts/slideLayout2.xml"/><Relationship Id="rId6" Type="http://schemas.openxmlformats.org/officeDocument/2006/relationships/diagramQuickStyle" Target="../diagrams/quickStyle3.xml"/><Relationship Id="rId5" Type="http://schemas.openxmlformats.org/officeDocument/2006/relationships/diagramLayout" Target="../diagrams/layout3.xml"/><Relationship Id="rId4" Type="http://schemas.openxmlformats.org/officeDocument/2006/relationships/diagramData" Target="../diagrams/data3.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7.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1.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7.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7.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9.xml.rels><?xml version="1.0" encoding="UTF-8" standalone="yes"?>
<Relationships xmlns="http://schemas.openxmlformats.org/package/2006/relationships"><Relationship Id="rId3" Type="http://schemas.openxmlformats.org/officeDocument/2006/relationships/diagramData" Target="../diagrams/data7.xml"/><Relationship Id="rId7" Type="http://schemas.microsoft.com/office/2007/relationships/diagramDrawing" Target="../diagrams/drawing7.xml"/><Relationship Id="rId2" Type="http://schemas.openxmlformats.org/officeDocument/2006/relationships/image" Target="../media/image7.jpeg"/><Relationship Id="rId1" Type="http://schemas.openxmlformats.org/officeDocument/2006/relationships/slideLayout" Target="../slideLayouts/slideLayout2.xml"/><Relationship Id="rId6" Type="http://schemas.openxmlformats.org/officeDocument/2006/relationships/diagramColors" Target="../diagrams/colors7.xml"/><Relationship Id="rId5" Type="http://schemas.openxmlformats.org/officeDocument/2006/relationships/diagramQuickStyle" Target="../diagrams/quickStyle7.xml"/><Relationship Id="rId4" Type="http://schemas.openxmlformats.org/officeDocument/2006/relationships/diagramLayout" Target="../diagrams/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7.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14.xml.rels><?xml version="1.0" encoding="UTF-8" standalone="yes"?>
<Relationships xmlns="http://schemas.openxmlformats.org/package/2006/relationships"><Relationship Id="rId8" Type="http://schemas.openxmlformats.org/officeDocument/2006/relationships/diagramLayout" Target="../diagrams/layout10.xml"/><Relationship Id="rId3" Type="http://schemas.openxmlformats.org/officeDocument/2006/relationships/diagramLayout" Target="../diagrams/layout9.xml"/><Relationship Id="rId7" Type="http://schemas.openxmlformats.org/officeDocument/2006/relationships/diagramData" Target="../diagrams/data10.xml"/><Relationship Id="rId2" Type="http://schemas.openxmlformats.org/officeDocument/2006/relationships/diagramData" Target="../diagrams/data9.xml"/><Relationship Id="rId1" Type="http://schemas.openxmlformats.org/officeDocument/2006/relationships/slideLayout" Target="../slideLayouts/slideLayout7.xml"/><Relationship Id="rId6" Type="http://schemas.microsoft.com/office/2007/relationships/diagramDrawing" Target="../diagrams/drawing9.xml"/><Relationship Id="rId11" Type="http://schemas.microsoft.com/office/2007/relationships/diagramDrawing" Target="../diagrams/drawing10.xml"/><Relationship Id="rId5" Type="http://schemas.openxmlformats.org/officeDocument/2006/relationships/diagramColors" Target="../diagrams/colors9.xml"/><Relationship Id="rId10" Type="http://schemas.openxmlformats.org/officeDocument/2006/relationships/diagramColors" Target="../diagrams/colors10.xml"/><Relationship Id="rId4" Type="http://schemas.openxmlformats.org/officeDocument/2006/relationships/diagramQuickStyle" Target="../diagrams/quickStyle9.xml"/><Relationship Id="rId9" Type="http://schemas.openxmlformats.org/officeDocument/2006/relationships/diagramQuickStyle" Target="../diagrams/quickStyle10.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diagramLayout" Target="../diagrams/layout11.xml"/><Relationship Id="rId2" Type="http://schemas.openxmlformats.org/officeDocument/2006/relationships/diagramData" Target="../diagrams/data11.xml"/><Relationship Id="rId1" Type="http://schemas.openxmlformats.org/officeDocument/2006/relationships/slideLayout" Target="../slideLayouts/slideLayout7.xml"/><Relationship Id="rId6" Type="http://schemas.microsoft.com/office/2007/relationships/diagramDrawing" Target="../diagrams/drawing11.xml"/><Relationship Id="rId5" Type="http://schemas.openxmlformats.org/officeDocument/2006/relationships/diagramColors" Target="../diagrams/colors11.xml"/><Relationship Id="rId4" Type="http://schemas.openxmlformats.org/officeDocument/2006/relationships/diagramQuickStyle" Target="../diagrams/quickStyle11.xml"/></Relationships>
</file>

<file path=ppt/slides/_rels/slide19.xml.rels><?xml version="1.0" encoding="UTF-8" standalone="yes"?>
<Relationships xmlns="http://schemas.openxmlformats.org/package/2006/relationships"><Relationship Id="rId3" Type="http://schemas.openxmlformats.org/officeDocument/2006/relationships/diagramLayout" Target="../diagrams/layout12.xml"/><Relationship Id="rId2" Type="http://schemas.openxmlformats.org/officeDocument/2006/relationships/diagramData" Target="../diagrams/data12.xml"/><Relationship Id="rId1" Type="http://schemas.openxmlformats.org/officeDocument/2006/relationships/slideLayout" Target="../slideLayouts/slideLayout7.xml"/><Relationship Id="rId6" Type="http://schemas.microsoft.com/office/2007/relationships/diagramDrawing" Target="../diagrams/drawing12.xml"/><Relationship Id="rId5" Type="http://schemas.openxmlformats.org/officeDocument/2006/relationships/diagramColors" Target="../diagrams/colors12.xml"/><Relationship Id="rId4" Type="http://schemas.openxmlformats.org/officeDocument/2006/relationships/diagramQuickStyle" Target="../diagrams/quickStyle12.xml"/></Relationships>
</file>

<file path=ppt/slides/_rels/slide2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jpeg"/></Relationships>
</file>

<file path=ppt/slides/_rels/slide27.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png"/><Relationship Id="rId1" Type="http://schemas.openxmlformats.org/officeDocument/2006/relationships/slideLayout" Target="../slideLayouts/slideLayout2.xml"/><Relationship Id="rId4" Type="http://schemas.openxmlformats.org/officeDocument/2006/relationships/image" Target="../media/image33.jpeg"/></Relationships>
</file>

<file path=ppt/slides/_rels/slide31.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image" Target="../media/image34.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38.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39.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diagramLayout" Target="../diagrams/layout13.xml"/><Relationship Id="rId2" Type="http://schemas.openxmlformats.org/officeDocument/2006/relationships/diagramData" Target="../diagrams/data13.xml"/><Relationship Id="rId1" Type="http://schemas.openxmlformats.org/officeDocument/2006/relationships/slideLayout" Target="../slideLayouts/slideLayout7.xml"/><Relationship Id="rId6" Type="http://schemas.microsoft.com/office/2007/relationships/diagramDrawing" Target="../diagrams/drawing13.xml"/><Relationship Id="rId5" Type="http://schemas.openxmlformats.org/officeDocument/2006/relationships/diagramColors" Target="../diagrams/colors13.xml"/><Relationship Id="rId4" Type="http://schemas.openxmlformats.org/officeDocument/2006/relationships/diagramQuickStyle" Target="../diagrams/quickStyle13.xml"/></Relationships>
</file>

<file path=ppt/slides/_rels/slide41.xml.rels><?xml version="1.0" encoding="UTF-8" standalone="yes"?>
<Relationships xmlns="http://schemas.openxmlformats.org/package/2006/relationships"><Relationship Id="rId3" Type="http://schemas.openxmlformats.org/officeDocument/2006/relationships/diagramLayout" Target="../diagrams/layout14.xml"/><Relationship Id="rId2" Type="http://schemas.openxmlformats.org/officeDocument/2006/relationships/diagramData" Target="../diagrams/data14.xml"/><Relationship Id="rId1" Type="http://schemas.openxmlformats.org/officeDocument/2006/relationships/slideLayout" Target="../slideLayouts/slideLayout7.xml"/><Relationship Id="rId6" Type="http://schemas.microsoft.com/office/2007/relationships/diagramDrawing" Target="../diagrams/drawing14.xml"/><Relationship Id="rId5" Type="http://schemas.openxmlformats.org/officeDocument/2006/relationships/diagramColors" Target="../diagrams/colors14.xml"/><Relationship Id="rId4" Type="http://schemas.openxmlformats.org/officeDocument/2006/relationships/diagramQuickStyle" Target="../diagrams/quickStyle14.xml"/></Relationships>
</file>

<file path=ppt/slides/_rels/slide42.xml.rels><?xml version="1.0" encoding="UTF-8" standalone="yes"?>
<Relationships xmlns="http://schemas.openxmlformats.org/package/2006/relationships"><Relationship Id="rId3" Type="http://schemas.openxmlformats.org/officeDocument/2006/relationships/image" Target="../media/image45.jpeg"/><Relationship Id="rId2" Type="http://schemas.openxmlformats.org/officeDocument/2006/relationships/image" Target="../media/image44.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47.jpeg"/><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diagramLayout" Target="../diagrams/layout15.xml"/><Relationship Id="rId2" Type="http://schemas.openxmlformats.org/officeDocument/2006/relationships/diagramData" Target="../diagrams/data15.xml"/><Relationship Id="rId1" Type="http://schemas.openxmlformats.org/officeDocument/2006/relationships/slideLayout" Target="../slideLayouts/slideLayout7.xml"/><Relationship Id="rId6" Type="http://schemas.microsoft.com/office/2007/relationships/diagramDrawing" Target="../diagrams/drawing15.xml"/><Relationship Id="rId5" Type="http://schemas.openxmlformats.org/officeDocument/2006/relationships/diagramColors" Target="../diagrams/colors15.xml"/><Relationship Id="rId4" Type="http://schemas.openxmlformats.org/officeDocument/2006/relationships/diagramQuickStyle" Target="../diagrams/quickStyle15.xml"/></Relationships>
</file>

<file path=ppt/slides/_rels/slide45.xml.rels><?xml version="1.0" encoding="UTF-8" standalone="yes"?>
<Relationships xmlns="http://schemas.openxmlformats.org/package/2006/relationships"><Relationship Id="rId3" Type="http://schemas.openxmlformats.org/officeDocument/2006/relationships/diagramLayout" Target="../diagrams/layout16.xml"/><Relationship Id="rId2" Type="http://schemas.openxmlformats.org/officeDocument/2006/relationships/diagramData" Target="../diagrams/data16.xml"/><Relationship Id="rId1" Type="http://schemas.openxmlformats.org/officeDocument/2006/relationships/slideLayout" Target="../slideLayouts/slideLayout7.xml"/><Relationship Id="rId6" Type="http://schemas.microsoft.com/office/2007/relationships/diagramDrawing" Target="../diagrams/drawing16.xml"/><Relationship Id="rId5" Type="http://schemas.openxmlformats.org/officeDocument/2006/relationships/diagramColors" Target="../diagrams/colors16.xml"/><Relationship Id="rId4" Type="http://schemas.openxmlformats.org/officeDocument/2006/relationships/diagramQuickStyle" Target="../diagrams/quickStyle16.xml"/></Relationships>
</file>

<file path=ppt/slides/_rels/slide46.xml.rels><?xml version="1.0" encoding="UTF-8" standalone="yes"?>
<Relationships xmlns="http://schemas.openxmlformats.org/package/2006/relationships"><Relationship Id="rId8" Type="http://schemas.openxmlformats.org/officeDocument/2006/relationships/image" Target="../media/image52.jpeg"/><Relationship Id="rId3" Type="http://schemas.openxmlformats.org/officeDocument/2006/relationships/diagramLayout" Target="../diagrams/layout17.xml"/><Relationship Id="rId7" Type="http://schemas.openxmlformats.org/officeDocument/2006/relationships/image" Target="../media/image51.jpeg"/><Relationship Id="rId2" Type="http://schemas.openxmlformats.org/officeDocument/2006/relationships/diagramData" Target="../diagrams/data17.xml"/><Relationship Id="rId1" Type="http://schemas.openxmlformats.org/officeDocument/2006/relationships/slideLayout" Target="../slideLayouts/slideLayout6.xml"/><Relationship Id="rId6" Type="http://schemas.microsoft.com/office/2007/relationships/diagramDrawing" Target="../diagrams/drawing17.xml"/><Relationship Id="rId5" Type="http://schemas.openxmlformats.org/officeDocument/2006/relationships/diagramColors" Target="../diagrams/colors17.xml"/><Relationship Id="rId4" Type="http://schemas.openxmlformats.org/officeDocument/2006/relationships/diagramQuickStyle" Target="../diagrams/quickStyle17.xml"/></Relationships>
</file>

<file path=ppt/slides/_rels/slide47.xml.rels><?xml version="1.0" encoding="UTF-8" standalone="yes"?>
<Relationships xmlns="http://schemas.openxmlformats.org/package/2006/relationships"><Relationship Id="rId3" Type="http://schemas.openxmlformats.org/officeDocument/2006/relationships/image" Target="../media/image54.png"/><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58.png"/><Relationship Id="rId2" Type="http://schemas.openxmlformats.org/officeDocument/2006/relationships/image" Target="../media/image57.jpe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jpeg"/><Relationship Id="rId1" Type="http://schemas.openxmlformats.org/officeDocument/2006/relationships/slideLayout" Target="../slideLayouts/slideLayout2.xml"/><Relationship Id="rId4" Type="http://schemas.openxmlformats.org/officeDocument/2006/relationships/image" Target="../media/image61.png"/></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image" Target="../media/image6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diagramLayout" Target="../diagrams/layout18.xml"/><Relationship Id="rId2" Type="http://schemas.openxmlformats.org/officeDocument/2006/relationships/diagramData" Target="../diagrams/data18.xml"/><Relationship Id="rId1" Type="http://schemas.openxmlformats.org/officeDocument/2006/relationships/slideLayout" Target="../slideLayouts/slideLayout7.xml"/><Relationship Id="rId6" Type="http://schemas.microsoft.com/office/2007/relationships/diagramDrawing" Target="../diagrams/drawing18.xml"/><Relationship Id="rId5" Type="http://schemas.openxmlformats.org/officeDocument/2006/relationships/diagramColors" Target="../diagrams/colors18.xml"/><Relationship Id="rId4" Type="http://schemas.openxmlformats.org/officeDocument/2006/relationships/diagramQuickStyle" Target="../diagrams/quickStyle18.xml"/></Relationships>
</file>

<file path=ppt/slides/_rels/slide54.xml.rels><?xml version="1.0" encoding="UTF-8" standalone="yes"?>
<Relationships xmlns="http://schemas.openxmlformats.org/package/2006/relationships"><Relationship Id="rId3" Type="http://schemas.openxmlformats.org/officeDocument/2006/relationships/diagramLayout" Target="../diagrams/layout19.xml"/><Relationship Id="rId2" Type="http://schemas.openxmlformats.org/officeDocument/2006/relationships/diagramData" Target="../diagrams/data19.xml"/><Relationship Id="rId1" Type="http://schemas.openxmlformats.org/officeDocument/2006/relationships/slideLayout" Target="../slideLayouts/slideLayout7.xml"/><Relationship Id="rId6" Type="http://schemas.microsoft.com/office/2007/relationships/diagramDrawing" Target="../diagrams/drawing19.xml"/><Relationship Id="rId5" Type="http://schemas.openxmlformats.org/officeDocument/2006/relationships/diagramColors" Target="../diagrams/colors19.xml"/><Relationship Id="rId4" Type="http://schemas.openxmlformats.org/officeDocument/2006/relationships/diagramQuickStyle" Target="../diagrams/quickStyle19.xml"/></Relationships>
</file>

<file path=ppt/slides/_rels/slide55.xml.rels><?xml version="1.0" encoding="UTF-8" standalone="yes"?>
<Relationships xmlns="http://schemas.openxmlformats.org/package/2006/relationships"><Relationship Id="rId3" Type="http://schemas.openxmlformats.org/officeDocument/2006/relationships/diagramLayout" Target="../diagrams/layout20.xml"/><Relationship Id="rId2" Type="http://schemas.openxmlformats.org/officeDocument/2006/relationships/diagramData" Target="../diagrams/data20.xml"/><Relationship Id="rId1" Type="http://schemas.openxmlformats.org/officeDocument/2006/relationships/slideLayout" Target="../slideLayouts/slideLayout7.xml"/><Relationship Id="rId6" Type="http://schemas.microsoft.com/office/2007/relationships/diagramDrawing" Target="../diagrams/drawing20.xml"/><Relationship Id="rId5" Type="http://schemas.openxmlformats.org/officeDocument/2006/relationships/diagramColors" Target="../diagrams/colors20.xml"/><Relationship Id="rId4" Type="http://schemas.openxmlformats.org/officeDocument/2006/relationships/diagramQuickStyle" Target="../diagrams/quickStyle20.xml"/></Relationships>
</file>

<file path=ppt/slides/_rels/slide56.xml.rels><?xml version="1.0" encoding="UTF-8" standalone="yes"?>
<Relationships xmlns="http://schemas.openxmlformats.org/package/2006/relationships"><Relationship Id="rId3" Type="http://schemas.openxmlformats.org/officeDocument/2006/relationships/diagramLayout" Target="../diagrams/layout21.xml"/><Relationship Id="rId2" Type="http://schemas.openxmlformats.org/officeDocument/2006/relationships/diagramData" Target="../diagrams/data21.xml"/><Relationship Id="rId1" Type="http://schemas.openxmlformats.org/officeDocument/2006/relationships/slideLayout" Target="../slideLayouts/slideLayout7.xml"/><Relationship Id="rId6" Type="http://schemas.microsoft.com/office/2007/relationships/diagramDrawing" Target="../diagrams/drawing21.xml"/><Relationship Id="rId5" Type="http://schemas.openxmlformats.org/officeDocument/2006/relationships/diagramColors" Target="../diagrams/colors21.xml"/><Relationship Id="rId4" Type="http://schemas.openxmlformats.org/officeDocument/2006/relationships/diagramQuickStyle" Target="../diagrams/quickStyle21.xml"/></Relationships>
</file>

<file path=ppt/slides/_rels/slide57.xml.rels><?xml version="1.0" encoding="UTF-8" standalone="yes"?>
<Relationships xmlns="http://schemas.openxmlformats.org/package/2006/relationships"><Relationship Id="rId3" Type="http://schemas.openxmlformats.org/officeDocument/2006/relationships/hyperlink" Target="http://4.bp.blogspot.com/-9MYW4-3UjU4/UEnOM7kWdiI/AAAAAAAAGp0/u5HglVTQ0BU/s1600/6b88fd1de6.jpg" TargetMode="External"/><Relationship Id="rId2" Type="http://schemas.openxmlformats.org/officeDocument/2006/relationships/image" Target="../media/image65.jpeg"/><Relationship Id="rId1" Type="http://schemas.openxmlformats.org/officeDocument/2006/relationships/slideLayout" Target="../slideLayouts/slideLayout2.xml"/><Relationship Id="rId4" Type="http://schemas.openxmlformats.org/officeDocument/2006/relationships/image" Target="../media/image66.jpeg"/></Relationships>
</file>

<file path=ppt/slides/_rels/slide58.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1.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3" Type="http://schemas.openxmlformats.org/officeDocument/2006/relationships/image" Target="../media/image74.jpeg"/><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2" Type="http://schemas.openxmlformats.org/officeDocument/2006/relationships/hyperlink" Target="http://vi.wikipedia.org/wiki/Thanh_Ho%C3%A1" TargetMode="External"/><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3" Type="http://schemas.openxmlformats.org/officeDocument/2006/relationships/image" Target="../media/image76.png"/><Relationship Id="rId2" Type="http://schemas.openxmlformats.org/officeDocument/2006/relationships/image" Target="../media/image75.jpeg"/><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2" Type="http://schemas.openxmlformats.org/officeDocument/2006/relationships/image" Target="../media/image77.jpeg"/><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2" Type="http://schemas.openxmlformats.org/officeDocument/2006/relationships/image" Target="../media/image78.jpeg"/><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3" Type="http://schemas.openxmlformats.org/officeDocument/2006/relationships/hyperlink" Target="http://vi.wikipedia.org/wiki/L%C3%AA_Qu%C3%BD_%C4%90%C3%B4n" TargetMode="External"/><Relationship Id="rId2" Type="http://schemas.openxmlformats.org/officeDocument/2006/relationships/image" Target="../media/image81.jpeg"/><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3" Type="http://schemas.openxmlformats.org/officeDocument/2006/relationships/diagramLayout" Target="../diagrams/layout22.xml"/><Relationship Id="rId2" Type="http://schemas.openxmlformats.org/officeDocument/2006/relationships/diagramData" Target="../diagrams/data22.xml"/><Relationship Id="rId1" Type="http://schemas.openxmlformats.org/officeDocument/2006/relationships/slideLayout" Target="../slideLayouts/slideLayout7.xml"/><Relationship Id="rId6" Type="http://schemas.microsoft.com/office/2007/relationships/diagramDrawing" Target="../diagrams/drawing22.xml"/><Relationship Id="rId5" Type="http://schemas.openxmlformats.org/officeDocument/2006/relationships/diagramColors" Target="../diagrams/colors22.xml"/><Relationship Id="rId4" Type="http://schemas.openxmlformats.org/officeDocument/2006/relationships/diagramQuickStyle" Target="../diagrams/quickStyle22.xml"/></Relationships>
</file>

<file path=ppt/slides/_rels/slide82.xml.rels><?xml version="1.0" encoding="UTF-8" standalone="yes"?>
<Relationships xmlns="http://schemas.openxmlformats.org/package/2006/relationships"><Relationship Id="rId3" Type="http://schemas.openxmlformats.org/officeDocument/2006/relationships/image" Target="../media/image83.jpeg"/><Relationship Id="rId2" Type="http://schemas.openxmlformats.org/officeDocument/2006/relationships/image" Target="../media/image82.jpeg"/><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3" Type="http://schemas.openxmlformats.org/officeDocument/2006/relationships/diagramLayout" Target="../diagrams/layout23.xml"/><Relationship Id="rId2" Type="http://schemas.openxmlformats.org/officeDocument/2006/relationships/diagramData" Target="../diagrams/data23.xml"/><Relationship Id="rId1" Type="http://schemas.openxmlformats.org/officeDocument/2006/relationships/slideLayout" Target="../slideLayouts/slideLayout7.xml"/><Relationship Id="rId6" Type="http://schemas.microsoft.com/office/2007/relationships/diagramDrawing" Target="../diagrams/drawing23.xml"/><Relationship Id="rId5" Type="http://schemas.openxmlformats.org/officeDocument/2006/relationships/diagramColors" Target="../diagrams/colors23.xml"/><Relationship Id="rId4" Type="http://schemas.openxmlformats.org/officeDocument/2006/relationships/diagramQuickStyle" Target="../diagrams/quickStyle23.xml"/></Relationships>
</file>

<file path=ppt/slides/_rels/slide88.xml.rels><?xml version="1.0" encoding="UTF-8" standalone="yes"?>
<Relationships xmlns="http://schemas.openxmlformats.org/package/2006/relationships"><Relationship Id="rId3" Type="http://schemas.openxmlformats.org/officeDocument/2006/relationships/diagramLayout" Target="../diagrams/layout24.xml"/><Relationship Id="rId2" Type="http://schemas.openxmlformats.org/officeDocument/2006/relationships/diagramData" Target="../diagrams/data24.xml"/><Relationship Id="rId1" Type="http://schemas.openxmlformats.org/officeDocument/2006/relationships/slideLayout" Target="../slideLayouts/slideLayout7.xml"/><Relationship Id="rId6" Type="http://schemas.microsoft.com/office/2007/relationships/diagramDrawing" Target="../diagrams/drawing24.xml"/><Relationship Id="rId5" Type="http://schemas.openxmlformats.org/officeDocument/2006/relationships/diagramColors" Target="../diagrams/colors24.xml"/><Relationship Id="rId4" Type="http://schemas.openxmlformats.org/officeDocument/2006/relationships/diagramQuickStyle" Target="../diagrams/quickStyle24.xml"/></Relationships>
</file>

<file path=ppt/slides/_rels/slide89.xml.rels><?xml version="1.0" encoding="UTF-8" standalone="yes"?>
<Relationships xmlns="http://schemas.openxmlformats.org/package/2006/relationships"><Relationship Id="rId3" Type="http://schemas.openxmlformats.org/officeDocument/2006/relationships/diagramLayout" Target="../diagrams/layout25.xml"/><Relationship Id="rId2" Type="http://schemas.openxmlformats.org/officeDocument/2006/relationships/diagramData" Target="../diagrams/data25.xml"/><Relationship Id="rId1" Type="http://schemas.openxmlformats.org/officeDocument/2006/relationships/slideLayout" Target="../slideLayouts/slideLayout7.xml"/><Relationship Id="rId6" Type="http://schemas.microsoft.com/office/2007/relationships/diagramDrawing" Target="../diagrams/drawing25.xml"/><Relationship Id="rId5" Type="http://schemas.openxmlformats.org/officeDocument/2006/relationships/diagramColors" Target="../diagrams/colors25.xml"/><Relationship Id="rId4" Type="http://schemas.openxmlformats.org/officeDocument/2006/relationships/diagramQuickStyle" Target="../diagrams/quickStyle25.xml"/></Relationships>
</file>

<file path=ppt/slides/_rels/slide90.xml.rels><?xml version="1.0" encoding="UTF-8" standalone="yes"?>
<Relationships xmlns="http://schemas.openxmlformats.org/package/2006/relationships"><Relationship Id="rId3" Type="http://schemas.openxmlformats.org/officeDocument/2006/relationships/diagramLayout" Target="../diagrams/layout26.xml"/><Relationship Id="rId2" Type="http://schemas.openxmlformats.org/officeDocument/2006/relationships/diagramData" Target="../diagrams/data26.xml"/><Relationship Id="rId1" Type="http://schemas.openxmlformats.org/officeDocument/2006/relationships/slideLayout" Target="../slideLayouts/slideLayout7.xml"/><Relationship Id="rId6" Type="http://schemas.microsoft.com/office/2007/relationships/diagramDrawing" Target="../diagrams/drawing26.xml"/><Relationship Id="rId5" Type="http://schemas.openxmlformats.org/officeDocument/2006/relationships/diagramColors" Target="../diagrams/colors26.xml"/><Relationship Id="rId4" Type="http://schemas.openxmlformats.org/officeDocument/2006/relationships/diagramQuickStyle" Target="../diagrams/quickStyle26.xml"/></Relationships>
</file>

<file path=ppt/slides/_rels/slide91.xml.rels><?xml version="1.0" encoding="UTF-8" standalone="yes"?>
<Relationships xmlns="http://schemas.openxmlformats.org/package/2006/relationships"><Relationship Id="rId3" Type="http://schemas.openxmlformats.org/officeDocument/2006/relationships/image" Target="../media/image86.jpeg"/><Relationship Id="rId2" Type="http://schemas.openxmlformats.org/officeDocument/2006/relationships/image" Target="../media/image85.jpeg"/><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2" Type="http://schemas.openxmlformats.org/officeDocument/2006/relationships/image" Target="../media/image88.jpeg"/><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3" Type="http://schemas.openxmlformats.org/officeDocument/2006/relationships/image" Target="../media/image90.jpeg"/><Relationship Id="rId2" Type="http://schemas.openxmlformats.org/officeDocument/2006/relationships/image" Target="../media/image89.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2" Type="http://schemas.openxmlformats.org/officeDocument/2006/relationships/image" Target="../media/image91.jpeg"/><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2" Type="http://schemas.openxmlformats.org/officeDocument/2006/relationships/image" Target="../media/image92.jpeg"/><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3" Type="http://schemas.openxmlformats.org/officeDocument/2006/relationships/diagramLayout" Target="../diagrams/layout27.xml"/><Relationship Id="rId2" Type="http://schemas.openxmlformats.org/officeDocument/2006/relationships/diagramData" Target="../diagrams/data27.xml"/><Relationship Id="rId1" Type="http://schemas.openxmlformats.org/officeDocument/2006/relationships/slideLayout" Target="../slideLayouts/slideLayout7.xml"/><Relationship Id="rId6" Type="http://schemas.microsoft.com/office/2007/relationships/diagramDrawing" Target="../diagrams/drawing27.xml"/><Relationship Id="rId5" Type="http://schemas.openxmlformats.org/officeDocument/2006/relationships/diagramColors" Target="../diagrams/colors27.xml"/><Relationship Id="rId4" Type="http://schemas.openxmlformats.org/officeDocument/2006/relationships/diagramQuickStyle" Target="../diagrams/quickStyle27.xml"/></Relationships>
</file>

<file path=ppt/slides/_rels/slide98.xml.rels><?xml version="1.0" encoding="UTF-8" standalone="yes"?>
<Relationships xmlns="http://schemas.openxmlformats.org/package/2006/relationships"><Relationship Id="rId3" Type="http://schemas.openxmlformats.org/officeDocument/2006/relationships/diagramLayout" Target="../diagrams/layout28.xml"/><Relationship Id="rId2" Type="http://schemas.openxmlformats.org/officeDocument/2006/relationships/diagramData" Target="../diagrams/data28.xml"/><Relationship Id="rId1" Type="http://schemas.openxmlformats.org/officeDocument/2006/relationships/slideLayout" Target="../slideLayouts/slideLayout2.xml"/><Relationship Id="rId6" Type="http://schemas.microsoft.com/office/2007/relationships/diagramDrawing" Target="../diagrams/drawing28.xml"/><Relationship Id="rId5" Type="http://schemas.openxmlformats.org/officeDocument/2006/relationships/diagramColors" Target="../diagrams/colors28.xml"/><Relationship Id="rId4" Type="http://schemas.openxmlformats.org/officeDocument/2006/relationships/diagramQuickStyle" Target="../diagrams/quickStyle28.xml"/></Relationships>
</file>

<file path=ppt/slides/_rels/slide99.xml.rels><?xml version="1.0" encoding="UTF-8" standalone="yes"?>
<Relationships xmlns="http://schemas.openxmlformats.org/package/2006/relationships"><Relationship Id="rId3" Type="http://schemas.openxmlformats.org/officeDocument/2006/relationships/diagramData" Target="../diagrams/data29.xml"/><Relationship Id="rId7" Type="http://schemas.microsoft.com/office/2007/relationships/diagramDrawing" Target="../diagrams/drawing29.xml"/><Relationship Id="rId2" Type="http://schemas.openxmlformats.org/officeDocument/2006/relationships/image" Target="../media/image93.png"/><Relationship Id="rId1" Type="http://schemas.openxmlformats.org/officeDocument/2006/relationships/slideLayout" Target="../slideLayouts/slideLayout7.xml"/><Relationship Id="rId6" Type="http://schemas.openxmlformats.org/officeDocument/2006/relationships/diagramColors" Target="../diagrams/colors29.xml"/><Relationship Id="rId5" Type="http://schemas.openxmlformats.org/officeDocument/2006/relationships/diagramQuickStyle" Target="../diagrams/quickStyle29.xml"/><Relationship Id="rId4" Type="http://schemas.openxmlformats.org/officeDocument/2006/relationships/diagramLayout" Target="../diagrams/layout29.xml"/></Relationships>
</file>

<file path=ppt/slides/_rels/slide100.xml.rels><?xml version="1.0" encoding="UTF-8" standalone="yes"?>
<Relationships xmlns="http://schemas.openxmlformats.org/package/2006/relationships"><Relationship Id="rId2" Type="http://schemas.openxmlformats.org/officeDocument/2006/relationships/image" Target="../media/image94.png"/><Relationship Id="rId1" Type="http://schemas.openxmlformats.org/officeDocument/2006/relationships/slideLayout" Target="../slideLayouts/slideLayout7.xml"/></Relationships>
</file>

<file path=ppt/slides/_rels/slide101.xml.rels><?xml version="1.0" encoding="UTF-8" standalone="yes"?>
<Relationships xmlns="http://schemas.openxmlformats.org/package/2006/relationships"><Relationship Id="rId3" Type="http://schemas.openxmlformats.org/officeDocument/2006/relationships/diagramData" Target="../diagrams/data30.xml"/><Relationship Id="rId7" Type="http://schemas.microsoft.com/office/2007/relationships/diagramDrawing" Target="../diagrams/drawing30.xml"/><Relationship Id="rId2" Type="http://schemas.openxmlformats.org/officeDocument/2006/relationships/image" Target="../media/image95.png"/><Relationship Id="rId1" Type="http://schemas.openxmlformats.org/officeDocument/2006/relationships/slideLayout" Target="../slideLayouts/slideLayout7.xml"/><Relationship Id="rId6" Type="http://schemas.openxmlformats.org/officeDocument/2006/relationships/diagramColors" Target="../diagrams/colors30.xml"/><Relationship Id="rId5" Type="http://schemas.openxmlformats.org/officeDocument/2006/relationships/diagramQuickStyle" Target="../diagrams/quickStyle30.xml"/><Relationship Id="rId4" Type="http://schemas.openxmlformats.org/officeDocument/2006/relationships/diagramLayout" Target="../diagrams/layout30.xml"/></Relationships>
</file>

<file path=ppt/slides/_rels/slide102.xml.rels><?xml version="1.0" encoding="UTF-8" standalone="yes"?>
<Relationships xmlns="http://schemas.openxmlformats.org/package/2006/relationships"><Relationship Id="rId2" Type="http://schemas.openxmlformats.org/officeDocument/2006/relationships/image" Target="../media/image96.png"/><Relationship Id="rId1" Type="http://schemas.openxmlformats.org/officeDocument/2006/relationships/slideLayout" Target="../slideLayouts/slideLayout7.xml"/></Relationships>
</file>

<file path=ppt/slides/_rels/slide103.xml.rels><?xml version="1.0" encoding="UTF-8" standalone="yes"?>
<Relationships xmlns="http://schemas.openxmlformats.org/package/2006/relationships"><Relationship Id="rId3" Type="http://schemas.openxmlformats.org/officeDocument/2006/relationships/image" Target="../media/image98.png"/><Relationship Id="rId2" Type="http://schemas.openxmlformats.org/officeDocument/2006/relationships/image" Target="../media/image97.png"/><Relationship Id="rId1" Type="http://schemas.openxmlformats.org/officeDocument/2006/relationships/slideLayout" Target="../slideLayouts/slideLayout7.xml"/></Relationships>
</file>

<file path=ppt/slides/_rels/slide104.xml.rels><?xml version="1.0" encoding="UTF-8" standalone="yes"?>
<Relationships xmlns="http://schemas.openxmlformats.org/package/2006/relationships"><Relationship Id="rId3" Type="http://schemas.openxmlformats.org/officeDocument/2006/relationships/image" Target="../media/image100.png"/><Relationship Id="rId2" Type="http://schemas.openxmlformats.org/officeDocument/2006/relationships/image" Target="../media/image99.png"/><Relationship Id="rId1" Type="http://schemas.openxmlformats.org/officeDocument/2006/relationships/slideLayout" Target="../slideLayouts/slideLayout7.xml"/></Relationships>
</file>

<file path=ppt/slides/_rels/slide105.xml.rels><?xml version="1.0" encoding="UTF-8" standalone="yes"?>
<Relationships xmlns="http://schemas.openxmlformats.org/package/2006/relationships"><Relationship Id="rId2" Type="http://schemas.openxmlformats.org/officeDocument/2006/relationships/image" Target="../media/image101.png"/><Relationship Id="rId1" Type="http://schemas.openxmlformats.org/officeDocument/2006/relationships/slideLayout" Target="../slideLayouts/slideLayout7.xml"/></Relationships>
</file>

<file path=ppt/slides/_rels/slide106.xml.rels><?xml version="1.0" encoding="UTF-8" standalone="yes"?>
<Relationships xmlns="http://schemas.openxmlformats.org/package/2006/relationships"><Relationship Id="rId3" Type="http://schemas.openxmlformats.org/officeDocument/2006/relationships/image" Target="../media/image103.png"/><Relationship Id="rId2" Type="http://schemas.openxmlformats.org/officeDocument/2006/relationships/image" Target="../media/image102.png"/><Relationship Id="rId1" Type="http://schemas.openxmlformats.org/officeDocument/2006/relationships/slideLayout" Target="../slideLayouts/slideLayout7.xml"/></Relationships>
</file>

<file path=ppt/slides/_rels/slide107.xml.rels><?xml version="1.0" encoding="UTF-8" standalone="yes"?>
<Relationships xmlns="http://schemas.openxmlformats.org/package/2006/relationships"><Relationship Id="rId3" Type="http://schemas.openxmlformats.org/officeDocument/2006/relationships/diagramLayout" Target="../diagrams/layout31.xml"/><Relationship Id="rId2" Type="http://schemas.openxmlformats.org/officeDocument/2006/relationships/diagramData" Target="../diagrams/data31.xml"/><Relationship Id="rId1" Type="http://schemas.openxmlformats.org/officeDocument/2006/relationships/slideLayout" Target="../slideLayouts/slideLayout7.xml"/><Relationship Id="rId6" Type="http://schemas.microsoft.com/office/2007/relationships/diagramDrawing" Target="../diagrams/drawing31.xml"/><Relationship Id="rId5" Type="http://schemas.openxmlformats.org/officeDocument/2006/relationships/diagramColors" Target="../diagrams/colors31.xml"/><Relationship Id="rId4" Type="http://schemas.openxmlformats.org/officeDocument/2006/relationships/diagramQuickStyle" Target="../diagrams/quickStyle31.xml"/></Relationships>
</file>

<file path=ppt/slides/_rels/slide108.xml.rels><?xml version="1.0" encoding="UTF-8" standalone="yes"?>
<Relationships xmlns="http://schemas.openxmlformats.org/package/2006/relationships"><Relationship Id="rId3" Type="http://schemas.openxmlformats.org/officeDocument/2006/relationships/diagramData" Target="../diagrams/data32.xml"/><Relationship Id="rId7" Type="http://schemas.microsoft.com/office/2007/relationships/diagramDrawing" Target="../diagrams/drawing32.xml"/><Relationship Id="rId2" Type="http://schemas.openxmlformats.org/officeDocument/2006/relationships/image" Target="../media/image106.png"/><Relationship Id="rId1" Type="http://schemas.openxmlformats.org/officeDocument/2006/relationships/slideLayout" Target="../slideLayouts/slideLayout7.xml"/><Relationship Id="rId6" Type="http://schemas.openxmlformats.org/officeDocument/2006/relationships/diagramColors" Target="../diagrams/colors32.xml"/><Relationship Id="rId5" Type="http://schemas.openxmlformats.org/officeDocument/2006/relationships/diagramQuickStyle" Target="../diagrams/quickStyle32.xml"/><Relationship Id="rId4" Type="http://schemas.openxmlformats.org/officeDocument/2006/relationships/diagramLayout" Target="../diagrams/layout32.xml"/></Relationships>
</file>

<file path=ppt/slides/_rels/slide109.xml.rels><?xml version="1.0" encoding="UTF-8" standalone="yes"?>
<Relationships xmlns="http://schemas.openxmlformats.org/package/2006/relationships"><Relationship Id="rId3" Type="http://schemas.openxmlformats.org/officeDocument/2006/relationships/diagramLayout" Target="../diagrams/layout33.xml"/><Relationship Id="rId2" Type="http://schemas.openxmlformats.org/officeDocument/2006/relationships/diagramData" Target="../diagrams/data33.xml"/><Relationship Id="rId1" Type="http://schemas.openxmlformats.org/officeDocument/2006/relationships/slideLayout" Target="../slideLayouts/slideLayout7.xml"/><Relationship Id="rId6" Type="http://schemas.microsoft.com/office/2007/relationships/diagramDrawing" Target="../diagrams/drawing33.xml"/><Relationship Id="rId5" Type="http://schemas.openxmlformats.org/officeDocument/2006/relationships/diagramColors" Target="../diagrams/colors33.xml"/><Relationship Id="rId4" Type="http://schemas.openxmlformats.org/officeDocument/2006/relationships/diagramQuickStyle" Target="../diagrams/quickStyle33.xml"/></Relationships>
</file>

<file path=ppt/slides/_rels/slide110.xml.rels><?xml version="1.0" encoding="UTF-8" standalone="yes"?>
<Relationships xmlns="http://schemas.openxmlformats.org/package/2006/relationships"><Relationship Id="rId3" Type="http://schemas.openxmlformats.org/officeDocument/2006/relationships/diagramLayout" Target="../diagrams/layout34.xml"/><Relationship Id="rId2" Type="http://schemas.openxmlformats.org/officeDocument/2006/relationships/diagramData" Target="../diagrams/data34.xml"/><Relationship Id="rId1" Type="http://schemas.openxmlformats.org/officeDocument/2006/relationships/slideLayout" Target="../slideLayouts/slideLayout7.xml"/><Relationship Id="rId6" Type="http://schemas.microsoft.com/office/2007/relationships/diagramDrawing" Target="../diagrams/drawing34.xml"/><Relationship Id="rId5" Type="http://schemas.openxmlformats.org/officeDocument/2006/relationships/diagramColors" Target="../diagrams/colors34.xml"/><Relationship Id="rId4" Type="http://schemas.openxmlformats.org/officeDocument/2006/relationships/diagramQuickStyle" Target="../diagrams/quickStyle34.xml"/></Relationships>
</file>

<file path=ppt/slides/_rels/slide111.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7.jpeg"/><Relationship Id="rId1" Type="http://schemas.openxmlformats.org/officeDocument/2006/relationships/slideLayout" Target="../slideLayouts/slideLayout7.xml"/><Relationship Id="rId5" Type="http://schemas.openxmlformats.org/officeDocument/2006/relationships/image" Target="../media/image110.jpeg"/><Relationship Id="rId4" Type="http://schemas.openxmlformats.org/officeDocument/2006/relationships/image" Target="../media/image109.jpeg"/></Relationships>
</file>

<file path=ppt/slides/_rels/slide112.xml.rels><?xml version="1.0" encoding="UTF-8" standalone="yes"?>
<Relationships xmlns="http://schemas.openxmlformats.org/package/2006/relationships"><Relationship Id="rId3" Type="http://schemas.openxmlformats.org/officeDocument/2006/relationships/diagramLayout" Target="../diagrams/layout35.xml"/><Relationship Id="rId2" Type="http://schemas.openxmlformats.org/officeDocument/2006/relationships/diagramData" Target="../diagrams/data35.xml"/><Relationship Id="rId1" Type="http://schemas.openxmlformats.org/officeDocument/2006/relationships/slideLayout" Target="../slideLayouts/slideLayout7.xml"/><Relationship Id="rId6" Type="http://schemas.microsoft.com/office/2007/relationships/diagramDrawing" Target="../diagrams/drawing35.xml"/><Relationship Id="rId5" Type="http://schemas.openxmlformats.org/officeDocument/2006/relationships/diagramColors" Target="../diagrams/colors35.xml"/><Relationship Id="rId4" Type="http://schemas.openxmlformats.org/officeDocument/2006/relationships/diagramQuickStyle" Target="../diagrams/quickStyle35.xml"/></Relationships>
</file>

<file path=ppt/slides/_rels/slide113.xml.rels><?xml version="1.0" encoding="UTF-8" standalone="yes"?>
<Relationships xmlns="http://schemas.openxmlformats.org/package/2006/relationships"><Relationship Id="rId3" Type="http://schemas.openxmlformats.org/officeDocument/2006/relationships/diagramLayout" Target="../diagrams/layout36.xml"/><Relationship Id="rId2" Type="http://schemas.openxmlformats.org/officeDocument/2006/relationships/diagramData" Target="../diagrams/data36.xml"/><Relationship Id="rId1" Type="http://schemas.openxmlformats.org/officeDocument/2006/relationships/slideLayout" Target="../slideLayouts/slideLayout7.xml"/><Relationship Id="rId6" Type="http://schemas.microsoft.com/office/2007/relationships/diagramDrawing" Target="../diagrams/drawing36.xml"/><Relationship Id="rId5" Type="http://schemas.openxmlformats.org/officeDocument/2006/relationships/diagramColors" Target="../diagrams/colors36.xml"/><Relationship Id="rId4" Type="http://schemas.openxmlformats.org/officeDocument/2006/relationships/diagramQuickStyle" Target="../diagrams/quickStyle36.xml"/></Relationships>
</file>

<file path=ppt/slides/_rels/slide114.xml.rels><?xml version="1.0" encoding="UTF-8" standalone="yes"?>
<Relationships xmlns="http://schemas.openxmlformats.org/package/2006/relationships"><Relationship Id="rId3" Type="http://schemas.openxmlformats.org/officeDocument/2006/relationships/diagramLayout" Target="../diagrams/layout37.xml"/><Relationship Id="rId2" Type="http://schemas.openxmlformats.org/officeDocument/2006/relationships/diagramData" Target="../diagrams/data37.xml"/><Relationship Id="rId1" Type="http://schemas.openxmlformats.org/officeDocument/2006/relationships/slideLayout" Target="../slideLayouts/slideLayout7.xml"/><Relationship Id="rId6" Type="http://schemas.microsoft.com/office/2007/relationships/diagramDrawing" Target="../diagrams/drawing37.xml"/><Relationship Id="rId5" Type="http://schemas.openxmlformats.org/officeDocument/2006/relationships/diagramColors" Target="../diagrams/colors37.xml"/><Relationship Id="rId4" Type="http://schemas.openxmlformats.org/officeDocument/2006/relationships/diagramQuickStyle" Target="../diagrams/quickStyle37.xml"/></Relationships>
</file>

<file path=ppt/slides/_rels/slide115.xml.rels><?xml version="1.0" encoding="UTF-8" standalone="yes"?>
<Relationships xmlns="http://schemas.openxmlformats.org/package/2006/relationships"><Relationship Id="rId3" Type="http://schemas.openxmlformats.org/officeDocument/2006/relationships/diagramLayout" Target="../diagrams/layout38.xml"/><Relationship Id="rId2" Type="http://schemas.openxmlformats.org/officeDocument/2006/relationships/diagramData" Target="../diagrams/data38.xml"/><Relationship Id="rId1" Type="http://schemas.openxmlformats.org/officeDocument/2006/relationships/slideLayout" Target="../slideLayouts/slideLayout7.xml"/><Relationship Id="rId6" Type="http://schemas.microsoft.com/office/2007/relationships/diagramDrawing" Target="../diagrams/drawing38.xml"/><Relationship Id="rId5" Type="http://schemas.openxmlformats.org/officeDocument/2006/relationships/diagramColors" Target="../diagrams/colors38.xml"/><Relationship Id="rId4" Type="http://schemas.openxmlformats.org/officeDocument/2006/relationships/diagramQuickStyle" Target="../diagrams/quickStyle38.xml"/></Relationships>
</file>

<file path=ppt/slides/_rels/slide116.xml.rels><?xml version="1.0" encoding="UTF-8" standalone="yes"?>
<Relationships xmlns="http://schemas.openxmlformats.org/package/2006/relationships"><Relationship Id="rId3" Type="http://schemas.openxmlformats.org/officeDocument/2006/relationships/diagramData" Target="../diagrams/data39.xml"/><Relationship Id="rId7" Type="http://schemas.microsoft.com/office/2007/relationships/diagramDrawing" Target="../diagrams/drawing39.xml"/><Relationship Id="rId2" Type="http://schemas.openxmlformats.org/officeDocument/2006/relationships/image" Target="../media/image111.png"/><Relationship Id="rId1" Type="http://schemas.openxmlformats.org/officeDocument/2006/relationships/slideLayout" Target="../slideLayouts/slideLayout7.xml"/><Relationship Id="rId6" Type="http://schemas.openxmlformats.org/officeDocument/2006/relationships/diagramColors" Target="../diagrams/colors39.xml"/><Relationship Id="rId5" Type="http://schemas.openxmlformats.org/officeDocument/2006/relationships/diagramQuickStyle" Target="../diagrams/quickStyle39.xml"/><Relationship Id="rId4" Type="http://schemas.openxmlformats.org/officeDocument/2006/relationships/diagramLayout" Target="../diagrams/layout39.xml"/></Relationships>
</file>

<file path=ppt/slides/_rels/slide117.xml.rels><?xml version="1.0" encoding="UTF-8" standalone="yes"?>
<Relationships xmlns="http://schemas.openxmlformats.org/package/2006/relationships"><Relationship Id="rId3" Type="http://schemas.openxmlformats.org/officeDocument/2006/relationships/image" Target="../media/image113.png"/><Relationship Id="rId2" Type="http://schemas.openxmlformats.org/officeDocument/2006/relationships/image" Target="../media/image112.png"/><Relationship Id="rId1" Type="http://schemas.openxmlformats.org/officeDocument/2006/relationships/slideLayout" Target="../slideLayouts/slideLayout4.xml"/><Relationship Id="rId5" Type="http://schemas.openxmlformats.org/officeDocument/2006/relationships/image" Target="../media/image115.png"/><Relationship Id="rId4" Type="http://schemas.openxmlformats.org/officeDocument/2006/relationships/image" Target="../media/image114.png"/></Relationships>
</file>

<file path=ppt/slides/_rels/slide118.xml.rels><?xml version="1.0" encoding="UTF-8" standalone="yes"?>
<Relationships xmlns="http://schemas.openxmlformats.org/package/2006/relationships"><Relationship Id="rId3" Type="http://schemas.openxmlformats.org/officeDocument/2006/relationships/image" Target="../media/image117.jpeg"/><Relationship Id="rId2" Type="http://schemas.openxmlformats.org/officeDocument/2006/relationships/image" Target="../media/image116.png"/><Relationship Id="rId1" Type="http://schemas.openxmlformats.org/officeDocument/2006/relationships/slideLayout" Target="../slideLayouts/slideLayout7.xml"/></Relationships>
</file>

<file path=ppt/slides/_rels/slide119.xml.rels><?xml version="1.0" encoding="UTF-8" standalone="yes"?>
<Relationships xmlns="http://schemas.openxmlformats.org/package/2006/relationships"><Relationship Id="rId2" Type="http://schemas.openxmlformats.org/officeDocument/2006/relationships/image" Target="../media/image118.png"/><Relationship Id="rId1" Type="http://schemas.openxmlformats.org/officeDocument/2006/relationships/slideLayout" Target="../slideLayouts/slideLayout7.xml"/></Relationships>
</file>

<file path=ppt/slides/_rels/slide120.xml.rels><?xml version="1.0" encoding="UTF-8" standalone="yes"?>
<Relationships xmlns="http://schemas.openxmlformats.org/package/2006/relationships"><Relationship Id="rId8" Type="http://schemas.microsoft.com/office/2007/relationships/diagramDrawing" Target="../diagrams/drawing40.xml"/><Relationship Id="rId3" Type="http://schemas.openxmlformats.org/officeDocument/2006/relationships/image" Target="../media/image120.png"/><Relationship Id="rId7" Type="http://schemas.openxmlformats.org/officeDocument/2006/relationships/diagramColors" Target="../diagrams/colors40.xml"/><Relationship Id="rId2" Type="http://schemas.openxmlformats.org/officeDocument/2006/relationships/image" Target="../media/image119.png"/><Relationship Id="rId1" Type="http://schemas.openxmlformats.org/officeDocument/2006/relationships/slideLayout" Target="../slideLayouts/slideLayout7.xml"/><Relationship Id="rId6" Type="http://schemas.openxmlformats.org/officeDocument/2006/relationships/diagramQuickStyle" Target="../diagrams/quickStyle40.xml"/><Relationship Id="rId5" Type="http://schemas.openxmlformats.org/officeDocument/2006/relationships/diagramLayout" Target="../diagrams/layout40.xml"/><Relationship Id="rId4" Type="http://schemas.openxmlformats.org/officeDocument/2006/relationships/diagramData" Target="../diagrams/data40.xml"/></Relationships>
</file>

<file path=ppt/slides/_rels/slide121.xml.rels><?xml version="1.0" encoding="UTF-8" standalone="yes"?>
<Relationships xmlns="http://schemas.openxmlformats.org/package/2006/relationships"><Relationship Id="rId3" Type="http://schemas.openxmlformats.org/officeDocument/2006/relationships/diagramData" Target="../diagrams/data41.xml"/><Relationship Id="rId7" Type="http://schemas.microsoft.com/office/2007/relationships/diagramDrawing" Target="../diagrams/drawing41.xml"/><Relationship Id="rId2" Type="http://schemas.openxmlformats.org/officeDocument/2006/relationships/image" Target="../media/image121.png"/><Relationship Id="rId1" Type="http://schemas.openxmlformats.org/officeDocument/2006/relationships/slideLayout" Target="../slideLayouts/slideLayout7.xml"/><Relationship Id="rId6" Type="http://schemas.openxmlformats.org/officeDocument/2006/relationships/diagramColors" Target="../diagrams/colors41.xml"/><Relationship Id="rId5" Type="http://schemas.openxmlformats.org/officeDocument/2006/relationships/diagramQuickStyle" Target="../diagrams/quickStyle41.xml"/><Relationship Id="rId4" Type="http://schemas.openxmlformats.org/officeDocument/2006/relationships/diagramLayout" Target="../diagrams/layout41.xml"/></Relationships>
</file>

<file path=ppt/slides/_rels/slide122.xml.rels><?xml version="1.0" encoding="UTF-8" standalone="yes"?>
<Relationships xmlns="http://schemas.openxmlformats.org/package/2006/relationships"><Relationship Id="rId3" Type="http://schemas.openxmlformats.org/officeDocument/2006/relationships/diagramLayout" Target="../diagrams/layout42.xml"/><Relationship Id="rId2" Type="http://schemas.openxmlformats.org/officeDocument/2006/relationships/diagramData" Target="../diagrams/data42.xml"/><Relationship Id="rId1" Type="http://schemas.openxmlformats.org/officeDocument/2006/relationships/slideLayout" Target="../slideLayouts/slideLayout7.xml"/><Relationship Id="rId6" Type="http://schemas.microsoft.com/office/2007/relationships/diagramDrawing" Target="../diagrams/drawing42.xml"/><Relationship Id="rId5" Type="http://schemas.openxmlformats.org/officeDocument/2006/relationships/diagramColors" Target="../diagrams/colors42.xml"/><Relationship Id="rId4" Type="http://schemas.openxmlformats.org/officeDocument/2006/relationships/diagramQuickStyle" Target="../diagrams/quickStyle4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4.xml.rels><?xml version="1.0" encoding="UTF-8" standalone="yes"?>
<Relationships xmlns="http://schemas.openxmlformats.org/package/2006/relationships"><Relationship Id="rId3" Type="http://schemas.openxmlformats.org/officeDocument/2006/relationships/diagramData" Target="../diagrams/data43.xml"/><Relationship Id="rId7" Type="http://schemas.microsoft.com/office/2007/relationships/diagramDrawing" Target="../diagrams/drawing43.xml"/><Relationship Id="rId2" Type="http://schemas.openxmlformats.org/officeDocument/2006/relationships/image" Target="../media/image123.png"/><Relationship Id="rId1" Type="http://schemas.openxmlformats.org/officeDocument/2006/relationships/slideLayout" Target="../slideLayouts/slideLayout7.xml"/><Relationship Id="rId6" Type="http://schemas.openxmlformats.org/officeDocument/2006/relationships/diagramColors" Target="../diagrams/colors43.xml"/><Relationship Id="rId5" Type="http://schemas.openxmlformats.org/officeDocument/2006/relationships/diagramQuickStyle" Target="../diagrams/quickStyle43.xml"/><Relationship Id="rId4" Type="http://schemas.openxmlformats.org/officeDocument/2006/relationships/diagramLayout" Target="../diagrams/layout43.xml"/></Relationships>
</file>

<file path=ppt/slides/_rels/slide125.xml.rels><?xml version="1.0" encoding="UTF-8" standalone="yes"?>
<Relationships xmlns="http://schemas.openxmlformats.org/package/2006/relationships"><Relationship Id="rId3" Type="http://schemas.openxmlformats.org/officeDocument/2006/relationships/diagramLayout" Target="../diagrams/layout44.xml"/><Relationship Id="rId2" Type="http://schemas.openxmlformats.org/officeDocument/2006/relationships/diagramData" Target="../diagrams/data44.xml"/><Relationship Id="rId1" Type="http://schemas.openxmlformats.org/officeDocument/2006/relationships/slideLayout" Target="../slideLayouts/slideLayout7.xml"/><Relationship Id="rId6" Type="http://schemas.microsoft.com/office/2007/relationships/diagramDrawing" Target="../diagrams/drawing44.xml"/><Relationship Id="rId5" Type="http://schemas.openxmlformats.org/officeDocument/2006/relationships/diagramColors" Target="../diagrams/colors44.xml"/><Relationship Id="rId4" Type="http://schemas.openxmlformats.org/officeDocument/2006/relationships/diagramQuickStyle" Target="../diagrams/quickStyle44.xml"/></Relationships>
</file>

<file path=ppt/slides/_rels/slide126.xml.rels><?xml version="1.0" encoding="UTF-8" standalone="yes"?>
<Relationships xmlns="http://schemas.openxmlformats.org/package/2006/relationships"><Relationship Id="rId3" Type="http://schemas.openxmlformats.org/officeDocument/2006/relationships/diagramLayout" Target="../diagrams/layout45.xml"/><Relationship Id="rId2" Type="http://schemas.openxmlformats.org/officeDocument/2006/relationships/diagramData" Target="../diagrams/data45.xml"/><Relationship Id="rId1" Type="http://schemas.openxmlformats.org/officeDocument/2006/relationships/slideLayout" Target="../slideLayouts/slideLayout7.xml"/><Relationship Id="rId6" Type="http://schemas.microsoft.com/office/2007/relationships/diagramDrawing" Target="../diagrams/drawing45.xml"/><Relationship Id="rId5" Type="http://schemas.openxmlformats.org/officeDocument/2006/relationships/diagramColors" Target="../diagrams/colors45.xml"/><Relationship Id="rId4" Type="http://schemas.openxmlformats.org/officeDocument/2006/relationships/diagramQuickStyle" Target="../diagrams/quickStyle45.xml"/></Relationships>
</file>

<file path=ppt/slides/_rels/slide127.xml.rels><?xml version="1.0" encoding="UTF-8" standalone="yes"?>
<Relationships xmlns="http://schemas.openxmlformats.org/package/2006/relationships"><Relationship Id="rId3" Type="http://schemas.openxmlformats.org/officeDocument/2006/relationships/diagramLayout" Target="../diagrams/layout46.xml"/><Relationship Id="rId2" Type="http://schemas.openxmlformats.org/officeDocument/2006/relationships/diagramData" Target="../diagrams/data46.xml"/><Relationship Id="rId1" Type="http://schemas.openxmlformats.org/officeDocument/2006/relationships/slideLayout" Target="../slideLayouts/slideLayout7.xml"/><Relationship Id="rId6" Type="http://schemas.microsoft.com/office/2007/relationships/diagramDrawing" Target="../diagrams/drawing46.xml"/><Relationship Id="rId5" Type="http://schemas.openxmlformats.org/officeDocument/2006/relationships/diagramColors" Target="../diagrams/colors46.xml"/><Relationship Id="rId4" Type="http://schemas.openxmlformats.org/officeDocument/2006/relationships/diagramQuickStyle" Target="../diagrams/quickStyle46.xml"/></Relationships>
</file>

<file path=ppt/slides/_rels/slide128.xml.rels><?xml version="1.0" encoding="UTF-8" standalone="yes"?>
<Relationships xmlns="http://schemas.openxmlformats.org/package/2006/relationships"><Relationship Id="rId3" Type="http://schemas.openxmlformats.org/officeDocument/2006/relationships/image" Target="../media/image131.jpeg"/><Relationship Id="rId2" Type="http://schemas.openxmlformats.org/officeDocument/2006/relationships/image" Target="../media/image130.jpeg"/><Relationship Id="rId1" Type="http://schemas.openxmlformats.org/officeDocument/2006/relationships/slideLayout" Target="../slideLayouts/slideLayout7.xml"/><Relationship Id="rId4" Type="http://schemas.openxmlformats.org/officeDocument/2006/relationships/image" Target="../media/image132.jpeg"/></Relationships>
</file>

<file path=ppt/slides/_rels/slide129.xml.rels><?xml version="1.0" encoding="UTF-8" standalone="yes"?>
<Relationships xmlns="http://schemas.openxmlformats.org/package/2006/relationships"><Relationship Id="rId2" Type="http://schemas.openxmlformats.org/officeDocument/2006/relationships/image" Target="../media/image133.jpeg"/><Relationship Id="rId1" Type="http://schemas.openxmlformats.org/officeDocument/2006/relationships/slideLayout" Target="../slideLayouts/slideLayout7.xml"/></Relationships>
</file>

<file path=ppt/slides/_rels/slide130.xml.rels><?xml version="1.0" encoding="UTF-8" standalone="yes"?>
<Relationships xmlns="http://schemas.openxmlformats.org/package/2006/relationships"><Relationship Id="rId2" Type="http://schemas.openxmlformats.org/officeDocument/2006/relationships/image" Target="../media/image134.png"/><Relationship Id="rId1" Type="http://schemas.openxmlformats.org/officeDocument/2006/relationships/slideLayout" Target="../slideLayouts/slideLayout7.xml"/></Relationships>
</file>

<file path=ppt/slides/_rels/slide131.xml.rels><?xml version="1.0" encoding="UTF-8" standalone="yes"?>
<Relationships xmlns="http://schemas.openxmlformats.org/package/2006/relationships"><Relationship Id="rId3" Type="http://schemas.openxmlformats.org/officeDocument/2006/relationships/image" Target="../media/image136.jpeg"/><Relationship Id="rId2" Type="http://schemas.openxmlformats.org/officeDocument/2006/relationships/image" Target="../media/image135.jpeg"/><Relationship Id="rId1" Type="http://schemas.openxmlformats.org/officeDocument/2006/relationships/slideLayout" Target="../slideLayouts/slideLayout7.xml"/></Relationships>
</file>

<file path=ppt/slides/_rels/slide132.xml.rels><?xml version="1.0" encoding="UTF-8" standalone="yes"?>
<Relationships xmlns="http://schemas.openxmlformats.org/package/2006/relationships"><Relationship Id="rId3" Type="http://schemas.openxmlformats.org/officeDocument/2006/relationships/image" Target="../media/image138.png"/><Relationship Id="rId2" Type="http://schemas.openxmlformats.org/officeDocument/2006/relationships/image" Target="../media/image137.png"/><Relationship Id="rId1" Type="http://schemas.openxmlformats.org/officeDocument/2006/relationships/slideLayout" Target="../slideLayouts/slideLayout7.xml"/></Relationships>
</file>

<file path=ppt/slides/_rels/slide133.xml.rels><?xml version="1.0" encoding="UTF-8" standalone="yes"?>
<Relationships xmlns="http://schemas.openxmlformats.org/package/2006/relationships"><Relationship Id="rId3" Type="http://schemas.openxmlformats.org/officeDocument/2006/relationships/image" Target="../media/image140.png"/><Relationship Id="rId2" Type="http://schemas.openxmlformats.org/officeDocument/2006/relationships/image" Target="../media/image139.png"/><Relationship Id="rId1" Type="http://schemas.openxmlformats.org/officeDocument/2006/relationships/slideLayout" Target="../slideLayouts/slideLayout7.xml"/><Relationship Id="rId6" Type="http://schemas.openxmlformats.org/officeDocument/2006/relationships/image" Target="../media/image143.png"/><Relationship Id="rId5" Type="http://schemas.openxmlformats.org/officeDocument/2006/relationships/image" Target="../media/image142.png"/><Relationship Id="rId4" Type="http://schemas.openxmlformats.org/officeDocument/2006/relationships/image" Target="../media/image141.png"/></Relationships>
</file>

<file path=ppt/slides/_rels/slide134.xml.rels><?xml version="1.0" encoding="UTF-8" standalone="yes"?>
<Relationships xmlns="http://schemas.openxmlformats.org/package/2006/relationships"><Relationship Id="rId3" Type="http://schemas.openxmlformats.org/officeDocument/2006/relationships/diagramData" Target="../diagrams/data47.xml"/><Relationship Id="rId7" Type="http://schemas.microsoft.com/office/2007/relationships/diagramDrawing" Target="../diagrams/drawing47.xml"/><Relationship Id="rId2" Type="http://schemas.openxmlformats.org/officeDocument/2006/relationships/image" Target="../media/image144.png"/><Relationship Id="rId1" Type="http://schemas.openxmlformats.org/officeDocument/2006/relationships/slideLayout" Target="../slideLayouts/slideLayout7.xml"/><Relationship Id="rId6" Type="http://schemas.openxmlformats.org/officeDocument/2006/relationships/diagramColors" Target="../diagrams/colors47.xml"/><Relationship Id="rId5" Type="http://schemas.openxmlformats.org/officeDocument/2006/relationships/diagramQuickStyle" Target="../diagrams/quickStyle47.xml"/><Relationship Id="rId4" Type="http://schemas.openxmlformats.org/officeDocument/2006/relationships/diagramLayout" Target="../diagrams/layout47.xml"/></Relationships>
</file>

<file path=ppt/slides/_rels/slide135.xml.rels><?xml version="1.0" encoding="UTF-8" standalone="yes"?>
<Relationships xmlns="http://schemas.openxmlformats.org/package/2006/relationships"><Relationship Id="rId3" Type="http://schemas.openxmlformats.org/officeDocument/2006/relationships/diagramLayout" Target="../diagrams/layout48.xml"/><Relationship Id="rId2" Type="http://schemas.openxmlformats.org/officeDocument/2006/relationships/diagramData" Target="../diagrams/data48.xml"/><Relationship Id="rId1" Type="http://schemas.openxmlformats.org/officeDocument/2006/relationships/slideLayout" Target="../slideLayouts/slideLayout7.xml"/><Relationship Id="rId6" Type="http://schemas.microsoft.com/office/2007/relationships/diagramDrawing" Target="../diagrams/drawing48.xml"/><Relationship Id="rId5" Type="http://schemas.openxmlformats.org/officeDocument/2006/relationships/diagramColors" Target="../diagrams/colors48.xml"/><Relationship Id="rId4" Type="http://schemas.openxmlformats.org/officeDocument/2006/relationships/diagramQuickStyle" Target="../diagrams/quickStyle48.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7.xml.rels><?xml version="1.0" encoding="UTF-8" standalone="yes"?>
<Relationships xmlns="http://schemas.openxmlformats.org/package/2006/relationships"><Relationship Id="rId2" Type="http://schemas.openxmlformats.org/officeDocument/2006/relationships/image" Target="../media/image145.png"/><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2" Type="http://schemas.openxmlformats.org/officeDocument/2006/relationships/image" Target="../media/image146.png"/><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2" Type="http://schemas.openxmlformats.org/officeDocument/2006/relationships/image" Target="../media/image147.png"/><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2" Type="http://schemas.openxmlformats.org/officeDocument/2006/relationships/image" Target="../media/image148.png"/><Relationship Id="rId1" Type="http://schemas.openxmlformats.org/officeDocument/2006/relationships/slideLayout" Target="../slideLayouts/slideLayout7.xml"/></Relationships>
</file>

<file path=ppt/slides/_rels/slide141.xml.rels><?xml version="1.0" encoding="UTF-8" standalone="yes"?>
<Relationships xmlns="http://schemas.openxmlformats.org/package/2006/relationships"><Relationship Id="rId3" Type="http://schemas.openxmlformats.org/officeDocument/2006/relationships/image" Target="../media/image150.jpeg"/><Relationship Id="rId2" Type="http://schemas.openxmlformats.org/officeDocument/2006/relationships/image" Target="../media/image149.png"/><Relationship Id="rId1" Type="http://schemas.openxmlformats.org/officeDocument/2006/relationships/slideLayout" Target="../slideLayouts/slideLayout7.xml"/><Relationship Id="rId4" Type="http://schemas.openxmlformats.org/officeDocument/2006/relationships/image" Target="../media/image151.jpeg"/></Relationships>
</file>

<file path=ppt/slides/_rels/slide142.xml.rels><?xml version="1.0" encoding="UTF-8" standalone="yes"?>
<Relationships xmlns="http://schemas.openxmlformats.org/package/2006/relationships"><Relationship Id="rId2" Type="http://schemas.openxmlformats.org/officeDocument/2006/relationships/image" Target="../media/image152.jpeg"/><Relationship Id="rId1" Type="http://schemas.openxmlformats.org/officeDocument/2006/relationships/slideLayout" Target="../slideLayouts/slideLayout7.xml"/></Relationships>
</file>

<file path=ppt/slides/_rels/slide143.xml.rels><?xml version="1.0" encoding="UTF-8" standalone="yes"?>
<Relationships xmlns="http://schemas.openxmlformats.org/package/2006/relationships"><Relationship Id="rId2" Type="http://schemas.openxmlformats.org/officeDocument/2006/relationships/image" Target="../media/image15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ctrTitle"/>
          </p:nvPr>
        </p:nvSpPr>
        <p:spPr>
          <a:xfrm>
            <a:off x="2139950" y="1038224"/>
            <a:ext cx="8124825" cy="1958975"/>
          </a:xfrm>
          <a:ln w="28575">
            <a:solidFill>
              <a:schemeClr val="bg1"/>
            </a:solidFill>
            <a:miter lim="800000"/>
            <a:headEnd/>
            <a:tailEnd/>
          </a:ln>
        </p:spPr>
        <p:txBody>
          <a:bodyPr>
            <a:normAutofit/>
          </a:bodyPr>
          <a:lstStyle/>
          <a:p>
            <a:r>
              <a:rPr lang="en-US" b="1" dirty="0"/>
              <a:t>CHƯƠNG 4: VIỆT NAM THỜI KỲ PHONG KIẾN</a:t>
            </a:r>
            <a:endParaRPr lang="en-US" sz="4800" b="1" dirty="0">
              <a:solidFill>
                <a:srgbClr val="0000FF"/>
              </a:solidFill>
              <a:latin typeface="Times New Roman" panose="02020603050405020304" pitchFamily="18" charset="0"/>
              <a:cs typeface="Times New Roman" panose="02020603050405020304" pitchFamily="18" charset="0"/>
            </a:endParaRPr>
          </a:p>
        </p:txBody>
      </p:sp>
      <p:sp>
        <p:nvSpPr>
          <p:cNvPr id="2051" name="Title 1"/>
          <p:cNvSpPr txBox="1">
            <a:spLocks/>
          </p:cNvSpPr>
          <p:nvPr/>
        </p:nvSpPr>
        <p:spPr bwMode="auto">
          <a:xfrm>
            <a:off x="5264151" y="-228600"/>
            <a:ext cx="2270125" cy="1554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5400" b="1" u="sng" dirty="0" err="1">
                <a:solidFill>
                  <a:srgbClr val="FF0000"/>
                </a:solidFill>
                <a:latin typeface="Times New Roman" panose="02020603050405020304" pitchFamily="18" charset="0"/>
                <a:cs typeface="Times New Roman" panose="02020603050405020304" pitchFamily="18" charset="0"/>
              </a:rPr>
              <a:t>Bài</a:t>
            </a:r>
            <a:r>
              <a:rPr lang="en-US" sz="5400" b="1" u="sng" dirty="0">
                <a:solidFill>
                  <a:srgbClr val="FF0000"/>
                </a:solidFill>
                <a:latin typeface="Times New Roman" panose="02020603050405020304" pitchFamily="18" charset="0"/>
                <a:cs typeface="Times New Roman" panose="02020603050405020304" pitchFamily="18" charset="0"/>
              </a:rPr>
              <a:t> 4</a:t>
            </a:r>
          </a:p>
        </p:txBody>
      </p:sp>
      <p:sp>
        <p:nvSpPr>
          <p:cNvPr id="4" name="AutoShape 3"/>
          <p:cNvSpPr>
            <a:spLocks noChangeAspect="1" noChangeArrowheads="1"/>
          </p:cNvSpPr>
          <p:nvPr/>
        </p:nvSpPr>
        <p:spPr bwMode="auto">
          <a:xfrm>
            <a:off x="2201863" y="3495675"/>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p>
        </p:txBody>
      </p:sp>
      <p:pic>
        <p:nvPicPr>
          <p:cNvPr id="5" name="Picture 11" descr="Trịnh Hồng Hà 403A1BKH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76600" y="3538538"/>
            <a:ext cx="5638800" cy="2735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FF3300"/>
                </a:solidFill>
                <a:miter lim="800000"/>
                <a:headEnd/>
                <a:tailEnd/>
              </a14:hiddenLine>
            </a:ext>
          </a:extLst>
        </p:spPr>
      </p:pic>
    </p:spTree>
    <p:extLst>
      <p:ext uri="{BB962C8B-B14F-4D97-AF65-F5344CB8AC3E}">
        <p14:creationId xmlns:p14="http://schemas.microsoft.com/office/powerpoint/2010/main" val="276847322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2050"/>
                                        </p:tgtEl>
                                        <p:attrNameLst>
                                          <p:attrName>style.visibility</p:attrName>
                                        </p:attrNameLst>
                                      </p:cBhvr>
                                      <p:to>
                                        <p:strVal val="visible"/>
                                      </p:to>
                                    </p:set>
                                    <p:animEffect transition="in" filter="wheel(1)">
                                      <p:cBhvr>
                                        <p:cTn id="7" dur="2000"/>
                                        <p:tgtEl>
                                          <p:spTgt spid="205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051"/>
                                        </p:tgtEl>
                                        <p:attrNameLst>
                                          <p:attrName>style.visibility</p:attrName>
                                        </p:attrNameLst>
                                      </p:cBhvr>
                                      <p:to>
                                        <p:strVal val="visible"/>
                                      </p:to>
                                    </p:set>
                                    <p:animEffect transition="in" filter="wheel(1)">
                                      <p:cBhvr>
                                        <p:cTn id="10" dur="2000"/>
                                        <p:tgtEl>
                                          <p:spTgt spid="2051"/>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wheel(1)">
                                      <p:cBhvr>
                                        <p:cTn id="13" dur="2000"/>
                                        <p:tgtEl>
                                          <p:spTgt spid="4"/>
                                        </p:tgtEl>
                                      </p:cBhvr>
                                    </p:animEffect>
                                  </p:childTnLst>
                                </p:cTn>
                              </p:par>
                              <p:par>
                                <p:cTn id="14" presetID="21" presetClass="entr" presetSubtype="1" fill="hold" nodeType="withEffect">
                                  <p:stCondLst>
                                    <p:cond delay="0"/>
                                  </p:stCondLst>
                                  <p:childTnLst>
                                    <p:set>
                                      <p:cBhvr>
                                        <p:cTn id="15" dur="1" fill="hold">
                                          <p:stCondLst>
                                            <p:cond delay="0"/>
                                          </p:stCondLst>
                                        </p:cTn>
                                        <p:tgtEl>
                                          <p:spTgt spid="5"/>
                                        </p:tgtEl>
                                        <p:attrNameLst>
                                          <p:attrName>style.visibility</p:attrName>
                                        </p:attrNameLst>
                                      </p:cBhvr>
                                      <p:to>
                                        <p:strVal val="visible"/>
                                      </p:to>
                                    </p:set>
                                    <p:animEffect transition="in" filter="wheel(1)">
                                      <p:cBhvr>
                                        <p:cTn id="16"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P spid="2051" grpId="0"/>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31831588"/>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049849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17D104D-044D-4F2E-B095-A7A782490B39}"/>
                                            </p:graphicEl>
                                          </p:spTgt>
                                        </p:tgtEl>
                                        <p:attrNameLst>
                                          <p:attrName>style.visibility</p:attrName>
                                        </p:attrNameLst>
                                      </p:cBhvr>
                                      <p:to>
                                        <p:strVal val="visible"/>
                                      </p:to>
                                    </p:set>
                                    <p:anim calcmode="lin" valueType="num">
                                      <p:cBhvr additive="base">
                                        <p:cTn id="7" dur="500" fill="hold"/>
                                        <p:tgtEl>
                                          <p:spTgt spid="2">
                                            <p:graphicEl>
                                              <a:dgm id="{D17D104D-044D-4F2E-B095-A7A782490B39}"/>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17D104D-044D-4F2E-B095-A7A782490B39}"/>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520EA5B3-C238-45DE-9DDB-35BF6AC79C3A}"/>
                                            </p:graphicEl>
                                          </p:spTgt>
                                        </p:tgtEl>
                                        <p:attrNameLst>
                                          <p:attrName>style.visibility</p:attrName>
                                        </p:attrNameLst>
                                      </p:cBhvr>
                                      <p:to>
                                        <p:strVal val="visible"/>
                                      </p:to>
                                    </p:set>
                                    <p:anim calcmode="lin" valueType="num">
                                      <p:cBhvr additive="base">
                                        <p:cTn id="13" dur="500" fill="hold"/>
                                        <p:tgtEl>
                                          <p:spTgt spid="2">
                                            <p:graphicEl>
                                              <a:dgm id="{520EA5B3-C238-45DE-9DDB-35BF6AC79C3A}"/>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520EA5B3-C238-45DE-9DDB-35BF6AC79C3A}"/>
                                            </p:graphicEl>
                                          </p:spTgt>
                                        </p:tgtEl>
                                        <p:attrNameLst>
                                          <p:attrName>ppt_y</p:attrName>
                                        </p:attrNameLst>
                                      </p:cBhvr>
                                      <p:tavLst>
                                        <p:tav tm="0">
                                          <p:val>
                                            <p:strVal val="#ppt_y"/>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8" fill="hold" grpId="0" nodeType="clickEffect">
                                  <p:stCondLst>
                                    <p:cond delay="0"/>
                                  </p:stCondLst>
                                  <p:childTnLst>
                                    <p:set>
                                      <p:cBhvr>
                                        <p:cTn id="18" dur="1" fill="hold">
                                          <p:stCondLst>
                                            <p:cond delay="0"/>
                                          </p:stCondLst>
                                        </p:cTn>
                                        <p:tgtEl>
                                          <p:spTgt spid="2">
                                            <p:graphicEl>
                                              <a:dgm id="{304C3CCC-CC6F-455C-B316-4FD53760C8F0}"/>
                                            </p:graphicEl>
                                          </p:spTgt>
                                        </p:tgtEl>
                                        <p:attrNameLst>
                                          <p:attrName>style.visibility</p:attrName>
                                        </p:attrNameLst>
                                      </p:cBhvr>
                                      <p:to>
                                        <p:strVal val="visible"/>
                                      </p:to>
                                    </p:set>
                                    <p:anim calcmode="lin" valueType="num">
                                      <p:cBhvr additive="base">
                                        <p:cTn id="19" dur="500" fill="hold"/>
                                        <p:tgtEl>
                                          <p:spTgt spid="2">
                                            <p:graphicEl>
                                              <a:dgm id="{304C3CCC-CC6F-455C-B316-4FD53760C8F0}"/>
                                            </p:graphicEl>
                                          </p:spTgt>
                                        </p:tgtEl>
                                        <p:attrNameLst>
                                          <p:attrName>ppt_x</p:attrName>
                                        </p:attrNameLst>
                                      </p:cBhvr>
                                      <p:tavLst>
                                        <p:tav tm="0">
                                          <p:val>
                                            <p:strVal val="0-#ppt_w/2"/>
                                          </p:val>
                                        </p:tav>
                                        <p:tav tm="100000">
                                          <p:val>
                                            <p:strVal val="#ppt_x"/>
                                          </p:val>
                                        </p:tav>
                                      </p:tavLst>
                                    </p:anim>
                                    <p:anim calcmode="lin" valueType="num">
                                      <p:cBhvr additive="base">
                                        <p:cTn id="20" dur="500" fill="hold"/>
                                        <p:tgtEl>
                                          <p:spTgt spid="2">
                                            <p:graphicEl>
                                              <a:dgm id="{304C3CCC-CC6F-455C-B316-4FD53760C8F0}"/>
                                            </p:graphicEl>
                                          </p:spTgt>
                                        </p:tgtEl>
                                        <p:attrNameLst>
                                          <p:attrName>ppt_y</p:attrName>
                                        </p:attrNameLst>
                                      </p:cBhvr>
                                      <p:tavLst>
                                        <p:tav tm="0">
                                          <p:val>
                                            <p:strVal val="#ppt_y"/>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8" fill="hold" grpId="0" nodeType="clickEffect">
                                  <p:stCondLst>
                                    <p:cond delay="0"/>
                                  </p:stCondLst>
                                  <p:childTnLst>
                                    <p:set>
                                      <p:cBhvr>
                                        <p:cTn id="24" dur="1" fill="hold">
                                          <p:stCondLst>
                                            <p:cond delay="0"/>
                                          </p:stCondLst>
                                        </p:cTn>
                                        <p:tgtEl>
                                          <p:spTgt spid="2">
                                            <p:graphicEl>
                                              <a:dgm id="{90CE8C27-3523-4E34-9C8B-A65B9CEB2B9A}"/>
                                            </p:graphicEl>
                                          </p:spTgt>
                                        </p:tgtEl>
                                        <p:attrNameLst>
                                          <p:attrName>style.visibility</p:attrName>
                                        </p:attrNameLst>
                                      </p:cBhvr>
                                      <p:to>
                                        <p:strVal val="visible"/>
                                      </p:to>
                                    </p:set>
                                    <p:anim calcmode="lin" valueType="num">
                                      <p:cBhvr additive="base">
                                        <p:cTn id="25" dur="500" fill="hold"/>
                                        <p:tgtEl>
                                          <p:spTgt spid="2">
                                            <p:graphicEl>
                                              <a:dgm id="{90CE8C27-3523-4E34-9C8B-A65B9CEB2B9A}"/>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90CE8C27-3523-4E34-9C8B-A65B9CEB2B9A}"/>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385828020"/>
              </p:ext>
            </p:extLst>
          </p:nvPr>
        </p:nvGraphicFramePr>
        <p:xfrm>
          <a:off x="1897529" y="571748"/>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429489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ED0E025-1FD2-4519-A264-F07C2E8C7191}"/>
                                            </p:graphicEl>
                                          </p:spTgt>
                                        </p:tgtEl>
                                        <p:attrNameLst>
                                          <p:attrName>style.visibility</p:attrName>
                                        </p:attrNameLst>
                                      </p:cBhvr>
                                      <p:to>
                                        <p:strVal val="visible"/>
                                      </p:to>
                                    </p:set>
                                    <p:animEffect transition="in" filter="fade">
                                      <p:cBhvr>
                                        <p:cTn id="7" dur="500"/>
                                        <p:tgtEl>
                                          <p:spTgt spid="2">
                                            <p:graphicEl>
                                              <a:dgm id="{3ED0E025-1FD2-4519-A264-F07C2E8C719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690A58C2-769D-4246-A158-F2F2F272DB05}"/>
                                            </p:graphicEl>
                                          </p:spTgt>
                                        </p:tgtEl>
                                        <p:attrNameLst>
                                          <p:attrName>style.visibility</p:attrName>
                                        </p:attrNameLst>
                                      </p:cBhvr>
                                      <p:to>
                                        <p:strVal val="visible"/>
                                      </p:to>
                                    </p:set>
                                    <p:animEffect transition="in" filter="fade">
                                      <p:cBhvr>
                                        <p:cTn id="10" dur="500"/>
                                        <p:tgtEl>
                                          <p:spTgt spid="2">
                                            <p:graphicEl>
                                              <a:dgm id="{690A58C2-769D-4246-A158-F2F2F272DB05}"/>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D6A81C96-3C0D-4188-BC17-674B69FA2B06}"/>
                                            </p:graphicEl>
                                          </p:spTgt>
                                        </p:tgtEl>
                                        <p:attrNameLst>
                                          <p:attrName>style.visibility</p:attrName>
                                        </p:attrNameLst>
                                      </p:cBhvr>
                                      <p:to>
                                        <p:strVal val="visible"/>
                                      </p:to>
                                    </p:set>
                                    <p:animEffect transition="in" filter="fade">
                                      <p:cBhvr>
                                        <p:cTn id="15" dur="500"/>
                                        <p:tgtEl>
                                          <p:spTgt spid="2">
                                            <p:graphicEl>
                                              <a:dgm id="{D6A81C96-3C0D-4188-BC17-674B69FA2B06}"/>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6649E1DE-FD51-4A72-8213-CF55A492F4FC}"/>
                                            </p:graphicEl>
                                          </p:spTgt>
                                        </p:tgtEl>
                                        <p:attrNameLst>
                                          <p:attrName>style.visibility</p:attrName>
                                        </p:attrNameLst>
                                      </p:cBhvr>
                                      <p:to>
                                        <p:strVal val="visible"/>
                                      </p:to>
                                    </p:set>
                                    <p:animEffect transition="in" filter="fade">
                                      <p:cBhvr>
                                        <p:cTn id="20" dur="500"/>
                                        <p:tgtEl>
                                          <p:spTgt spid="2">
                                            <p:graphicEl>
                                              <a:dgm id="{6649E1DE-FD51-4A72-8213-CF55A492F4FC}"/>
                                            </p:graphicEl>
                                          </p:spTgt>
                                        </p:tgtEl>
                                      </p:cBhvr>
                                    </p:animEffect>
                                  </p:childTnLst>
                                </p:cTn>
                              </p:par>
                            </p:childTnLst>
                          </p:cTn>
                        </p:par>
                      </p:childTnLst>
                    </p:cTn>
                  </p:par>
                  <p:par>
                    <p:cTn id="21" fill="hold">
                      <p:stCondLst>
                        <p:cond delay="indefinite"/>
                      </p:stCondLst>
                      <p:childTnLst>
                        <p:par>
                          <p:cTn id="22" fill="hold">
                            <p:stCondLst>
                              <p:cond delay="0"/>
                            </p:stCondLst>
                            <p:childTnLst>
                              <p:par>
                                <p:cTn id="23" presetID="10" presetClass="entr" presetSubtype="0" fill="hold" grpId="0" nodeType="clickEffect">
                                  <p:stCondLst>
                                    <p:cond delay="0"/>
                                  </p:stCondLst>
                                  <p:childTnLst>
                                    <p:set>
                                      <p:cBhvr>
                                        <p:cTn id="24" dur="1" fill="hold">
                                          <p:stCondLst>
                                            <p:cond delay="0"/>
                                          </p:stCondLst>
                                        </p:cTn>
                                        <p:tgtEl>
                                          <p:spTgt spid="2">
                                            <p:graphicEl>
                                              <a:dgm id="{8CE15D6C-92A5-4DE6-B09E-0D5005BFE2EA}"/>
                                            </p:graphicEl>
                                          </p:spTgt>
                                        </p:tgtEl>
                                        <p:attrNameLst>
                                          <p:attrName>style.visibility</p:attrName>
                                        </p:attrNameLst>
                                      </p:cBhvr>
                                      <p:to>
                                        <p:strVal val="visible"/>
                                      </p:to>
                                    </p:set>
                                    <p:animEffect transition="in" filter="fade">
                                      <p:cBhvr>
                                        <p:cTn id="25" dur="500"/>
                                        <p:tgtEl>
                                          <p:spTgt spid="2">
                                            <p:graphicEl>
                                              <a:dgm id="{8CE15D6C-92A5-4DE6-B09E-0D5005BFE2E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1235075" y="857326"/>
            <a:ext cx="9001125" cy="523220"/>
          </a:xfrm>
          <a:prstGeom prst="rect">
            <a:avLst/>
          </a:prstGeom>
        </p:spPr>
        <p:txBody>
          <a:bodyPr wrap="square">
            <a:spAutoFit/>
          </a:bodyPr>
          <a:lstStyle/>
          <a:p>
            <a:endParaRPr lang="en-US" sz="2800" dirty="0">
              <a:solidFill>
                <a:srgbClr val="FF0000"/>
              </a:solidFill>
            </a:endParaRPr>
          </a:p>
        </p:txBody>
      </p:sp>
      <p:pic>
        <p:nvPicPr>
          <p:cNvPr id="6" name="Picture 2" descr="http://hientinhvn.files.wordpress.com/2011/09/quangtru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35075" y="3357325"/>
            <a:ext cx="4286249" cy="33985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 name="Picture 6" descr="Xem những trận đánh nổi tiếng trong lịch sử Việt N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42038" y="3357326"/>
            <a:ext cx="4286250" cy="31133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3" name="Diagram 2"/>
          <p:cNvGraphicFramePr/>
          <p:nvPr>
            <p:extLst>
              <p:ext uri="{D42A27DB-BD31-4B8C-83A1-F6EECF244321}">
                <p14:modId xmlns:p14="http://schemas.microsoft.com/office/powerpoint/2010/main" val="319580546"/>
              </p:ext>
            </p:extLst>
          </p:nvPr>
        </p:nvGraphicFramePr>
        <p:xfrm>
          <a:off x="1226110" y="147977"/>
          <a:ext cx="10160000" cy="1941917"/>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23609016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D731C7E9-0CC5-4C27-8DA0-9C75AFF8A3E4}"/>
                                            </p:graphicEl>
                                          </p:spTgt>
                                        </p:tgtEl>
                                        <p:attrNameLst>
                                          <p:attrName>style.visibility</p:attrName>
                                        </p:attrNameLst>
                                      </p:cBhvr>
                                      <p:to>
                                        <p:strVal val="visible"/>
                                      </p:to>
                                    </p:set>
                                    <p:animEffect transition="in" filter="fade">
                                      <p:cBhvr>
                                        <p:cTn id="7" dur="500"/>
                                        <p:tgtEl>
                                          <p:spTgt spid="3">
                                            <p:graphicEl>
                                              <a:dgm id="{D731C7E9-0CC5-4C27-8DA0-9C75AFF8A3E4}"/>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3">
                                            <p:graphicEl>
                                              <a:dgm id="{FB795A6F-18F8-4A3F-859D-9A0103667717}"/>
                                            </p:graphicEl>
                                          </p:spTgt>
                                        </p:tgtEl>
                                        <p:attrNameLst>
                                          <p:attrName>style.visibility</p:attrName>
                                        </p:attrNameLst>
                                      </p:cBhvr>
                                      <p:to>
                                        <p:strVal val="visible"/>
                                      </p:to>
                                    </p:set>
                                    <p:animEffect transition="in" filter="fade">
                                      <p:cBhvr>
                                        <p:cTn id="12" dur="500"/>
                                        <p:tgtEl>
                                          <p:spTgt spid="3">
                                            <p:graphicEl>
                                              <a:dgm id="{FB795A6F-18F8-4A3F-859D-9A0103667717}"/>
                                            </p:graphicEl>
                                          </p:spTgt>
                                        </p:tgtEl>
                                      </p:cBhvr>
                                    </p:animEffect>
                                  </p:childTnLst>
                                </p:cTn>
                              </p:par>
                              <p:par>
                                <p:cTn id="13" presetID="21" presetClass="entr" presetSubtype="1" fill="hold"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heel(1)">
                                      <p:cBhvr>
                                        <p:cTn id="15" dur="2000"/>
                                        <p:tgtEl>
                                          <p:spTgt spid="6"/>
                                        </p:tgtEl>
                                      </p:cBhvr>
                                    </p:animEffect>
                                  </p:childTnLst>
                                </p:cTn>
                              </p:par>
                              <p:par>
                                <p:cTn id="16" presetID="21" presetClass="entr" presetSubtype="1" fill="hold"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wheel(1)">
                                      <p:cBhvr>
                                        <p:cTn id="18"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F02A34E-937B-4B2E-8CCD-46F50BA5038F}"/>
              </a:ext>
            </a:extLst>
          </p:cNvPr>
          <p:cNvGraphicFramePr/>
          <p:nvPr>
            <p:extLst>
              <p:ext uri="{D42A27DB-BD31-4B8C-83A1-F6EECF244321}">
                <p14:modId xmlns:p14="http://schemas.microsoft.com/office/powerpoint/2010/main" val="597943386"/>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666580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F593E4F-AF28-4363-A261-BD822A675850}"/>
              </a:ext>
            </a:extLst>
          </p:cNvPr>
          <p:cNvGraphicFramePr/>
          <p:nvPr>
            <p:extLst>
              <p:ext uri="{D42A27DB-BD31-4B8C-83A1-F6EECF244321}">
                <p14:modId xmlns:p14="http://schemas.microsoft.com/office/powerpoint/2010/main" val="2020526757"/>
              </p:ext>
            </p:extLst>
          </p:nvPr>
        </p:nvGraphicFramePr>
        <p:xfrm>
          <a:off x="0" y="304800"/>
          <a:ext cx="11706226" cy="64484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233349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Rectangle 4"/>
          <p:cNvSpPr>
            <a:spLocks noChangeArrowheads="1"/>
          </p:cNvSpPr>
          <p:nvPr/>
        </p:nvSpPr>
        <p:spPr bwMode="auto">
          <a:xfrm>
            <a:off x="1524000" y="0"/>
            <a:ext cx="9144000" cy="6858000"/>
          </a:xfrm>
          <a:prstGeom prst="rect">
            <a:avLst/>
          </a:prstGeom>
          <a:solidFill>
            <a:srgbClr val="C0C0C0"/>
          </a:solidFill>
          <a:ln w="9525">
            <a:solidFill>
              <a:schemeClr val="tx1"/>
            </a:solidFill>
            <a:miter lim="800000"/>
            <a:headEnd/>
            <a:tailEnd/>
          </a:ln>
          <a:effectLst/>
        </p:spPr>
        <p:txBody>
          <a:bodyPr wrap="none" anchor="ctr"/>
          <a:lstStyle/>
          <a:p>
            <a:pPr algn="ctr"/>
            <a:endParaRPr lang="en-US" b="1">
              <a:solidFill>
                <a:schemeClr val="bg1"/>
              </a:solidFill>
              <a:effectLst>
                <a:outerShdw blurRad="38100" dist="38100" dir="2700000" algn="tl">
                  <a:srgbClr val="000000"/>
                </a:outerShdw>
              </a:effectLst>
              <a:latin typeface=".VnTime" pitchFamily="34" charset="0"/>
            </a:endParaRPr>
          </a:p>
        </p:txBody>
      </p:sp>
      <p:sp>
        <p:nvSpPr>
          <p:cNvPr id="6150" name="Freeform 6"/>
          <p:cNvSpPr>
            <a:spLocks/>
          </p:cNvSpPr>
          <p:nvPr/>
        </p:nvSpPr>
        <p:spPr bwMode="auto">
          <a:xfrm>
            <a:off x="2057401" y="76200"/>
            <a:ext cx="6956425" cy="7169150"/>
          </a:xfrm>
          <a:custGeom>
            <a:avLst/>
            <a:gdLst/>
            <a:ahLst/>
            <a:cxnLst>
              <a:cxn ang="0">
                <a:pos x="2513" y="70"/>
              </a:cxn>
              <a:cxn ang="0">
                <a:pos x="2808" y="267"/>
              </a:cxn>
              <a:cxn ang="0">
                <a:pos x="3145" y="379"/>
              </a:cxn>
              <a:cxn ang="0">
                <a:pos x="3286" y="407"/>
              </a:cxn>
              <a:cxn ang="0">
                <a:pos x="3440" y="450"/>
              </a:cxn>
              <a:cxn ang="0">
                <a:pos x="3300" y="773"/>
              </a:cxn>
              <a:cxn ang="0">
                <a:pos x="3412" y="983"/>
              </a:cxn>
              <a:cxn ang="0">
                <a:pos x="3819" y="1152"/>
              </a:cxn>
              <a:cxn ang="0">
                <a:pos x="4058" y="1222"/>
              </a:cxn>
              <a:cxn ang="0">
                <a:pos x="4311" y="1335"/>
              </a:cxn>
              <a:cxn ang="0">
                <a:pos x="4255" y="1419"/>
              </a:cxn>
              <a:cxn ang="0">
                <a:pos x="4086" y="1447"/>
              </a:cxn>
              <a:cxn ang="0">
                <a:pos x="3833" y="1700"/>
              </a:cxn>
              <a:cxn ang="0">
                <a:pos x="3651" y="1784"/>
              </a:cxn>
              <a:cxn ang="0">
                <a:pos x="3384" y="1967"/>
              </a:cxn>
              <a:cxn ang="0">
                <a:pos x="3257" y="2107"/>
              </a:cxn>
              <a:cxn ang="0">
                <a:pos x="3047" y="2332"/>
              </a:cxn>
              <a:cxn ang="0">
                <a:pos x="2878" y="2543"/>
              </a:cxn>
              <a:cxn ang="0">
                <a:pos x="2794" y="2571"/>
              </a:cxn>
              <a:cxn ang="0">
                <a:pos x="2583" y="2950"/>
              </a:cxn>
              <a:cxn ang="0">
                <a:pos x="2724" y="3301"/>
              </a:cxn>
              <a:cxn ang="0">
                <a:pos x="2864" y="3400"/>
              </a:cxn>
              <a:cxn ang="0">
                <a:pos x="2962" y="3484"/>
              </a:cxn>
              <a:cxn ang="0">
                <a:pos x="3103" y="3596"/>
              </a:cxn>
              <a:cxn ang="0">
                <a:pos x="3257" y="3863"/>
              </a:cxn>
              <a:cxn ang="0">
                <a:pos x="3496" y="4130"/>
              </a:cxn>
              <a:cxn ang="0">
                <a:pos x="3665" y="4201"/>
              </a:cxn>
              <a:cxn ang="0">
                <a:pos x="3791" y="4397"/>
              </a:cxn>
              <a:cxn ang="0">
                <a:pos x="3089" y="4411"/>
              </a:cxn>
              <a:cxn ang="0">
                <a:pos x="2920" y="4243"/>
              </a:cxn>
              <a:cxn ang="0">
                <a:pos x="2653" y="4060"/>
              </a:cxn>
              <a:cxn ang="0">
                <a:pos x="2471" y="3681"/>
              </a:cxn>
              <a:cxn ang="0">
                <a:pos x="2302" y="3639"/>
              </a:cxn>
              <a:cxn ang="0">
                <a:pos x="2120" y="3330"/>
              </a:cxn>
              <a:cxn ang="0">
                <a:pos x="2035" y="3161"/>
              </a:cxn>
              <a:cxn ang="0">
                <a:pos x="1825" y="3077"/>
              </a:cxn>
              <a:cxn ang="0">
                <a:pos x="1319" y="2880"/>
              </a:cxn>
              <a:cxn ang="0">
                <a:pos x="1417" y="2585"/>
              </a:cxn>
              <a:cxn ang="0">
                <a:pos x="1670" y="2557"/>
              </a:cxn>
              <a:cxn ang="0">
                <a:pos x="1853" y="2430"/>
              </a:cxn>
              <a:cxn ang="0">
                <a:pos x="1782" y="2163"/>
              </a:cxn>
              <a:cxn ang="0">
                <a:pos x="1796" y="2037"/>
              </a:cxn>
              <a:cxn ang="0">
                <a:pos x="1656" y="1995"/>
              </a:cxn>
              <a:cxn ang="0">
                <a:pos x="1684" y="1770"/>
              </a:cxn>
              <a:cxn ang="0">
                <a:pos x="1192" y="1714"/>
              </a:cxn>
              <a:cxn ang="0">
                <a:pos x="729" y="1812"/>
              </a:cxn>
              <a:cxn ang="0">
                <a:pos x="504" y="1489"/>
              </a:cxn>
              <a:cxn ang="0">
                <a:pos x="560" y="1180"/>
              </a:cxn>
              <a:cxn ang="0">
                <a:pos x="462" y="1222"/>
              </a:cxn>
              <a:cxn ang="0">
                <a:pos x="321" y="941"/>
              </a:cxn>
              <a:cxn ang="0">
                <a:pos x="153" y="871"/>
              </a:cxn>
              <a:cxn ang="0">
                <a:pos x="68" y="773"/>
              </a:cxn>
              <a:cxn ang="0">
                <a:pos x="68" y="618"/>
              </a:cxn>
              <a:cxn ang="0">
                <a:pos x="307" y="506"/>
              </a:cxn>
              <a:cxn ang="0">
                <a:pos x="630" y="632"/>
              </a:cxn>
              <a:cxn ang="0">
                <a:pos x="925" y="435"/>
              </a:cxn>
              <a:cxn ang="0">
                <a:pos x="1249" y="604"/>
              </a:cxn>
              <a:cxn ang="0">
                <a:pos x="1403" y="435"/>
              </a:cxn>
              <a:cxn ang="0">
                <a:pos x="1656" y="478"/>
              </a:cxn>
              <a:cxn ang="0">
                <a:pos x="1951" y="211"/>
              </a:cxn>
              <a:cxn ang="0">
                <a:pos x="2218" y="56"/>
              </a:cxn>
            </a:cxnLst>
            <a:rect l="0" t="0" r="r" b="b"/>
            <a:pathLst>
              <a:path w="4382" h="4516">
                <a:moveTo>
                  <a:pt x="2358" y="0"/>
                </a:moveTo>
                <a:cubicBezTo>
                  <a:pt x="2423" y="21"/>
                  <a:pt x="2414" y="46"/>
                  <a:pt x="2471" y="84"/>
                </a:cubicBezTo>
                <a:cubicBezTo>
                  <a:pt x="2485" y="79"/>
                  <a:pt x="2498" y="70"/>
                  <a:pt x="2513" y="70"/>
                </a:cubicBezTo>
                <a:cubicBezTo>
                  <a:pt x="2598" y="70"/>
                  <a:pt x="2541" y="147"/>
                  <a:pt x="2583" y="183"/>
                </a:cubicBezTo>
                <a:cubicBezTo>
                  <a:pt x="2605" y="202"/>
                  <a:pt x="2667" y="211"/>
                  <a:pt x="2667" y="211"/>
                </a:cubicBezTo>
                <a:cubicBezTo>
                  <a:pt x="2713" y="255"/>
                  <a:pt x="2746" y="250"/>
                  <a:pt x="2808" y="267"/>
                </a:cubicBezTo>
                <a:cubicBezTo>
                  <a:pt x="2836" y="275"/>
                  <a:pt x="2892" y="295"/>
                  <a:pt x="2892" y="295"/>
                </a:cubicBezTo>
                <a:cubicBezTo>
                  <a:pt x="2982" y="265"/>
                  <a:pt x="3032" y="318"/>
                  <a:pt x="3103" y="365"/>
                </a:cubicBezTo>
                <a:cubicBezTo>
                  <a:pt x="3115" y="373"/>
                  <a:pt x="3132" y="372"/>
                  <a:pt x="3145" y="379"/>
                </a:cubicBezTo>
                <a:cubicBezTo>
                  <a:pt x="3160" y="387"/>
                  <a:pt x="3173" y="398"/>
                  <a:pt x="3187" y="407"/>
                </a:cubicBezTo>
                <a:cubicBezTo>
                  <a:pt x="3196" y="421"/>
                  <a:pt x="3199" y="444"/>
                  <a:pt x="3215" y="450"/>
                </a:cubicBezTo>
                <a:cubicBezTo>
                  <a:pt x="3244" y="462"/>
                  <a:pt x="3269" y="417"/>
                  <a:pt x="3286" y="407"/>
                </a:cubicBezTo>
                <a:cubicBezTo>
                  <a:pt x="3299" y="399"/>
                  <a:pt x="3314" y="398"/>
                  <a:pt x="3328" y="393"/>
                </a:cubicBezTo>
                <a:cubicBezTo>
                  <a:pt x="3356" y="402"/>
                  <a:pt x="3384" y="412"/>
                  <a:pt x="3412" y="421"/>
                </a:cubicBezTo>
                <a:cubicBezTo>
                  <a:pt x="3425" y="425"/>
                  <a:pt x="3429" y="443"/>
                  <a:pt x="3440" y="450"/>
                </a:cubicBezTo>
                <a:cubicBezTo>
                  <a:pt x="3453" y="458"/>
                  <a:pt x="3468" y="459"/>
                  <a:pt x="3482" y="464"/>
                </a:cubicBezTo>
                <a:cubicBezTo>
                  <a:pt x="3505" y="532"/>
                  <a:pt x="3499" y="537"/>
                  <a:pt x="3440" y="576"/>
                </a:cubicBezTo>
                <a:cubicBezTo>
                  <a:pt x="3412" y="659"/>
                  <a:pt x="3374" y="724"/>
                  <a:pt x="3300" y="773"/>
                </a:cubicBezTo>
                <a:cubicBezTo>
                  <a:pt x="3288" y="808"/>
                  <a:pt x="3284" y="883"/>
                  <a:pt x="3314" y="913"/>
                </a:cubicBezTo>
                <a:cubicBezTo>
                  <a:pt x="3324" y="923"/>
                  <a:pt x="3342" y="922"/>
                  <a:pt x="3356" y="927"/>
                </a:cubicBezTo>
                <a:cubicBezTo>
                  <a:pt x="3387" y="1020"/>
                  <a:pt x="3344" y="927"/>
                  <a:pt x="3412" y="983"/>
                </a:cubicBezTo>
                <a:cubicBezTo>
                  <a:pt x="3436" y="1003"/>
                  <a:pt x="3445" y="1041"/>
                  <a:pt x="3454" y="1068"/>
                </a:cubicBezTo>
                <a:cubicBezTo>
                  <a:pt x="3526" y="1050"/>
                  <a:pt x="3535" y="1036"/>
                  <a:pt x="3609" y="1054"/>
                </a:cubicBezTo>
                <a:cubicBezTo>
                  <a:pt x="3676" y="1098"/>
                  <a:pt x="3753" y="1108"/>
                  <a:pt x="3819" y="1152"/>
                </a:cubicBezTo>
                <a:cubicBezTo>
                  <a:pt x="3837" y="1206"/>
                  <a:pt x="3857" y="1218"/>
                  <a:pt x="3904" y="1250"/>
                </a:cubicBezTo>
                <a:cubicBezTo>
                  <a:pt x="3941" y="1245"/>
                  <a:pt x="3979" y="1243"/>
                  <a:pt x="4016" y="1236"/>
                </a:cubicBezTo>
                <a:cubicBezTo>
                  <a:pt x="4031" y="1233"/>
                  <a:pt x="4043" y="1222"/>
                  <a:pt x="4058" y="1222"/>
                </a:cubicBezTo>
                <a:cubicBezTo>
                  <a:pt x="4077" y="1222"/>
                  <a:pt x="4096" y="1231"/>
                  <a:pt x="4114" y="1236"/>
                </a:cubicBezTo>
                <a:cubicBezTo>
                  <a:pt x="4143" y="1245"/>
                  <a:pt x="4171" y="1255"/>
                  <a:pt x="4199" y="1264"/>
                </a:cubicBezTo>
                <a:cubicBezTo>
                  <a:pt x="4247" y="1280"/>
                  <a:pt x="4252" y="1315"/>
                  <a:pt x="4311" y="1335"/>
                </a:cubicBezTo>
                <a:cubicBezTo>
                  <a:pt x="4330" y="1330"/>
                  <a:pt x="4348" y="1321"/>
                  <a:pt x="4367" y="1321"/>
                </a:cubicBezTo>
                <a:cubicBezTo>
                  <a:pt x="4382" y="1321"/>
                  <a:pt x="4337" y="1327"/>
                  <a:pt x="4325" y="1335"/>
                </a:cubicBezTo>
                <a:cubicBezTo>
                  <a:pt x="4295" y="1355"/>
                  <a:pt x="4286" y="1400"/>
                  <a:pt x="4255" y="1419"/>
                </a:cubicBezTo>
                <a:cubicBezTo>
                  <a:pt x="4230" y="1435"/>
                  <a:pt x="4199" y="1438"/>
                  <a:pt x="4171" y="1447"/>
                </a:cubicBezTo>
                <a:cubicBezTo>
                  <a:pt x="4157" y="1452"/>
                  <a:pt x="4129" y="1461"/>
                  <a:pt x="4129" y="1461"/>
                </a:cubicBezTo>
                <a:cubicBezTo>
                  <a:pt x="4115" y="1456"/>
                  <a:pt x="4101" y="1447"/>
                  <a:pt x="4086" y="1447"/>
                </a:cubicBezTo>
                <a:cubicBezTo>
                  <a:pt x="4021" y="1447"/>
                  <a:pt x="4004" y="1542"/>
                  <a:pt x="3974" y="1587"/>
                </a:cubicBezTo>
                <a:cubicBezTo>
                  <a:pt x="3954" y="1687"/>
                  <a:pt x="3983" y="1651"/>
                  <a:pt x="3876" y="1686"/>
                </a:cubicBezTo>
                <a:cubicBezTo>
                  <a:pt x="3862" y="1691"/>
                  <a:pt x="3847" y="1695"/>
                  <a:pt x="3833" y="1700"/>
                </a:cubicBezTo>
                <a:cubicBezTo>
                  <a:pt x="3819" y="1705"/>
                  <a:pt x="3791" y="1714"/>
                  <a:pt x="3791" y="1714"/>
                </a:cubicBezTo>
                <a:cubicBezTo>
                  <a:pt x="3777" y="1705"/>
                  <a:pt x="3766" y="1689"/>
                  <a:pt x="3749" y="1686"/>
                </a:cubicBezTo>
                <a:cubicBezTo>
                  <a:pt x="3683" y="1675"/>
                  <a:pt x="3696" y="1769"/>
                  <a:pt x="3651" y="1784"/>
                </a:cubicBezTo>
                <a:cubicBezTo>
                  <a:pt x="3540" y="1821"/>
                  <a:pt x="3596" y="1807"/>
                  <a:pt x="3482" y="1826"/>
                </a:cubicBezTo>
                <a:cubicBezTo>
                  <a:pt x="3468" y="1831"/>
                  <a:pt x="3449" y="1828"/>
                  <a:pt x="3440" y="1840"/>
                </a:cubicBezTo>
                <a:cubicBezTo>
                  <a:pt x="3409" y="1884"/>
                  <a:pt x="3427" y="1932"/>
                  <a:pt x="3384" y="1967"/>
                </a:cubicBezTo>
                <a:cubicBezTo>
                  <a:pt x="3372" y="1976"/>
                  <a:pt x="3356" y="1976"/>
                  <a:pt x="3342" y="1981"/>
                </a:cubicBezTo>
                <a:cubicBezTo>
                  <a:pt x="3323" y="2009"/>
                  <a:pt x="3305" y="2037"/>
                  <a:pt x="3286" y="2065"/>
                </a:cubicBezTo>
                <a:cubicBezTo>
                  <a:pt x="3276" y="2079"/>
                  <a:pt x="3267" y="2093"/>
                  <a:pt x="3257" y="2107"/>
                </a:cubicBezTo>
                <a:cubicBezTo>
                  <a:pt x="3248" y="2121"/>
                  <a:pt x="3229" y="2149"/>
                  <a:pt x="3229" y="2149"/>
                </a:cubicBezTo>
                <a:cubicBezTo>
                  <a:pt x="3238" y="2177"/>
                  <a:pt x="3285" y="2225"/>
                  <a:pt x="3257" y="2234"/>
                </a:cubicBezTo>
                <a:cubicBezTo>
                  <a:pt x="3161" y="2266"/>
                  <a:pt x="3131" y="2276"/>
                  <a:pt x="3047" y="2332"/>
                </a:cubicBezTo>
                <a:cubicBezTo>
                  <a:pt x="2936" y="2406"/>
                  <a:pt x="3075" y="2314"/>
                  <a:pt x="2962" y="2388"/>
                </a:cubicBezTo>
                <a:cubicBezTo>
                  <a:pt x="2948" y="2397"/>
                  <a:pt x="2920" y="2416"/>
                  <a:pt x="2920" y="2416"/>
                </a:cubicBezTo>
                <a:cubicBezTo>
                  <a:pt x="2887" y="2515"/>
                  <a:pt x="2901" y="2473"/>
                  <a:pt x="2878" y="2543"/>
                </a:cubicBezTo>
                <a:cubicBezTo>
                  <a:pt x="2873" y="2557"/>
                  <a:pt x="2876" y="2577"/>
                  <a:pt x="2864" y="2585"/>
                </a:cubicBezTo>
                <a:cubicBezTo>
                  <a:pt x="2850" y="2594"/>
                  <a:pt x="2836" y="2604"/>
                  <a:pt x="2822" y="2613"/>
                </a:cubicBezTo>
                <a:cubicBezTo>
                  <a:pt x="2813" y="2599"/>
                  <a:pt x="2810" y="2577"/>
                  <a:pt x="2794" y="2571"/>
                </a:cubicBezTo>
                <a:cubicBezTo>
                  <a:pt x="2771" y="2562"/>
                  <a:pt x="2699" y="2625"/>
                  <a:pt x="2696" y="2627"/>
                </a:cubicBezTo>
                <a:cubicBezTo>
                  <a:pt x="2674" y="2692"/>
                  <a:pt x="2662" y="2741"/>
                  <a:pt x="2625" y="2796"/>
                </a:cubicBezTo>
                <a:cubicBezTo>
                  <a:pt x="2605" y="2895"/>
                  <a:pt x="2619" y="2843"/>
                  <a:pt x="2583" y="2950"/>
                </a:cubicBezTo>
                <a:cubicBezTo>
                  <a:pt x="2578" y="2964"/>
                  <a:pt x="2569" y="2992"/>
                  <a:pt x="2569" y="2992"/>
                </a:cubicBezTo>
                <a:cubicBezTo>
                  <a:pt x="2584" y="3070"/>
                  <a:pt x="2598" y="3092"/>
                  <a:pt x="2653" y="3147"/>
                </a:cubicBezTo>
                <a:cubicBezTo>
                  <a:pt x="2625" y="3231"/>
                  <a:pt x="2663" y="3252"/>
                  <a:pt x="2724" y="3301"/>
                </a:cubicBezTo>
                <a:cubicBezTo>
                  <a:pt x="2781" y="3347"/>
                  <a:pt x="2718" y="3319"/>
                  <a:pt x="2794" y="3344"/>
                </a:cubicBezTo>
                <a:cubicBezTo>
                  <a:pt x="2803" y="3358"/>
                  <a:pt x="2809" y="3375"/>
                  <a:pt x="2822" y="3386"/>
                </a:cubicBezTo>
                <a:cubicBezTo>
                  <a:pt x="2834" y="3395"/>
                  <a:pt x="2854" y="3390"/>
                  <a:pt x="2864" y="3400"/>
                </a:cubicBezTo>
                <a:cubicBezTo>
                  <a:pt x="2874" y="3410"/>
                  <a:pt x="2868" y="3432"/>
                  <a:pt x="2878" y="3442"/>
                </a:cubicBezTo>
                <a:cubicBezTo>
                  <a:pt x="2888" y="3452"/>
                  <a:pt x="2907" y="3449"/>
                  <a:pt x="2920" y="3456"/>
                </a:cubicBezTo>
                <a:cubicBezTo>
                  <a:pt x="2935" y="3464"/>
                  <a:pt x="2947" y="3477"/>
                  <a:pt x="2962" y="3484"/>
                </a:cubicBezTo>
                <a:cubicBezTo>
                  <a:pt x="2994" y="3497"/>
                  <a:pt x="3028" y="3501"/>
                  <a:pt x="3061" y="3512"/>
                </a:cubicBezTo>
                <a:cubicBezTo>
                  <a:pt x="3066" y="3526"/>
                  <a:pt x="3068" y="3541"/>
                  <a:pt x="3075" y="3554"/>
                </a:cubicBezTo>
                <a:cubicBezTo>
                  <a:pt x="3083" y="3569"/>
                  <a:pt x="3096" y="3581"/>
                  <a:pt x="3103" y="3596"/>
                </a:cubicBezTo>
                <a:cubicBezTo>
                  <a:pt x="3115" y="3623"/>
                  <a:pt x="3131" y="3681"/>
                  <a:pt x="3131" y="3681"/>
                </a:cubicBezTo>
                <a:cubicBezTo>
                  <a:pt x="3124" y="3709"/>
                  <a:pt x="3103" y="3751"/>
                  <a:pt x="3131" y="3779"/>
                </a:cubicBezTo>
                <a:cubicBezTo>
                  <a:pt x="3167" y="3815"/>
                  <a:pt x="3221" y="3827"/>
                  <a:pt x="3257" y="3863"/>
                </a:cubicBezTo>
                <a:cubicBezTo>
                  <a:pt x="3326" y="3932"/>
                  <a:pt x="3292" y="3905"/>
                  <a:pt x="3356" y="3948"/>
                </a:cubicBezTo>
                <a:cubicBezTo>
                  <a:pt x="3400" y="4015"/>
                  <a:pt x="3379" y="3974"/>
                  <a:pt x="3412" y="4074"/>
                </a:cubicBezTo>
                <a:cubicBezTo>
                  <a:pt x="3423" y="4106"/>
                  <a:pt x="3468" y="4111"/>
                  <a:pt x="3496" y="4130"/>
                </a:cubicBezTo>
                <a:cubicBezTo>
                  <a:pt x="3512" y="4141"/>
                  <a:pt x="3534" y="4138"/>
                  <a:pt x="3553" y="4144"/>
                </a:cubicBezTo>
                <a:cubicBezTo>
                  <a:pt x="3581" y="4152"/>
                  <a:pt x="3637" y="4172"/>
                  <a:pt x="3637" y="4172"/>
                </a:cubicBezTo>
                <a:cubicBezTo>
                  <a:pt x="3646" y="4182"/>
                  <a:pt x="3658" y="4189"/>
                  <a:pt x="3665" y="4201"/>
                </a:cubicBezTo>
                <a:cubicBezTo>
                  <a:pt x="3673" y="4214"/>
                  <a:pt x="3670" y="4231"/>
                  <a:pt x="3679" y="4243"/>
                </a:cubicBezTo>
                <a:cubicBezTo>
                  <a:pt x="3690" y="4256"/>
                  <a:pt x="3707" y="4262"/>
                  <a:pt x="3721" y="4271"/>
                </a:cubicBezTo>
                <a:cubicBezTo>
                  <a:pt x="3746" y="4345"/>
                  <a:pt x="3727" y="4301"/>
                  <a:pt x="3791" y="4397"/>
                </a:cubicBezTo>
                <a:cubicBezTo>
                  <a:pt x="3800" y="4411"/>
                  <a:pt x="3819" y="4439"/>
                  <a:pt x="3819" y="4439"/>
                </a:cubicBezTo>
                <a:cubicBezTo>
                  <a:pt x="3704" y="4516"/>
                  <a:pt x="3529" y="4433"/>
                  <a:pt x="3398" y="4425"/>
                </a:cubicBezTo>
                <a:cubicBezTo>
                  <a:pt x="3295" y="4418"/>
                  <a:pt x="3192" y="4416"/>
                  <a:pt x="3089" y="4411"/>
                </a:cubicBezTo>
                <a:cubicBezTo>
                  <a:pt x="3061" y="4406"/>
                  <a:pt x="3026" y="4416"/>
                  <a:pt x="3005" y="4397"/>
                </a:cubicBezTo>
                <a:cubicBezTo>
                  <a:pt x="2983" y="4378"/>
                  <a:pt x="2998" y="4334"/>
                  <a:pt x="2977" y="4313"/>
                </a:cubicBezTo>
                <a:cubicBezTo>
                  <a:pt x="2955" y="4292"/>
                  <a:pt x="2946" y="4259"/>
                  <a:pt x="2920" y="4243"/>
                </a:cubicBezTo>
                <a:cubicBezTo>
                  <a:pt x="2895" y="4227"/>
                  <a:pt x="2836" y="4215"/>
                  <a:pt x="2836" y="4215"/>
                </a:cubicBezTo>
                <a:cubicBezTo>
                  <a:pt x="2791" y="4184"/>
                  <a:pt x="2770" y="4147"/>
                  <a:pt x="2724" y="4116"/>
                </a:cubicBezTo>
                <a:cubicBezTo>
                  <a:pt x="2662" y="4022"/>
                  <a:pt x="2735" y="4114"/>
                  <a:pt x="2653" y="4060"/>
                </a:cubicBezTo>
                <a:cubicBezTo>
                  <a:pt x="2636" y="4049"/>
                  <a:pt x="2625" y="4032"/>
                  <a:pt x="2611" y="4018"/>
                </a:cubicBezTo>
                <a:cubicBezTo>
                  <a:pt x="2589" y="3884"/>
                  <a:pt x="2556" y="3837"/>
                  <a:pt x="2499" y="3723"/>
                </a:cubicBezTo>
                <a:cubicBezTo>
                  <a:pt x="2491" y="3708"/>
                  <a:pt x="2482" y="3694"/>
                  <a:pt x="2471" y="3681"/>
                </a:cubicBezTo>
                <a:cubicBezTo>
                  <a:pt x="2449" y="3656"/>
                  <a:pt x="2401" y="3610"/>
                  <a:pt x="2401" y="3610"/>
                </a:cubicBezTo>
                <a:cubicBezTo>
                  <a:pt x="2382" y="3615"/>
                  <a:pt x="2363" y="3619"/>
                  <a:pt x="2344" y="3625"/>
                </a:cubicBezTo>
                <a:cubicBezTo>
                  <a:pt x="2330" y="3629"/>
                  <a:pt x="2316" y="3644"/>
                  <a:pt x="2302" y="3639"/>
                </a:cubicBezTo>
                <a:cubicBezTo>
                  <a:pt x="2270" y="3628"/>
                  <a:pt x="2218" y="3582"/>
                  <a:pt x="2218" y="3582"/>
                </a:cubicBezTo>
                <a:cubicBezTo>
                  <a:pt x="2167" y="3429"/>
                  <a:pt x="2248" y="3661"/>
                  <a:pt x="2176" y="3498"/>
                </a:cubicBezTo>
                <a:cubicBezTo>
                  <a:pt x="2153" y="3446"/>
                  <a:pt x="2139" y="3385"/>
                  <a:pt x="2120" y="3330"/>
                </a:cubicBezTo>
                <a:cubicBezTo>
                  <a:pt x="2110" y="3302"/>
                  <a:pt x="2112" y="3266"/>
                  <a:pt x="2091" y="3245"/>
                </a:cubicBezTo>
                <a:cubicBezTo>
                  <a:pt x="2077" y="3231"/>
                  <a:pt x="2063" y="3217"/>
                  <a:pt x="2049" y="3203"/>
                </a:cubicBezTo>
                <a:cubicBezTo>
                  <a:pt x="2044" y="3189"/>
                  <a:pt x="2047" y="3170"/>
                  <a:pt x="2035" y="3161"/>
                </a:cubicBezTo>
                <a:cubicBezTo>
                  <a:pt x="2011" y="3144"/>
                  <a:pt x="1979" y="3142"/>
                  <a:pt x="1951" y="3133"/>
                </a:cubicBezTo>
                <a:cubicBezTo>
                  <a:pt x="1923" y="3124"/>
                  <a:pt x="1892" y="3121"/>
                  <a:pt x="1867" y="3105"/>
                </a:cubicBezTo>
                <a:cubicBezTo>
                  <a:pt x="1853" y="3096"/>
                  <a:pt x="1840" y="3084"/>
                  <a:pt x="1825" y="3077"/>
                </a:cubicBezTo>
                <a:cubicBezTo>
                  <a:pt x="1793" y="3064"/>
                  <a:pt x="1759" y="3060"/>
                  <a:pt x="1726" y="3049"/>
                </a:cubicBezTo>
                <a:cubicBezTo>
                  <a:pt x="1654" y="2975"/>
                  <a:pt x="1564" y="2970"/>
                  <a:pt x="1473" y="2936"/>
                </a:cubicBezTo>
                <a:cubicBezTo>
                  <a:pt x="1418" y="2915"/>
                  <a:pt x="1376" y="2894"/>
                  <a:pt x="1319" y="2880"/>
                </a:cubicBezTo>
                <a:cubicBezTo>
                  <a:pt x="1352" y="2780"/>
                  <a:pt x="1331" y="2821"/>
                  <a:pt x="1375" y="2754"/>
                </a:cubicBezTo>
                <a:cubicBezTo>
                  <a:pt x="1407" y="2656"/>
                  <a:pt x="1369" y="2779"/>
                  <a:pt x="1403" y="2627"/>
                </a:cubicBezTo>
                <a:cubicBezTo>
                  <a:pt x="1406" y="2613"/>
                  <a:pt x="1405" y="2594"/>
                  <a:pt x="1417" y="2585"/>
                </a:cubicBezTo>
                <a:cubicBezTo>
                  <a:pt x="1441" y="2568"/>
                  <a:pt x="1501" y="2557"/>
                  <a:pt x="1501" y="2557"/>
                </a:cubicBezTo>
                <a:cubicBezTo>
                  <a:pt x="1521" y="2496"/>
                  <a:pt x="1502" y="2506"/>
                  <a:pt x="1586" y="2529"/>
                </a:cubicBezTo>
                <a:cubicBezTo>
                  <a:pt x="1614" y="2537"/>
                  <a:pt x="1670" y="2557"/>
                  <a:pt x="1670" y="2557"/>
                </a:cubicBezTo>
                <a:cubicBezTo>
                  <a:pt x="1684" y="2548"/>
                  <a:pt x="1697" y="2536"/>
                  <a:pt x="1712" y="2529"/>
                </a:cubicBezTo>
                <a:cubicBezTo>
                  <a:pt x="1739" y="2517"/>
                  <a:pt x="1796" y="2501"/>
                  <a:pt x="1796" y="2501"/>
                </a:cubicBezTo>
                <a:cubicBezTo>
                  <a:pt x="1818" y="2480"/>
                  <a:pt x="1830" y="2450"/>
                  <a:pt x="1853" y="2430"/>
                </a:cubicBezTo>
                <a:cubicBezTo>
                  <a:pt x="1911" y="2378"/>
                  <a:pt x="1922" y="2379"/>
                  <a:pt x="1979" y="2360"/>
                </a:cubicBezTo>
                <a:cubicBezTo>
                  <a:pt x="2002" y="2290"/>
                  <a:pt x="1999" y="2275"/>
                  <a:pt x="1937" y="2234"/>
                </a:cubicBezTo>
                <a:cubicBezTo>
                  <a:pt x="1911" y="2157"/>
                  <a:pt x="1867" y="2176"/>
                  <a:pt x="1782" y="2163"/>
                </a:cubicBezTo>
                <a:cubicBezTo>
                  <a:pt x="1773" y="2149"/>
                  <a:pt x="1754" y="2138"/>
                  <a:pt x="1754" y="2121"/>
                </a:cubicBezTo>
                <a:cubicBezTo>
                  <a:pt x="1754" y="2104"/>
                  <a:pt x="1774" y="2094"/>
                  <a:pt x="1782" y="2079"/>
                </a:cubicBezTo>
                <a:cubicBezTo>
                  <a:pt x="1789" y="2066"/>
                  <a:pt x="1791" y="2051"/>
                  <a:pt x="1796" y="2037"/>
                </a:cubicBezTo>
                <a:cubicBezTo>
                  <a:pt x="1791" y="2014"/>
                  <a:pt x="1805" y="1962"/>
                  <a:pt x="1782" y="1967"/>
                </a:cubicBezTo>
                <a:cubicBezTo>
                  <a:pt x="1749" y="1974"/>
                  <a:pt x="1726" y="2051"/>
                  <a:pt x="1726" y="2051"/>
                </a:cubicBezTo>
                <a:cubicBezTo>
                  <a:pt x="1694" y="2040"/>
                  <a:pt x="1662" y="2039"/>
                  <a:pt x="1656" y="1995"/>
                </a:cubicBezTo>
                <a:cubicBezTo>
                  <a:pt x="1653" y="1976"/>
                  <a:pt x="1665" y="1957"/>
                  <a:pt x="1670" y="1939"/>
                </a:cubicBezTo>
                <a:cubicBezTo>
                  <a:pt x="1679" y="1910"/>
                  <a:pt x="1698" y="1854"/>
                  <a:pt x="1698" y="1854"/>
                </a:cubicBezTo>
                <a:cubicBezTo>
                  <a:pt x="1693" y="1826"/>
                  <a:pt x="1697" y="1795"/>
                  <a:pt x="1684" y="1770"/>
                </a:cubicBezTo>
                <a:cubicBezTo>
                  <a:pt x="1659" y="1721"/>
                  <a:pt x="1561" y="1729"/>
                  <a:pt x="1515" y="1714"/>
                </a:cubicBezTo>
                <a:cubicBezTo>
                  <a:pt x="1444" y="1608"/>
                  <a:pt x="1414" y="1646"/>
                  <a:pt x="1263" y="1658"/>
                </a:cubicBezTo>
                <a:cubicBezTo>
                  <a:pt x="1241" y="1679"/>
                  <a:pt x="1213" y="1693"/>
                  <a:pt x="1192" y="1714"/>
                </a:cubicBezTo>
                <a:cubicBezTo>
                  <a:pt x="1159" y="1747"/>
                  <a:pt x="1150" y="1798"/>
                  <a:pt x="1136" y="1840"/>
                </a:cubicBezTo>
                <a:cubicBezTo>
                  <a:pt x="1127" y="1868"/>
                  <a:pt x="1052" y="1868"/>
                  <a:pt x="1052" y="1868"/>
                </a:cubicBezTo>
                <a:cubicBezTo>
                  <a:pt x="945" y="1832"/>
                  <a:pt x="841" y="1828"/>
                  <a:pt x="729" y="1812"/>
                </a:cubicBezTo>
                <a:cubicBezTo>
                  <a:pt x="715" y="1803"/>
                  <a:pt x="667" y="1775"/>
                  <a:pt x="658" y="1756"/>
                </a:cubicBezTo>
                <a:cubicBezTo>
                  <a:pt x="605" y="1651"/>
                  <a:pt x="668" y="1685"/>
                  <a:pt x="588" y="1658"/>
                </a:cubicBezTo>
                <a:cubicBezTo>
                  <a:pt x="555" y="1609"/>
                  <a:pt x="523" y="1545"/>
                  <a:pt x="504" y="1489"/>
                </a:cubicBezTo>
                <a:cubicBezTo>
                  <a:pt x="531" y="1380"/>
                  <a:pt x="564" y="1302"/>
                  <a:pt x="644" y="1222"/>
                </a:cubicBezTo>
                <a:cubicBezTo>
                  <a:pt x="630" y="1217"/>
                  <a:pt x="615" y="1215"/>
                  <a:pt x="602" y="1208"/>
                </a:cubicBezTo>
                <a:cubicBezTo>
                  <a:pt x="587" y="1200"/>
                  <a:pt x="576" y="1177"/>
                  <a:pt x="560" y="1180"/>
                </a:cubicBezTo>
                <a:cubicBezTo>
                  <a:pt x="544" y="1183"/>
                  <a:pt x="543" y="1209"/>
                  <a:pt x="532" y="1222"/>
                </a:cubicBezTo>
                <a:cubicBezTo>
                  <a:pt x="519" y="1237"/>
                  <a:pt x="504" y="1250"/>
                  <a:pt x="490" y="1264"/>
                </a:cubicBezTo>
                <a:cubicBezTo>
                  <a:pt x="481" y="1250"/>
                  <a:pt x="475" y="1233"/>
                  <a:pt x="462" y="1222"/>
                </a:cubicBezTo>
                <a:cubicBezTo>
                  <a:pt x="436" y="1200"/>
                  <a:pt x="377" y="1166"/>
                  <a:pt x="377" y="1166"/>
                </a:cubicBezTo>
                <a:cubicBezTo>
                  <a:pt x="322" y="1002"/>
                  <a:pt x="371" y="1166"/>
                  <a:pt x="335" y="983"/>
                </a:cubicBezTo>
                <a:cubicBezTo>
                  <a:pt x="332" y="969"/>
                  <a:pt x="331" y="951"/>
                  <a:pt x="321" y="941"/>
                </a:cubicBezTo>
                <a:cubicBezTo>
                  <a:pt x="311" y="931"/>
                  <a:pt x="292" y="934"/>
                  <a:pt x="279" y="927"/>
                </a:cubicBezTo>
                <a:cubicBezTo>
                  <a:pt x="264" y="919"/>
                  <a:pt x="252" y="906"/>
                  <a:pt x="237" y="899"/>
                </a:cubicBezTo>
                <a:cubicBezTo>
                  <a:pt x="210" y="887"/>
                  <a:pt x="153" y="871"/>
                  <a:pt x="153" y="871"/>
                </a:cubicBezTo>
                <a:cubicBezTo>
                  <a:pt x="144" y="857"/>
                  <a:pt x="138" y="839"/>
                  <a:pt x="125" y="829"/>
                </a:cubicBezTo>
                <a:cubicBezTo>
                  <a:pt x="113" y="820"/>
                  <a:pt x="93" y="826"/>
                  <a:pt x="82" y="815"/>
                </a:cubicBezTo>
                <a:cubicBezTo>
                  <a:pt x="71" y="805"/>
                  <a:pt x="76" y="785"/>
                  <a:pt x="68" y="773"/>
                </a:cubicBezTo>
                <a:cubicBezTo>
                  <a:pt x="57" y="756"/>
                  <a:pt x="40" y="744"/>
                  <a:pt x="26" y="730"/>
                </a:cubicBezTo>
                <a:cubicBezTo>
                  <a:pt x="0" y="652"/>
                  <a:pt x="7" y="719"/>
                  <a:pt x="54" y="660"/>
                </a:cubicBezTo>
                <a:cubicBezTo>
                  <a:pt x="63" y="648"/>
                  <a:pt x="60" y="631"/>
                  <a:pt x="68" y="618"/>
                </a:cubicBezTo>
                <a:cubicBezTo>
                  <a:pt x="93" y="578"/>
                  <a:pt x="141" y="575"/>
                  <a:pt x="181" y="562"/>
                </a:cubicBezTo>
                <a:cubicBezTo>
                  <a:pt x="197" y="557"/>
                  <a:pt x="208" y="541"/>
                  <a:pt x="223" y="534"/>
                </a:cubicBezTo>
                <a:cubicBezTo>
                  <a:pt x="250" y="522"/>
                  <a:pt x="307" y="506"/>
                  <a:pt x="307" y="506"/>
                </a:cubicBezTo>
                <a:cubicBezTo>
                  <a:pt x="359" y="513"/>
                  <a:pt x="418" y="505"/>
                  <a:pt x="462" y="534"/>
                </a:cubicBezTo>
                <a:cubicBezTo>
                  <a:pt x="589" y="618"/>
                  <a:pt x="395" y="544"/>
                  <a:pt x="532" y="590"/>
                </a:cubicBezTo>
                <a:cubicBezTo>
                  <a:pt x="554" y="657"/>
                  <a:pt x="566" y="653"/>
                  <a:pt x="630" y="632"/>
                </a:cubicBezTo>
                <a:cubicBezTo>
                  <a:pt x="655" y="558"/>
                  <a:pt x="633" y="600"/>
                  <a:pt x="715" y="520"/>
                </a:cubicBezTo>
                <a:cubicBezTo>
                  <a:pt x="727" y="508"/>
                  <a:pt x="729" y="487"/>
                  <a:pt x="743" y="478"/>
                </a:cubicBezTo>
                <a:cubicBezTo>
                  <a:pt x="768" y="462"/>
                  <a:pt x="902" y="439"/>
                  <a:pt x="925" y="435"/>
                </a:cubicBezTo>
                <a:cubicBezTo>
                  <a:pt x="943" y="490"/>
                  <a:pt x="962" y="502"/>
                  <a:pt x="1010" y="534"/>
                </a:cubicBezTo>
                <a:cubicBezTo>
                  <a:pt x="1029" y="529"/>
                  <a:pt x="1047" y="520"/>
                  <a:pt x="1066" y="520"/>
                </a:cubicBezTo>
                <a:cubicBezTo>
                  <a:pt x="1136" y="520"/>
                  <a:pt x="1184" y="583"/>
                  <a:pt x="1249" y="604"/>
                </a:cubicBezTo>
                <a:cubicBezTo>
                  <a:pt x="1268" y="576"/>
                  <a:pt x="1286" y="548"/>
                  <a:pt x="1305" y="520"/>
                </a:cubicBezTo>
                <a:cubicBezTo>
                  <a:pt x="1313" y="508"/>
                  <a:pt x="1310" y="490"/>
                  <a:pt x="1319" y="478"/>
                </a:cubicBezTo>
                <a:cubicBezTo>
                  <a:pt x="1338" y="454"/>
                  <a:pt x="1377" y="444"/>
                  <a:pt x="1403" y="435"/>
                </a:cubicBezTo>
                <a:cubicBezTo>
                  <a:pt x="1426" y="440"/>
                  <a:pt x="1452" y="438"/>
                  <a:pt x="1473" y="450"/>
                </a:cubicBezTo>
                <a:cubicBezTo>
                  <a:pt x="1488" y="458"/>
                  <a:pt x="1484" y="489"/>
                  <a:pt x="1501" y="492"/>
                </a:cubicBezTo>
                <a:cubicBezTo>
                  <a:pt x="1552" y="500"/>
                  <a:pt x="1604" y="483"/>
                  <a:pt x="1656" y="478"/>
                </a:cubicBezTo>
                <a:cubicBezTo>
                  <a:pt x="1710" y="442"/>
                  <a:pt x="1770" y="429"/>
                  <a:pt x="1825" y="393"/>
                </a:cubicBezTo>
                <a:cubicBezTo>
                  <a:pt x="1834" y="365"/>
                  <a:pt x="1844" y="337"/>
                  <a:pt x="1853" y="309"/>
                </a:cubicBezTo>
                <a:cubicBezTo>
                  <a:pt x="1878" y="235"/>
                  <a:pt x="1855" y="275"/>
                  <a:pt x="1951" y="211"/>
                </a:cubicBezTo>
                <a:cubicBezTo>
                  <a:pt x="1976" y="195"/>
                  <a:pt x="2007" y="192"/>
                  <a:pt x="2035" y="183"/>
                </a:cubicBezTo>
                <a:cubicBezTo>
                  <a:pt x="2049" y="178"/>
                  <a:pt x="2077" y="169"/>
                  <a:pt x="2077" y="169"/>
                </a:cubicBezTo>
                <a:cubicBezTo>
                  <a:pt x="2115" y="131"/>
                  <a:pt x="2165" y="74"/>
                  <a:pt x="2218" y="56"/>
                </a:cubicBezTo>
                <a:cubicBezTo>
                  <a:pt x="2322" y="21"/>
                  <a:pt x="2276" y="41"/>
                  <a:pt x="2358" y="0"/>
                </a:cubicBezTo>
                <a:close/>
              </a:path>
            </a:pathLst>
          </a:custGeom>
          <a:gradFill rotWithShape="1">
            <a:gsLst>
              <a:gs pos="0">
                <a:srgbClr val="FFCC00"/>
              </a:gs>
              <a:gs pos="100000">
                <a:srgbClr val="FFCC00">
                  <a:gamma/>
                  <a:shade val="46275"/>
                  <a:invGamma/>
                </a:srgbClr>
              </a:gs>
            </a:gsLst>
            <a:lin ang="5400000" scaled="1"/>
          </a:gradFill>
          <a:ln w="9525">
            <a:round/>
            <a:headEnd/>
            <a:tailEnd/>
          </a:ln>
          <a:effectLst/>
          <a:scene3d>
            <a:camera prst="legacyObliqueFront"/>
            <a:lightRig rig="legacyFlat3" dir="b"/>
          </a:scene3d>
          <a:sp3d extrusionH="887400" prstMaterial="legacyMatte">
            <a:bevelT w="13500" h="13500" prst="angle"/>
            <a:bevelB w="13500" h="13500" prst="angle"/>
            <a:extrusionClr>
              <a:srgbClr val="FFCC00"/>
            </a:extrusionClr>
          </a:sp3d>
        </p:spPr>
        <p:txBody>
          <a:bodyPr>
            <a:flatTx/>
          </a:bodyPr>
          <a:lstStyle/>
          <a:p>
            <a:endParaRPr lang="en-US"/>
          </a:p>
        </p:txBody>
      </p:sp>
      <p:sp>
        <p:nvSpPr>
          <p:cNvPr id="6151" name="Freeform 7"/>
          <p:cNvSpPr>
            <a:spLocks/>
          </p:cNvSpPr>
          <p:nvPr/>
        </p:nvSpPr>
        <p:spPr bwMode="auto">
          <a:xfrm>
            <a:off x="5943600" y="2057400"/>
            <a:ext cx="4953000" cy="5257800"/>
          </a:xfrm>
          <a:custGeom>
            <a:avLst/>
            <a:gdLst/>
            <a:ahLst/>
            <a:cxnLst>
              <a:cxn ang="0">
                <a:pos x="1826" y="99"/>
              </a:cxn>
              <a:cxn ang="0">
                <a:pos x="1911" y="155"/>
              </a:cxn>
              <a:cxn ang="0">
                <a:pos x="2051" y="113"/>
              </a:cxn>
              <a:cxn ang="0">
                <a:pos x="2136" y="14"/>
              </a:cxn>
              <a:cxn ang="0">
                <a:pos x="2234" y="57"/>
              </a:cxn>
              <a:cxn ang="0">
                <a:pos x="2402" y="71"/>
              </a:cxn>
              <a:cxn ang="0">
                <a:pos x="2543" y="141"/>
              </a:cxn>
              <a:cxn ang="0">
                <a:pos x="2599" y="183"/>
              </a:cxn>
              <a:cxn ang="0">
                <a:pos x="2599" y="57"/>
              </a:cxn>
              <a:cxn ang="0">
                <a:pos x="2782" y="253"/>
              </a:cxn>
              <a:cxn ang="0">
                <a:pos x="2683" y="534"/>
              </a:cxn>
              <a:cxn ang="0">
                <a:pos x="2740" y="647"/>
              </a:cxn>
              <a:cxn ang="0">
                <a:pos x="2824" y="759"/>
              </a:cxn>
              <a:cxn ang="0">
                <a:pos x="2796" y="1054"/>
              </a:cxn>
              <a:cxn ang="0">
                <a:pos x="2669" y="1096"/>
              </a:cxn>
              <a:cxn ang="0">
                <a:pos x="2557" y="1307"/>
              </a:cxn>
              <a:cxn ang="0">
                <a:pos x="2641" y="1602"/>
              </a:cxn>
              <a:cxn ang="0">
                <a:pos x="2838" y="1658"/>
              </a:cxn>
              <a:cxn ang="0">
                <a:pos x="2866" y="1742"/>
              </a:cxn>
              <a:cxn ang="0">
                <a:pos x="2810" y="1953"/>
              </a:cxn>
              <a:cxn ang="0">
                <a:pos x="2824" y="2361"/>
              </a:cxn>
              <a:cxn ang="0">
                <a:pos x="2852" y="3133"/>
              </a:cxn>
              <a:cxn ang="0">
                <a:pos x="1869" y="3077"/>
              </a:cxn>
              <a:cxn ang="0">
                <a:pos x="1194" y="3105"/>
              </a:cxn>
              <a:cxn ang="0">
                <a:pos x="1124" y="3035"/>
              </a:cxn>
              <a:cxn ang="0">
                <a:pos x="941" y="2909"/>
              </a:cxn>
              <a:cxn ang="0">
                <a:pos x="857" y="2880"/>
              </a:cxn>
              <a:cxn ang="0">
                <a:pos x="787" y="2712"/>
              </a:cxn>
              <a:cxn ang="0">
                <a:pos x="717" y="2642"/>
              </a:cxn>
              <a:cxn ang="0">
                <a:pos x="604" y="2585"/>
              </a:cxn>
              <a:cxn ang="0">
                <a:pos x="492" y="2318"/>
              </a:cxn>
              <a:cxn ang="0">
                <a:pos x="155" y="2094"/>
              </a:cxn>
              <a:cxn ang="0">
                <a:pos x="56" y="1911"/>
              </a:cxn>
              <a:cxn ang="0">
                <a:pos x="0" y="1785"/>
              </a:cxn>
              <a:cxn ang="0">
                <a:pos x="70" y="1546"/>
              </a:cxn>
              <a:cxn ang="0">
                <a:pos x="141" y="1349"/>
              </a:cxn>
              <a:cxn ang="0">
                <a:pos x="309" y="1321"/>
              </a:cxn>
              <a:cxn ang="0">
                <a:pos x="365" y="1223"/>
              </a:cxn>
              <a:cxn ang="0">
                <a:pos x="408" y="1152"/>
              </a:cxn>
              <a:cxn ang="0">
                <a:pos x="590" y="1040"/>
              </a:cxn>
              <a:cxn ang="0">
                <a:pos x="660" y="900"/>
              </a:cxn>
              <a:cxn ang="0">
                <a:pos x="745" y="759"/>
              </a:cxn>
              <a:cxn ang="0">
                <a:pos x="815" y="703"/>
              </a:cxn>
              <a:cxn ang="0">
                <a:pos x="1068" y="562"/>
              </a:cxn>
              <a:cxn ang="0">
                <a:pos x="1166" y="464"/>
              </a:cxn>
              <a:cxn ang="0">
                <a:pos x="1377" y="408"/>
              </a:cxn>
              <a:cxn ang="0">
                <a:pos x="1489" y="197"/>
              </a:cxn>
              <a:cxn ang="0">
                <a:pos x="1756" y="113"/>
              </a:cxn>
              <a:cxn ang="0">
                <a:pos x="1742" y="99"/>
              </a:cxn>
            </a:cxnLst>
            <a:rect l="0" t="0" r="r" b="b"/>
            <a:pathLst>
              <a:path w="2910" h="3146">
                <a:moveTo>
                  <a:pt x="1742" y="99"/>
                </a:moveTo>
                <a:cubicBezTo>
                  <a:pt x="1854" y="136"/>
                  <a:pt x="1714" y="99"/>
                  <a:pt x="1826" y="99"/>
                </a:cubicBezTo>
                <a:cubicBezTo>
                  <a:pt x="1841" y="99"/>
                  <a:pt x="1855" y="108"/>
                  <a:pt x="1869" y="113"/>
                </a:cubicBezTo>
                <a:cubicBezTo>
                  <a:pt x="1898" y="200"/>
                  <a:pt x="1889" y="230"/>
                  <a:pt x="1911" y="155"/>
                </a:cubicBezTo>
                <a:cubicBezTo>
                  <a:pt x="1916" y="136"/>
                  <a:pt x="1920" y="118"/>
                  <a:pt x="1925" y="99"/>
                </a:cubicBezTo>
                <a:cubicBezTo>
                  <a:pt x="1991" y="121"/>
                  <a:pt x="1985" y="91"/>
                  <a:pt x="2051" y="113"/>
                </a:cubicBezTo>
                <a:cubicBezTo>
                  <a:pt x="2075" y="186"/>
                  <a:pt x="2090" y="180"/>
                  <a:pt x="2150" y="141"/>
                </a:cubicBezTo>
                <a:cubicBezTo>
                  <a:pt x="2190" y="80"/>
                  <a:pt x="2187" y="67"/>
                  <a:pt x="2136" y="14"/>
                </a:cubicBezTo>
                <a:cubicBezTo>
                  <a:pt x="2150" y="9"/>
                  <a:pt x="2163" y="0"/>
                  <a:pt x="2178" y="0"/>
                </a:cubicBezTo>
                <a:cubicBezTo>
                  <a:pt x="2253" y="0"/>
                  <a:pt x="2197" y="19"/>
                  <a:pt x="2234" y="57"/>
                </a:cubicBezTo>
                <a:cubicBezTo>
                  <a:pt x="2244" y="68"/>
                  <a:pt x="2262" y="66"/>
                  <a:pt x="2276" y="71"/>
                </a:cubicBezTo>
                <a:cubicBezTo>
                  <a:pt x="2460" y="10"/>
                  <a:pt x="2288" y="43"/>
                  <a:pt x="2402" y="71"/>
                </a:cubicBezTo>
                <a:cubicBezTo>
                  <a:pt x="2443" y="81"/>
                  <a:pt x="2487" y="80"/>
                  <a:pt x="2529" y="85"/>
                </a:cubicBezTo>
                <a:cubicBezTo>
                  <a:pt x="2534" y="104"/>
                  <a:pt x="2546" y="122"/>
                  <a:pt x="2543" y="141"/>
                </a:cubicBezTo>
                <a:cubicBezTo>
                  <a:pt x="2534" y="204"/>
                  <a:pt x="2475" y="170"/>
                  <a:pt x="2557" y="197"/>
                </a:cubicBezTo>
                <a:cubicBezTo>
                  <a:pt x="2571" y="192"/>
                  <a:pt x="2590" y="195"/>
                  <a:pt x="2599" y="183"/>
                </a:cubicBezTo>
                <a:cubicBezTo>
                  <a:pt x="2616" y="159"/>
                  <a:pt x="2627" y="99"/>
                  <a:pt x="2627" y="99"/>
                </a:cubicBezTo>
                <a:cubicBezTo>
                  <a:pt x="2618" y="85"/>
                  <a:pt x="2583" y="53"/>
                  <a:pt x="2599" y="57"/>
                </a:cubicBezTo>
                <a:cubicBezTo>
                  <a:pt x="2632" y="65"/>
                  <a:pt x="2683" y="113"/>
                  <a:pt x="2683" y="113"/>
                </a:cubicBezTo>
                <a:cubicBezTo>
                  <a:pt x="2709" y="187"/>
                  <a:pt x="2705" y="227"/>
                  <a:pt x="2782" y="253"/>
                </a:cubicBezTo>
                <a:cubicBezTo>
                  <a:pt x="2807" y="329"/>
                  <a:pt x="2782" y="316"/>
                  <a:pt x="2754" y="380"/>
                </a:cubicBezTo>
                <a:cubicBezTo>
                  <a:pt x="2725" y="445"/>
                  <a:pt x="2731" y="487"/>
                  <a:pt x="2683" y="534"/>
                </a:cubicBezTo>
                <a:cubicBezTo>
                  <a:pt x="2722" y="651"/>
                  <a:pt x="2668" y="508"/>
                  <a:pt x="2726" y="605"/>
                </a:cubicBezTo>
                <a:cubicBezTo>
                  <a:pt x="2734" y="618"/>
                  <a:pt x="2733" y="634"/>
                  <a:pt x="2740" y="647"/>
                </a:cubicBezTo>
                <a:cubicBezTo>
                  <a:pt x="2763" y="694"/>
                  <a:pt x="2768" y="689"/>
                  <a:pt x="2810" y="717"/>
                </a:cubicBezTo>
                <a:cubicBezTo>
                  <a:pt x="2815" y="731"/>
                  <a:pt x="2817" y="746"/>
                  <a:pt x="2824" y="759"/>
                </a:cubicBezTo>
                <a:cubicBezTo>
                  <a:pt x="2840" y="788"/>
                  <a:pt x="2880" y="843"/>
                  <a:pt x="2880" y="843"/>
                </a:cubicBezTo>
                <a:cubicBezTo>
                  <a:pt x="2910" y="936"/>
                  <a:pt x="2847" y="978"/>
                  <a:pt x="2796" y="1054"/>
                </a:cubicBezTo>
                <a:cubicBezTo>
                  <a:pt x="2780" y="1079"/>
                  <a:pt x="2740" y="1073"/>
                  <a:pt x="2712" y="1082"/>
                </a:cubicBezTo>
                <a:cubicBezTo>
                  <a:pt x="2698" y="1087"/>
                  <a:pt x="2669" y="1096"/>
                  <a:pt x="2669" y="1096"/>
                </a:cubicBezTo>
                <a:cubicBezTo>
                  <a:pt x="2650" y="1124"/>
                  <a:pt x="2624" y="1149"/>
                  <a:pt x="2613" y="1181"/>
                </a:cubicBezTo>
                <a:cubicBezTo>
                  <a:pt x="2580" y="1281"/>
                  <a:pt x="2601" y="1240"/>
                  <a:pt x="2557" y="1307"/>
                </a:cubicBezTo>
                <a:cubicBezTo>
                  <a:pt x="2577" y="1368"/>
                  <a:pt x="2567" y="1428"/>
                  <a:pt x="2613" y="1476"/>
                </a:cubicBezTo>
                <a:cubicBezTo>
                  <a:pt x="2627" y="1517"/>
                  <a:pt x="2620" y="1565"/>
                  <a:pt x="2641" y="1602"/>
                </a:cubicBezTo>
                <a:cubicBezTo>
                  <a:pt x="2648" y="1615"/>
                  <a:pt x="2669" y="1611"/>
                  <a:pt x="2683" y="1616"/>
                </a:cubicBezTo>
                <a:cubicBezTo>
                  <a:pt x="2768" y="1599"/>
                  <a:pt x="2778" y="1598"/>
                  <a:pt x="2838" y="1658"/>
                </a:cubicBezTo>
                <a:cubicBezTo>
                  <a:pt x="2843" y="1700"/>
                  <a:pt x="2839" y="1745"/>
                  <a:pt x="2852" y="1785"/>
                </a:cubicBezTo>
                <a:cubicBezTo>
                  <a:pt x="2857" y="1799"/>
                  <a:pt x="2852" y="1747"/>
                  <a:pt x="2866" y="1742"/>
                </a:cubicBezTo>
                <a:cubicBezTo>
                  <a:pt x="2879" y="1738"/>
                  <a:pt x="2885" y="1761"/>
                  <a:pt x="2894" y="1771"/>
                </a:cubicBezTo>
                <a:cubicBezTo>
                  <a:pt x="2835" y="1860"/>
                  <a:pt x="2841" y="1859"/>
                  <a:pt x="2810" y="1953"/>
                </a:cubicBezTo>
                <a:cubicBezTo>
                  <a:pt x="2821" y="1987"/>
                  <a:pt x="2850" y="2016"/>
                  <a:pt x="2852" y="2052"/>
                </a:cubicBezTo>
                <a:cubicBezTo>
                  <a:pt x="2858" y="2172"/>
                  <a:pt x="2842" y="2253"/>
                  <a:pt x="2824" y="2361"/>
                </a:cubicBezTo>
                <a:cubicBezTo>
                  <a:pt x="2834" y="2475"/>
                  <a:pt x="2844" y="2586"/>
                  <a:pt x="2866" y="2698"/>
                </a:cubicBezTo>
                <a:cubicBezTo>
                  <a:pt x="2861" y="2843"/>
                  <a:pt x="2886" y="2992"/>
                  <a:pt x="2852" y="3133"/>
                </a:cubicBezTo>
                <a:cubicBezTo>
                  <a:pt x="2849" y="3146"/>
                  <a:pt x="2749" y="3091"/>
                  <a:pt x="2726" y="3091"/>
                </a:cubicBezTo>
                <a:cubicBezTo>
                  <a:pt x="2440" y="3086"/>
                  <a:pt x="2155" y="3082"/>
                  <a:pt x="1869" y="3077"/>
                </a:cubicBezTo>
                <a:cubicBezTo>
                  <a:pt x="1689" y="3051"/>
                  <a:pt x="1522" y="3076"/>
                  <a:pt x="1349" y="3119"/>
                </a:cubicBezTo>
                <a:cubicBezTo>
                  <a:pt x="1297" y="3114"/>
                  <a:pt x="1244" y="3120"/>
                  <a:pt x="1194" y="3105"/>
                </a:cubicBezTo>
                <a:cubicBezTo>
                  <a:pt x="1178" y="3100"/>
                  <a:pt x="1178" y="3075"/>
                  <a:pt x="1166" y="3063"/>
                </a:cubicBezTo>
                <a:cubicBezTo>
                  <a:pt x="1154" y="3051"/>
                  <a:pt x="1138" y="3044"/>
                  <a:pt x="1124" y="3035"/>
                </a:cubicBezTo>
                <a:cubicBezTo>
                  <a:pt x="1052" y="2927"/>
                  <a:pt x="1100" y="2961"/>
                  <a:pt x="984" y="2923"/>
                </a:cubicBezTo>
                <a:cubicBezTo>
                  <a:pt x="970" y="2918"/>
                  <a:pt x="955" y="2914"/>
                  <a:pt x="941" y="2909"/>
                </a:cubicBezTo>
                <a:cubicBezTo>
                  <a:pt x="927" y="2904"/>
                  <a:pt x="913" y="2899"/>
                  <a:pt x="899" y="2894"/>
                </a:cubicBezTo>
                <a:cubicBezTo>
                  <a:pt x="885" y="2889"/>
                  <a:pt x="857" y="2880"/>
                  <a:pt x="857" y="2880"/>
                </a:cubicBezTo>
                <a:cubicBezTo>
                  <a:pt x="813" y="2813"/>
                  <a:pt x="834" y="2854"/>
                  <a:pt x="801" y="2754"/>
                </a:cubicBezTo>
                <a:cubicBezTo>
                  <a:pt x="796" y="2740"/>
                  <a:pt x="799" y="2720"/>
                  <a:pt x="787" y="2712"/>
                </a:cubicBezTo>
                <a:cubicBezTo>
                  <a:pt x="773" y="2703"/>
                  <a:pt x="759" y="2693"/>
                  <a:pt x="745" y="2684"/>
                </a:cubicBezTo>
                <a:cubicBezTo>
                  <a:pt x="736" y="2670"/>
                  <a:pt x="731" y="2651"/>
                  <a:pt x="717" y="2642"/>
                </a:cubicBezTo>
                <a:cubicBezTo>
                  <a:pt x="692" y="2626"/>
                  <a:pt x="632" y="2614"/>
                  <a:pt x="632" y="2614"/>
                </a:cubicBezTo>
                <a:cubicBezTo>
                  <a:pt x="623" y="2604"/>
                  <a:pt x="615" y="2592"/>
                  <a:pt x="604" y="2585"/>
                </a:cubicBezTo>
                <a:cubicBezTo>
                  <a:pt x="591" y="2577"/>
                  <a:pt x="571" y="2583"/>
                  <a:pt x="562" y="2571"/>
                </a:cubicBezTo>
                <a:cubicBezTo>
                  <a:pt x="514" y="2504"/>
                  <a:pt x="534" y="2373"/>
                  <a:pt x="492" y="2318"/>
                </a:cubicBezTo>
                <a:cubicBezTo>
                  <a:pt x="421" y="2226"/>
                  <a:pt x="383" y="2203"/>
                  <a:pt x="281" y="2178"/>
                </a:cubicBezTo>
                <a:cubicBezTo>
                  <a:pt x="244" y="2141"/>
                  <a:pt x="203" y="2115"/>
                  <a:pt x="155" y="2094"/>
                </a:cubicBezTo>
                <a:cubicBezTo>
                  <a:pt x="128" y="2082"/>
                  <a:pt x="70" y="2066"/>
                  <a:pt x="70" y="2066"/>
                </a:cubicBezTo>
                <a:cubicBezTo>
                  <a:pt x="65" y="2014"/>
                  <a:pt x="67" y="1962"/>
                  <a:pt x="56" y="1911"/>
                </a:cubicBezTo>
                <a:cubicBezTo>
                  <a:pt x="52" y="1895"/>
                  <a:pt x="35" y="1884"/>
                  <a:pt x="28" y="1869"/>
                </a:cubicBezTo>
                <a:cubicBezTo>
                  <a:pt x="16" y="1842"/>
                  <a:pt x="0" y="1785"/>
                  <a:pt x="0" y="1785"/>
                </a:cubicBezTo>
                <a:cubicBezTo>
                  <a:pt x="13" y="1717"/>
                  <a:pt x="34" y="1654"/>
                  <a:pt x="56" y="1588"/>
                </a:cubicBezTo>
                <a:cubicBezTo>
                  <a:pt x="61" y="1574"/>
                  <a:pt x="65" y="1560"/>
                  <a:pt x="70" y="1546"/>
                </a:cubicBezTo>
                <a:cubicBezTo>
                  <a:pt x="75" y="1532"/>
                  <a:pt x="84" y="1504"/>
                  <a:pt x="84" y="1504"/>
                </a:cubicBezTo>
                <a:cubicBezTo>
                  <a:pt x="91" y="1462"/>
                  <a:pt x="91" y="1374"/>
                  <a:pt x="141" y="1349"/>
                </a:cubicBezTo>
                <a:cubicBezTo>
                  <a:pt x="158" y="1340"/>
                  <a:pt x="178" y="1340"/>
                  <a:pt x="197" y="1335"/>
                </a:cubicBezTo>
                <a:cubicBezTo>
                  <a:pt x="297" y="1368"/>
                  <a:pt x="265" y="1388"/>
                  <a:pt x="309" y="1321"/>
                </a:cubicBezTo>
                <a:cubicBezTo>
                  <a:pt x="314" y="1293"/>
                  <a:pt x="309" y="1262"/>
                  <a:pt x="323" y="1237"/>
                </a:cubicBezTo>
                <a:cubicBezTo>
                  <a:pt x="330" y="1224"/>
                  <a:pt x="355" y="1233"/>
                  <a:pt x="365" y="1223"/>
                </a:cubicBezTo>
                <a:cubicBezTo>
                  <a:pt x="375" y="1213"/>
                  <a:pt x="371" y="1194"/>
                  <a:pt x="379" y="1181"/>
                </a:cubicBezTo>
                <a:cubicBezTo>
                  <a:pt x="386" y="1169"/>
                  <a:pt x="398" y="1162"/>
                  <a:pt x="408" y="1152"/>
                </a:cubicBezTo>
                <a:cubicBezTo>
                  <a:pt x="434" y="1074"/>
                  <a:pt x="470" y="1080"/>
                  <a:pt x="548" y="1054"/>
                </a:cubicBezTo>
                <a:cubicBezTo>
                  <a:pt x="562" y="1049"/>
                  <a:pt x="576" y="1045"/>
                  <a:pt x="590" y="1040"/>
                </a:cubicBezTo>
                <a:cubicBezTo>
                  <a:pt x="604" y="1035"/>
                  <a:pt x="632" y="1026"/>
                  <a:pt x="632" y="1026"/>
                </a:cubicBezTo>
                <a:cubicBezTo>
                  <a:pt x="697" y="928"/>
                  <a:pt x="707" y="970"/>
                  <a:pt x="660" y="900"/>
                </a:cubicBezTo>
                <a:cubicBezTo>
                  <a:pt x="669" y="872"/>
                  <a:pt x="678" y="843"/>
                  <a:pt x="688" y="815"/>
                </a:cubicBezTo>
                <a:cubicBezTo>
                  <a:pt x="707" y="759"/>
                  <a:pt x="690" y="777"/>
                  <a:pt x="745" y="759"/>
                </a:cubicBezTo>
                <a:cubicBezTo>
                  <a:pt x="754" y="745"/>
                  <a:pt x="760" y="728"/>
                  <a:pt x="773" y="717"/>
                </a:cubicBezTo>
                <a:cubicBezTo>
                  <a:pt x="785" y="708"/>
                  <a:pt x="805" y="713"/>
                  <a:pt x="815" y="703"/>
                </a:cubicBezTo>
                <a:cubicBezTo>
                  <a:pt x="865" y="653"/>
                  <a:pt x="786" y="664"/>
                  <a:pt x="857" y="619"/>
                </a:cubicBezTo>
                <a:cubicBezTo>
                  <a:pt x="911" y="584"/>
                  <a:pt x="1005" y="572"/>
                  <a:pt x="1068" y="562"/>
                </a:cubicBezTo>
                <a:cubicBezTo>
                  <a:pt x="1188" y="482"/>
                  <a:pt x="1047" y="589"/>
                  <a:pt x="1124" y="492"/>
                </a:cubicBezTo>
                <a:cubicBezTo>
                  <a:pt x="1135" y="479"/>
                  <a:pt x="1152" y="473"/>
                  <a:pt x="1166" y="464"/>
                </a:cubicBezTo>
                <a:cubicBezTo>
                  <a:pt x="1220" y="475"/>
                  <a:pt x="1242" y="489"/>
                  <a:pt x="1293" y="464"/>
                </a:cubicBezTo>
                <a:cubicBezTo>
                  <a:pt x="1323" y="449"/>
                  <a:pt x="1377" y="408"/>
                  <a:pt x="1377" y="408"/>
                </a:cubicBezTo>
                <a:cubicBezTo>
                  <a:pt x="1415" y="293"/>
                  <a:pt x="1389" y="348"/>
                  <a:pt x="1461" y="239"/>
                </a:cubicBezTo>
                <a:cubicBezTo>
                  <a:pt x="1470" y="225"/>
                  <a:pt x="1489" y="197"/>
                  <a:pt x="1489" y="197"/>
                </a:cubicBezTo>
                <a:cubicBezTo>
                  <a:pt x="1584" y="260"/>
                  <a:pt x="1632" y="210"/>
                  <a:pt x="1714" y="155"/>
                </a:cubicBezTo>
                <a:cubicBezTo>
                  <a:pt x="1730" y="144"/>
                  <a:pt x="1741" y="126"/>
                  <a:pt x="1756" y="113"/>
                </a:cubicBezTo>
                <a:cubicBezTo>
                  <a:pt x="1769" y="102"/>
                  <a:pt x="1810" y="97"/>
                  <a:pt x="1798" y="85"/>
                </a:cubicBezTo>
                <a:cubicBezTo>
                  <a:pt x="1784" y="71"/>
                  <a:pt x="1761" y="94"/>
                  <a:pt x="1742" y="99"/>
                </a:cubicBezTo>
                <a:close/>
              </a:path>
            </a:pathLst>
          </a:custGeom>
          <a:solidFill>
            <a:srgbClr val="00CCFF"/>
          </a:solidFill>
          <a:ln w="9525">
            <a:solidFill>
              <a:schemeClr val="tx2"/>
            </a:solidFill>
            <a:round/>
            <a:headEnd/>
            <a:tailEnd/>
          </a:ln>
          <a:effectLst/>
        </p:spPr>
        <p:txBody>
          <a:bodyPr/>
          <a:lstStyle/>
          <a:p>
            <a:endParaRPr lang="en-US"/>
          </a:p>
        </p:txBody>
      </p:sp>
      <p:sp>
        <p:nvSpPr>
          <p:cNvPr id="6152" name="Freeform 8"/>
          <p:cNvSpPr>
            <a:spLocks/>
          </p:cNvSpPr>
          <p:nvPr/>
        </p:nvSpPr>
        <p:spPr bwMode="auto">
          <a:xfrm>
            <a:off x="1679576" y="155575"/>
            <a:ext cx="4906963" cy="2654300"/>
          </a:xfrm>
          <a:custGeom>
            <a:avLst/>
            <a:gdLst/>
            <a:ahLst/>
            <a:cxnLst>
              <a:cxn ang="0">
                <a:pos x="0" y="492"/>
              </a:cxn>
              <a:cxn ang="0">
                <a:pos x="155" y="534"/>
              </a:cxn>
              <a:cxn ang="0">
                <a:pos x="239" y="590"/>
              </a:cxn>
              <a:cxn ang="0">
                <a:pos x="281" y="618"/>
              </a:cxn>
              <a:cxn ang="0">
                <a:pos x="309" y="647"/>
              </a:cxn>
              <a:cxn ang="0">
                <a:pos x="548" y="689"/>
              </a:cxn>
              <a:cxn ang="0">
                <a:pos x="633" y="717"/>
              </a:cxn>
              <a:cxn ang="0">
                <a:pos x="717" y="773"/>
              </a:cxn>
              <a:cxn ang="0">
                <a:pos x="928" y="829"/>
              </a:cxn>
              <a:cxn ang="0">
                <a:pos x="1096" y="914"/>
              </a:cxn>
              <a:cxn ang="0">
                <a:pos x="1138" y="942"/>
              </a:cxn>
              <a:cxn ang="0">
                <a:pos x="1223" y="970"/>
              </a:cxn>
              <a:cxn ang="0">
                <a:pos x="1265" y="984"/>
              </a:cxn>
              <a:cxn ang="0">
                <a:pos x="1560" y="1096"/>
              </a:cxn>
              <a:cxn ang="0">
                <a:pos x="1742" y="1194"/>
              </a:cxn>
              <a:cxn ang="0">
                <a:pos x="1827" y="1223"/>
              </a:cxn>
              <a:cxn ang="0">
                <a:pos x="1869" y="1237"/>
              </a:cxn>
              <a:cxn ang="0">
                <a:pos x="2108" y="1293"/>
              </a:cxn>
              <a:cxn ang="0">
                <a:pos x="2192" y="1321"/>
              </a:cxn>
              <a:cxn ang="0">
                <a:pos x="2318" y="1405"/>
              </a:cxn>
              <a:cxn ang="0">
                <a:pos x="2473" y="1490"/>
              </a:cxn>
              <a:cxn ang="0">
                <a:pos x="2557" y="1630"/>
              </a:cxn>
              <a:cxn ang="0">
                <a:pos x="2613" y="1658"/>
              </a:cxn>
              <a:cxn ang="0">
                <a:pos x="2712" y="1672"/>
              </a:cxn>
              <a:cxn ang="0">
                <a:pos x="2908" y="1616"/>
              </a:cxn>
              <a:cxn ang="0">
                <a:pos x="2951" y="1602"/>
              </a:cxn>
              <a:cxn ang="0">
                <a:pos x="2993" y="1588"/>
              </a:cxn>
              <a:cxn ang="0">
                <a:pos x="3091" y="1363"/>
              </a:cxn>
              <a:cxn ang="0">
                <a:pos x="3021" y="1251"/>
              </a:cxn>
              <a:cxn ang="0">
                <a:pos x="3049" y="1152"/>
              </a:cxn>
              <a:cxn ang="0">
                <a:pos x="2965" y="1040"/>
              </a:cxn>
              <a:cxn ang="0">
                <a:pos x="2880" y="815"/>
              </a:cxn>
              <a:cxn ang="0">
                <a:pos x="2937" y="534"/>
              </a:cxn>
              <a:cxn ang="0">
                <a:pos x="2965" y="450"/>
              </a:cxn>
              <a:cxn ang="0">
                <a:pos x="2979" y="408"/>
              </a:cxn>
              <a:cxn ang="0">
                <a:pos x="2922" y="295"/>
              </a:cxn>
              <a:cxn ang="0">
                <a:pos x="3007" y="183"/>
              </a:cxn>
              <a:cxn ang="0">
                <a:pos x="3035" y="141"/>
              </a:cxn>
              <a:cxn ang="0">
                <a:pos x="3021" y="0"/>
              </a:cxn>
            </a:cxnLst>
            <a:rect l="0" t="0" r="r" b="b"/>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rgbClr val="800000"/>
            </a:solidFill>
            <a:round/>
            <a:headEnd/>
            <a:tailEnd/>
          </a:ln>
          <a:effectLst/>
        </p:spPr>
        <p:txBody>
          <a:bodyPr/>
          <a:lstStyle/>
          <a:p>
            <a:endParaRPr lang="en-US"/>
          </a:p>
        </p:txBody>
      </p:sp>
      <p:sp>
        <p:nvSpPr>
          <p:cNvPr id="6153" name="Freeform 9"/>
          <p:cNvSpPr>
            <a:spLocks/>
          </p:cNvSpPr>
          <p:nvPr/>
        </p:nvSpPr>
        <p:spPr bwMode="auto">
          <a:xfrm>
            <a:off x="5716588" y="44450"/>
            <a:ext cx="512762" cy="1316038"/>
          </a:xfrm>
          <a:custGeom>
            <a:avLst/>
            <a:gdLst/>
            <a:ahLst/>
            <a:cxnLst>
              <a:cxn ang="0">
                <a:pos x="323" y="829"/>
              </a:cxn>
              <a:cxn ang="0">
                <a:pos x="239" y="773"/>
              </a:cxn>
              <a:cxn ang="0">
                <a:pos x="155" y="520"/>
              </a:cxn>
              <a:cxn ang="0">
                <a:pos x="141" y="478"/>
              </a:cxn>
              <a:cxn ang="0">
                <a:pos x="56" y="450"/>
              </a:cxn>
              <a:cxn ang="0">
                <a:pos x="84" y="169"/>
              </a:cxn>
              <a:cxn ang="0">
                <a:pos x="0" y="0"/>
              </a:cxn>
            </a:cxnLst>
            <a:rect l="0" t="0" r="r" b="b"/>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rgbClr val="800000"/>
            </a:solidFill>
            <a:round/>
            <a:headEnd/>
            <a:tailEnd/>
          </a:ln>
          <a:effectLst/>
        </p:spPr>
        <p:txBody>
          <a:bodyPr/>
          <a:lstStyle/>
          <a:p>
            <a:endParaRPr lang="en-US"/>
          </a:p>
        </p:txBody>
      </p:sp>
      <p:sp>
        <p:nvSpPr>
          <p:cNvPr id="6154" name="Freeform 10"/>
          <p:cNvSpPr>
            <a:spLocks/>
          </p:cNvSpPr>
          <p:nvPr/>
        </p:nvSpPr>
        <p:spPr bwMode="auto">
          <a:xfrm>
            <a:off x="2133600" y="152401"/>
            <a:ext cx="5911850" cy="2678113"/>
          </a:xfrm>
          <a:custGeom>
            <a:avLst/>
            <a:gdLst/>
            <a:ahLst/>
            <a:cxnLst>
              <a:cxn ang="0">
                <a:pos x="0" y="0"/>
              </a:cxn>
              <a:cxn ang="0">
                <a:pos x="155" y="113"/>
              </a:cxn>
              <a:cxn ang="0">
                <a:pos x="492" y="169"/>
              </a:cxn>
              <a:cxn ang="0">
                <a:pos x="534" y="197"/>
              </a:cxn>
              <a:cxn ang="0">
                <a:pos x="576" y="211"/>
              </a:cxn>
              <a:cxn ang="0">
                <a:pos x="661" y="267"/>
              </a:cxn>
              <a:cxn ang="0">
                <a:pos x="745" y="323"/>
              </a:cxn>
              <a:cxn ang="0">
                <a:pos x="773" y="352"/>
              </a:cxn>
              <a:cxn ang="0">
                <a:pos x="857" y="380"/>
              </a:cxn>
              <a:cxn ang="0">
                <a:pos x="899" y="408"/>
              </a:cxn>
              <a:cxn ang="0">
                <a:pos x="1208" y="478"/>
              </a:cxn>
              <a:cxn ang="0">
                <a:pos x="1377" y="520"/>
              </a:cxn>
              <a:cxn ang="0">
                <a:pos x="1461" y="576"/>
              </a:cxn>
              <a:cxn ang="0">
                <a:pos x="1503" y="647"/>
              </a:cxn>
              <a:cxn ang="0">
                <a:pos x="1588" y="703"/>
              </a:cxn>
              <a:cxn ang="0">
                <a:pos x="1728" y="871"/>
              </a:cxn>
              <a:cxn ang="0">
                <a:pos x="1770" y="899"/>
              </a:cxn>
              <a:cxn ang="0">
                <a:pos x="2009" y="913"/>
              </a:cxn>
              <a:cxn ang="0">
                <a:pos x="2164" y="956"/>
              </a:cxn>
              <a:cxn ang="0">
                <a:pos x="2346" y="1054"/>
              </a:cxn>
              <a:cxn ang="0">
                <a:pos x="2389" y="1068"/>
              </a:cxn>
              <a:cxn ang="0">
                <a:pos x="2459" y="1082"/>
              </a:cxn>
              <a:cxn ang="0">
                <a:pos x="2543" y="1110"/>
              </a:cxn>
              <a:cxn ang="0">
                <a:pos x="2627" y="1180"/>
              </a:cxn>
              <a:cxn ang="0">
                <a:pos x="2655" y="1223"/>
              </a:cxn>
              <a:cxn ang="0">
                <a:pos x="2740" y="1265"/>
              </a:cxn>
              <a:cxn ang="0">
                <a:pos x="2908" y="1461"/>
              </a:cxn>
              <a:cxn ang="0">
                <a:pos x="3007" y="1475"/>
              </a:cxn>
              <a:cxn ang="0">
                <a:pos x="3161" y="1560"/>
              </a:cxn>
              <a:cxn ang="0">
                <a:pos x="3541" y="1588"/>
              </a:cxn>
              <a:cxn ang="0">
                <a:pos x="3667" y="1672"/>
              </a:cxn>
              <a:cxn ang="0">
                <a:pos x="3695" y="1686"/>
              </a:cxn>
            </a:cxnLst>
            <a:rect l="0" t="0" r="r" b="b"/>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rgbClr val="800000"/>
            </a:solidFill>
            <a:round/>
            <a:headEnd/>
            <a:tailEnd/>
          </a:ln>
          <a:effectLst/>
        </p:spPr>
        <p:txBody>
          <a:bodyPr/>
          <a:lstStyle/>
          <a:p>
            <a:endParaRPr lang="en-US"/>
          </a:p>
        </p:txBody>
      </p:sp>
      <p:sp>
        <p:nvSpPr>
          <p:cNvPr id="6155" name="Freeform 11"/>
          <p:cNvSpPr>
            <a:spLocks/>
          </p:cNvSpPr>
          <p:nvPr/>
        </p:nvSpPr>
        <p:spPr bwMode="auto">
          <a:xfrm>
            <a:off x="6586539" y="2386014"/>
            <a:ext cx="352425" cy="1404937"/>
          </a:xfrm>
          <a:custGeom>
            <a:avLst/>
            <a:gdLst/>
            <a:ahLst/>
            <a:cxnLst>
              <a:cxn ang="0">
                <a:pos x="0" y="0"/>
              </a:cxn>
              <a:cxn ang="0">
                <a:pos x="84" y="169"/>
              </a:cxn>
              <a:cxn ang="0">
                <a:pos x="183" y="365"/>
              </a:cxn>
              <a:cxn ang="0">
                <a:pos x="141" y="703"/>
              </a:cxn>
              <a:cxn ang="0">
                <a:pos x="127" y="885"/>
              </a:cxn>
            </a:cxnLst>
            <a:rect l="0" t="0" r="r" b="b"/>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rgbClr val="800000"/>
            </a:solidFill>
            <a:round/>
            <a:headEnd/>
            <a:tailEnd/>
          </a:ln>
          <a:effectLst/>
        </p:spPr>
        <p:txBody>
          <a:bodyPr/>
          <a:lstStyle/>
          <a:p>
            <a:endParaRPr lang="en-US"/>
          </a:p>
        </p:txBody>
      </p:sp>
      <p:sp>
        <p:nvSpPr>
          <p:cNvPr id="6156" name="Freeform 12"/>
          <p:cNvSpPr>
            <a:spLocks/>
          </p:cNvSpPr>
          <p:nvPr/>
        </p:nvSpPr>
        <p:spPr bwMode="auto">
          <a:xfrm>
            <a:off x="6854826" y="3363914"/>
            <a:ext cx="288925" cy="71437"/>
          </a:xfrm>
          <a:custGeom>
            <a:avLst/>
            <a:gdLst/>
            <a:ahLst/>
            <a:cxnLst>
              <a:cxn ang="0">
                <a:pos x="0" y="30"/>
              </a:cxn>
              <a:cxn ang="0">
                <a:pos x="56" y="16"/>
              </a:cxn>
              <a:cxn ang="0">
                <a:pos x="98" y="2"/>
              </a:cxn>
              <a:cxn ang="0">
                <a:pos x="140" y="30"/>
              </a:cxn>
              <a:cxn ang="0">
                <a:pos x="182" y="45"/>
              </a:cxn>
            </a:cxnLst>
            <a:rect l="0" t="0" r="r" b="b"/>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rgbClr val="800000"/>
            </a:solidFill>
            <a:round/>
            <a:headEnd/>
            <a:tailEnd/>
          </a:ln>
          <a:effectLst/>
        </p:spPr>
        <p:txBody>
          <a:bodyPr/>
          <a:lstStyle/>
          <a:p>
            <a:endParaRPr lang="en-US"/>
          </a:p>
        </p:txBody>
      </p:sp>
      <p:sp>
        <p:nvSpPr>
          <p:cNvPr id="6157" name="Freeform 13"/>
          <p:cNvSpPr>
            <a:spLocks/>
          </p:cNvSpPr>
          <p:nvPr/>
        </p:nvSpPr>
        <p:spPr bwMode="auto">
          <a:xfrm>
            <a:off x="3200401" y="2743201"/>
            <a:ext cx="3103563" cy="1560513"/>
          </a:xfrm>
          <a:custGeom>
            <a:avLst/>
            <a:gdLst/>
            <a:ahLst/>
            <a:cxnLst>
              <a:cxn ang="0">
                <a:pos x="1955" y="983"/>
              </a:cxn>
              <a:cxn ang="0">
                <a:pos x="1913" y="969"/>
              </a:cxn>
              <a:cxn ang="0">
                <a:pos x="1899" y="927"/>
              </a:cxn>
              <a:cxn ang="0">
                <a:pos x="1870" y="899"/>
              </a:cxn>
              <a:cxn ang="0">
                <a:pos x="1842" y="857"/>
              </a:cxn>
              <a:cxn ang="0">
                <a:pos x="1758" y="829"/>
              </a:cxn>
              <a:cxn ang="0">
                <a:pos x="1463" y="758"/>
              </a:cxn>
              <a:cxn ang="0">
                <a:pos x="1365" y="590"/>
              </a:cxn>
              <a:cxn ang="0">
                <a:pos x="1323" y="562"/>
              </a:cxn>
              <a:cxn ang="0">
                <a:pos x="1294" y="534"/>
              </a:cxn>
              <a:cxn ang="0">
                <a:pos x="1210" y="505"/>
              </a:cxn>
              <a:cxn ang="0">
                <a:pos x="1056" y="393"/>
              </a:cxn>
              <a:cxn ang="0">
                <a:pos x="733" y="323"/>
              </a:cxn>
              <a:cxn ang="0">
                <a:pos x="704" y="239"/>
              </a:cxn>
              <a:cxn ang="0">
                <a:pos x="409" y="112"/>
              </a:cxn>
              <a:cxn ang="0">
                <a:pos x="325" y="70"/>
              </a:cxn>
              <a:cxn ang="0">
                <a:pos x="100" y="0"/>
              </a:cxn>
              <a:cxn ang="0">
                <a:pos x="44" y="14"/>
              </a:cxn>
              <a:cxn ang="0">
                <a:pos x="72" y="168"/>
              </a:cxn>
              <a:cxn ang="0">
                <a:pos x="100" y="239"/>
              </a:cxn>
            </a:cxnLst>
            <a:rect l="0" t="0" r="r" b="b"/>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rgbClr val="800000"/>
            </a:solidFill>
            <a:round/>
            <a:headEnd/>
            <a:tailEnd/>
          </a:ln>
          <a:effectLst/>
        </p:spPr>
        <p:txBody>
          <a:bodyPr/>
          <a:lstStyle/>
          <a:p>
            <a:endParaRPr lang="en-US"/>
          </a:p>
        </p:txBody>
      </p:sp>
      <p:sp>
        <p:nvSpPr>
          <p:cNvPr id="6158" name="Freeform 14"/>
          <p:cNvSpPr>
            <a:spLocks/>
          </p:cNvSpPr>
          <p:nvPr/>
        </p:nvSpPr>
        <p:spPr bwMode="auto">
          <a:xfrm>
            <a:off x="3352801" y="3962400"/>
            <a:ext cx="2695575" cy="1682750"/>
          </a:xfrm>
          <a:custGeom>
            <a:avLst/>
            <a:gdLst/>
            <a:ahLst/>
            <a:cxnLst>
              <a:cxn ang="0">
                <a:pos x="1698" y="962"/>
              </a:cxn>
              <a:cxn ang="0">
                <a:pos x="1530" y="1060"/>
              </a:cxn>
              <a:cxn ang="0">
                <a:pos x="1445" y="892"/>
              </a:cxn>
              <a:cxn ang="0">
                <a:pos x="1403" y="807"/>
              </a:cxn>
              <a:cxn ang="0">
                <a:pos x="1375" y="667"/>
              </a:cxn>
              <a:cxn ang="0">
                <a:pos x="1333" y="653"/>
              </a:cxn>
              <a:cxn ang="0">
                <a:pos x="1010" y="625"/>
              </a:cxn>
              <a:cxn ang="0">
                <a:pos x="996" y="568"/>
              </a:cxn>
              <a:cxn ang="0">
                <a:pos x="954" y="554"/>
              </a:cxn>
              <a:cxn ang="0">
                <a:pos x="925" y="526"/>
              </a:cxn>
              <a:cxn ang="0">
                <a:pos x="869" y="470"/>
              </a:cxn>
              <a:cxn ang="0">
                <a:pos x="658" y="386"/>
              </a:cxn>
              <a:cxn ang="0">
                <a:pos x="349" y="189"/>
              </a:cxn>
              <a:cxn ang="0">
                <a:pos x="167" y="203"/>
              </a:cxn>
              <a:cxn ang="0">
                <a:pos x="97" y="77"/>
              </a:cxn>
              <a:cxn ang="0">
                <a:pos x="26" y="35"/>
              </a:cxn>
            </a:cxnLst>
            <a:rect l="0" t="0" r="r" b="b"/>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rgbClr val="800000"/>
            </a:solidFill>
            <a:round/>
            <a:headEnd/>
            <a:tailEnd/>
          </a:ln>
          <a:effectLst/>
        </p:spPr>
        <p:txBody>
          <a:bodyPr/>
          <a:lstStyle/>
          <a:p>
            <a:endParaRPr lang="en-US"/>
          </a:p>
        </p:txBody>
      </p:sp>
      <p:sp>
        <p:nvSpPr>
          <p:cNvPr id="6159" name="Freeform 15"/>
          <p:cNvSpPr>
            <a:spLocks/>
          </p:cNvSpPr>
          <p:nvPr/>
        </p:nvSpPr>
        <p:spPr bwMode="auto">
          <a:xfrm>
            <a:off x="6248400" y="1676400"/>
            <a:ext cx="609600" cy="865188"/>
          </a:xfrm>
          <a:custGeom>
            <a:avLst/>
            <a:gdLst/>
            <a:ahLst/>
            <a:cxnLst>
              <a:cxn ang="0">
                <a:pos x="5" y="1363"/>
              </a:cxn>
              <a:cxn ang="0">
                <a:pos x="33" y="1278"/>
              </a:cxn>
              <a:cxn ang="0">
                <a:pos x="19" y="1321"/>
              </a:cxn>
              <a:cxn ang="0">
                <a:pos x="61" y="1306"/>
              </a:cxn>
              <a:cxn ang="0">
                <a:pos x="328" y="1096"/>
              </a:cxn>
              <a:cxn ang="0">
                <a:pos x="356" y="646"/>
              </a:cxn>
              <a:cxn ang="0">
                <a:pos x="440" y="548"/>
              </a:cxn>
              <a:cxn ang="0">
                <a:pos x="510" y="660"/>
              </a:cxn>
              <a:cxn ang="0">
                <a:pos x="566" y="674"/>
              </a:cxn>
              <a:cxn ang="0">
                <a:pos x="637" y="688"/>
              </a:cxn>
              <a:cxn ang="0">
                <a:pos x="890" y="674"/>
              </a:cxn>
              <a:cxn ang="0">
                <a:pos x="932" y="534"/>
              </a:cxn>
              <a:cxn ang="0">
                <a:pos x="1072" y="154"/>
              </a:cxn>
              <a:cxn ang="0">
                <a:pos x="1114" y="0"/>
              </a:cxn>
              <a:cxn ang="0">
                <a:pos x="1803" y="14"/>
              </a:cxn>
              <a:cxn ang="0">
                <a:pos x="1915" y="197"/>
              </a:cxn>
              <a:cxn ang="0">
                <a:pos x="1985" y="379"/>
              </a:cxn>
              <a:cxn ang="0">
                <a:pos x="2084" y="674"/>
              </a:cxn>
              <a:cxn ang="0">
                <a:pos x="2238" y="730"/>
              </a:cxn>
              <a:cxn ang="0">
                <a:pos x="2309" y="688"/>
              </a:cxn>
              <a:cxn ang="0">
                <a:pos x="2337" y="604"/>
              </a:cxn>
              <a:cxn ang="0">
                <a:pos x="2435" y="730"/>
              </a:cxn>
              <a:cxn ang="0">
                <a:pos x="2463" y="1124"/>
              </a:cxn>
              <a:cxn ang="0">
                <a:pos x="2547" y="1264"/>
              </a:cxn>
              <a:cxn ang="0">
                <a:pos x="2589" y="1321"/>
              </a:cxn>
              <a:cxn ang="0">
                <a:pos x="2505" y="1321"/>
              </a:cxn>
              <a:cxn ang="0">
                <a:pos x="2393" y="1335"/>
              </a:cxn>
              <a:cxn ang="0">
                <a:pos x="2112" y="1292"/>
              </a:cxn>
              <a:cxn ang="0">
                <a:pos x="2070" y="913"/>
              </a:cxn>
              <a:cxn ang="0">
                <a:pos x="2028" y="941"/>
              </a:cxn>
              <a:cxn ang="0">
                <a:pos x="1971" y="997"/>
              </a:cxn>
              <a:cxn ang="0">
                <a:pos x="1915" y="1363"/>
              </a:cxn>
              <a:cxn ang="0">
                <a:pos x="1620" y="1349"/>
              </a:cxn>
              <a:cxn ang="0">
                <a:pos x="1606" y="1124"/>
              </a:cxn>
              <a:cxn ang="0">
                <a:pos x="1578" y="983"/>
              </a:cxn>
              <a:cxn ang="0">
                <a:pos x="1550" y="843"/>
              </a:cxn>
              <a:cxn ang="0">
                <a:pos x="1494" y="759"/>
              </a:cxn>
              <a:cxn ang="0">
                <a:pos x="1297" y="871"/>
              </a:cxn>
              <a:cxn ang="0">
                <a:pos x="1241" y="955"/>
              </a:cxn>
              <a:cxn ang="0">
                <a:pos x="1213" y="1040"/>
              </a:cxn>
              <a:cxn ang="0">
                <a:pos x="1157" y="1363"/>
              </a:cxn>
              <a:cxn ang="0">
                <a:pos x="819" y="1335"/>
              </a:cxn>
              <a:cxn ang="0">
                <a:pos x="805" y="1222"/>
              </a:cxn>
              <a:cxn ang="0">
                <a:pos x="735" y="955"/>
              </a:cxn>
              <a:cxn ang="0">
                <a:pos x="679" y="969"/>
              </a:cxn>
              <a:cxn ang="0">
                <a:pos x="609" y="1166"/>
              </a:cxn>
              <a:cxn ang="0">
                <a:pos x="581" y="1250"/>
              </a:cxn>
              <a:cxn ang="0">
                <a:pos x="552" y="1363"/>
              </a:cxn>
              <a:cxn ang="0">
                <a:pos x="33" y="1377"/>
              </a:cxn>
              <a:cxn ang="0">
                <a:pos x="5" y="1363"/>
              </a:cxn>
            </a:cxnLst>
            <a:rect l="0" t="0" r="r" b="b"/>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chemeClr val="accent1"/>
              </a:gs>
              <a:gs pos="100000">
                <a:schemeClr val="accent1">
                  <a:gamma/>
                  <a:shade val="46275"/>
                  <a:invGamma/>
                </a:schemeClr>
              </a:gs>
            </a:gsLst>
            <a:lin ang="5400000" scaled="1"/>
          </a:gradFill>
          <a:ln w="9525">
            <a:solidFill>
              <a:schemeClr val="hlink"/>
            </a:solidFill>
            <a:round/>
            <a:headEnd/>
            <a:tailEnd/>
          </a:ln>
          <a:effectLst/>
        </p:spPr>
        <p:txBody>
          <a:bodyPr/>
          <a:lstStyle/>
          <a:p>
            <a:endParaRPr lang="en-US"/>
          </a:p>
        </p:txBody>
      </p:sp>
      <p:sp>
        <p:nvSpPr>
          <p:cNvPr id="6160" name="AutoShape 16"/>
          <p:cNvSpPr>
            <a:spLocks noChangeArrowheads="1"/>
          </p:cNvSpPr>
          <p:nvPr/>
        </p:nvSpPr>
        <p:spPr bwMode="auto">
          <a:xfrm>
            <a:off x="6553200" y="1219200"/>
            <a:ext cx="381000" cy="533400"/>
          </a:xfrm>
          <a:prstGeom prst="wave">
            <a:avLst>
              <a:gd name="adj1" fmla="val 13005"/>
              <a:gd name="adj2" fmla="val 0"/>
            </a:avLst>
          </a:prstGeom>
          <a:solidFill>
            <a:srgbClr val="FF0000"/>
          </a:solidFill>
          <a:ln w="9525">
            <a:solidFill>
              <a:schemeClr val="tx1"/>
            </a:solidFill>
            <a:round/>
            <a:headEnd/>
            <a:tailEnd/>
          </a:ln>
          <a:effectLst/>
        </p:spPr>
        <p:txBody>
          <a:bodyPr wrap="none" anchor="ctr"/>
          <a:lstStyle/>
          <a:p>
            <a:endParaRPr lang="en-US"/>
          </a:p>
        </p:txBody>
      </p:sp>
      <p:sp>
        <p:nvSpPr>
          <p:cNvPr id="6163" name="Text Box 19"/>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pPr>
            <a:endParaRPr lang="en-US">
              <a:effectLst>
                <a:outerShdw blurRad="38100" dist="38100" dir="2700000" algn="tl">
                  <a:srgbClr val="C0C0C0"/>
                </a:outerShdw>
              </a:effectLst>
              <a:latin typeface=".VnTime" pitchFamily="34" charset="0"/>
            </a:endParaRPr>
          </a:p>
        </p:txBody>
      </p:sp>
      <p:sp>
        <p:nvSpPr>
          <p:cNvPr id="6164" name="Text Box 20"/>
          <p:cNvSpPr txBox="1">
            <a:spLocks noChangeArrowheads="1"/>
          </p:cNvSpPr>
          <p:nvPr/>
        </p:nvSpPr>
        <p:spPr bwMode="auto">
          <a:xfrm>
            <a:off x="6705600" y="1905000"/>
            <a:ext cx="3048000" cy="457200"/>
          </a:xfrm>
          <a:prstGeom prst="rect">
            <a:avLst/>
          </a:prstGeom>
          <a:noFill/>
          <a:ln w="9525">
            <a:noFill/>
            <a:miter lim="800000"/>
            <a:headEnd/>
            <a:tailEnd/>
          </a:ln>
          <a:effectLst/>
        </p:spPr>
        <p:txBody>
          <a:bodyPr>
            <a:spAutoFit/>
          </a:bodyPr>
          <a:lstStyle/>
          <a:p>
            <a:pPr>
              <a:spcBef>
                <a:spcPct val="50000"/>
              </a:spcBef>
            </a:pPr>
            <a:r>
              <a:rPr lang="en-US" sz="2400" b="1" dirty="0" err="1">
                <a:solidFill>
                  <a:srgbClr val="333300"/>
                </a:solidFill>
                <a:latin typeface="Times New Roman" pitchFamily="18" charset="0"/>
                <a:cs typeface="Times New Roman" pitchFamily="18" charset="0"/>
              </a:rPr>
              <a:t>Cổ</a:t>
            </a:r>
            <a:r>
              <a:rPr lang="en-US" sz="2400" b="1" dirty="0">
                <a:solidFill>
                  <a:srgbClr val="333300"/>
                </a:solidFill>
                <a:latin typeface="Times New Roman" pitchFamily="18" charset="0"/>
                <a:cs typeface="Times New Roman" pitchFamily="18" charset="0"/>
              </a:rPr>
              <a:t> Loa- </a:t>
            </a:r>
            <a:r>
              <a:rPr lang="en-US" sz="2400" b="1" dirty="0" err="1">
                <a:solidFill>
                  <a:srgbClr val="333300"/>
                </a:solidFill>
                <a:latin typeface="Times New Roman" pitchFamily="18" charset="0"/>
                <a:cs typeface="Times New Roman" pitchFamily="18" charset="0"/>
              </a:rPr>
              <a:t>Đông</a:t>
            </a:r>
            <a:r>
              <a:rPr lang="en-US" sz="2400" b="1" dirty="0">
                <a:solidFill>
                  <a:srgbClr val="333300"/>
                </a:solidFill>
                <a:latin typeface="Times New Roman" pitchFamily="18" charset="0"/>
                <a:cs typeface="Times New Roman" pitchFamily="18" charset="0"/>
              </a:rPr>
              <a:t> </a:t>
            </a:r>
            <a:r>
              <a:rPr lang="en-US" sz="2400" b="1" dirty="0" err="1">
                <a:solidFill>
                  <a:srgbClr val="333300"/>
                </a:solidFill>
                <a:latin typeface="Times New Roman" pitchFamily="18" charset="0"/>
                <a:cs typeface="Times New Roman" pitchFamily="18" charset="0"/>
              </a:rPr>
              <a:t>Anh</a:t>
            </a:r>
            <a:endParaRPr lang="en-US" sz="2400" b="1" dirty="0">
              <a:solidFill>
                <a:srgbClr val="333300"/>
              </a:solidFill>
              <a:latin typeface="Times New Roman" pitchFamily="18" charset="0"/>
              <a:cs typeface="Times New Roman" pitchFamily="18" charset="0"/>
            </a:endParaRPr>
          </a:p>
        </p:txBody>
      </p:sp>
      <p:sp>
        <p:nvSpPr>
          <p:cNvPr id="6165" name="Text Box 21"/>
          <p:cNvSpPr txBox="1">
            <a:spLocks noChangeArrowheads="1"/>
          </p:cNvSpPr>
          <p:nvPr/>
        </p:nvSpPr>
        <p:spPr bwMode="auto">
          <a:xfrm>
            <a:off x="6858000" y="2362201"/>
            <a:ext cx="16002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333300"/>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333300"/>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333300"/>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333300"/>
                </a:solidFill>
                <a:effectLst>
                  <a:outerShdw blurRad="38100" dist="38100" dir="2700000" algn="tl">
                    <a:srgbClr val="C0C0C0"/>
                  </a:outerShdw>
                </a:effectLst>
                <a:latin typeface="Times New Roman" pitchFamily="18" charset="0"/>
                <a:cs typeface="Times New Roman" pitchFamily="18" charset="0"/>
              </a:rPr>
              <a:t>Nội</a:t>
            </a:r>
            <a:r>
              <a:rPr lang="en-US" sz="2000" b="1" dirty="0">
                <a:solidFill>
                  <a:srgbClr val="333300"/>
                </a:solidFill>
                <a:effectLst>
                  <a:outerShdw blurRad="38100" dist="38100" dir="2700000" algn="tl">
                    <a:srgbClr val="C0C0C0"/>
                  </a:outerShdw>
                </a:effectLst>
                <a:latin typeface="Times New Roman" pitchFamily="18" charset="0"/>
                <a:cs typeface="Times New Roman" pitchFamily="18" charset="0"/>
              </a:rPr>
              <a:t>)</a:t>
            </a:r>
          </a:p>
        </p:txBody>
      </p:sp>
      <p:sp>
        <p:nvSpPr>
          <p:cNvPr id="6166" name="Text Box 22"/>
          <p:cNvSpPr txBox="1">
            <a:spLocks noChangeArrowheads="1"/>
          </p:cNvSpPr>
          <p:nvPr/>
        </p:nvSpPr>
        <p:spPr bwMode="auto">
          <a:xfrm>
            <a:off x="4953000" y="1828800"/>
            <a:ext cx="1447800" cy="457200"/>
          </a:xfrm>
          <a:prstGeom prst="rect">
            <a:avLst/>
          </a:prstGeom>
          <a:noFill/>
          <a:ln w="9525">
            <a:noFill/>
            <a:miter lim="800000"/>
            <a:headEnd/>
            <a:tailEnd/>
          </a:ln>
          <a:effectLst/>
        </p:spPr>
        <p:txBody>
          <a:bodyPr>
            <a:spAutoFit/>
          </a:bodyPr>
          <a:lstStyle/>
          <a:p>
            <a:pPr>
              <a:spcBef>
                <a:spcPct val="50000"/>
              </a:spcBef>
            </a:pPr>
            <a:r>
              <a:rPr lang="en-US" sz="2400" b="1" dirty="0" err="1">
                <a:solidFill>
                  <a:srgbClr val="CC0000"/>
                </a:solidFill>
                <a:latin typeface="Times New Roman" pitchFamily="18" charset="0"/>
                <a:cs typeface="Times New Roman" pitchFamily="18" charset="0"/>
              </a:rPr>
              <a:t>Năm</a:t>
            </a:r>
            <a:r>
              <a:rPr lang="en-US" sz="2400" b="1" dirty="0">
                <a:solidFill>
                  <a:srgbClr val="CC0000"/>
                </a:solidFill>
                <a:latin typeface="Times New Roman" pitchFamily="18" charset="0"/>
                <a:cs typeface="Times New Roman" pitchFamily="18" charset="0"/>
              </a:rPr>
              <a:t> 939</a:t>
            </a:r>
          </a:p>
        </p:txBody>
      </p:sp>
      <p:sp>
        <p:nvSpPr>
          <p:cNvPr id="6167" name="Freeform 23"/>
          <p:cNvSpPr>
            <a:spLocks/>
          </p:cNvSpPr>
          <p:nvPr/>
        </p:nvSpPr>
        <p:spPr bwMode="auto">
          <a:xfrm>
            <a:off x="6840538" y="1319213"/>
            <a:ext cx="296862" cy="1231900"/>
          </a:xfrm>
          <a:custGeom>
            <a:avLst/>
            <a:gdLst/>
            <a:ahLst/>
            <a:cxnLst>
              <a:cxn ang="0">
                <a:pos x="53" y="776"/>
              </a:cxn>
              <a:cxn ang="0">
                <a:pos x="0" y="683"/>
              </a:cxn>
              <a:cxn ang="0">
                <a:pos x="120" y="442"/>
              </a:cxn>
              <a:cxn ang="0">
                <a:pos x="161" y="241"/>
              </a:cxn>
              <a:cxn ang="0">
                <a:pos x="187" y="160"/>
              </a:cxn>
              <a:cxn ang="0">
                <a:pos x="174" y="0"/>
              </a:cxn>
            </a:cxnLst>
            <a:rect l="0" t="0" r="r" b="b"/>
            <a:pathLst>
              <a:path w="187" h="776">
                <a:moveTo>
                  <a:pt x="53" y="776"/>
                </a:moveTo>
                <a:cubicBezTo>
                  <a:pt x="36" y="753"/>
                  <a:pt x="0" y="718"/>
                  <a:pt x="0" y="683"/>
                </a:cubicBezTo>
                <a:cubicBezTo>
                  <a:pt x="0" y="585"/>
                  <a:pt x="38" y="495"/>
                  <a:pt x="120" y="442"/>
                </a:cubicBezTo>
                <a:cubicBezTo>
                  <a:pt x="182" y="348"/>
                  <a:pt x="127" y="445"/>
                  <a:pt x="161" y="241"/>
                </a:cubicBezTo>
                <a:cubicBezTo>
                  <a:pt x="166" y="213"/>
                  <a:pt x="187" y="160"/>
                  <a:pt x="187" y="160"/>
                </a:cubicBezTo>
                <a:cubicBezTo>
                  <a:pt x="174" y="9"/>
                  <a:pt x="174" y="62"/>
                  <a:pt x="174" y="0"/>
                </a:cubicBezTo>
              </a:path>
            </a:pathLst>
          </a:custGeom>
          <a:noFill/>
          <a:ln w="9525">
            <a:solidFill>
              <a:srgbClr val="800000"/>
            </a:solidFill>
            <a:round/>
            <a:headEnd/>
            <a:tailEnd/>
          </a:ln>
          <a:effectLst/>
        </p:spPr>
        <p:txBody>
          <a:bodyPr/>
          <a:lstStyle/>
          <a:p>
            <a:endParaRPr lang="en-US"/>
          </a:p>
        </p:txBody>
      </p:sp>
      <p:sp>
        <p:nvSpPr>
          <p:cNvPr id="6168" name="Freeform 24"/>
          <p:cNvSpPr>
            <a:spLocks/>
          </p:cNvSpPr>
          <p:nvPr/>
        </p:nvSpPr>
        <p:spPr bwMode="auto">
          <a:xfrm>
            <a:off x="6813551" y="1871663"/>
            <a:ext cx="771525" cy="552450"/>
          </a:xfrm>
          <a:custGeom>
            <a:avLst/>
            <a:gdLst/>
            <a:ahLst/>
            <a:cxnLst>
              <a:cxn ang="0">
                <a:pos x="44" y="348"/>
              </a:cxn>
              <a:cxn ang="0">
                <a:pos x="57" y="228"/>
              </a:cxn>
              <a:cxn ang="0">
                <a:pos x="137" y="201"/>
              </a:cxn>
              <a:cxn ang="0">
                <a:pos x="178" y="174"/>
              </a:cxn>
              <a:cxn ang="0">
                <a:pos x="231" y="161"/>
              </a:cxn>
              <a:cxn ang="0">
                <a:pos x="312" y="107"/>
              </a:cxn>
              <a:cxn ang="0">
                <a:pos x="472" y="40"/>
              </a:cxn>
              <a:cxn ang="0">
                <a:pos x="486" y="0"/>
              </a:cxn>
            </a:cxnLst>
            <a:rect l="0" t="0" r="r" b="b"/>
            <a:pathLst>
              <a:path w="486" h="348">
                <a:moveTo>
                  <a:pt x="44" y="348"/>
                </a:moveTo>
                <a:cubicBezTo>
                  <a:pt x="34" y="319"/>
                  <a:pt x="0" y="247"/>
                  <a:pt x="57" y="228"/>
                </a:cubicBezTo>
                <a:cubicBezTo>
                  <a:pt x="84" y="219"/>
                  <a:pt x="137" y="201"/>
                  <a:pt x="137" y="201"/>
                </a:cubicBezTo>
                <a:cubicBezTo>
                  <a:pt x="151" y="192"/>
                  <a:pt x="163" y="180"/>
                  <a:pt x="178" y="174"/>
                </a:cubicBezTo>
                <a:cubicBezTo>
                  <a:pt x="195" y="167"/>
                  <a:pt x="215" y="169"/>
                  <a:pt x="231" y="161"/>
                </a:cubicBezTo>
                <a:cubicBezTo>
                  <a:pt x="260" y="146"/>
                  <a:pt x="312" y="107"/>
                  <a:pt x="312" y="107"/>
                </a:cubicBezTo>
                <a:cubicBezTo>
                  <a:pt x="357" y="37"/>
                  <a:pt x="385" y="52"/>
                  <a:pt x="472" y="40"/>
                </a:cubicBezTo>
                <a:cubicBezTo>
                  <a:pt x="477" y="27"/>
                  <a:pt x="486" y="0"/>
                  <a:pt x="486" y="0"/>
                </a:cubicBezTo>
              </a:path>
            </a:pathLst>
          </a:custGeom>
          <a:noFill/>
          <a:ln w="9525">
            <a:solidFill>
              <a:srgbClr val="800000"/>
            </a:solidFill>
            <a:round/>
            <a:headEnd/>
            <a:tailEnd/>
          </a:ln>
          <a:effectLst/>
        </p:spPr>
        <p:txBody>
          <a:bodyPr/>
          <a:lstStyle/>
          <a:p>
            <a:endParaRPr lang="en-US"/>
          </a:p>
        </p:txBody>
      </p:sp>
      <p:sp>
        <p:nvSpPr>
          <p:cNvPr id="6170" name="Text Box 26"/>
          <p:cNvSpPr txBox="1">
            <a:spLocks noChangeArrowheads="1"/>
          </p:cNvSpPr>
          <p:nvPr/>
        </p:nvSpPr>
        <p:spPr bwMode="auto">
          <a:xfrm>
            <a:off x="1981200" y="4800601"/>
            <a:ext cx="2971800" cy="366713"/>
          </a:xfrm>
          <a:prstGeom prst="rect">
            <a:avLst/>
          </a:prstGeom>
          <a:noFill/>
          <a:ln w="12700" cap="sq">
            <a:noFill/>
            <a:miter lim="800000"/>
            <a:headEnd type="none" w="sm" len="sm"/>
            <a:tailEnd type="none" w="sm" len="sm"/>
          </a:ln>
          <a:effectLst/>
        </p:spPr>
        <p:txBody>
          <a:bodyPr>
            <a:spAutoFit/>
          </a:bodyPr>
          <a:lstStyle/>
          <a:p>
            <a:pPr>
              <a:spcBef>
                <a:spcPct val="50000"/>
              </a:spcBef>
            </a:pPr>
            <a:endParaRPr lang="en-US" b="1">
              <a:effectLst>
                <a:outerShdw blurRad="38100" dist="38100" dir="2700000" algn="tl">
                  <a:srgbClr val="C0C0C0"/>
                </a:outerShdw>
              </a:effectLst>
              <a:latin typeface=".VnTime" pitchFamily="34" charset="0"/>
            </a:endParaRPr>
          </a:p>
        </p:txBody>
      </p:sp>
      <p:sp>
        <p:nvSpPr>
          <p:cNvPr id="6171" name="Text Box 27"/>
          <p:cNvSpPr txBox="1">
            <a:spLocks noChangeArrowheads="1"/>
          </p:cNvSpPr>
          <p:nvPr/>
        </p:nvSpPr>
        <p:spPr bwMode="auto">
          <a:xfrm>
            <a:off x="1524000" y="2590800"/>
            <a:ext cx="4114800" cy="3600986"/>
          </a:xfrm>
          <a:prstGeom prst="rect">
            <a:avLst/>
          </a:prstGeom>
          <a:solidFill>
            <a:srgbClr val="FFFFCC"/>
          </a:solidFill>
          <a:ln w="12700" cap="sq">
            <a:solidFill>
              <a:schemeClr val="tx1"/>
            </a:solidFill>
            <a:miter lim="800000"/>
            <a:headEnd type="none" w="sm" len="sm"/>
            <a:tailEnd type="none" w="sm" len="sm"/>
          </a:ln>
          <a:effectLst/>
        </p:spPr>
        <p:txBody>
          <a:bodyPr wrap="square">
            <a:spAutoFit/>
          </a:bodyPr>
          <a:lstStyle/>
          <a:p>
            <a:pPr algn="just">
              <a:spcBef>
                <a:spcPct val="50000"/>
              </a:spcBef>
            </a:pPr>
            <a:r>
              <a:rPr lang="en-US" b="1" dirty="0">
                <a:solidFill>
                  <a:srgbClr val="0000FF"/>
                </a:solidFill>
                <a:effectLst>
                  <a:outerShdw blurRad="38100" dist="38100" dir="2700000" algn="tl">
                    <a:srgbClr val="000000"/>
                  </a:outerShdw>
                </a:effectLst>
                <a:latin typeface="Times New Roman" pitchFamily="18" charset="0"/>
                <a:cs typeface="Times New Roman" pitchFamily="18" charset="0"/>
              </a:rPr>
              <a:t>-</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Năm</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939,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Ngô</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Quyền</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xưng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vương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đóng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đô</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ở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Cổ</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Loa –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Đông</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Anh</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Hà</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0000FF"/>
                </a:solidFill>
                <a:effectLst>
                  <a:outerShdw blurRad="38100" dist="38100" dir="2700000" algn="tl">
                    <a:srgbClr val="000000"/>
                  </a:outerShdw>
                </a:effectLst>
                <a:latin typeface="Times New Roman" pitchFamily="18" charset="0"/>
                <a:cs typeface="Times New Roman" pitchFamily="18" charset="0"/>
              </a:rPr>
              <a:t>Nội</a:t>
            </a:r>
            <a:r>
              <a:rPr lang="en-US" sz="3200" b="1" dirty="0">
                <a:solidFill>
                  <a:srgbClr val="0000FF"/>
                </a:solidFill>
                <a:effectLst>
                  <a:outerShdw blurRad="38100" dist="38100" dir="2700000" algn="tl">
                    <a:srgbClr val="000000"/>
                  </a:outerShdw>
                </a:effectLst>
                <a:latin typeface="Times New Roman" pitchFamily="18" charset="0"/>
                <a:cs typeface="Times New Roman" pitchFamily="18" charset="0"/>
              </a:rPr>
              <a:t>)</a:t>
            </a:r>
            <a:r>
              <a:rPr lang="en-US" sz="3200" dirty="0">
                <a:solidFill>
                  <a:srgbClr val="0000FF"/>
                </a:solidFill>
                <a:effectLst>
                  <a:outerShdw blurRad="38100" dist="38100" dir="2700000" algn="tl">
                    <a:srgbClr val="000000"/>
                  </a:outerShdw>
                </a:effectLst>
                <a:latin typeface="Times New Roman" pitchFamily="18" charset="0"/>
                <a:cs typeface="Times New Roman" pitchFamily="18" charset="0"/>
              </a:rPr>
              <a:t>.</a:t>
            </a:r>
            <a:r>
              <a:rPr lang="en-US" sz="3200" dirty="0">
                <a:solidFill>
                  <a:srgbClr val="0000FF"/>
                </a:solidFill>
                <a:effectLst>
                  <a:outerShdw blurRad="38100" dist="38100" dir="2700000" algn="tl">
                    <a:srgbClr val="000000"/>
                  </a:outerShdw>
                </a:effectLst>
                <a:latin typeface=".VnTime" pitchFamily="34" charset="0"/>
              </a:rPr>
              <a:t> </a:t>
            </a:r>
            <a:r>
              <a:rPr lang="en-US" sz="3200" dirty="0">
                <a:solidFill>
                  <a:srgbClr val="0000FF"/>
                </a:solidFill>
                <a:effectLst>
                  <a:outerShdw blurRad="38100" dist="38100" dir="2700000" algn="tl">
                    <a:srgbClr val="FFFFFF"/>
                  </a:outerShdw>
                </a:effectLst>
                <a:latin typeface=".VnTime" pitchFamily="34" charset="0"/>
                <a:sym typeface="Wingdings" pitchFamily="2" charset="2"/>
              </a:rPr>
              <a:t></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Mở</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đầu</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thời</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kì</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xây</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dựng</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nhà</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nước</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độc</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lập</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tự</a:t>
            </a:r>
            <a:r>
              <a:rPr lang="en-US" sz="3200" dirty="0">
                <a:solidFill>
                  <a:srgbClr val="0000FF"/>
                </a:solidFill>
                <a:latin typeface="Times New Roman" pitchFamily="18" charset="0"/>
                <a:cs typeface="Times New Roman" pitchFamily="18" charset="0"/>
                <a:sym typeface="Wingdings" pitchFamily="2" charset="2"/>
              </a:rPr>
              <a:t> </a:t>
            </a:r>
            <a:r>
              <a:rPr lang="en-US" sz="3200" dirty="0" err="1">
                <a:solidFill>
                  <a:srgbClr val="0000FF"/>
                </a:solidFill>
                <a:latin typeface="Times New Roman" pitchFamily="18" charset="0"/>
                <a:cs typeface="Times New Roman" pitchFamily="18" charset="0"/>
                <a:sym typeface="Wingdings" pitchFamily="2" charset="2"/>
              </a:rPr>
              <a:t>chủ</a:t>
            </a:r>
            <a:r>
              <a:rPr lang="en-US" sz="3200" b="1" dirty="0">
                <a:solidFill>
                  <a:srgbClr val="0000FF"/>
                </a:solidFill>
                <a:effectLst>
                  <a:outerShdw blurRad="38100" dist="38100" dir="2700000" algn="tl">
                    <a:srgbClr val="FFFFFF"/>
                  </a:outerShdw>
                </a:effectLst>
                <a:latin typeface=".VnTime" pitchFamily="34" charset="0"/>
              </a:rPr>
              <a:t>.</a:t>
            </a:r>
          </a:p>
          <a:p>
            <a:pPr algn="just">
              <a:spcBef>
                <a:spcPct val="50000"/>
              </a:spcBef>
            </a:pPr>
            <a:endParaRPr lang="en-US" sz="2400" b="1" dirty="0">
              <a:solidFill>
                <a:srgbClr val="0000FF"/>
              </a:solidFill>
              <a:effectLst>
                <a:outerShdw blurRad="38100" dist="38100" dir="2700000" algn="tl">
                  <a:srgbClr val="000000"/>
                </a:outerShdw>
              </a:effectLst>
              <a:latin typeface=".VnTime" pitchFamily="34" charset="0"/>
            </a:endParaRPr>
          </a:p>
        </p:txBody>
      </p:sp>
      <p:sp>
        <p:nvSpPr>
          <p:cNvPr id="6175" name="Oval 31"/>
          <p:cNvSpPr>
            <a:spLocks noChangeArrowheads="1"/>
          </p:cNvSpPr>
          <p:nvPr/>
        </p:nvSpPr>
        <p:spPr bwMode="auto">
          <a:xfrm>
            <a:off x="6477000" y="2133600"/>
            <a:ext cx="152400" cy="152400"/>
          </a:xfrm>
          <a:prstGeom prst="ellipse">
            <a:avLst/>
          </a:prstGeom>
          <a:solidFill>
            <a:schemeClr val="accent1"/>
          </a:solidFill>
          <a:ln w="76200" cap="sq" cmpd="tri">
            <a:solidFill>
              <a:srgbClr val="333300"/>
            </a:solidFill>
            <a:round/>
            <a:headEnd type="none" w="sm" len="sm"/>
            <a:tailEnd type="none" w="sm" len="sm"/>
          </a:ln>
          <a:effectLst/>
        </p:spPr>
        <p:txBody>
          <a:bodyPr wrap="none" anchor="ctr"/>
          <a:lstStyle/>
          <a:p>
            <a:pPr algn="ctr"/>
            <a:endParaRPr lang="en-US" b="1">
              <a:solidFill>
                <a:srgbClr val="333300"/>
              </a:solidFill>
              <a:effectLst>
                <a:outerShdw blurRad="38100" dist="38100" dir="2700000" algn="tl">
                  <a:srgbClr val="000000"/>
                </a:outerShdw>
              </a:effectLst>
              <a:latin typeface=".VnTime" pitchFamily="34" charset="0"/>
            </a:endParaRPr>
          </a:p>
        </p:txBody>
      </p:sp>
      <p:pic>
        <p:nvPicPr>
          <p:cNvPr id="6176" name="Picture 32" descr="twinkles"/>
          <p:cNvPicPr>
            <a:picLocks noGrp="1" noChangeAspect="1" noChangeArrowheads="1" noCrop="1"/>
          </p:cNvPicPr>
          <p:nvPr>
            <p:ph sz="half" idx="2"/>
          </p:nvPr>
        </p:nvPicPr>
        <p:blipFill>
          <a:blip r:embed="rId2"/>
          <a:srcRect/>
          <a:stretch>
            <a:fillRect/>
          </a:stretch>
        </p:blipFill>
        <p:spPr>
          <a:xfrm>
            <a:off x="6096000" y="1676401"/>
            <a:ext cx="952500" cy="1185862"/>
          </a:xfrm>
          <a:noFill/>
          <a:ln/>
        </p:spPr>
      </p:pic>
      <p:sp>
        <p:nvSpPr>
          <p:cNvPr id="26" name="Rectangle 25"/>
          <p:cNvSpPr/>
          <p:nvPr/>
        </p:nvSpPr>
        <p:spPr>
          <a:xfrm>
            <a:off x="1600200" y="6324600"/>
            <a:ext cx="9144000" cy="533400"/>
          </a:xfrm>
          <a:prstGeom prst="rect">
            <a:avLst/>
          </a:prstGeom>
        </p:spPr>
        <p:style>
          <a:lnRef idx="2">
            <a:schemeClr val="accent4"/>
          </a:lnRef>
          <a:fillRef idx="1">
            <a:schemeClr val="lt1"/>
          </a:fillRef>
          <a:effectRef idx="0">
            <a:schemeClr val="accent4"/>
          </a:effectRef>
          <a:fontRef idx="minor">
            <a:schemeClr val="dk1"/>
          </a:fontRef>
        </p:style>
        <p:txBody>
          <a:bodyPr rtlCol="0" anchor="ctr"/>
          <a:lstStyle/>
          <a:p>
            <a:pPr algn="ctr"/>
            <a:r>
              <a:rPr lang="en-US" sz="3200" dirty="0" err="1">
                <a:solidFill>
                  <a:srgbClr val="FF0000"/>
                </a:solidFill>
                <a:latin typeface="Times New Roman" pitchFamily="18" charset="0"/>
                <a:cs typeface="Times New Roman" pitchFamily="18" charset="0"/>
              </a:rPr>
              <a:t>Vị</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trí</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thành</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Cổ</a:t>
            </a:r>
            <a:r>
              <a:rPr lang="en-US" sz="3200" dirty="0">
                <a:solidFill>
                  <a:srgbClr val="FF0000"/>
                </a:solidFill>
                <a:latin typeface="Times New Roman" pitchFamily="18" charset="0"/>
                <a:cs typeface="Times New Roman" pitchFamily="18" charset="0"/>
              </a:rPr>
              <a:t> Loa – </a:t>
            </a:r>
            <a:r>
              <a:rPr lang="en-US" sz="3200" dirty="0" err="1">
                <a:solidFill>
                  <a:srgbClr val="FF0000"/>
                </a:solidFill>
                <a:latin typeface="Times New Roman" pitchFamily="18" charset="0"/>
                <a:cs typeface="Times New Roman" pitchFamily="18" charset="0"/>
              </a:rPr>
              <a:t>Đông</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Anh</a:t>
            </a:r>
            <a:r>
              <a:rPr lang="en-US" sz="3200" dirty="0">
                <a:solidFill>
                  <a:srgbClr val="FF0000"/>
                </a:solidFill>
                <a:latin typeface="Times New Roman" pitchFamily="18" charset="0"/>
                <a:cs typeface="Times New Roman" pitchFamily="18" charset="0"/>
              </a:rPr>
              <a:t> ( </a:t>
            </a:r>
            <a:r>
              <a:rPr lang="en-US" sz="3200" dirty="0" err="1">
                <a:solidFill>
                  <a:srgbClr val="FF0000"/>
                </a:solidFill>
                <a:latin typeface="Times New Roman" pitchFamily="18" charset="0"/>
                <a:cs typeface="Times New Roman" pitchFamily="18" charset="0"/>
              </a:rPr>
              <a:t>Hà</a:t>
            </a:r>
            <a:r>
              <a:rPr lang="en-US" sz="3200" dirty="0">
                <a:solidFill>
                  <a:srgbClr val="FF0000"/>
                </a:solidFill>
                <a:latin typeface="Times New Roman" pitchFamily="18" charset="0"/>
                <a:cs typeface="Times New Roman" pitchFamily="18" charset="0"/>
              </a:rPr>
              <a:t> </a:t>
            </a:r>
            <a:r>
              <a:rPr lang="en-US" sz="3200" dirty="0" err="1">
                <a:solidFill>
                  <a:srgbClr val="FF0000"/>
                </a:solidFill>
                <a:latin typeface="Times New Roman" pitchFamily="18" charset="0"/>
                <a:cs typeface="Times New Roman" pitchFamily="18" charset="0"/>
              </a:rPr>
              <a:t>Nội</a:t>
            </a:r>
            <a:r>
              <a:rPr lang="en-US" sz="3200" dirty="0">
                <a:solidFill>
                  <a:srgbClr val="FF0000"/>
                </a:solidFill>
              </a:rPr>
              <a:t>) </a:t>
            </a:r>
            <a:r>
              <a:rPr lang="en-US" sz="3200" dirty="0" err="1">
                <a:solidFill>
                  <a:srgbClr val="FF0000"/>
                </a:solidFill>
              </a:rPr>
              <a:t>năm</a:t>
            </a:r>
            <a:r>
              <a:rPr lang="en-US" sz="3200" dirty="0">
                <a:solidFill>
                  <a:srgbClr val="FF0000"/>
                </a:solidFill>
              </a:rPr>
              <a:t> 939</a:t>
            </a:r>
          </a:p>
        </p:txBody>
      </p:sp>
    </p:spTree>
    <p:extLst>
      <p:ext uri="{BB962C8B-B14F-4D97-AF65-F5344CB8AC3E}">
        <p14:creationId xmlns:p14="http://schemas.microsoft.com/office/powerpoint/2010/main" val="17096769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grpId="0" nodeType="withEffect">
                                  <p:stCondLst>
                                    <p:cond delay="0"/>
                                  </p:stCondLst>
                                  <p:childTnLst>
                                    <p:set>
                                      <p:cBhvr>
                                        <p:cTn id="6" dur="1" fill="hold">
                                          <p:stCondLst>
                                            <p:cond delay="0"/>
                                          </p:stCondLst>
                                        </p:cTn>
                                        <p:tgtEl>
                                          <p:spTgt spid="6166"/>
                                        </p:tgtEl>
                                        <p:attrNameLst>
                                          <p:attrName>style.visibility</p:attrName>
                                        </p:attrNameLst>
                                      </p:cBhvr>
                                      <p:to>
                                        <p:strVal val="visible"/>
                                      </p:to>
                                    </p:set>
                                    <p:anim calcmode="lin" valueType="num">
                                      <p:cBhvr>
                                        <p:cTn id="7" dur="500" fill="hold"/>
                                        <p:tgtEl>
                                          <p:spTgt spid="6166"/>
                                        </p:tgtEl>
                                        <p:attrNameLst>
                                          <p:attrName>ppt_w</p:attrName>
                                        </p:attrNameLst>
                                      </p:cBhvr>
                                      <p:tavLst>
                                        <p:tav tm="0">
                                          <p:val>
                                            <p:fltVal val="0"/>
                                          </p:val>
                                        </p:tav>
                                        <p:tav tm="100000">
                                          <p:val>
                                            <p:strVal val="#ppt_w"/>
                                          </p:val>
                                        </p:tav>
                                      </p:tavLst>
                                    </p:anim>
                                    <p:anim calcmode="lin" valueType="num">
                                      <p:cBhvr>
                                        <p:cTn id="8" dur="500" fill="hold"/>
                                        <p:tgtEl>
                                          <p:spTgt spid="6166"/>
                                        </p:tgtEl>
                                        <p:attrNameLst>
                                          <p:attrName>ppt_h</p:attrName>
                                        </p:attrNameLst>
                                      </p:cBhvr>
                                      <p:tavLst>
                                        <p:tav tm="0">
                                          <p:val>
                                            <p:fltVal val="0"/>
                                          </p:val>
                                        </p:tav>
                                        <p:tav tm="100000">
                                          <p:val>
                                            <p:strVal val="#ppt_h"/>
                                          </p:val>
                                        </p:tav>
                                      </p:tavLst>
                                    </p:anim>
                                    <p:animEffect transition="in" filter="fade">
                                      <p:cBhvr>
                                        <p:cTn id="9" dur="500"/>
                                        <p:tgtEl>
                                          <p:spTgt spid="6166"/>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6159"/>
                                        </p:tgtEl>
                                        <p:attrNameLst>
                                          <p:attrName>style.visibility</p:attrName>
                                        </p:attrNameLst>
                                      </p:cBhvr>
                                      <p:to>
                                        <p:strVal val="visible"/>
                                      </p:to>
                                    </p:set>
                                    <p:anim calcmode="lin" valueType="num">
                                      <p:cBhvr>
                                        <p:cTn id="12" dur="3000" fill="hold"/>
                                        <p:tgtEl>
                                          <p:spTgt spid="6159"/>
                                        </p:tgtEl>
                                        <p:attrNameLst>
                                          <p:attrName>ppt_w</p:attrName>
                                        </p:attrNameLst>
                                      </p:cBhvr>
                                      <p:tavLst>
                                        <p:tav tm="0">
                                          <p:val>
                                            <p:strVal val="#ppt_w*0.70"/>
                                          </p:val>
                                        </p:tav>
                                        <p:tav tm="100000">
                                          <p:val>
                                            <p:strVal val="#ppt_w"/>
                                          </p:val>
                                        </p:tav>
                                      </p:tavLst>
                                    </p:anim>
                                    <p:anim calcmode="lin" valueType="num">
                                      <p:cBhvr>
                                        <p:cTn id="13" dur="3000" fill="hold"/>
                                        <p:tgtEl>
                                          <p:spTgt spid="6159"/>
                                        </p:tgtEl>
                                        <p:attrNameLst>
                                          <p:attrName>ppt_h</p:attrName>
                                        </p:attrNameLst>
                                      </p:cBhvr>
                                      <p:tavLst>
                                        <p:tav tm="0">
                                          <p:val>
                                            <p:strVal val="#ppt_h"/>
                                          </p:val>
                                        </p:tav>
                                        <p:tav tm="100000">
                                          <p:val>
                                            <p:strVal val="#ppt_h"/>
                                          </p:val>
                                        </p:tav>
                                      </p:tavLst>
                                    </p:anim>
                                    <p:animEffect transition="in" filter="fade">
                                      <p:cBhvr>
                                        <p:cTn id="14" dur="3000"/>
                                        <p:tgtEl>
                                          <p:spTgt spid="6159"/>
                                        </p:tgtEl>
                                      </p:cBhvr>
                                    </p:animEffect>
                                  </p:childTnLst>
                                </p:cTn>
                              </p:par>
                              <p:par>
                                <p:cTn id="15" presetID="55" presetClass="entr" presetSubtype="0" fill="hold" grpId="0" nodeType="withEffect">
                                  <p:stCondLst>
                                    <p:cond delay="0"/>
                                  </p:stCondLst>
                                  <p:childTnLst>
                                    <p:set>
                                      <p:cBhvr>
                                        <p:cTn id="16" dur="1" fill="hold">
                                          <p:stCondLst>
                                            <p:cond delay="0"/>
                                          </p:stCondLst>
                                        </p:cTn>
                                        <p:tgtEl>
                                          <p:spTgt spid="6160"/>
                                        </p:tgtEl>
                                        <p:attrNameLst>
                                          <p:attrName>style.visibility</p:attrName>
                                        </p:attrNameLst>
                                      </p:cBhvr>
                                      <p:to>
                                        <p:strVal val="visible"/>
                                      </p:to>
                                    </p:set>
                                    <p:anim calcmode="lin" valueType="num">
                                      <p:cBhvr>
                                        <p:cTn id="17" dur="3000" fill="hold"/>
                                        <p:tgtEl>
                                          <p:spTgt spid="6160"/>
                                        </p:tgtEl>
                                        <p:attrNameLst>
                                          <p:attrName>ppt_w</p:attrName>
                                        </p:attrNameLst>
                                      </p:cBhvr>
                                      <p:tavLst>
                                        <p:tav tm="0">
                                          <p:val>
                                            <p:strVal val="#ppt_w*0.70"/>
                                          </p:val>
                                        </p:tav>
                                        <p:tav tm="100000">
                                          <p:val>
                                            <p:strVal val="#ppt_w"/>
                                          </p:val>
                                        </p:tav>
                                      </p:tavLst>
                                    </p:anim>
                                    <p:anim calcmode="lin" valueType="num">
                                      <p:cBhvr>
                                        <p:cTn id="18" dur="3000" fill="hold"/>
                                        <p:tgtEl>
                                          <p:spTgt spid="6160"/>
                                        </p:tgtEl>
                                        <p:attrNameLst>
                                          <p:attrName>ppt_h</p:attrName>
                                        </p:attrNameLst>
                                      </p:cBhvr>
                                      <p:tavLst>
                                        <p:tav tm="0">
                                          <p:val>
                                            <p:strVal val="#ppt_h"/>
                                          </p:val>
                                        </p:tav>
                                        <p:tav tm="100000">
                                          <p:val>
                                            <p:strVal val="#ppt_h"/>
                                          </p:val>
                                        </p:tav>
                                      </p:tavLst>
                                    </p:anim>
                                    <p:animEffect transition="in" filter="fade">
                                      <p:cBhvr>
                                        <p:cTn id="19" dur="3000"/>
                                        <p:tgtEl>
                                          <p:spTgt spid="6160"/>
                                        </p:tgtEl>
                                      </p:cBhvr>
                                    </p:animEffect>
                                  </p:childTnLst>
                                </p:cTn>
                              </p:par>
                              <p:par>
                                <p:cTn id="20" presetID="55" presetClass="entr" presetSubtype="0" fill="hold" grpId="0" nodeType="withEffect">
                                  <p:stCondLst>
                                    <p:cond delay="0"/>
                                  </p:stCondLst>
                                  <p:childTnLst>
                                    <p:set>
                                      <p:cBhvr>
                                        <p:cTn id="21" dur="1" fill="hold">
                                          <p:stCondLst>
                                            <p:cond delay="0"/>
                                          </p:stCondLst>
                                        </p:cTn>
                                        <p:tgtEl>
                                          <p:spTgt spid="6164"/>
                                        </p:tgtEl>
                                        <p:attrNameLst>
                                          <p:attrName>style.visibility</p:attrName>
                                        </p:attrNameLst>
                                      </p:cBhvr>
                                      <p:to>
                                        <p:strVal val="visible"/>
                                      </p:to>
                                    </p:set>
                                    <p:anim calcmode="lin" valueType="num">
                                      <p:cBhvr>
                                        <p:cTn id="22" dur="3000" fill="hold"/>
                                        <p:tgtEl>
                                          <p:spTgt spid="6164"/>
                                        </p:tgtEl>
                                        <p:attrNameLst>
                                          <p:attrName>ppt_w</p:attrName>
                                        </p:attrNameLst>
                                      </p:cBhvr>
                                      <p:tavLst>
                                        <p:tav tm="0">
                                          <p:val>
                                            <p:strVal val="#ppt_w*0.70"/>
                                          </p:val>
                                        </p:tav>
                                        <p:tav tm="100000">
                                          <p:val>
                                            <p:strVal val="#ppt_w"/>
                                          </p:val>
                                        </p:tav>
                                      </p:tavLst>
                                    </p:anim>
                                    <p:anim calcmode="lin" valueType="num">
                                      <p:cBhvr>
                                        <p:cTn id="23" dur="3000" fill="hold"/>
                                        <p:tgtEl>
                                          <p:spTgt spid="6164"/>
                                        </p:tgtEl>
                                        <p:attrNameLst>
                                          <p:attrName>ppt_h</p:attrName>
                                        </p:attrNameLst>
                                      </p:cBhvr>
                                      <p:tavLst>
                                        <p:tav tm="0">
                                          <p:val>
                                            <p:strVal val="#ppt_h"/>
                                          </p:val>
                                        </p:tav>
                                        <p:tav tm="100000">
                                          <p:val>
                                            <p:strVal val="#ppt_h"/>
                                          </p:val>
                                        </p:tav>
                                      </p:tavLst>
                                    </p:anim>
                                    <p:animEffect transition="in" filter="fade">
                                      <p:cBhvr>
                                        <p:cTn id="24" dur="3000"/>
                                        <p:tgtEl>
                                          <p:spTgt spid="6164"/>
                                        </p:tgtEl>
                                      </p:cBhvr>
                                    </p:animEffect>
                                  </p:childTnLst>
                                </p:cTn>
                              </p:par>
                              <p:par>
                                <p:cTn id="25" presetID="55" presetClass="entr" presetSubtype="0" fill="hold" grpId="0" nodeType="withEffect">
                                  <p:stCondLst>
                                    <p:cond delay="0"/>
                                  </p:stCondLst>
                                  <p:childTnLst>
                                    <p:set>
                                      <p:cBhvr>
                                        <p:cTn id="26" dur="1" fill="hold">
                                          <p:stCondLst>
                                            <p:cond delay="0"/>
                                          </p:stCondLst>
                                        </p:cTn>
                                        <p:tgtEl>
                                          <p:spTgt spid="6165"/>
                                        </p:tgtEl>
                                        <p:attrNameLst>
                                          <p:attrName>style.visibility</p:attrName>
                                        </p:attrNameLst>
                                      </p:cBhvr>
                                      <p:to>
                                        <p:strVal val="visible"/>
                                      </p:to>
                                    </p:set>
                                    <p:anim calcmode="lin" valueType="num">
                                      <p:cBhvr>
                                        <p:cTn id="27" dur="3000" fill="hold"/>
                                        <p:tgtEl>
                                          <p:spTgt spid="6165"/>
                                        </p:tgtEl>
                                        <p:attrNameLst>
                                          <p:attrName>ppt_w</p:attrName>
                                        </p:attrNameLst>
                                      </p:cBhvr>
                                      <p:tavLst>
                                        <p:tav tm="0">
                                          <p:val>
                                            <p:strVal val="#ppt_w*0.70"/>
                                          </p:val>
                                        </p:tav>
                                        <p:tav tm="100000">
                                          <p:val>
                                            <p:strVal val="#ppt_w"/>
                                          </p:val>
                                        </p:tav>
                                      </p:tavLst>
                                    </p:anim>
                                    <p:anim calcmode="lin" valueType="num">
                                      <p:cBhvr>
                                        <p:cTn id="28" dur="3000" fill="hold"/>
                                        <p:tgtEl>
                                          <p:spTgt spid="6165"/>
                                        </p:tgtEl>
                                        <p:attrNameLst>
                                          <p:attrName>ppt_h</p:attrName>
                                        </p:attrNameLst>
                                      </p:cBhvr>
                                      <p:tavLst>
                                        <p:tav tm="0">
                                          <p:val>
                                            <p:strVal val="#ppt_h"/>
                                          </p:val>
                                        </p:tav>
                                        <p:tav tm="100000">
                                          <p:val>
                                            <p:strVal val="#ppt_h"/>
                                          </p:val>
                                        </p:tav>
                                      </p:tavLst>
                                    </p:anim>
                                    <p:animEffect transition="in" filter="fade">
                                      <p:cBhvr>
                                        <p:cTn id="29" dur="3000"/>
                                        <p:tgtEl>
                                          <p:spTgt spid="6165"/>
                                        </p:tgtEl>
                                      </p:cBhvr>
                                    </p:animEffect>
                                  </p:childTnLst>
                                </p:cTn>
                              </p:par>
                              <p:par>
                                <p:cTn id="30" presetID="20" presetClass="entr" presetSubtype="0" fill="hold" grpId="0" nodeType="withEffect">
                                  <p:stCondLst>
                                    <p:cond delay="0"/>
                                  </p:stCondLst>
                                  <p:iterate type="lt">
                                    <p:tmPct val="0"/>
                                  </p:iterate>
                                  <p:childTnLst>
                                    <p:set>
                                      <p:cBhvr>
                                        <p:cTn id="31" dur="1" fill="hold">
                                          <p:stCondLst>
                                            <p:cond delay="0"/>
                                          </p:stCondLst>
                                        </p:cTn>
                                        <p:tgtEl>
                                          <p:spTgt spid="6171"/>
                                        </p:tgtEl>
                                        <p:attrNameLst>
                                          <p:attrName>style.visibility</p:attrName>
                                        </p:attrNameLst>
                                      </p:cBhvr>
                                      <p:to>
                                        <p:strVal val="visible"/>
                                      </p:to>
                                    </p:set>
                                    <p:animEffect transition="in" filter="wedge">
                                      <p:cBhvr>
                                        <p:cTn id="32" dur="2000"/>
                                        <p:tgtEl>
                                          <p:spTgt spid="617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159" grpId="0" animBg="1"/>
      <p:bldP spid="6160" grpId="0" animBg="1"/>
      <p:bldP spid="6164" grpId="0"/>
      <p:bldP spid="6165" grpId="0"/>
      <p:bldP spid="6166" grpId="0"/>
      <p:bldP spid="6171"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D1D438B-CA59-49F3-A155-716A5F428279}"/>
              </a:ext>
            </a:extLst>
          </p:cNvPr>
          <p:cNvGraphicFramePr/>
          <p:nvPr>
            <p:extLst>
              <p:ext uri="{D42A27DB-BD31-4B8C-83A1-F6EECF244321}">
                <p14:modId xmlns:p14="http://schemas.microsoft.com/office/powerpoint/2010/main" val="2418685528"/>
              </p:ext>
            </p:extLst>
          </p:nvPr>
        </p:nvGraphicFramePr>
        <p:xfrm>
          <a:off x="1685925" y="1609725"/>
          <a:ext cx="8474075" cy="4528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8DEC5F0A-B9CA-40E6-99B7-6A21B6107DFF}"/>
              </a:ext>
            </a:extLst>
          </p:cNvPr>
          <p:cNvSpPr txBox="1"/>
          <p:nvPr/>
        </p:nvSpPr>
        <p:spPr>
          <a:xfrm>
            <a:off x="1736724" y="493419"/>
            <a:ext cx="9731376" cy="596574"/>
          </a:xfrm>
          <a:prstGeom prst="rect">
            <a:avLst/>
          </a:prstGeom>
          <a:noFill/>
          <a:ln>
            <a:solidFill>
              <a:srgbClr val="FF0000"/>
            </a:solidFill>
          </a:ln>
        </p:spPr>
        <p:txBody>
          <a:bodyPr wrap="square">
            <a:spAutoFit/>
          </a:bodyPr>
          <a:lstStyle/>
          <a:p>
            <a:pPr marL="0" marR="0" indent="274320" algn="ctr">
              <a:lnSpc>
                <a:spcPct val="130000"/>
              </a:lnSpc>
              <a:spcBef>
                <a:spcPts val="0"/>
              </a:spcBef>
              <a:spcAft>
                <a:spcPts val="0"/>
              </a:spcAft>
            </a:pP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Ý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nghĩa</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lịch</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sử</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thời</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kỳ</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đấu</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tranh</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chống</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Bắc</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i="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thuộc</a:t>
            </a:r>
            <a:r>
              <a:rPr lang="en-US" sz="2800" b="1" i="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38168301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6" descr="http://thuvienbao.com/books-literature/viet_history/26_clttra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3325" y="2571937"/>
            <a:ext cx="4429125" cy="3057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276225" y="2412852"/>
            <a:ext cx="6924675" cy="353943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Clr>
                <a:srgbClr val="CC0099"/>
              </a:buClr>
              <a:buFont typeface="Wingdings" panose="05000000000000000000" pitchFamily="2" charset="2"/>
              <a:buChar char="ü"/>
            </a:pPr>
            <a:r>
              <a:rPr lang="en-US" sz="2800" dirty="0" err="1"/>
              <a:t>Năm</a:t>
            </a:r>
            <a:r>
              <a:rPr lang="en-US" sz="2800" dirty="0"/>
              <a:t> 944, </a:t>
            </a:r>
            <a:r>
              <a:rPr lang="en-US" sz="2800" dirty="0" err="1"/>
              <a:t>sau</a:t>
            </a:r>
            <a:r>
              <a:rPr lang="en-US" sz="2800" dirty="0"/>
              <a:t>  </a:t>
            </a:r>
            <a:r>
              <a:rPr lang="en-US" sz="2800" dirty="0" err="1"/>
              <a:t>khi</a:t>
            </a:r>
            <a:r>
              <a:rPr lang="en-US" sz="2800" dirty="0"/>
              <a:t> </a:t>
            </a:r>
            <a:r>
              <a:rPr lang="en-US" sz="2800" dirty="0" err="1"/>
              <a:t>Ngô</a:t>
            </a:r>
            <a:r>
              <a:rPr lang="en-US" sz="2800" dirty="0"/>
              <a:t> </a:t>
            </a:r>
            <a:r>
              <a:rPr lang="en-US" sz="2800" dirty="0" err="1"/>
              <a:t>Quyền</a:t>
            </a:r>
            <a:r>
              <a:rPr lang="en-US" sz="2800" dirty="0"/>
              <a:t> </a:t>
            </a:r>
            <a:r>
              <a:rPr lang="en-US" sz="2800" dirty="0" err="1"/>
              <a:t>mất</a:t>
            </a:r>
            <a:r>
              <a:rPr lang="en-US" sz="2800" dirty="0"/>
              <a:t>, </a:t>
            </a:r>
            <a:r>
              <a:rPr lang="en-US" sz="2800" dirty="0" err="1"/>
              <a:t>chính</a:t>
            </a:r>
            <a:r>
              <a:rPr lang="en-US" sz="2800" dirty="0"/>
              <a:t> </a:t>
            </a:r>
            <a:r>
              <a:rPr lang="en-US" sz="2800" dirty="0" err="1"/>
              <a:t>quyền</a:t>
            </a:r>
            <a:r>
              <a:rPr lang="en-US" sz="2800" dirty="0"/>
              <a:t> </a:t>
            </a:r>
            <a:r>
              <a:rPr lang="en-US" sz="2800" dirty="0" err="1"/>
              <a:t>trung</a:t>
            </a:r>
            <a:r>
              <a:rPr lang="en-US" sz="2800" dirty="0"/>
              <a:t> </a:t>
            </a:r>
            <a:r>
              <a:rPr lang="en-US" sz="2800" dirty="0" err="1"/>
              <a:t>ương</a:t>
            </a:r>
            <a:r>
              <a:rPr lang="en-US" sz="2800" dirty="0"/>
              <a:t> </a:t>
            </a:r>
            <a:r>
              <a:rPr lang="en-US" sz="2800" dirty="0" err="1"/>
              <a:t>suy</a:t>
            </a:r>
            <a:r>
              <a:rPr lang="en-US" sz="2800" dirty="0"/>
              <a:t> </a:t>
            </a:r>
            <a:r>
              <a:rPr lang="en-US" sz="2800" dirty="0" err="1"/>
              <a:t>yếu</a:t>
            </a:r>
            <a:r>
              <a:rPr lang="en-US" sz="2800" dirty="0"/>
              <a:t>, </a:t>
            </a:r>
            <a:r>
              <a:rPr lang="en-US" sz="2800" dirty="0" err="1"/>
              <a:t>đất</a:t>
            </a:r>
            <a:r>
              <a:rPr lang="en-US" sz="2800" dirty="0"/>
              <a:t> </a:t>
            </a:r>
            <a:r>
              <a:rPr lang="en-US" sz="2800" dirty="0" err="1"/>
              <a:t>nước</a:t>
            </a:r>
            <a:r>
              <a:rPr lang="en-US" sz="2800" dirty="0"/>
              <a:t> </a:t>
            </a:r>
            <a:r>
              <a:rPr lang="en-US" sz="2800" dirty="0" err="1"/>
              <a:t>rối</a:t>
            </a:r>
            <a:r>
              <a:rPr lang="en-US" sz="2800" dirty="0"/>
              <a:t> </a:t>
            </a:r>
            <a:r>
              <a:rPr lang="en-US" sz="2800" dirty="0" err="1"/>
              <a:t>loạn</a:t>
            </a:r>
            <a:r>
              <a:rPr lang="en-US" sz="2800" dirty="0"/>
              <a:t>, </a:t>
            </a:r>
            <a:r>
              <a:rPr lang="en-US" sz="2800" dirty="0" err="1"/>
              <a:t>các</a:t>
            </a:r>
            <a:r>
              <a:rPr lang="en-US" sz="2800" dirty="0"/>
              <a:t> </a:t>
            </a:r>
            <a:r>
              <a:rPr lang="en-US" sz="2800" dirty="0" err="1"/>
              <a:t>thế</a:t>
            </a:r>
            <a:r>
              <a:rPr lang="en-US" sz="2800" dirty="0"/>
              <a:t> </a:t>
            </a:r>
            <a:r>
              <a:rPr lang="en-US" sz="2800" dirty="0" err="1"/>
              <a:t>lực</a:t>
            </a:r>
            <a:r>
              <a:rPr lang="en-US" sz="2800" dirty="0"/>
              <a:t> </a:t>
            </a:r>
            <a:r>
              <a:rPr lang="en-US" sz="2800" dirty="0" err="1"/>
              <a:t>phong</a:t>
            </a:r>
            <a:r>
              <a:rPr lang="en-US" sz="2800" dirty="0"/>
              <a:t> </a:t>
            </a:r>
            <a:r>
              <a:rPr lang="en-US" sz="2800" dirty="0" err="1"/>
              <a:t>kiến</a:t>
            </a:r>
            <a:r>
              <a:rPr lang="en-US" sz="2800" dirty="0"/>
              <a:t> ở </a:t>
            </a:r>
            <a:r>
              <a:rPr lang="en-US" sz="2800" dirty="0" err="1"/>
              <a:t>các</a:t>
            </a:r>
            <a:r>
              <a:rPr lang="en-US" sz="2800" dirty="0"/>
              <a:t> </a:t>
            </a:r>
            <a:r>
              <a:rPr lang="en-US" sz="2800" dirty="0" err="1"/>
              <a:t>địa</a:t>
            </a:r>
            <a:r>
              <a:rPr lang="en-US" sz="2800" dirty="0"/>
              <a:t> </a:t>
            </a:r>
            <a:r>
              <a:rPr lang="en-US" sz="2800" dirty="0" err="1"/>
              <a:t>phương</a:t>
            </a:r>
            <a:r>
              <a:rPr lang="en-US" sz="2800" dirty="0"/>
              <a:t> </a:t>
            </a:r>
            <a:r>
              <a:rPr lang="en-US" sz="2800" dirty="0" err="1"/>
              <a:t>tranh</a:t>
            </a:r>
            <a:r>
              <a:rPr lang="en-US" sz="2800" dirty="0"/>
              <a:t> </a:t>
            </a:r>
            <a:r>
              <a:rPr lang="en-US" sz="2800" dirty="0" err="1"/>
              <a:t>chấp</a:t>
            </a:r>
            <a:r>
              <a:rPr lang="en-US" sz="2800" dirty="0"/>
              <a:t>, </a:t>
            </a:r>
            <a:r>
              <a:rPr lang="en-US" sz="2800" dirty="0" err="1"/>
              <a:t>thôn</a:t>
            </a:r>
            <a:r>
              <a:rPr lang="en-US" sz="2800" dirty="0"/>
              <a:t> </a:t>
            </a:r>
            <a:r>
              <a:rPr lang="en-US" sz="2800" dirty="0" err="1"/>
              <a:t>tính</a:t>
            </a:r>
            <a:r>
              <a:rPr lang="en-US" sz="2800" dirty="0"/>
              <a:t> </a:t>
            </a:r>
            <a:r>
              <a:rPr lang="en-US" sz="2800" dirty="0" err="1"/>
              <a:t>lẫn</a:t>
            </a:r>
            <a:r>
              <a:rPr lang="en-US" sz="2800" dirty="0"/>
              <a:t> </a:t>
            </a:r>
            <a:r>
              <a:rPr lang="en-US" sz="2800" dirty="0" err="1"/>
              <a:t>nhau</a:t>
            </a:r>
            <a:r>
              <a:rPr lang="en-US" sz="2800" dirty="0"/>
              <a:t> </a:t>
            </a:r>
            <a:r>
              <a:rPr lang="en-US" sz="2800" dirty="0" err="1"/>
              <a:t>mà</a:t>
            </a:r>
            <a:r>
              <a:rPr lang="en-US" sz="2800" dirty="0"/>
              <a:t> </a:t>
            </a:r>
            <a:r>
              <a:rPr lang="en-US" sz="2800" dirty="0" err="1"/>
              <a:t>sử</a:t>
            </a:r>
            <a:r>
              <a:rPr lang="en-US" sz="2800" dirty="0"/>
              <a:t> </a:t>
            </a:r>
            <a:r>
              <a:rPr lang="en-US" sz="2800" dirty="0" err="1"/>
              <a:t>cũ</a:t>
            </a:r>
            <a:r>
              <a:rPr lang="en-US" sz="2800" dirty="0"/>
              <a:t> </a:t>
            </a:r>
            <a:r>
              <a:rPr lang="en-US" sz="2800" dirty="0" err="1"/>
              <a:t>gọi</a:t>
            </a:r>
            <a:r>
              <a:rPr lang="en-US" sz="2800" dirty="0"/>
              <a:t> </a:t>
            </a:r>
            <a:r>
              <a:rPr lang="en-US" sz="2800" dirty="0" err="1"/>
              <a:t>là</a:t>
            </a:r>
            <a:r>
              <a:rPr lang="en-US" sz="2800" dirty="0"/>
              <a:t> </a:t>
            </a:r>
            <a:r>
              <a:rPr lang="en-US" sz="2800" dirty="0" err="1"/>
              <a:t>loạn</a:t>
            </a:r>
            <a:r>
              <a:rPr lang="en-US" sz="2800" dirty="0"/>
              <a:t> 12 </a:t>
            </a:r>
            <a:r>
              <a:rPr lang="en-US" sz="2800" dirty="0" err="1"/>
              <a:t>sứ</a:t>
            </a:r>
            <a:r>
              <a:rPr lang="en-US" sz="2800" dirty="0"/>
              <a:t> </a:t>
            </a:r>
            <a:r>
              <a:rPr lang="en-US" sz="2800" dirty="0" err="1"/>
              <a:t>quân</a:t>
            </a:r>
            <a:r>
              <a:rPr lang="en-US" sz="2800" dirty="0"/>
              <a:t>.</a:t>
            </a:r>
            <a:r>
              <a:rPr lang="en-US" sz="2800" dirty="0">
                <a:solidFill>
                  <a:srgbClr val="0000FF"/>
                </a:solidFill>
                <a:latin typeface="Times New Roman" panose="02020603050405020304" pitchFamily="18" charset="0"/>
                <a:cs typeface="Times New Roman" panose="02020603050405020304" pitchFamily="18" charset="0"/>
              </a:rPr>
              <a:t> </a:t>
            </a:r>
          </a:p>
          <a:p>
            <a:pPr algn="just" eaLnBrk="1" hangingPunct="1">
              <a:spcBef>
                <a:spcPct val="0"/>
              </a:spcBef>
              <a:buClr>
                <a:srgbClr val="CC0099"/>
              </a:buClr>
              <a:buFont typeface="Wingdings" panose="05000000000000000000" pitchFamily="2" charset="2"/>
              <a:buChar char="ü"/>
            </a:pPr>
            <a:r>
              <a:rPr lang="en-US" sz="2800" dirty="0">
                <a:solidFill>
                  <a:srgbClr val="0000FF"/>
                </a:solidFill>
                <a:latin typeface="Times New Roman" panose="02020603050405020304" pitchFamily="18" charset="0"/>
                <a:cs typeface="Times New Roman" panose="02020603050405020304" pitchFamily="18" charset="0"/>
              </a:rPr>
              <a:t>N</a:t>
            </a:r>
            <a:r>
              <a:rPr lang="vi-VN" sz="2800" dirty="0">
                <a:solidFill>
                  <a:srgbClr val="0000FF"/>
                </a:solidFill>
                <a:latin typeface="Times New Roman" panose="02020603050405020304" pitchFamily="18" charset="0"/>
                <a:cs typeface="Times New Roman" panose="02020603050405020304" pitchFamily="18" charset="0"/>
              </a:rPr>
              <a:t>ă</a:t>
            </a:r>
            <a:r>
              <a:rPr lang="en-US" sz="2800" dirty="0">
                <a:solidFill>
                  <a:srgbClr val="0000FF"/>
                </a:solidFill>
                <a:latin typeface="Times New Roman" panose="02020603050405020304" pitchFamily="18" charset="0"/>
                <a:cs typeface="Times New Roman" panose="02020603050405020304" pitchFamily="18" charset="0"/>
              </a:rPr>
              <a:t>m 968, </a:t>
            </a:r>
            <a:r>
              <a:rPr lang="en-US" sz="2800" dirty="0" err="1">
                <a:solidFill>
                  <a:srgbClr val="0000FF"/>
                </a:solidFill>
                <a:latin typeface="Times New Roman" panose="02020603050405020304" pitchFamily="18" charset="0"/>
                <a:cs typeface="Times New Roman" panose="02020603050405020304" pitchFamily="18" charset="0"/>
              </a:rPr>
              <a:t>Đinh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Bộ</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Lĩnh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sau</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khi</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đánh </a:t>
            </a:r>
            <a:r>
              <a:rPr lang="en-US" sz="2800" dirty="0" err="1">
                <a:solidFill>
                  <a:srgbClr val="0000FF"/>
                </a:solidFill>
                <a:latin typeface="Times New Roman" panose="02020603050405020304" pitchFamily="18" charset="0"/>
                <a:cs typeface="Times New Roman" panose="02020603050405020304" pitchFamily="18" charset="0"/>
              </a:rPr>
              <a:t>bại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các</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thế</a:t>
            </a:r>
            <a:r>
              <a:rPr lang="en-US" sz="2800" dirty="0">
                <a:solidFill>
                  <a:srgbClr val="0000FF"/>
                </a:solidFill>
                <a:latin typeface="Times New Roman" panose="02020603050405020304" pitchFamily="18" charset="0"/>
                <a:cs typeface="Times New Roman" panose="02020603050405020304" pitchFamily="18" charset="0"/>
              </a:rPr>
              <a:t> l</a:t>
            </a:r>
            <a:r>
              <a:rPr lang="vi-VN" sz="2800" dirty="0">
                <a:solidFill>
                  <a:srgbClr val="0000FF"/>
                </a:solidFill>
                <a:latin typeface="Times New Roman" panose="02020603050405020304" pitchFamily="18" charset="0"/>
                <a:cs typeface="Times New Roman" panose="02020603050405020304" pitchFamily="18" charset="0"/>
              </a:rPr>
              <a:t>ực </a:t>
            </a:r>
            <a:r>
              <a:rPr lang="en-US" sz="2800" dirty="0" err="1">
                <a:solidFill>
                  <a:srgbClr val="0000FF"/>
                </a:solidFill>
                <a:latin typeface="Times New Roman" panose="02020603050405020304" pitchFamily="18" charset="0"/>
                <a:cs typeface="Times New Roman" panose="02020603050405020304" pitchFamily="18" charset="0"/>
              </a:rPr>
              <a:t>cát</a:t>
            </a:r>
            <a:r>
              <a:rPr lang="en-US" sz="2800" dirty="0">
                <a:solidFill>
                  <a:srgbClr val="0000FF"/>
                </a:solidFill>
                <a:latin typeface="Times New Roman" panose="02020603050405020304" pitchFamily="18" charset="0"/>
                <a:cs typeface="Times New Roman" panose="02020603050405020304" pitchFamily="18" charset="0"/>
              </a:rPr>
              <a:t> c</a:t>
            </a:r>
            <a:r>
              <a:rPr lang="vi-VN" sz="2800" dirty="0">
                <a:solidFill>
                  <a:srgbClr val="0000FF"/>
                </a:solidFill>
                <a:latin typeface="Times New Roman" panose="02020603050405020304" pitchFamily="18" charset="0"/>
                <a:cs typeface="Times New Roman" panose="02020603050405020304" pitchFamily="18" charset="0"/>
              </a:rPr>
              <a:t>ứ</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lên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ngôi</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đặt</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quốc</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hiệu</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là</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Đại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Cồ</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Việt</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đóng</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đô</a:t>
            </a:r>
            <a:r>
              <a:rPr lang="en-US" sz="2800" dirty="0">
                <a:solidFill>
                  <a:srgbClr val="0000FF"/>
                </a:solidFill>
                <a:latin typeface="Times New Roman" panose="02020603050405020304" pitchFamily="18" charset="0"/>
                <a:cs typeface="Times New Roman" panose="02020603050405020304" pitchFamily="18" charset="0"/>
              </a:rPr>
              <a:t> ở </a:t>
            </a:r>
            <a:r>
              <a:rPr lang="en-US" sz="2800" dirty="0" err="1">
                <a:solidFill>
                  <a:srgbClr val="0000FF"/>
                </a:solidFill>
                <a:latin typeface="Times New Roman" panose="02020603050405020304" pitchFamily="18" charset="0"/>
                <a:cs typeface="Times New Roman" panose="02020603050405020304" pitchFamily="18" charset="0"/>
              </a:rPr>
              <a:t>Hoa</a:t>
            </a:r>
            <a:r>
              <a:rPr lang="en-US" sz="2800" dirty="0">
                <a:solidFill>
                  <a:srgbClr val="0000FF"/>
                </a:solidFill>
                <a:latin typeface="Times New Roman" panose="02020603050405020304" pitchFamily="18" charset="0"/>
                <a:cs typeface="Times New Roman" panose="02020603050405020304" pitchFamily="18" charset="0"/>
              </a:rPr>
              <a:t> L</a:t>
            </a:r>
            <a:r>
              <a:rPr lang="vi-VN" sz="2800" dirty="0">
                <a:solidFill>
                  <a:srgbClr val="0000FF"/>
                </a:solidFill>
                <a:latin typeface="Times New Roman" panose="02020603050405020304" pitchFamily="18" charset="0"/>
                <a:cs typeface="Times New Roman" panose="02020603050405020304" pitchFamily="18" charset="0"/>
              </a:rPr>
              <a:t>ư</a:t>
            </a:r>
            <a:r>
              <a:rPr lang="en-US" sz="2800" dirty="0">
                <a:solidFill>
                  <a:srgbClr val="0000FF"/>
                </a:solidFill>
                <a:latin typeface="Times New Roman" panose="02020603050405020304" pitchFamily="18" charset="0"/>
                <a:cs typeface="Times New Roman" panose="02020603050405020304" pitchFamily="18" charset="0"/>
              </a:rPr>
              <a:t>.</a:t>
            </a:r>
          </a:p>
        </p:txBody>
      </p:sp>
      <p:graphicFrame>
        <p:nvGraphicFramePr>
          <p:cNvPr id="6" name="Diagram 5"/>
          <p:cNvGraphicFramePr/>
          <p:nvPr>
            <p:extLst>
              <p:ext uri="{D42A27DB-BD31-4B8C-83A1-F6EECF244321}">
                <p14:modId xmlns:p14="http://schemas.microsoft.com/office/powerpoint/2010/main" val="1153123866"/>
              </p:ext>
            </p:extLst>
          </p:nvPr>
        </p:nvGraphicFramePr>
        <p:xfrm>
          <a:off x="1226110" y="147977"/>
          <a:ext cx="10160000" cy="194191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08013508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wheel(1)">
                                      <p:cBhvr>
                                        <p:cTn id="7" dur="2000"/>
                                        <p:tgtEl>
                                          <p:spTgt spid="7170"/>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2" name="Rectangle 4"/>
          <p:cNvSpPr>
            <a:spLocks noChangeArrowheads="1"/>
          </p:cNvSpPr>
          <p:nvPr/>
        </p:nvSpPr>
        <p:spPr bwMode="auto">
          <a:xfrm>
            <a:off x="1524000" y="0"/>
            <a:ext cx="9144000" cy="6858000"/>
          </a:xfrm>
          <a:prstGeom prst="rect">
            <a:avLst/>
          </a:prstGeom>
          <a:solidFill>
            <a:srgbClr val="C0C0C0"/>
          </a:solidFill>
          <a:ln w="9525">
            <a:solidFill>
              <a:schemeClr val="tx1"/>
            </a:solidFill>
            <a:miter lim="800000"/>
            <a:headEnd/>
            <a:tailEnd/>
          </a:ln>
          <a:effectLst/>
        </p:spPr>
        <p:txBody>
          <a:bodyPr wrap="none" anchor="ctr"/>
          <a:lstStyle/>
          <a:p>
            <a:endParaRPr lang="en-US"/>
          </a:p>
        </p:txBody>
      </p:sp>
      <p:sp>
        <p:nvSpPr>
          <p:cNvPr id="12293" name="Freeform 5"/>
          <p:cNvSpPr>
            <a:spLocks/>
          </p:cNvSpPr>
          <p:nvPr/>
        </p:nvSpPr>
        <p:spPr bwMode="auto">
          <a:xfrm>
            <a:off x="2057401" y="0"/>
            <a:ext cx="6956425" cy="7169150"/>
          </a:xfrm>
          <a:custGeom>
            <a:avLst/>
            <a:gdLst/>
            <a:ahLst/>
            <a:cxnLst>
              <a:cxn ang="0">
                <a:pos x="2513" y="70"/>
              </a:cxn>
              <a:cxn ang="0">
                <a:pos x="2808" y="267"/>
              </a:cxn>
              <a:cxn ang="0">
                <a:pos x="3145" y="379"/>
              </a:cxn>
              <a:cxn ang="0">
                <a:pos x="3286" y="407"/>
              </a:cxn>
              <a:cxn ang="0">
                <a:pos x="3440" y="450"/>
              </a:cxn>
              <a:cxn ang="0">
                <a:pos x="3300" y="773"/>
              </a:cxn>
              <a:cxn ang="0">
                <a:pos x="3412" y="983"/>
              </a:cxn>
              <a:cxn ang="0">
                <a:pos x="3819" y="1152"/>
              </a:cxn>
              <a:cxn ang="0">
                <a:pos x="4058" y="1222"/>
              </a:cxn>
              <a:cxn ang="0">
                <a:pos x="4311" y="1335"/>
              </a:cxn>
              <a:cxn ang="0">
                <a:pos x="4255" y="1419"/>
              </a:cxn>
              <a:cxn ang="0">
                <a:pos x="4086" y="1447"/>
              </a:cxn>
              <a:cxn ang="0">
                <a:pos x="3833" y="1700"/>
              </a:cxn>
              <a:cxn ang="0">
                <a:pos x="3651" y="1784"/>
              </a:cxn>
              <a:cxn ang="0">
                <a:pos x="3384" y="1967"/>
              </a:cxn>
              <a:cxn ang="0">
                <a:pos x="3257" y="2107"/>
              </a:cxn>
              <a:cxn ang="0">
                <a:pos x="3047" y="2332"/>
              </a:cxn>
              <a:cxn ang="0">
                <a:pos x="2878" y="2543"/>
              </a:cxn>
              <a:cxn ang="0">
                <a:pos x="2794" y="2571"/>
              </a:cxn>
              <a:cxn ang="0">
                <a:pos x="2583" y="2950"/>
              </a:cxn>
              <a:cxn ang="0">
                <a:pos x="2724" y="3301"/>
              </a:cxn>
              <a:cxn ang="0">
                <a:pos x="2864" y="3400"/>
              </a:cxn>
              <a:cxn ang="0">
                <a:pos x="2962" y="3484"/>
              </a:cxn>
              <a:cxn ang="0">
                <a:pos x="3103" y="3596"/>
              </a:cxn>
              <a:cxn ang="0">
                <a:pos x="3257" y="3863"/>
              </a:cxn>
              <a:cxn ang="0">
                <a:pos x="3496" y="4130"/>
              </a:cxn>
              <a:cxn ang="0">
                <a:pos x="3665" y="4201"/>
              </a:cxn>
              <a:cxn ang="0">
                <a:pos x="3791" y="4397"/>
              </a:cxn>
              <a:cxn ang="0">
                <a:pos x="3089" y="4411"/>
              </a:cxn>
              <a:cxn ang="0">
                <a:pos x="2920" y="4243"/>
              </a:cxn>
              <a:cxn ang="0">
                <a:pos x="2653" y="4060"/>
              </a:cxn>
              <a:cxn ang="0">
                <a:pos x="2471" y="3681"/>
              </a:cxn>
              <a:cxn ang="0">
                <a:pos x="2302" y="3639"/>
              </a:cxn>
              <a:cxn ang="0">
                <a:pos x="2120" y="3330"/>
              </a:cxn>
              <a:cxn ang="0">
                <a:pos x="2035" y="3161"/>
              </a:cxn>
              <a:cxn ang="0">
                <a:pos x="1825" y="3077"/>
              </a:cxn>
              <a:cxn ang="0">
                <a:pos x="1319" y="2880"/>
              </a:cxn>
              <a:cxn ang="0">
                <a:pos x="1417" y="2585"/>
              </a:cxn>
              <a:cxn ang="0">
                <a:pos x="1670" y="2557"/>
              </a:cxn>
              <a:cxn ang="0">
                <a:pos x="1853" y="2430"/>
              </a:cxn>
              <a:cxn ang="0">
                <a:pos x="1782" y="2163"/>
              </a:cxn>
              <a:cxn ang="0">
                <a:pos x="1796" y="2037"/>
              </a:cxn>
              <a:cxn ang="0">
                <a:pos x="1656" y="1995"/>
              </a:cxn>
              <a:cxn ang="0">
                <a:pos x="1684" y="1770"/>
              </a:cxn>
              <a:cxn ang="0">
                <a:pos x="1192" y="1714"/>
              </a:cxn>
              <a:cxn ang="0">
                <a:pos x="729" y="1812"/>
              </a:cxn>
              <a:cxn ang="0">
                <a:pos x="504" y="1489"/>
              </a:cxn>
              <a:cxn ang="0">
                <a:pos x="560" y="1180"/>
              </a:cxn>
              <a:cxn ang="0">
                <a:pos x="462" y="1222"/>
              </a:cxn>
              <a:cxn ang="0">
                <a:pos x="321" y="941"/>
              </a:cxn>
              <a:cxn ang="0">
                <a:pos x="153" y="871"/>
              </a:cxn>
              <a:cxn ang="0">
                <a:pos x="68" y="773"/>
              </a:cxn>
              <a:cxn ang="0">
                <a:pos x="68" y="618"/>
              </a:cxn>
              <a:cxn ang="0">
                <a:pos x="307" y="506"/>
              </a:cxn>
              <a:cxn ang="0">
                <a:pos x="630" y="632"/>
              </a:cxn>
              <a:cxn ang="0">
                <a:pos x="925" y="435"/>
              </a:cxn>
              <a:cxn ang="0">
                <a:pos x="1249" y="604"/>
              </a:cxn>
              <a:cxn ang="0">
                <a:pos x="1403" y="435"/>
              </a:cxn>
              <a:cxn ang="0">
                <a:pos x="1656" y="478"/>
              </a:cxn>
              <a:cxn ang="0">
                <a:pos x="1951" y="211"/>
              </a:cxn>
              <a:cxn ang="0">
                <a:pos x="2218" y="56"/>
              </a:cxn>
            </a:cxnLst>
            <a:rect l="0" t="0" r="r" b="b"/>
            <a:pathLst>
              <a:path w="4382" h="4516">
                <a:moveTo>
                  <a:pt x="2358" y="0"/>
                </a:moveTo>
                <a:cubicBezTo>
                  <a:pt x="2423" y="21"/>
                  <a:pt x="2414" y="46"/>
                  <a:pt x="2471" y="84"/>
                </a:cubicBezTo>
                <a:cubicBezTo>
                  <a:pt x="2485" y="79"/>
                  <a:pt x="2498" y="70"/>
                  <a:pt x="2513" y="70"/>
                </a:cubicBezTo>
                <a:cubicBezTo>
                  <a:pt x="2598" y="70"/>
                  <a:pt x="2541" y="147"/>
                  <a:pt x="2583" y="183"/>
                </a:cubicBezTo>
                <a:cubicBezTo>
                  <a:pt x="2605" y="202"/>
                  <a:pt x="2667" y="211"/>
                  <a:pt x="2667" y="211"/>
                </a:cubicBezTo>
                <a:cubicBezTo>
                  <a:pt x="2713" y="255"/>
                  <a:pt x="2746" y="250"/>
                  <a:pt x="2808" y="267"/>
                </a:cubicBezTo>
                <a:cubicBezTo>
                  <a:pt x="2836" y="275"/>
                  <a:pt x="2892" y="295"/>
                  <a:pt x="2892" y="295"/>
                </a:cubicBezTo>
                <a:cubicBezTo>
                  <a:pt x="2982" y="265"/>
                  <a:pt x="3032" y="318"/>
                  <a:pt x="3103" y="365"/>
                </a:cubicBezTo>
                <a:cubicBezTo>
                  <a:pt x="3115" y="373"/>
                  <a:pt x="3132" y="372"/>
                  <a:pt x="3145" y="379"/>
                </a:cubicBezTo>
                <a:cubicBezTo>
                  <a:pt x="3160" y="387"/>
                  <a:pt x="3173" y="398"/>
                  <a:pt x="3187" y="407"/>
                </a:cubicBezTo>
                <a:cubicBezTo>
                  <a:pt x="3196" y="421"/>
                  <a:pt x="3199" y="444"/>
                  <a:pt x="3215" y="450"/>
                </a:cubicBezTo>
                <a:cubicBezTo>
                  <a:pt x="3244" y="462"/>
                  <a:pt x="3269" y="417"/>
                  <a:pt x="3286" y="407"/>
                </a:cubicBezTo>
                <a:cubicBezTo>
                  <a:pt x="3299" y="399"/>
                  <a:pt x="3314" y="398"/>
                  <a:pt x="3328" y="393"/>
                </a:cubicBezTo>
                <a:cubicBezTo>
                  <a:pt x="3356" y="402"/>
                  <a:pt x="3384" y="412"/>
                  <a:pt x="3412" y="421"/>
                </a:cubicBezTo>
                <a:cubicBezTo>
                  <a:pt x="3425" y="425"/>
                  <a:pt x="3429" y="443"/>
                  <a:pt x="3440" y="450"/>
                </a:cubicBezTo>
                <a:cubicBezTo>
                  <a:pt x="3453" y="458"/>
                  <a:pt x="3468" y="459"/>
                  <a:pt x="3482" y="464"/>
                </a:cubicBezTo>
                <a:cubicBezTo>
                  <a:pt x="3505" y="532"/>
                  <a:pt x="3499" y="537"/>
                  <a:pt x="3440" y="576"/>
                </a:cubicBezTo>
                <a:cubicBezTo>
                  <a:pt x="3412" y="659"/>
                  <a:pt x="3374" y="724"/>
                  <a:pt x="3300" y="773"/>
                </a:cubicBezTo>
                <a:cubicBezTo>
                  <a:pt x="3288" y="808"/>
                  <a:pt x="3284" y="883"/>
                  <a:pt x="3314" y="913"/>
                </a:cubicBezTo>
                <a:cubicBezTo>
                  <a:pt x="3324" y="923"/>
                  <a:pt x="3342" y="922"/>
                  <a:pt x="3356" y="927"/>
                </a:cubicBezTo>
                <a:cubicBezTo>
                  <a:pt x="3387" y="1020"/>
                  <a:pt x="3344" y="927"/>
                  <a:pt x="3412" y="983"/>
                </a:cubicBezTo>
                <a:cubicBezTo>
                  <a:pt x="3436" y="1003"/>
                  <a:pt x="3445" y="1041"/>
                  <a:pt x="3454" y="1068"/>
                </a:cubicBezTo>
                <a:cubicBezTo>
                  <a:pt x="3526" y="1050"/>
                  <a:pt x="3535" y="1036"/>
                  <a:pt x="3609" y="1054"/>
                </a:cubicBezTo>
                <a:cubicBezTo>
                  <a:pt x="3676" y="1098"/>
                  <a:pt x="3753" y="1108"/>
                  <a:pt x="3819" y="1152"/>
                </a:cubicBezTo>
                <a:cubicBezTo>
                  <a:pt x="3837" y="1206"/>
                  <a:pt x="3857" y="1218"/>
                  <a:pt x="3904" y="1250"/>
                </a:cubicBezTo>
                <a:cubicBezTo>
                  <a:pt x="3941" y="1245"/>
                  <a:pt x="3979" y="1243"/>
                  <a:pt x="4016" y="1236"/>
                </a:cubicBezTo>
                <a:cubicBezTo>
                  <a:pt x="4031" y="1233"/>
                  <a:pt x="4043" y="1222"/>
                  <a:pt x="4058" y="1222"/>
                </a:cubicBezTo>
                <a:cubicBezTo>
                  <a:pt x="4077" y="1222"/>
                  <a:pt x="4096" y="1231"/>
                  <a:pt x="4114" y="1236"/>
                </a:cubicBezTo>
                <a:cubicBezTo>
                  <a:pt x="4143" y="1245"/>
                  <a:pt x="4171" y="1255"/>
                  <a:pt x="4199" y="1264"/>
                </a:cubicBezTo>
                <a:cubicBezTo>
                  <a:pt x="4247" y="1280"/>
                  <a:pt x="4252" y="1315"/>
                  <a:pt x="4311" y="1335"/>
                </a:cubicBezTo>
                <a:cubicBezTo>
                  <a:pt x="4330" y="1330"/>
                  <a:pt x="4348" y="1321"/>
                  <a:pt x="4367" y="1321"/>
                </a:cubicBezTo>
                <a:cubicBezTo>
                  <a:pt x="4382" y="1321"/>
                  <a:pt x="4337" y="1327"/>
                  <a:pt x="4325" y="1335"/>
                </a:cubicBezTo>
                <a:cubicBezTo>
                  <a:pt x="4295" y="1355"/>
                  <a:pt x="4286" y="1400"/>
                  <a:pt x="4255" y="1419"/>
                </a:cubicBezTo>
                <a:cubicBezTo>
                  <a:pt x="4230" y="1435"/>
                  <a:pt x="4199" y="1438"/>
                  <a:pt x="4171" y="1447"/>
                </a:cubicBezTo>
                <a:cubicBezTo>
                  <a:pt x="4157" y="1452"/>
                  <a:pt x="4129" y="1461"/>
                  <a:pt x="4129" y="1461"/>
                </a:cubicBezTo>
                <a:cubicBezTo>
                  <a:pt x="4115" y="1456"/>
                  <a:pt x="4101" y="1447"/>
                  <a:pt x="4086" y="1447"/>
                </a:cubicBezTo>
                <a:cubicBezTo>
                  <a:pt x="4021" y="1447"/>
                  <a:pt x="4004" y="1542"/>
                  <a:pt x="3974" y="1587"/>
                </a:cubicBezTo>
                <a:cubicBezTo>
                  <a:pt x="3954" y="1687"/>
                  <a:pt x="3983" y="1651"/>
                  <a:pt x="3876" y="1686"/>
                </a:cubicBezTo>
                <a:cubicBezTo>
                  <a:pt x="3862" y="1691"/>
                  <a:pt x="3847" y="1695"/>
                  <a:pt x="3833" y="1700"/>
                </a:cubicBezTo>
                <a:cubicBezTo>
                  <a:pt x="3819" y="1705"/>
                  <a:pt x="3791" y="1714"/>
                  <a:pt x="3791" y="1714"/>
                </a:cubicBezTo>
                <a:cubicBezTo>
                  <a:pt x="3777" y="1705"/>
                  <a:pt x="3766" y="1689"/>
                  <a:pt x="3749" y="1686"/>
                </a:cubicBezTo>
                <a:cubicBezTo>
                  <a:pt x="3683" y="1675"/>
                  <a:pt x="3696" y="1769"/>
                  <a:pt x="3651" y="1784"/>
                </a:cubicBezTo>
                <a:cubicBezTo>
                  <a:pt x="3540" y="1821"/>
                  <a:pt x="3596" y="1807"/>
                  <a:pt x="3482" y="1826"/>
                </a:cubicBezTo>
                <a:cubicBezTo>
                  <a:pt x="3468" y="1831"/>
                  <a:pt x="3449" y="1828"/>
                  <a:pt x="3440" y="1840"/>
                </a:cubicBezTo>
                <a:cubicBezTo>
                  <a:pt x="3409" y="1884"/>
                  <a:pt x="3427" y="1932"/>
                  <a:pt x="3384" y="1967"/>
                </a:cubicBezTo>
                <a:cubicBezTo>
                  <a:pt x="3372" y="1976"/>
                  <a:pt x="3356" y="1976"/>
                  <a:pt x="3342" y="1981"/>
                </a:cubicBezTo>
                <a:cubicBezTo>
                  <a:pt x="3323" y="2009"/>
                  <a:pt x="3305" y="2037"/>
                  <a:pt x="3286" y="2065"/>
                </a:cubicBezTo>
                <a:cubicBezTo>
                  <a:pt x="3276" y="2079"/>
                  <a:pt x="3267" y="2093"/>
                  <a:pt x="3257" y="2107"/>
                </a:cubicBezTo>
                <a:cubicBezTo>
                  <a:pt x="3248" y="2121"/>
                  <a:pt x="3229" y="2149"/>
                  <a:pt x="3229" y="2149"/>
                </a:cubicBezTo>
                <a:cubicBezTo>
                  <a:pt x="3238" y="2177"/>
                  <a:pt x="3285" y="2225"/>
                  <a:pt x="3257" y="2234"/>
                </a:cubicBezTo>
                <a:cubicBezTo>
                  <a:pt x="3161" y="2266"/>
                  <a:pt x="3131" y="2276"/>
                  <a:pt x="3047" y="2332"/>
                </a:cubicBezTo>
                <a:cubicBezTo>
                  <a:pt x="2936" y="2406"/>
                  <a:pt x="3075" y="2314"/>
                  <a:pt x="2962" y="2388"/>
                </a:cubicBezTo>
                <a:cubicBezTo>
                  <a:pt x="2948" y="2397"/>
                  <a:pt x="2920" y="2416"/>
                  <a:pt x="2920" y="2416"/>
                </a:cubicBezTo>
                <a:cubicBezTo>
                  <a:pt x="2887" y="2515"/>
                  <a:pt x="2901" y="2473"/>
                  <a:pt x="2878" y="2543"/>
                </a:cubicBezTo>
                <a:cubicBezTo>
                  <a:pt x="2873" y="2557"/>
                  <a:pt x="2876" y="2577"/>
                  <a:pt x="2864" y="2585"/>
                </a:cubicBezTo>
                <a:cubicBezTo>
                  <a:pt x="2850" y="2594"/>
                  <a:pt x="2836" y="2604"/>
                  <a:pt x="2822" y="2613"/>
                </a:cubicBezTo>
                <a:cubicBezTo>
                  <a:pt x="2813" y="2599"/>
                  <a:pt x="2810" y="2577"/>
                  <a:pt x="2794" y="2571"/>
                </a:cubicBezTo>
                <a:cubicBezTo>
                  <a:pt x="2771" y="2562"/>
                  <a:pt x="2699" y="2625"/>
                  <a:pt x="2696" y="2627"/>
                </a:cubicBezTo>
                <a:cubicBezTo>
                  <a:pt x="2674" y="2692"/>
                  <a:pt x="2662" y="2741"/>
                  <a:pt x="2625" y="2796"/>
                </a:cubicBezTo>
                <a:cubicBezTo>
                  <a:pt x="2605" y="2895"/>
                  <a:pt x="2619" y="2843"/>
                  <a:pt x="2583" y="2950"/>
                </a:cubicBezTo>
                <a:cubicBezTo>
                  <a:pt x="2578" y="2964"/>
                  <a:pt x="2569" y="2992"/>
                  <a:pt x="2569" y="2992"/>
                </a:cubicBezTo>
                <a:cubicBezTo>
                  <a:pt x="2584" y="3070"/>
                  <a:pt x="2598" y="3092"/>
                  <a:pt x="2653" y="3147"/>
                </a:cubicBezTo>
                <a:cubicBezTo>
                  <a:pt x="2625" y="3231"/>
                  <a:pt x="2663" y="3252"/>
                  <a:pt x="2724" y="3301"/>
                </a:cubicBezTo>
                <a:cubicBezTo>
                  <a:pt x="2781" y="3347"/>
                  <a:pt x="2718" y="3319"/>
                  <a:pt x="2794" y="3344"/>
                </a:cubicBezTo>
                <a:cubicBezTo>
                  <a:pt x="2803" y="3358"/>
                  <a:pt x="2809" y="3375"/>
                  <a:pt x="2822" y="3386"/>
                </a:cubicBezTo>
                <a:cubicBezTo>
                  <a:pt x="2834" y="3395"/>
                  <a:pt x="2854" y="3390"/>
                  <a:pt x="2864" y="3400"/>
                </a:cubicBezTo>
                <a:cubicBezTo>
                  <a:pt x="2874" y="3410"/>
                  <a:pt x="2868" y="3432"/>
                  <a:pt x="2878" y="3442"/>
                </a:cubicBezTo>
                <a:cubicBezTo>
                  <a:pt x="2888" y="3452"/>
                  <a:pt x="2907" y="3449"/>
                  <a:pt x="2920" y="3456"/>
                </a:cubicBezTo>
                <a:cubicBezTo>
                  <a:pt x="2935" y="3464"/>
                  <a:pt x="2947" y="3477"/>
                  <a:pt x="2962" y="3484"/>
                </a:cubicBezTo>
                <a:cubicBezTo>
                  <a:pt x="2994" y="3497"/>
                  <a:pt x="3028" y="3501"/>
                  <a:pt x="3061" y="3512"/>
                </a:cubicBezTo>
                <a:cubicBezTo>
                  <a:pt x="3066" y="3526"/>
                  <a:pt x="3068" y="3541"/>
                  <a:pt x="3075" y="3554"/>
                </a:cubicBezTo>
                <a:cubicBezTo>
                  <a:pt x="3083" y="3569"/>
                  <a:pt x="3096" y="3581"/>
                  <a:pt x="3103" y="3596"/>
                </a:cubicBezTo>
                <a:cubicBezTo>
                  <a:pt x="3115" y="3623"/>
                  <a:pt x="3131" y="3681"/>
                  <a:pt x="3131" y="3681"/>
                </a:cubicBezTo>
                <a:cubicBezTo>
                  <a:pt x="3124" y="3709"/>
                  <a:pt x="3103" y="3751"/>
                  <a:pt x="3131" y="3779"/>
                </a:cubicBezTo>
                <a:cubicBezTo>
                  <a:pt x="3167" y="3815"/>
                  <a:pt x="3221" y="3827"/>
                  <a:pt x="3257" y="3863"/>
                </a:cubicBezTo>
                <a:cubicBezTo>
                  <a:pt x="3326" y="3932"/>
                  <a:pt x="3292" y="3905"/>
                  <a:pt x="3356" y="3948"/>
                </a:cubicBezTo>
                <a:cubicBezTo>
                  <a:pt x="3400" y="4015"/>
                  <a:pt x="3379" y="3974"/>
                  <a:pt x="3412" y="4074"/>
                </a:cubicBezTo>
                <a:cubicBezTo>
                  <a:pt x="3423" y="4106"/>
                  <a:pt x="3468" y="4111"/>
                  <a:pt x="3496" y="4130"/>
                </a:cubicBezTo>
                <a:cubicBezTo>
                  <a:pt x="3512" y="4141"/>
                  <a:pt x="3534" y="4138"/>
                  <a:pt x="3553" y="4144"/>
                </a:cubicBezTo>
                <a:cubicBezTo>
                  <a:pt x="3581" y="4152"/>
                  <a:pt x="3637" y="4172"/>
                  <a:pt x="3637" y="4172"/>
                </a:cubicBezTo>
                <a:cubicBezTo>
                  <a:pt x="3646" y="4182"/>
                  <a:pt x="3658" y="4189"/>
                  <a:pt x="3665" y="4201"/>
                </a:cubicBezTo>
                <a:cubicBezTo>
                  <a:pt x="3673" y="4214"/>
                  <a:pt x="3670" y="4231"/>
                  <a:pt x="3679" y="4243"/>
                </a:cubicBezTo>
                <a:cubicBezTo>
                  <a:pt x="3690" y="4256"/>
                  <a:pt x="3707" y="4262"/>
                  <a:pt x="3721" y="4271"/>
                </a:cubicBezTo>
                <a:cubicBezTo>
                  <a:pt x="3746" y="4345"/>
                  <a:pt x="3727" y="4301"/>
                  <a:pt x="3791" y="4397"/>
                </a:cubicBezTo>
                <a:cubicBezTo>
                  <a:pt x="3800" y="4411"/>
                  <a:pt x="3819" y="4439"/>
                  <a:pt x="3819" y="4439"/>
                </a:cubicBezTo>
                <a:cubicBezTo>
                  <a:pt x="3704" y="4516"/>
                  <a:pt x="3529" y="4433"/>
                  <a:pt x="3398" y="4425"/>
                </a:cubicBezTo>
                <a:cubicBezTo>
                  <a:pt x="3295" y="4418"/>
                  <a:pt x="3192" y="4416"/>
                  <a:pt x="3089" y="4411"/>
                </a:cubicBezTo>
                <a:cubicBezTo>
                  <a:pt x="3061" y="4406"/>
                  <a:pt x="3026" y="4416"/>
                  <a:pt x="3005" y="4397"/>
                </a:cubicBezTo>
                <a:cubicBezTo>
                  <a:pt x="2983" y="4378"/>
                  <a:pt x="2998" y="4334"/>
                  <a:pt x="2977" y="4313"/>
                </a:cubicBezTo>
                <a:cubicBezTo>
                  <a:pt x="2955" y="4292"/>
                  <a:pt x="2946" y="4259"/>
                  <a:pt x="2920" y="4243"/>
                </a:cubicBezTo>
                <a:cubicBezTo>
                  <a:pt x="2895" y="4227"/>
                  <a:pt x="2836" y="4215"/>
                  <a:pt x="2836" y="4215"/>
                </a:cubicBezTo>
                <a:cubicBezTo>
                  <a:pt x="2791" y="4184"/>
                  <a:pt x="2770" y="4147"/>
                  <a:pt x="2724" y="4116"/>
                </a:cubicBezTo>
                <a:cubicBezTo>
                  <a:pt x="2662" y="4022"/>
                  <a:pt x="2735" y="4114"/>
                  <a:pt x="2653" y="4060"/>
                </a:cubicBezTo>
                <a:cubicBezTo>
                  <a:pt x="2636" y="4049"/>
                  <a:pt x="2625" y="4032"/>
                  <a:pt x="2611" y="4018"/>
                </a:cubicBezTo>
                <a:cubicBezTo>
                  <a:pt x="2589" y="3884"/>
                  <a:pt x="2556" y="3837"/>
                  <a:pt x="2499" y="3723"/>
                </a:cubicBezTo>
                <a:cubicBezTo>
                  <a:pt x="2491" y="3708"/>
                  <a:pt x="2482" y="3694"/>
                  <a:pt x="2471" y="3681"/>
                </a:cubicBezTo>
                <a:cubicBezTo>
                  <a:pt x="2449" y="3656"/>
                  <a:pt x="2401" y="3610"/>
                  <a:pt x="2401" y="3610"/>
                </a:cubicBezTo>
                <a:cubicBezTo>
                  <a:pt x="2382" y="3615"/>
                  <a:pt x="2363" y="3619"/>
                  <a:pt x="2344" y="3625"/>
                </a:cubicBezTo>
                <a:cubicBezTo>
                  <a:pt x="2330" y="3629"/>
                  <a:pt x="2316" y="3644"/>
                  <a:pt x="2302" y="3639"/>
                </a:cubicBezTo>
                <a:cubicBezTo>
                  <a:pt x="2270" y="3628"/>
                  <a:pt x="2218" y="3582"/>
                  <a:pt x="2218" y="3582"/>
                </a:cubicBezTo>
                <a:cubicBezTo>
                  <a:pt x="2167" y="3429"/>
                  <a:pt x="2248" y="3661"/>
                  <a:pt x="2176" y="3498"/>
                </a:cubicBezTo>
                <a:cubicBezTo>
                  <a:pt x="2153" y="3446"/>
                  <a:pt x="2139" y="3385"/>
                  <a:pt x="2120" y="3330"/>
                </a:cubicBezTo>
                <a:cubicBezTo>
                  <a:pt x="2110" y="3302"/>
                  <a:pt x="2112" y="3266"/>
                  <a:pt x="2091" y="3245"/>
                </a:cubicBezTo>
                <a:cubicBezTo>
                  <a:pt x="2077" y="3231"/>
                  <a:pt x="2063" y="3217"/>
                  <a:pt x="2049" y="3203"/>
                </a:cubicBezTo>
                <a:cubicBezTo>
                  <a:pt x="2044" y="3189"/>
                  <a:pt x="2047" y="3170"/>
                  <a:pt x="2035" y="3161"/>
                </a:cubicBezTo>
                <a:cubicBezTo>
                  <a:pt x="2011" y="3144"/>
                  <a:pt x="1979" y="3142"/>
                  <a:pt x="1951" y="3133"/>
                </a:cubicBezTo>
                <a:cubicBezTo>
                  <a:pt x="1923" y="3124"/>
                  <a:pt x="1892" y="3121"/>
                  <a:pt x="1867" y="3105"/>
                </a:cubicBezTo>
                <a:cubicBezTo>
                  <a:pt x="1853" y="3096"/>
                  <a:pt x="1840" y="3084"/>
                  <a:pt x="1825" y="3077"/>
                </a:cubicBezTo>
                <a:cubicBezTo>
                  <a:pt x="1793" y="3064"/>
                  <a:pt x="1759" y="3060"/>
                  <a:pt x="1726" y="3049"/>
                </a:cubicBezTo>
                <a:cubicBezTo>
                  <a:pt x="1654" y="2975"/>
                  <a:pt x="1564" y="2970"/>
                  <a:pt x="1473" y="2936"/>
                </a:cubicBezTo>
                <a:cubicBezTo>
                  <a:pt x="1418" y="2915"/>
                  <a:pt x="1376" y="2894"/>
                  <a:pt x="1319" y="2880"/>
                </a:cubicBezTo>
                <a:cubicBezTo>
                  <a:pt x="1352" y="2780"/>
                  <a:pt x="1331" y="2821"/>
                  <a:pt x="1375" y="2754"/>
                </a:cubicBezTo>
                <a:cubicBezTo>
                  <a:pt x="1407" y="2656"/>
                  <a:pt x="1369" y="2779"/>
                  <a:pt x="1403" y="2627"/>
                </a:cubicBezTo>
                <a:cubicBezTo>
                  <a:pt x="1406" y="2613"/>
                  <a:pt x="1405" y="2594"/>
                  <a:pt x="1417" y="2585"/>
                </a:cubicBezTo>
                <a:cubicBezTo>
                  <a:pt x="1441" y="2568"/>
                  <a:pt x="1501" y="2557"/>
                  <a:pt x="1501" y="2557"/>
                </a:cubicBezTo>
                <a:cubicBezTo>
                  <a:pt x="1521" y="2496"/>
                  <a:pt x="1502" y="2506"/>
                  <a:pt x="1586" y="2529"/>
                </a:cubicBezTo>
                <a:cubicBezTo>
                  <a:pt x="1614" y="2537"/>
                  <a:pt x="1670" y="2557"/>
                  <a:pt x="1670" y="2557"/>
                </a:cubicBezTo>
                <a:cubicBezTo>
                  <a:pt x="1684" y="2548"/>
                  <a:pt x="1697" y="2536"/>
                  <a:pt x="1712" y="2529"/>
                </a:cubicBezTo>
                <a:cubicBezTo>
                  <a:pt x="1739" y="2517"/>
                  <a:pt x="1796" y="2501"/>
                  <a:pt x="1796" y="2501"/>
                </a:cubicBezTo>
                <a:cubicBezTo>
                  <a:pt x="1818" y="2480"/>
                  <a:pt x="1830" y="2450"/>
                  <a:pt x="1853" y="2430"/>
                </a:cubicBezTo>
                <a:cubicBezTo>
                  <a:pt x="1911" y="2378"/>
                  <a:pt x="1922" y="2379"/>
                  <a:pt x="1979" y="2360"/>
                </a:cubicBezTo>
                <a:cubicBezTo>
                  <a:pt x="2002" y="2290"/>
                  <a:pt x="1999" y="2275"/>
                  <a:pt x="1937" y="2234"/>
                </a:cubicBezTo>
                <a:cubicBezTo>
                  <a:pt x="1911" y="2157"/>
                  <a:pt x="1867" y="2176"/>
                  <a:pt x="1782" y="2163"/>
                </a:cubicBezTo>
                <a:cubicBezTo>
                  <a:pt x="1773" y="2149"/>
                  <a:pt x="1754" y="2138"/>
                  <a:pt x="1754" y="2121"/>
                </a:cubicBezTo>
                <a:cubicBezTo>
                  <a:pt x="1754" y="2104"/>
                  <a:pt x="1774" y="2094"/>
                  <a:pt x="1782" y="2079"/>
                </a:cubicBezTo>
                <a:cubicBezTo>
                  <a:pt x="1789" y="2066"/>
                  <a:pt x="1791" y="2051"/>
                  <a:pt x="1796" y="2037"/>
                </a:cubicBezTo>
                <a:cubicBezTo>
                  <a:pt x="1791" y="2014"/>
                  <a:pt x="1805" y="1962"/>
                  <a:pt x="1782" y="1967"/>
                </a:cubicBezTo>
                <a:cubicBezTo>
                  <a:pt x="1749" y="1974"/>
                  <a:pt x="1726" y="2051"/>
                  <a:pt x="1726" y="2051"/>
                </a:cubicBezTo>
                <a:cubicBezTo>
                  <a:pt x="1694" y="2040"/>
                  <a:pt x="1662" y="2039"/>
                  <a:pt x="1656" y="1995"/>
                </a:cubicBezTo>
                <a:cubicBezTo>
                  <a:pt x="1653" y="1976"/>
                  <a:pt x="1665" y="1957"/>
                  <a:pt x="1670" y="1939"/>
                </a:cubicBezTo>
                <a:cubicBezTo>
                  <a:pt x="1679" y="1910"/>
                  <a:pt x="1698" y="1854"/>
                  <a:pt x="1698" y="1854"/>
                </a:cubicBezTo>
                <a:cubicBezTo>
                  <a:pt x="1693" y="1826"/>
                  <a:pt x="1697" y="1795"/>
                  <a:pt x="1684" y="1770"/>
                </a:cubicBezTo>
                <a:cubicBezTo>
                  <a:pt x="1659" y="1721"/>
                  <a:pt x="1561" y="1729"/>
                  <a:pt x="1515" y="1714"/>
                </a:cubicBezTo>
                <a:cubicBezTo>
                  <a:pt x="1444" y="1608"/>
                  <a:pt x="1414" y="1646"/>
                  <a:pt x="1263" y="1658"/>
                </a:cubicBezTo>
                <a:cubicBezTo>
                  <a:pt x="1241" y="1679"/>
                  <a:pt x="1213" y="1693"/>
                  <a:pt x="1192" y="1714"/>
                </a:cubicBezTo>
                <a:cubicBezTo>
                  <a:pt x="1159" y="1747"/>
                  <a:pt x="1150" y="1798"/>
                  <a:pt x="1136" y="1840"/>
                </a:cubicBezTo>
                <a:cubicBezTo>
                  <a:pt x="1127" y="1868"/>
                  <a:pt x="1052" y="1868"/>
                  <a:pt x="1052" y="1868"/>
                </a:cubicBezTo>
                <a:cubicBezTo>
                  <a:pt x="945" y="1832"/>
                  <a:pt x="841" y="1828"/>
                  <a:pt x="729" y="1812"/>
                </a:cubicBezTo>
                <a:cubicBezTo>
                  <a:pt x="715" y="1803"/>
                  <a:pt x="667" y="1775"/>
                  <a:pt x="658" y="1756"/>
                </a:cubicBezTo>
                <a:cubicBezTo>
                  <a:pt x="605" y="1651"/>
                  <a:pt x="668" y="1685"/>
                  <a:pt x="588" y="1658"/>
                </a:cubicBezTo>
                <a:cubicBezTo>
                  <a:pt x="555" y="1609"/>
                  <a:pt x="523" y="1545"/>
                  <a:pt x="504" y="1489"/>
                </a:cubicBezTo>
                <a:cubicBezTo>
                  <a:pt x="531" y="1380"/>
                  <a:pt x="564" y="1302"/>
                  <a:pt x="644" y="1222"/>
                </a:cubicBezTo>
                <a:cubicBezTo>
                  <a:pt x="630" y="1217"/>
                  <a:pt x="615" y="1215"/>
                  <a:pt x="602" y="1208"/>
                </a:cubicBezTo>
                <a:cubicBezTo>
                  <a:pt x="587" y="1200"/>
                  <a:pt x="576" y="1177"/>
                  <a:pt x="560" y="1180"/>
                </a:cubicBezTo>
                <a:cubicBezTo>
                  <a:pt x="544" y="1183"/>
                  <a:pt x="543" y="1209"/>
                  <a:pt x="532" y="1222"/>
                </a:cubicBezTo>
                <a:cubicBezTo>
                  <a:pt x="519" y="1237"/>
                  <a:pt x="504" y="1250"/>
                  <a:pt x="490" y="1264"/>
                </a:cubicBezTo>
                <a:cubicBezTo>
                  <a:pt x="481" y="1250"/>
                  <a:pt x="475" y="1233"/>
                  <a:pt x="462" y="1222"/>
                </a:cubicBezTo>
                <a:cubicBezTo>
                  <a:pt x="436" y="1200"/>
                  <a:pt x="377" y="1166"/>
                  <a:pt x="377" y="1166"/>
                </a:cubicBezTo>
                <a:cubicBezTo>
                  <a:pt x="322" y="1002"/>
                  <a:pt x="371" y="1166"/>
                  <a:pt x="335" y="983"/>
                </a:cubicBezTo>
                <a:cubicBezTo>
                  <a:pt x="332" y="969"/>
                  <a:pt x="331" y="951"/>
                  <a:pt x="321" y="941"/>
                </a:cubicBezTo>
                <a:cubicBezTo>
                  <a:pt x="311" y="931"/>
                  <a:pt x="292" y="934"/>
                  <a:pt x="279" y="927"/>
                </a:cubicBezTo>
                <a:cubicBezTo>
                  <a:pt x="264" y="919"/>
                  <a:pt x="252" y="906"/>
                  <a:pt x="237" y="899"/>
                </a:cubicBezTo>
                <a:cubicBezTo>
                  <a:pt x="210" y="887"/>
                  <a:pt x="153" y="871"/>
                  <a:pt x="153" y="871"/>
                </a:cubicBezTo>
                <a:cubicBezTo>
                  <a:pt x="144" y="857"/>
                  <a:pt x="138" y="839"/>
                  <a:pt x="125" y="829"/>
                </a:cubicBezTo>
                <a:cubicBezTo>
                  <a:pt x="113" y="820"/>
                  <a:pt x="93" y="826"/>
                  <a:pt x="82" y="815"/>
                </a:cubicBezTo>
                <a:cubicBezTo>
                  <a:pt x="71" y="805"/>
                  <a:pt x="76" y="785"/>
                  <a:pt x="68" y="773"/>
                </a:cubicBezTo>
                <a:cubicBezTo>
                  <a:pt x="57" y="756"/>
                  <a:pt x="40" y="744"/>
                  <a:pt x="26" y="730"/>
                </a:cubicBezTo>
                <a:cubicBezTo>
                  <a:pt x="0" y="652"/>
                  <a:pt x="7" y="719"/>
                  <a:pt x="54" y="660"/>
                </a:cubicBezTo>
                <a:cubicBezTo>
                  <a:pt x="63" y="648"/>
                  <a:pt x="60" y="631"/>
                  <a:pt x="68" y="618"/>
                </a:cubicBezTo>
                <a:cubicBezTo>
                  <a:pt x="93" y="578"/>
                  <a:pt x="141" y="575"/>
                  <a:pt x="181" y="562"/>
                </a:cubicBezTo>
                <a:cubicBezTo>
                  <a:pt x="197" y="557"/>
                  <a:pt x="208" y="541"/>
                  <a:pt x="223" y="534"/>
                </a:cubicBezTo>
                <a:cubicBezTo>
                  <a:pt x="250" y="522"/>
                  <a:pt x="307" y="506"/>
                  <a:pt x="307" y="506"/>
                </a:cubicBezTo>
                <a:cubicBezTo>
                  <a:pt x="359" y="513"/>
                  <a:pt x="418" y="505"/>
                  <a:pt x="462" y="534"/>
                </a:cubicBezTo>
                <a:cubicBezTo>
                  <a:pt x="589" y="618"/>
                  <a:pt x="395" y="544"/>
                  <a:pt x="532" y="590"/>
                </a:cubicBezTo>
                <a:cubicBezTo>
                  <a:pt x="554" y="657"/>
                  <a:pt x="566" y="653"/>
                  <a:pt x="630" y="632"/>
                </a:cubicBezTo>
                <a:cubicBezTo>
                  <a:pt x="655" y="558"/>
                  <a:pt x="633" y="600"/>
                  <a:pt x="715" y="520"/>
                </a:cubicBezTo>
                <a:cubicBezTo>
                  <a:pt x="727" y="508"/>
                  <a:pt x="729" y="487"/>
                  <a:pt x="743" y="478"/>
                </a:cubicBezTo>
                <a:cubicBezTo>
                  <a:pt x="768" y="462"/>
                  <a:pt x="902" y="439"/>
                  <a:pt x="925" y="435"/>
                </a:cubicBezTo>
                <a:cubicBezTo>
                  <a:pt x="943" y="490"/>
                  <a:pt x="962" y="502"/>
                  <a:pt x="1010" y="534"/>
                </a:cubicBezTo>
                <a:cubicBezTo>
                  <a:pt x="1029" y="529"/>
                  <a:pt x="1047" y="520"/>
                  <a:pt x="1066" y="520"/>
                </a:cubicBezTo>
                <a:cubicBezTo>
                  <a:pt x="1136" y="520"/>
                  <a:pt x="1184" y="583"/>
                  <a:pt x="1249" y="604"/>
                </a:cubicBezTo>
                <a:cubicBezTo>
                  <a:pt x="1268" y="576"/>
                  <a:pt x="1286" y="548"/>
                  <a:pt x="1305" y="520"/>
                </a:cubicBezTo>
                <a:cubicBezTo>
                  <a:pt x="1313" y="508"/>
                  <a:pt x="1310" y="490"/>
                  <a:pt x="1319" y="478"/>
                </a:cubicBezTo>
                <a:cubicBezTo>
                  <a:pt x="1338" y="454"/>
                  <a:pt x="1377" y="444"/>
                  <a:pt x="1403" y="435"/>
                </a:cubicBezTo>
                <a:cubicBezTo>
                  <a:pt x="1426" y="440"/>
                  <a:pt x="1452" y="438"/>
                  <a:pt x="1473" y="450"/>
                </a:cubicBezTo>
                <a:cubicBezTo>
                  <a:pt x="1488" y="458"/>
                  <a:pt x="1484" y="489"/>
                  <a:pt x="1501" y="492"/>
                </a:cubicBezTo>
                <a:cubicBezTo>
                  <a:pt x="1552" y="500"/>
                  <a:pt x="1604" y="483"/>
                  <a:pt x="1656" y="478"/>
                </a:cubicBezTo>
                <a:cubicBezTo>
                  <a:pt x="1710" y="442"/>
                  <a:pt x="1770" y="429"/>
                  <a:pt x="1825" y="393"/>
                </a:cubicBezTo>
                <a:cubicBezTo>
                  <a:pt x="1834" y="365"/>
                  <a:pt x="1844" y="337"/>
                  <a:pt x="1853" y="309"/>
                </a:cubicBezTo>
                <a:cubicBezTo>
                  <a:pt x="1878" y="235"/>
                  <a:pt x="1855" y="275"/>
                  <a:pt x="1951" y="211"/>
                </a:cubicBezTo>
                <a:cubicBezTo>
                  <a:pt x="1976" y="195"/>
                  <a:pt x="2007" y="192"/>
                  <a:pt x="2035" y="183"/>
                </a:cubicBezTo>
                <a:cubicBezTo>
                  <a:pt x="2049" y="178"/>
                  <a:pt x="2077" y="169"/>
                  <a:pt x="2077" y="169"/>
                </a:cubicBezTo>
                <a:cubicBezTo>
                  <a:pt x="2115" y="131"/>
                  <a:pt x="2165" y="74"/>
                  <a:pt x="2218" y="56"/>
                </a:cubicBezTo>
                <a:cubicBezTo>
                  <a:pt x="2322" y="21"/>
                  <a:pt x="2276" y="41"/>
                  <a:pt x="2358" y="0"/>
                </a:cubicBezTo>
                <a:close/>
              </a:path>
            </a:pathLst>
          </a:custGeom>
          <a:gradFill rotWithShape="1">
            <a:gsLst>
              <a:gs pos="0">
                <a:srgbClr val="FFCC00"/>
              </a:gs>
              <a:gs pos="100000">
                <a:srgbClr val="FFCC00">
                  <a:gamma/>
                  <a:shade val="46275"/>
                  <a:invGamma/>
                </a:srgbClr>
              </a:gs>
            </a:gsLst>
            <a:lin ang="5400000" scaled="1"/>
          </a:gradFill>
          <a:ln w="9525">
            <a:round/>
            <a:headEnd/>
            <a:tailEnd/>
          </a:ln>
          <a:effectLst/>
          <a:scene3d>
            <a:camera prst="legacyObliqueFront"/>
            <a:lightRig rig="legacyFlat3" dir="b"/>
          </a:scene3d>
          <a:sp3d extrusionH="887400" prstMaterial="legacyMatte">
            <a:bevelT w="13500" h="13500" prst="angle"/>
            <a:bevelB w="13500" h="13500" prst="angle"/>
            <a:extrusionClr>
              <a:srgbClr val="FFCC00"/>
            </a:extrusionClr>
          </a:sp3d>
        </p:spPr>
        <p:txBody>
          <a:bodyPr>
            <a:flatTx/>
          </a:bodyPr>
          <a:lstStyle/>
          <a:p>
            <a:endParaRPr lang="en-US"/>
          </a:p>
        </p:txBody>
      </p:sp>
      <p:sp>
        <p:nvSpPr>
          <p:cNvPr id="12294" name="Freeform 6"/>
          <p:cNvSpPr>
            <a:spLocks/>
          </p:cNvSpPr>
          <p:nvPr/>
        </p:nvSpPr>
        <p:spPr bwMode="auto">
          <a:xfrm>
            <a:off x="5943600" y="1981200"/>
            <a:ext cx="4953000" cy="5257800"/>
          </a:xfrm>
          <a:custGeom>
            <a:avLst/>
            <a:gdLst/>
            <a:ahLst/>
            <a:cxnLst>
              <a:cxn ang="0">
                <a:pos x="1826" y="99"/>
              </a:cxn>
              <a:cxn ang="0">
                <a:pos x="1911" y="155"/>
              </a:cxn>
              <a:cxn ang="0">
                <a:pos x="2051" y="113"/>
              </a:cxn>
              <a:cxn ang="0">
                <a:pos x="2136" y="14"/>
              </a:cxn>
              <a:cxn ang="0">
                <a:pos x="2234" y="57"/>
              </a:cxn>
              <a:cxn ang="0">
                <a:pos x="2402" y="71"/>
              </a:cxn>
              <a:cxn ang="0">
                <a:pos x="2543" y="141"/>
              </a:cxn>
              <a:cxn ang="0">
                <a:pos x="2599" y="183"/>
              </a:cxn>
              <a:cxn ang="0">
                <a:pos x="2599" y="57"/>
              </a:cxn>
              <a:cxn ang="0">
                <a:pos x="2782" y="253"/>
              </a:cxn>
              <a:cxn ang="0">
                <a:pos x="2683" y="534"/>
              </a:cxn>
              <a:cxn ang="0">
                <a:pos x="2740" y="647"/>
              </a:cxn>
              <a:cxn ang="0">
                <a:pos x="2824" y="759"/>
              </a:cxn>
              <a:cxn ang="0">
                <a:pos x="2796" y="1054"/>
              </a:cxn>
              <a:cxn ang="0">
                <a:pos x="2669" y="1096"/>
              </a:cxn>
              <a:cxn ang="0">
                <a:pos x="2557" y="1307"/>
              </a:cxn>
              <a:cxn ang="0">
                <a:pos x="2641" y="1602"/>
              </a:cxn>
              <a:cxn ang="0">
                <a:pos x="2838" y="1658"/>
              </a:cxn>
              <a:cxn ang="0">
                <a:pos x="2866" y="1742"/>
              </a:cxn>
              <a:cxn ang="0">
                <a:pos x="2810" y="1953"/>
              </a:cxn>
              <a:cxn ang="0">
                <a:pos x="2824" y="2361"/>
              </a:cxn>
              <a:cxn ang="0">
                <a:pos x="2852" y="3133"/>
              </a:cxn>
              <a:cxn ang="0">
                <a:pos x="1869" y="3077"/>
              </a:cxn>
              <a:cxn ang="0">
                <a:pos x="1194" y="3105"/>
              </a:cxn>
              <a:cxn ang="0">
                <a:pos x="1124" y="3035"/>
              </a:cxn>
              <a:cxn ang="0">
                <a:pos x="941" y="2909"/>
              </a:cxn>
              <a:cxn ang="0">
                <a:pos x="857" y="2880"/>
              </a:cxn>
              <a:cxn ang="0">
                <a:pos x="787" y="2712"/>
              </a:cxn>
              <a:cxn ang="0">
                <a:pos x="717" y="2642"/>
              </a:cxn>
              <a:cxn ang="0">
                <a:pos x="604" y="2585"/>
              </a:cxn>
              <a:cxn ang="0">
                <a:pos x="492" y="2318"/>
              </a:cxn>
              <a:cxn ang="0">
                <a:pos x="155" y="2094"/>
              </a:cxn>
              <a:cxn ang="0">
                <a:pos x="56" y="1911"/>
              </a:cxn>
              <a:cxn ang="0">
                <a:pos x="0" y="1785"/>
              </a:cxn>
              <a:cxn ang="0">
                <a:pos x="70" y="1546"/>
              </a:cxn>
              <a:cxn ang="0">
                <a:pos x="141" y="1349"/>
              </a:cxn>
              <a:cxn ang="0">
                <a:pos x="309" y="1321"/>
              </a:cxn>
              <a:cxn ang="0">
                <a:pos x="365" y="1223"/>
              </a:cxn>
              <a:cxn ang="0">
                <a:pos x="408" y="1152"/>
              </a:cxn>
              <a:cxn ang="0">
                <a:pos x="590" y="1040"/>
              </a:cxn>
              <a:cxn ang="0">
                <a:pos x="660" y="900"/>
              </a:cxn>
              <a:cxn ang="0">
                <a:pos x="745" y="759"/>
              </a:cxn>
              <a:cxn ang="0">
                <a:pos x="815" y="703"/>
              </a:cxn>
              <a:cxn ang="0">
                <a:pos x="1068" y="562"/>
              </a:cxn>
              <a:cxn ang="0">
                <a:pos x="1166" y="464"/>
              </a:cxn>
              <a:cxn ang="0">
                <a:pos x="1377" y="408"/>
              </a:cxn>
              <a:cxn ang="0">
                <a:pos x="1489" y="197"/>
              </a:cxn>
              <a:cxn ang="0">
                <a:pos x="1756" y="113"/>
              </a:cxn>
              <a:cxn ang="0">
                <a:pos x="1742" y="99"/>
              </a:cxn>
            </a:cxnLst>
            <a:rect l="0" t="0" r="r" b="b"/>
            <a:pathLst>
              <a:path w="2910" h="3146">
                <a:moveTo>
                  <a:pt x="1742" y="99"/>
                </a:moveTo>
                <a:cubicBezTo>
                  <a:pt x="1854" y="136"/>
                  <a:pt x="1714" y="99"/>
                  <a:pt x="1826" y="99"/>
                </a:cubicBezTo>
                <a:cubicBezTo>
                  <a:pt x="1841" y="99"/>
                  <a:pt x="1855" y="108"/>
                  <a:pt x="1869" y="113"/>
                </a:cubicBezTo>
                <a:cubicBezTo>
                  <a:pt x="1898" y="200"/>
                  <a:pt x="1889" y="230"/>
                  <a:pt x="1911" y="155"/>
                </a:cubicBezTo>
                <a:cubicBezTo>
                  <a:pt x="1916" y="136"/>
                  <a:pt x="1920" y="118"/>
                  <a:pt x="1925" y="99"/>
                </a:cubicBezTo>
                <a:cubicBezTo>
                  <a:pt x="1991" y="121"/>
                  <a:pt x="1985" y="91"/>
                  <a:pt x="2051" y="113"/>
                </a:cubicBezTo>
                <a:cubicBezTo>
                  <a:pt x="2075" y="186"/>
                  <a:pt x="2090" y="180"/>
                  <a:pt x="2150" y="141"/>
                </a:cubicBezTo>
                <a:cubicBezTo>
                  <a:pt x="2190" y="80"/>
                  <a:pt x="2187" y="67"/>
                  <a:pt x="2136" y="14"/>
                </a:cubicBezTo>
                <a:cubicBezTo>
                  <a:pt x="2150" y="9"/>
                  <a:pt x="2163" y="0"/>
                  <a:pt x="2178" y="0"/>
                </a:cubicBezTo>
                <a:cubicBezTo>
                  <a:pt x="2253" y="0"/>
                  <a:pt x="2197" y="19"/>
                  <a:pt x="2234" y="57"/>
                </a:cubicBezTo>
                <a:cubicBezTo>
                  <a:pt x="2244" y="68"/>
                  <a:pt x="2262" y="66"/>
                  <a:pt x="2276" y="71"/>
                </a:cubicBezTo>
                <a:cubicBezTo>
                  <a:pt x="2460" y="10"/>
                  <a:pt x="2288" y="43"/>
                  <a:pt x="2402" y="71"/>
                </a:cubicBezTo>
                <a:cubicBezTo>
                  <a:pt x="2443" y="81"/>
                  <a:pt x="2487" y="80"/>
                  <a:pt x="2529" y="85"/>
                </a:cubicBezTo>
                <a:cubicBezTo>
                  <a:pt x="2534" y="104"/>
                  <a:pt x="2546" y="122"/>
                  <a:pt x="2543" y="141"/>
                </a:cubicBezTo>
                <a:cubicBezTo>
                  <a:pt x="2534" y="204"/>
                  <a:pt x="2475" y="170"/>
                  <a:pt x="2557" y="197"/>
                </a:cubicBezTo>
                <a:cubicBezTo>
                  <a:pt x="2571" y="192"/>
                  <a:pt x="2590" y="195"/>
                  <a:pt x="2599" y="183"/>
                </a:cubicBezTo>
                <a:cubicBezTo>
                  <a:pt x="2616" y="159"/>
                  <a:pt x="2627" y="99"/>
                  <a:pt x="2627" y="99"/>
                </a:cubicBezTo>
                <a:cubicBezTo>
                  <a:pt x="2618" y="85"/>
                  <a:pt x="2583" y="53"/>
                  <a:pt x="2599" y="57"/>
                </a:cubicBezTo>
                <a:cubicBezTo>
                  <a:pt x="2632" y="65"/>
                  <a:pt x="2683" y="113"/>
                  <a:pt x="2683" y="113"/>
                </a:cubicBezTo>
                <a:cubicBezTo>
                  <a:pt x="2709" y="187"/>
                  <a:pt x="2705" y="227"/>
                  <a:pt x="2782" y="253"/>
                </a:cubicBezTo>
                <a:cubicBezTo>
                  <a:pt x="2807" y="329"/>
                  <a:pt x="2782" y="316"/>
                  <a:pt x="2754" y="380"/>
                </a:cubicBezTo>
                <a:cubicBezTo>
                  <a:pt x="2725" y="445"/>
                  <a:pt x="2731" y="487"/>
                  <a:pt x="2683" y="534"/>
                </a:cubicBezTo>
                <a:cubicBezTo>
                  <a:pt x="2722" y="651"/>
                  <a:pt x="2668" y="508"/>
                  <a:pt x="2726" y="605"/>
                </a:cubicBezTo>
                <a:cubicBezTo>
                  <a:pt x="2734" y="618"/>
                  <a:pt x="2733" y="634"/>
                  <a:pt x="2740" y="647"/>
                </a:cubicBezTo>
                <a:cubicBezTo>
                  <a:pt x="2763" y="694"/>
                  <a:pt x="2768" y="689"/>
                  <a:pt x="2810" y="717"/>
                </a:cubicBezTo>
                <a:cubicBezTo>
                  <a:pt x="2815" y="731"/>
                  <a:pt x="2817" y="746"/>
                  <a:pt x="2824" y="759"/>
                </a:cubicBezTo>
                <a:cubicBezTo>
                  <a:pt x="2840" y="788"/>
                  <a:pt x="2880" y="843"/>
                  <a:pt x="2880" y="843"/>
                </a:cubicBezTo>
                <a:cubicBezTo>
                  <a:pt x="2910" y="936"/>
                  <a:pt x="2847" y="978"/>
                  <a:pt x="2796" y="1054"/>
                </a:cubicBezTo>
                <a:cubicBezTo>
                  <a:pt x="2780" y="1079"/>
                  <a:pt x="2740" y="1073"/>
                  <a:pt x="2712" y="1082"/>
                </a:cubicBezTo>
                <a:cubicBezTo>
                  <a:pt x="2698" y="1087"/>
                  <a:pt x="2669" y="1096"/>
                  <a:pt x="2669" y="1096"/>
                </a:cubicBezTo>
                <a:cubicBezTo>
                  <a:pt x="2650" y="1124"/>
                  <a:pt x="2624" y="1149"/>
                  <a:pt x="2613" y="1181"/>
                </a:cubicBezTo>
                <a:cubicBezTo>
                  <a:pt x="2580" y="1281"/>
                  <a:pt x="2601" y="1240"/>
                  <a:pt x="2557" y="1307"/>
                </a:cubicBezTo>
                <a:cubicBezTo>
                  <a:pt x="2577" y="1368"/>
                  <a:pt x="2567" y="1428"/>
                  <a:pt x="2613" y="1476"/>
                </a:cubicBezTo>
                <a:cubicBezTo>
                  <a:pt x="2627" y="1517"/>
                  <a:pt x="2620" y="1565"/>
                  <a:pt x="2641" y="1602"/>
                </a:cubicBezTo>
                <a:cubicBezTo>
                  <a:pt x="2648" y="1615"/>
                  <a:pt x="2669" y="1611"/>
                  <a:pt x="2683" y="1616"/>
                </a:cubicBezTo>
                <a:cubicBezTo>
                  <a:pt x="2768" y="1599"/>
                  <a:pt x="2778" y="1598"/>
                  <a:pt x="2838" y="1658"/>
                </a:cubicBezTo>
                <a:cubicBezTo>
                  <a:pt x="2843" y="1700"/>
                  <a:pt x="2839" y="1745"/>
                  <a:pt x="2852" y="1785"/>
                </a:cubicBezTo>
                <a:cubicBezTo>
                  <a:pt x="2857" y="1799"/>
                  <a:pt x="2852" y="1747"/>
                  <a:pt x="2866" y="1742"/>
                </a:cubicBezTo>
                <a:cubicBezTo>
                  <a:pt x="2879" y="1738"/>
                  <a:pt x="2885" y="1761"/>
                  <a:pt x="2894" y="1771"/>
                </a:cubicBezTo>
                <a:cubicBezTo>
                  <a:pt x="2835" y="1860"/>
                  <a:pt x="2841" y="1859"/>
                  <a:pt x="2810" y="1953"/>
                </a:cubicBezTo>
                <a:cubicBezTo>
                  <a:pt x="2821" y="1987"/>
                  <a:pt x="2850" y="2016"/>
                  <a:pt x="2852" y="2052"/>
                </a:cubicBezTo>
                <a:cubicBezTo>
                  <a:pt x="2858" y="2172"/>
                  <a:pt x="2842" y="2253"/>
                  <a:pt x="2824" y="2361"/>
                </a:cubicBezTo>
                <a:cubicBezTo>
                  <a:pt x="2834" y="2475"/>
                  <a:pt x="2844" y="2586"/>
                  <a:pt x="2866" y="2698"/>
                </a:cubicBezTo>
                <a:cubicBezTo>
                  <a:pt x="2861" y="2843"/>
                  <a:pt x="2886" y="2992"/>
                  <a:pt x="2852" y="3133"/>
                </a:cubicBezTo>
                <a:cubicBezTo>
                  <a:pt x="2849" y="3146"/>
                  <a:pt x="2749" y="3091"/>
                  <a:pt x="2726" y="3091"/>
                </a:cubicBezTo>
                <a:cubicBezTo>
                  <a:pt x="2440" y="3086"/>
                  <a:pt x="2155" y="3082"/>
                  <a:pt x="1869" y="3077"/>
                </a:cubicBezTo>
                <a:cubicBezTo>
                  <a:pt x="1689" y="3051"/>
                  <a:pt x="1522" y="3076"/>
                  <a:pt x="1349" y="3119"/>
                </a:cubicBezTo>
                <a:cubicBezTo>
                  <a:pt x="1297" y="3114"/>
                  <a:pt x="1244" y="3120"/>
                  <a:pt x="1194" y="3105"/>
                </a:cubicBezTo>
                <a:cubicBezTo>
                  <a:pt x="1178" y="3100"/>
                  <a:pt x="1178" y="3075"/>
                  <a:pt x="1166" y="3063"/>
                </a:cubicBezTo>
                <a:cubicBezTo>
                  <a:pt x="1154" y="3051"/>
                  <a:pt x="1138" y="3044"/>
                  <a:pt x="1124" y="3035"/>
                </a:cubicBezTo>
                <a:cubicBezTo>
                  <a:pt x="1052" y="2927"/>
                  <a:pt x="1100" y="2961"/>
                  <a:pt x="984" y="2923"/>
                </a:cubicBezTo>
                <a:cubicBezTo>
                  <a:pt x="970" y="2918"/>
                  <a:pt x="955" y="2914"/>
                  <a:pt x="941" y="2909"/>
                </a:cubicBezTo>
                <a:cubicBezTo>
                  <a:pt x="927" y="2904"/>
                  <a:pt x="913" y="2899"/>
                  <a:pt x="899" y="2894"/>
                </a:cubicBezTo>
                <a:cubicBezTo>
                  <a:pt x="885" y="2889"/>
                  <a:pt x="857" y="2880"/>
                  <a:pt x="857" y="2880"/>
                </a:cubicBezTo>
                <a:cubicBezTo>
                  <a:pt x="813" y="2813"/>
                  <a:pt x="834" y="2854"/>
                  <a:pt x="801" y="2754"/>
                </a:cubicBezTo>
                <a:cubicBezTo>
                  <a:pt x="796" y="2740"/>
                  <a:pt x="799" y="2720"/>
                  <a:pt x="787" y="2712"/>
                </a:cubicBezTo>
                <a:cubicBezTo>
                  <a:pt x="773" y="2703"/>
                  <a:pt x="759" y="2693"/>
                  <a:pt x="745" y="2684"/>
                </a:cubicBezTo>
                <a:cubicBezTo>
                  <a:pt x="736" y="2670"/>
                  <a:pt x="731" y="2651"/>
                  <a:pt x="717" y="2642"/>
                </a:cubicBezTo>
                <a:cubicBezTo>
                  <a:pt x="692" y="2626"/>
                  <a:pt x="632" y="2614"/>
                  <a:pt x="632" y="2614"/>
                </a:cubicBezTo>
                <a:cubicBezTo>
                  <a:pt x="623" y="2604"/>
                  <a:pt x="615" y="2592"/>
                  <a:pt x="604" y="2585"/>
                </a:cubicBezTo>
                <a:cubicBezTo>
                  <a:pt x="591" y="2577"/>
                  <a:pt x="571" y="2583"/>
                  <a:pt x="562" y="2571"/>
                </a:cubicBezTo>
                <a:cubicBezTo>
                  <a:pt x="514" y="2504"/>
                  <a:pt x="534" y="2373"/>
                  <a:pt x="492" y="2318"/>
                </a:cubicBezTo>
                <a:cubicBezTo>
                  <a:pt x="421" y="2226"/>
                  <a:pt x="383" y="2203"/>
                  <a:pt x="281" y="2178"/>
                </a:cubicBezTo>
                <a:cubicBezTo>
                  <a:pt x="244" y="2141"/>
                  <a:pt x="203" y="2115"/>
                  <a:pt x="155" y="2094"/>
                </a:cubicBezTo>
                <a:cubicBezTo>
                  <a:pt x="128" y="2082"/>
                  <a:pt x="70" y="2066"/>
                  <a:pt x="70" y="2066"/>
                </a:cubicBezTo>
                <a:cubicBezTo>
                  <a:pt x="65" y="2014"/>
                  <a:pt x="67" y="1962"/>
                  <a:pt x="56" y="1911"/>
                </a:cubicBezTo>
                <a:cubicBezTo>
                  <a:pt x="52" y="1895"/>
                  <a:pt x="35" y="1884"/>
                  <a:pt x="28" y="1869"/>
                </a:cubicBezTo>
                <a:cubicBezTo>
                  <a:pt x="16" y="1842"/>
                  <a:pt x="0" y="1785"/>
                  <a:pt x="0" y="1785"/>
                </a:cubicBezTo>
                <a:cubicBezTo>
                  <a:pt x="13" y="1717"/>
                  <a:pt x="34" y="1654"/>
                  <a:pt x="56" y="1588"/>
                </a:cubicBezTo>
                <a:cubicBezTo>
                  <a:pt x="61" y="1574"/>
                  <a:pt x="65" y="1560"/>
                  <a:pt x="70" y="1546"/>
                </a:cubicBezTo>
                <a:cubicBezTo>
                  <a:pt x="75" y="1532"/>
                  <a:pt x="84" y="1504"/>
                  <a:pt x="84" y="1504"/>
                </a:cubicBezTo>
                <a:cubicBezTo>
                  <a:pt x="91" y="1462"/>
                  <a:pt x="91" y="1374"/>
                  <a:pt x="141" y="1349"/>
                </a:cubicBezTo>
                <a:cubicBezTo>
                  <a:pt x="158" y="1340"/>
                  <a:pt x="178" y="1340"/>
                  <a:pt x="197" y="1335"/>
                </a:cubicBezTo>
                <a:cubicBezTo>
                  <a:pt x="297" y="1368"/>
                  <a:pt x="265" y="1388"/>
                  <a:pt x="309" y="1321"/>
                </a:cubicBezTo>
                <a:cubicBezTo>
                  <a:pt x="314" y="1293"/>
                  <a:pt x="309" y="1262"/>
                  <a:pt x="323" y="1237"/>
                </a:cubicBezTo>
                <a:cubicBezTo>
                  <a:pt x="330" y="1224"/>
                  <a:pt x="355" y="1233"/>
                  <a:pt x="365" y="1223"/>
                </a:cubicBezTo>
                <a:cubicBezTo>
                  <a:pt x="375" y="1213"/>
                  <a:pt x="371" y="1194"/>
                  <a:pt x="379" y="1181"/>
                </a:cubicBezTo>
                <a:cubicBezTo>
                  <a:pt x="386" y="1169"/>
                  <a:pt x="398" y="1162"/>
                  <a:pt x="408" y="1152"/>
                </a:cubicBezTo>
                <a:cubicBezTo>
                  <a:pt x="434" y="1074"/>
                  <a:pt x="470" y="1080"/>
                  <a:pt x="548" y="1054"/>
                </a:cubicBezTo>
                <a:cubicBezTo>
                  <a:pt x="562" y="1049"/>
                  <a:pt x="576" y="1045"/>
                  <a:pt x="590" y="1040"/>
                </a:cubicBezTo>
                <a:cubicBezTo>
                  <a:pt x="604" y="1035"/>
                  <a:pt x="632" y="1026"/>
                  <a:pt x="632" y="1026"/>
                </a:cubicBezTo>
                <a:cubicBezTo>
                  <a:pt x="697" y="928"/>
                  <a:pt x="707" y="970"/>
                  <a:pt x="660" y="900"/>
                </a:cubicBezTo>
                <a:cubicBezTo>
                  <a:pt x="669" y="872"/>
                  <a:pt x="678" y="843"/>
                  <a:pt x="688" y="815"/>
                </a:cubicBezTo>
                <a:cubicBezTo>
                  <a:pt x="707" y="759"/>
                  <a:pt x="690" y="777"/>
                  <a:pt x="745" y="759"/>
                </a:cubicBezTo>
                <a:cubicBezTo>
                  <a:pt x="754" y="745"/>
                  <a:pt x="760" y="728"/>
                  <a:pt x="773" y="717"/>
                </a:cubicBezTo>
                <a:cubicBezTo>
                  <a:pt x="785" y="708"/>
                  <a:pt x="805" y="713"/>
                  <a:pt x="815" y="703"/>
                </a:cubicBezTo>
                <a:cubicBezTo>
                  <a:pt x="865" y="653"/>
                  <a:pt x="786" y="664"/>
                  <a:pt x="857" y="619"/>
                </a:cubicBezTo>
                <a:cubicBezTo>
                  <a:pt x="911" y="584"/>
                  <a:pt x="1005" y="572"/>
                  <a:pt x="1068" y="562"/>
                </a:cubicBezTo>
                <a:cubicBezTo>
                  <a:pt x="1188" y="482"/>
                  <a:pt x="1047" y="589"/>
                  <a:pt x="1124" y="492"/>
                </a:cubicBezTo>
                <a:cubicBezTo>
                  <a:pt x="1135" y="479"/>
                  <a:pt x="1152" y="473"/>
                  <a:pt x="1166" y="464"/>
                </a:cubicBezTo>
                <a:cubicBezTo>
                  <a:pt x="1220" y="475"/>
                  <a:pt x="1242" y="489"/>
                  <a:pt x="1293" y="464"/>
                </a:cubicBezTo>
                <a:cubicBezTo>
                  <a:pt x="1323" y="449"/>
                  <a:pt x="1377" y="408"/>
                  <a:pt x="1377" y="408"/>
                </a:cubicBezTo>
                <a:cubicBezTo>
                  <a:pt x="1415" y="293"/>
                  <a:pt x="1389" y="348"/>
                  <a:pt x="1461" y="239"/>
                </a:cubicBezTo>
                <a:cubicBezTo>
                  <a:pt x="1470" y="225"/>
                  <a:pt x="1489" y="197"/>
                  <a:pt x="1489" y="197"/>
                </a:cubicBezTo>
                <a:cubicBezTo>
                  <a:pt x="1584" y="260"/>
                  <a:pt x="1632" y="210"/>
                  <a:pt x="1714" y="155"/>
                </a:cubicBezTo>
                <a:cubicBezTo>
                  <a:pt x="1730" y="144"/>
                  <a:pt x="1741" y="126"/>
                  <a:pt x="1756" y="113"/>
                </a:cubicBezTo>
                <a:cubicBezTo>
                  <a:pt x="1769" y="102"/>
                  <a:pt x="1810" y="97"/>
                  <a:pt x="1798" y="85"/>
                </a:cubicBezTo>
                <a:cubicBezTo>
                  <a:pt x="1784" y="71"/>
                  <a:pt x="1761" y="94"/>
                  <a:pt x="1742" y="99"/>
                </a:cubicBezTo>
                <a:close/>
              </a:path>
            </a:pathLst>
          </a:custGeom>
          <a:solidFill>
            <a:srgbClr val="00CCFF"/>
          </a:solidFill>
          <a:ln w="9525">
            <a:solidFill>
              <a:schemeClr val="tx2"/>
            </a:solidFill>
            <a:round/>
            <a:headEnd/>
            <a:tailEnd/>
          </a:ln>
          <a:effectLst/>
        </p:spPr>
        <p:txBody>
          <a:bodyPr/>
          <a:lstStyle/>
          <a:p>
            <a:endParaRPr lang="en-US"/>
          </a:p>
        </p:txBody>
      </p:sp>
      <p:sp>
        <p:nvSpPr>
          <p:cNvPr id="12295" name="Freeform 7"/>
          <p:cNvSpPr>
            <a:spLocks/>
          </p:cNvSpPr>
          <p:nvPr/>
        </p:nvSpPr>
        <p:spPr bwMode="auto">
          <a:xfrm>
            <a:off x="1679576" y="155575"/>
            <a:ext cx="4906963" cy="2654300"/>
          </a:xfrm>
          <a:custGeom>
            <a:avLst/>
            <a:gdLst/>
            <a:ahLst/>
            <a:cxnLst>
              <a:cxn ang="0">
                <a:pos x="0" y="492"/>
              </a:cxn>
              <a:cxn ang="0">
                <a:pos x="155" y="534"/>
              </a:cxn>
              <a:cxn ang="0">
                <a:pos x="239" y="590"/>
              </a:cxn>
              <a:cxn ang="0">
                <a:pos x="281" y="618"/>
              </a:cxn>
              <a:cxn ang="0">
                <a:pos x="309" y="647"/>
              </a:cxn>
              <a:cxn ang="0">
                <a:pos x="548" y="689"/>
              </a:cxn>
              <a:cxn ang="0">
                <a:pos x="633" y="717"/>
              </a:cxn>
              <a:cxn ang="0">
                <a:pos x="717" y="773"/>
              </a:cxn>
              <a:cxn ang="0">
                <a:pos x="928" y="829"/>
              </a:cxn>
              <a:cxn ang="0">
                <a:pos x="1096" y="914"/>
              </a:cxn>
              <a:cxn ang="0">
                <a:pos x="1138" y="942"/>
              </a:cxn>
              <a:cxn ang="0">
                <a:pos x="1223" y="970"/>
              </a:cxn>
              <a:cxn ang="0">
                <a:pos x="1265" y="984"/>
              </a:cxn>
              <a:cxn ang="0">
                <a:pos x="1560" y="1096"/>
              </a:cxn>
              <a:cxn ang="0">
                <a:pos x="1742" y="1194"/>
              </a:cxn>
              <a:cxn ang="0">
                <a:pos x="1827" y="1223"/>
              </a:cxn>
              <a:cxn ang="0">
                <a:pos x="1869" y="1237"/>
              </a:cxn>
              <a:cxn ang="0">
                <a:pos x="2108" y="1293"/>
              </a:cxn>
              <a:cxn ang="0">
                <a:pos x="2192" y="1321"/>
              </a:cxn>
              <a:cxn ang="0">
                <a:pos x="2318" y="1405"/>
              </a:cxn>
              <a:cxn ang="0">
                <a:pos x="2473" y="1490"/>
              </a:cxn>
              <a:cxn ang="0">
                <a:pos x="2557" y="1630"/>
              </a:cxn>
              <a:cxn ang="0">
                <a:pos x="2613" y="1658"/>
              </a:cxn>
              <a:cxn ang="0">
                <a:pos x="2712" y="1672"/>
              </a:cxn>
              <a:cxn ang="0">
                <a:pos x="2908" y="1616"/>
              </a:cxn>
              <a:cxn ang="0">
                <a:pos x="2951" y="1602"/>
              </a:cxn>
              <a:cxn ang="0">
                <a:pos x="2993" y="1588"/>
              </a:cxn>
              <a:cxn ang="0">
                <a:pos x="3091" y="1363"/>
              </a:cxn>
              <a:cxn ang="0">
                <a:pos x="3021" y="1251"/>
              </a:cxn>
              <a:cxn ang="0">
                <a:pos x="3049" y="1152"/>
              </a:cxn>
              <a:cxn ang="0">
                <a:pos x="2965" y="1040"/>
              </a:cxn>
              <a:cxn ang="0">
                <a:pos x="2880" y="815"/>
              </a:cxn>
              <a:cxn ang="0">
                <a:pos x="2937" y="534"/>
              </a:cxn>
              <a:cxn ang="0">
                <a:pos x="2965" y="450"/>
              </a:cxn>
              <a:cxn ang="0">
                <a:pos x="2979" y="408"/>
              </a:cxn>
              <a:cxn ang="0">
                <a:pos x="2922" y="295"/>
              </a:cxn>
              <a:cxn ang="0">
                <a:pos x="3007" y="183"/>
              </a:cxn>
              <a:cxn ang="0">
                <a:pos x="3035" y="141"/>
              </a:cxn>
              <a:cxn ang="0">
                <a:pos x="3021" y="0"/>
              </a:cxn>
            </a:cxnLst>
            <a:rect l="0" t="0" r="r" b="b"/>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rgbClr val="800000"/>
            </a:solidFill>
            <a:round/>
            <a:headEnd/>
            <a:tailEnd/>
          </a:ln>
          <a:effectLst/>
        </p:spPr>
        <p:txBody>
          <a:bodyPr/>
          <a:lstStyle/>
          <a:p>
            <a:endParaRPr lang="en-US"/>
          </a:p>
        </p:txBody>
      </p:sp>
      <p:sp>
        <p:nvSpPr>
          <p:cNvPr id="12296" name="Freeform 8"/>
          <p:cNvSpPr>
            <a:spLocks/>
          </p:cNvSpPr>
          <p:nvPr/>
        </p:nvSpPr>
        <p:spPr bwMode="auto">
          <a:xfrm>
            <a:off x="5716588" y="44450"/>
            <a:ext cx="512762" cy="1316038"/>
          </a:xfrm>
          <a:custGeom>
            <a:avLst/>
            <a:gdLst/>
            <a:ahLst/>
            <a:cxnLst>
              <a:cxn ang="0">
                <a:pos x="323" y="829"/>
              </a:cxn>
              <a:cxn ang="0">
                <a:pos x="239" y="773"/>
              </a:cxn>
              <a:cxn ang="0">
                <a:pos x="155" y="520"/>
              </a:cxn>
              <a:cxn ang="0">
                <a:pos x="141" y="478"/>
              </a:cxn>
              <a:cxn ang="0">
                <a:pos x="56" y="450"/>
              </a:cxn>
              <a:cxn ang="0">
                <a:pos x="84" y="169"/>
              </a:cxn>
              <a:cxn ang="0">
                <a:pos x="0" y="0"/>
              </a:cxn>
            </a:cxnLst>
            <a:rect l="0" t="0" r="r" b="b"/>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rgbClr val="800000"/>
            </a:solidFill>
            <a:round/>
            <a:headEnd/>
            <a:tailEnd/>
          </a:ln>
          <a:effectLst/>
        </p:spPr>
        <p:txBody>
          <a:bodyPr/>
          <a:lstStyle/>
          <a:p>
            <a:endParaRPr lang="en-US"/>
          </a:p>
        </p:txBody>
      </p:sp>
      <p:sp>
        <p:nvSpPr>
          <p:cNvPr id="12297" name="Freeform 9"/>
          <p:cNvSpPr>
            <a:spLocks/>
          </p:cNvSpPr>
          <p:nvPr/>
        </p:nvSpPr>
        <p:spPr bwMode="auto">
          <a:xfrm>
            <a:off x="2081213" y="133351"/>
            <a:ext cx="5911850" cy="2678113"/>
          </a:xfrm>
          <a:custGeom>
            <a:avLst/>
            <a:gdLst/>
            <a:ahLst/>
            <a:cxnLst>
              <a:cxn ang="0">
                <a:pos x="0" y="0"/>
              </a:cxn>
              <a:cxn ang="0">
                <a:pos x="155" y="113"/>
              </a:cxn>
              <a:cxn ang="0">
                <a:pos x="492" y="169"/>
              </a:cxn>
              <a:cxn ang="0">
                <a:pos x="534" y="197"/>
              </a:cxn>
              <a:cxn ang="0">
                <a:pos x="576" y="211"/>
              </a:cxn>
              <a:cxn ang="0">
                <a:pos x="661" y="267"/>
              </a:cxn>
              <a:cxn ang="0">
                <a:pos x="745" y="323"/>
              </a:cxn>
              <a:cxn ang="0">
                <a:pos x="773" y="352"/>
              </a:cxn>
              <a:cxn ang="0">
                <a:pos x="857" y="380"/>
              </a:cxn>
              <a:cxn ang="0">
                <a:pos x="899" y="408"/>
              </a:cxn>
              <a:cxn ang="0">
                <a:pos x="1208" y="478"/>
              </a:cxn>
              <a:cxn ang="0">
                <a:pos x="1377" y="520"/>
              </a:cxn>
              <a:cxn ang="0">
                <a:pos x="1461" y="576"/>
              </a:cxn>
              <a:cxn ang="0">
                <a:pos x="1503" y="647"/>
              </a:cxn>
              <a:cxn ang="0">
                <a:pos x="1588" y="703"/>
              </a:cxn>
              <a:cxn ang="0">
                <a:pos x="1728" y="871"/>
              </a:cxn>
              <a:cxn ang="0">
                <a:pos x="1770" y="899"/>
              </a:cxn>
              <a:cxn ang="0">
                <a:pos x="2009" y="913"/>
              </a:cxn>
              <a:cxn ang="0">
                <a:pos x="2164" y="956"/>
              </a:cxn>
              <a:cxn ang="0">
                <a:pos x="2346" y="1054"/>
              </a:cxn>
              <a:cxn ang="0">
                <a:pos x="2389" y="1068"/>
              </a:cxn>
              <a:cxn ang="0">
                <a:pos x="2459" y="1082"/>
              </a:cxn>
              <a:cxn ang="0">
                <a:pos x="2543" y="1110"/>
              </a:cxn>
              <a:cxn ang="0">
                <a:pos x="2627" y="1180"/>
              </a:cxn>
              <a:cxn ang="0">
                <a:pos x="2655" y="1223"/>
              </a:cxn>
              <a:cxn ang="0">
                <a:pos x="2740" y="1265"/>
              </a:cxn>
              <a:cxn ang="0">
                <a:pos x="2908" y="1461"/>
              </a:cxn>
              <a:cxn ang="0">
                <a:pos x="3007" y="1475"/>
              </a:cxn>
              <a:cxn ang="0">
                <a:pos x="3161" y="1560"/>
              </a:cxn>
              <a:cxn ang="0">
                <a:pos x="3541" y="1588"/>
              </a:cxn>
              <a:cxn ang="0">
                <a:pos x="3667" y="1672"/>
              </a:cxn>
              <a:cxn ang="0">
                <a:pos x="3695" y="1686"/>
              </a:cxn>
            </a:cxnLst>
            <a:rect l="0" t="0" r="r" b="b"/>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rgbClr val="800000"/>
            </a:solidFill>
            <a:round/>
            <a:headEnd/>
            <a:tailEnd/>
          </a:ln>
          <a:effectLst/>
        </p:spPr>
        <p:txBody>
          <a:bodyPr/>
          <a:lstStyle/>
          <a:p>
            <a:endParaRPr lang="en-US"/>
          </a:p>
        </p:txBody>
      </p:sp>
      <p:sp>
        <p:nvSpPr>
          <p:cNvPr id="12298" name="Freeform 10"/>
          <p:cNvSpPr>
            <a:spLocks/>
          </p:cNvSpPr>
          <p:nvPr/>
        </p:nvSpPr>
        <p:spPr bwMode="auto">
          <a:xfrm>
            <a:off x="6553201" y="2286000"/>
            <a:ext cx="352425" cy="1404938"/>
          </a:xfrm>
          <a:custGeom>
            <a:avLst/>
            <a:gdLst/>
            <a:ahLst/>
            <a:cxnLst>
              <a:cxn ang="0">
                <a:pos x="0" y="0"/>
              </a:cxn>
              <a:cxn ang="0">
                <a:pos x="84" y="169"/>
              </a:cxn>
              <a:cxn ang="0">
                <a:pos x="183" y="365"/>
              </a:cxn>
              <a:cxn ang="0">
                <a:pos x="141" y="703"/>
              </a:cxn>
              <a:cxn ang="0">
                <a:pos x="127" y="885"/>
              </a:cxn>
            </a:cxnLst>
            <a:rect l="0" t="0" r="r" b="b"/>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rgbClr val="800000"/>
            </a:solidFill>
            <a:round/>
            <a:headEnd/>
            <a:tailEnd/>
          </a:ln>
          <a:effectLst/>
        </p:spPr>
        <p:txBody>
          <a:bodyPr/>
          <a:lstStyle/>
          <a:p>
            <a:endParaRPr lang="en-US"/>
          </a:p>
        </p:txBody>
      </p:sp>
      <p:sp>
        <p:nvSpPr>
          <p:cNvPr id="12299" name="Freeform 11"/>
          <p:cNvSpPr>
            <a:spLocks/>
          </p:cNvSpPr>
          <p:nvPr/>
        </p:nvSpPr>
        <p:spPr bwMode="auto">
          <a:xfrm>
            <a:off x="6854826" y="3363914"/>
            <a:ext cx="288925" cy="71437"/>
          </a:xfrm>
          <a:custGeom>
            <a:avLst/>
            <a:gdLst/>
            <a:ahLst/>
            <a:cxnLst>
              <a:cxn ang="0">
                <a:pos x="0" y="30"/>
              </a:cxn>
              <a:cxn ang="0">
                <a:pos x="56" y="16"/>
              </a:cxn>
              <a:cxn ang="0">
                <a:pos x="98" y="2"/>
              </a:cxn>
              <a:cxn ang="0">
                <a:pos x="140" y="30"/>
              </a:cxn>
              <a:cxn ang="0">
                <a:pos x="182" y="45"/>
              </a:cxn>
            </a:cxnLst>
            <a:rect l="0" t="0" r="r" b="b"/>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chemeClr val="bg1"/>
            </a:solidFill>
            <a:round/>
            <a:headEnd/>
            <a:tailEnd/>
          </a:ln>
          <a:effectLst/>
        </p:spPr>
        <p:txBody>
          <a:bodyPr/>
          <a:lstStyle/>
          <a:p>
            <a:endParaRPr lang="en-US"/>
          </a:p>
        </p:txBody>
      </p:sp>
      <p:sp>
        <p:nvSpPr>
          <p:cNvPr id="12300" name="Freeform 12"/>
          <p:cNvSpPr>
            <a:spLocks/>
          </p:cNvSpPr>
          <p:nvPr/>
        </p:nvSpPr>
        <p:spPr bwMode="auto">
          <a:xfrm>
            <a:off x="3349626" y="2609851"/>
            <a:ext cx="3103563" cy="1560513"/>
          </a:xfrm>
          <a:custGeom>
            <a:avLst/>
            <a:gdLst/>
            <a:ahLst/>
            <a:cxnLst>
              <a:cxn ang="0">
                <a:pos x="1955" y="983"/>
              </a:cxn>
              <a:cxn ang="0">
                <a:pos x="1913" y="969"/>
              </a:cxn>
              <a:cxn ang="0">
                <a:pos x="1899" y="927"/>
              </a:cxn>
              <a:cxn ang="0">
                <a:pos x="1870" y="899"/>
              </a:cxn>
              <a:cxn ang="0">
                <a:pos x="1842" y="857"/>
              </a:cxn>
              <a:cxn ang="0">
                <a:pos x="1758" y="829"/>
              </a:cxn>
              <a:cxn ang="0">
                <a:pos x="1463" y="758"/>
              </a:cxn>
              <a:cxn ang="0">
                <a:pos x="1365" y="590"/>
              </a:cxn>
              <a:cxn ang="0">
                <a:pos x="1323" y="562"/>
              </a:cxn>
              <a:cxn ang="0">
                <a:pos x="1294" y="534"/>
              </a:cxn>
              <a:cxn ang="0">
                <a:pos x="1210" y="505"/>
              </a:cxn>
              <a:cxn ang="0">
                <a:pos x="1056" y="393"/>
              </a:cxn>
              <a:cxn ang="0">
                <a:pos x="733" y="323"/>
              </a:cxn>
              <a:cxn ang="0">
                <a:pos x="704" y="239"/>
              </a:cxn>
              <a:cxn ang="0">
                <a:pos x="409" y="112"/>
              </a:cxn>
              <a:cxn ang="0">
                <a:pos x="325" y="70"/>
              </a:cxn>
              <a:cxn ang="0">
                <a:pos x="100" y="0"/>
              </a:cxn>
              <a:cxn ang="0">
                <a:pos x="44" y="14"/>
              </a:cxn>
              <a:cxn ang="0">
                <a:pos x="72" y="168"/>
              </a:cxn>
              <a:cxn ang="0">
                <a:pos x="100" y="239"/>
              </a:cxn>
            </a:cxnLst>
            <a:rect l="0" t="0" r="r" b="b"/>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rgbClr val="800000"/>
            </a:solidFill>
            <a:round/>
            <a:headEnd/>
            <a:tailEnd/>
          </a:ln>
          <a:effectLst/>
        </p:spPr>
        <p:txBody>
          <a:bodyPr/>
          <a:lstStyle/>
          <a:p>
            <a:endParaRPr lang="en-US"/>
          </a:p>
        </p:txBody>
      </p:sp>
      <p:sp>
        <p:nvSpPr>
          <p:cNvPr id="12301" name="Freeform 13"/>
          <p:cNvSpPr>
            <a:spLocks/>
          </p:cNvSpPr>
          <p:nvPr/>
        </p:nvSpPr>
        <p:spPr bwMode="auto">
          <a:xfrm>
            <a:off x="3352801" y="3886200"/>
            <a:ext cx="2695575" cy="1682750"/>
          </a:xfrm>
          <a:custGeom>
            <a:avLst/>
            <a:gdLst/>
            <a:ahLst/>
            <a:cxnLst>
              <a:cxn ang="0">
                <a:pos x="1698" y="962"/>
              </a:cxn>
              <a:cxn ang="0">
                <a:pos x="1530" y="1060"/>
              </a:cxn>
              <a:cxn ang="0">
                <a:pos x="1445" y="892"/>
              </a:cxn>
              <a:cxn ang="0">
                <a:pos x="1403" y="807"/>
              </a:cxn>
              <a:cxn ang="0">
                <a:pos x="1375" y="667"/>
              </a:cxn>
              <a:cxn ang="0">
                <a:pos x="1333" y="653"/>
              </a:cxn>
              <a:cxn ang="0">
                <a:pos x="1010" y="625"/>
              </a:cxn>
              <a:cxn ang="0">
                <a:pos x="996" y="568"/>
              </a:cxn>
              <a:cxn ang="0">
                <a:pos x="954" y="554"/>
              </a:cxn>
              <a:cxn ang="0">
                <a:pos x="925" y="526"/>
              </a:cxn>
              <a:cxn ang="0">
                <a:pos x="869" y="470"/>
              </a:cxn>
              <a:cxn ang="0">
                <a:pos x="658" y="386"/>
              </a:cxn>
              <a:cxn ang="0">
                <a:pos x="349" y="189"/>
              </a:cxn>
              <a:cxn ang="0">
                <a:pos x="167" y="203"/>
              </a:cxn>
              <a:cxn ang="0">
                <a:pos x="97" y="77"/>
              </a:cxn>
              <a:cxn ang="0">
                <a:pos x="26" y="35"/>
              </a:cxn>
            </a:cxnLst>
            <a:rect l="0" t="0" r="r" b="b"/>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rgbClr val="800000"/>
            </a:solidFill>
            <a:round/>
            <a:headEnd/>
            <a:tailEnd/>
          </a:ln>
          <a:effectLst/>
        </p:spPr>
        <p:txBody>
          <a:bodyPr/>
          <a:lstStyle/>
          <a:p>
            <a:endParaRPr lang="en-US"/>
          </a:p>
        </p:txBody>
      </p:sp>
      <p:sp>
        <p:nvSpPr>
          <p:cNvPr id="12302" name="Freeform 14"/>
          <p:cNvSpPr>
            <a:spLocks/>
          </p:cNvSpPr>
          <p:nvPr/>
        </p:nvSpPr>
        <p:spPr bwMode="auto">
          <a:xfrm>
            <a:off x="6248400" y="1676400"/>
            <a:ext cx="609600" cy="865188"/>
          </a:xfrm>
          <a:custGeom>
            <a:avLst/>
            <a:gdLst/>
            <a:ahLst/>
            <a:cxnLst>
              <a:cxn ang="0">
                <a:pos x="5" y="1363"/>
              </a:cxn>
              <a:cxn ang="0">
                <a:pos x="33" y="1278"/>
              </a:cxn>
              <a:cxn ang="0">
                <a:pos x="19" y="1321"/>
              </a:cxn>
              <a:cxn ang="0">
                <a:pos x="61" y="1306"/>
              </a:cxn>
              <a:cxn ang="0">
                <a:pos x="328" y="1096"/>
              </a:cxn>
              <a:cxn ang="0">
                <a:pos x="356" y="646"/>
              </a:cxn>
              <a:cxn ang="0">
                <a:pos x="440" y="548"/>
              </a:cxn>
              <a:cxn ang="0">
                <a:pos x="510" y="660"/>
              </a:cxn>
              <a:cxn ang="0">
                <a:pos x="566" y="674"/>
              </a:cxn>
              <a:cxn ang="0">
                <a:pos x="637" y="688"/>
              </a:cxn>
              <a:cxn ang="0">
                <a:pos x="890" y="674"/>
              </a:cxn>
              <a:cxn ang="0">
                <a:pos x="932" y="534"/>
              </a:cxn>
              <a:cxn ang="0">
                <a:pos x="1072" y="154"/>
              </a:cxn>
              <a:cxn ang="0">
                <a:pos x="1114" y="0"/>
              </a:cxn>
              <a:cxn ang="0">
                <a:pos x="1803" y="14"/>
              </a:cxn>
              <a:cxn ang="0">
                <a:pos x="1915" y="197"/>
              </a:cxn>
              <a:cxn ang="0">
                <a:pos x="1985" y="379"/>
              </a:cxn>
              <a:cxn ang="0">
                <a:pos x="2084" y="674"/>
              </a:cxn>
              <a:cxn ang="0">
                <a:pos x="2238" y="730"/>
              </a:cxn>
              <a:cxn ang="0">
                <a:pos x="2309" y="688"/>
              </a:cxn>
              <a:cxn ang="0">
                <a:pos x="2337" y="604"/>
              </a:cxn>
              <a:cxn ang="0">
                <a:pos x="2435" y="730"/>
              </a:cxn>
              <a:cxn ang="0">
                <a:pos x="2463" y="1124"/>
              </a:cxn>
              <a:cxn ang="0">
                <a:pos x="2547" y="1264"/>
              </a:cxn>
              <a:cxn ang="0">
                <a:pos x="2589" y="1321"/>
              </a:cxn>
              <a:cxn ang="0">
                <a:pos x="2505" y="1321"/>
              </a:cxn>
              <a:cxn ang="0">
                <a:pos x="2393" y="1335"/>
              </a:cxn>
              <a:cxn ang="0">
                <a:pos x="2112" y="1292"/>
              </a:cxn>
              <a:cxn ang="0">
                <a:pos x="2070" y="913"/>
              </a:cxn>
              <a:cxn ang="0">
                <a:pos x="2028" y="941"/>
              </a:cxn>
              <a:cxn ang="0">
                <a:pos x="1971" y="997"/>
              </a:cxn>
              <a:cxn ang="0">
                <a:pos x="1915" y="1363"/>
              </a:cxn>
              <a:cxn ang="0">
                <a:pos x="1620" y="1349"/>
              </a:cxn>
              <a:cxn ang="0">
                <a:pos x="1606" y="1124"/>
              </a:cxn>
              <a:cxn ang="0">
                <a:pos x="1578" y="983"/>
              </a:cxn>
              <a:cxn ang="0">
                <a:pos x="1550" y="843"/>
              </a:cxn>
              <a:cxn ang="0">
                <a:pos x="1494" y="759"/>
              </a:cxn>
              <a:cxn ang="0">
                <a:pos x="1297" y="871"/>
              </a:cxn>
              <a:cxn ang="0">
                <a:pos x="1241" y="955"/>
              </a:cxn>
              <a:cxn ang="0">
                <a:pos x="1213" y="1040"/>
              </a:cxn>
              <a:cxn ang="0">
                <a:pos x="1157" y="1363"/>
              </a:cxn>
              <a:cxn ang="0">
                <a:pos x="819" y="1335"/>
              </a:cxn>
              <a:cxn ang="0">
                <a:pos x="805" y="1222"/>
              </a:cxn>
              <a:cxn ang="0">
                <a:pos x="735" y="955"/>
              </a:cxn>
              <a:cxn ang="0">
                <a:pos x="679" y="969"/>
              </a:cxn>
              <a:cxn ang="0">
                <a:pos x="609" y="1166"/>
              </a:cxn>
              <a:cxn ang="0">
                <a:pos x="581" y="1250"/>
              </a:cxn>
              <a:cxn ang="0">
                <a:pos x="552" y="1363"/>
              </a:cxn>
              <a:cxn ang="0">
                <a:pos x="33" y="1377"/>
              </a:cxn>
              <a:cxn ang="0">
                <a:pos x="5" y="1363"/>
              </a:cxn>
            </a:cxnLst>
            <a:rect l="0" t="0" r="r" b="b"/>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chemeClr val="accent1"/>
              </a:gs>
              <a:gs pos="100000">
                <a:schemeClr val="accent1">
                  <a:gamma/>
                  <a:shade val="46275"/>
                  <a:invGamma/>
                </a:schemeClr>
              </a:gs>
            </a:gsLst>
            <a:lin ang="5400000" scaled="1"/>
          </a:gradFill>
          <a:ln w="9525">
            <a:solidFill>
              <a:schemeClr val="hlink"/>
            </a:solidFill>
            <a:round/>
            <a:headEnd/>
            <a:tailEnd/>
          </a:ln>
          <a:effectLst/>
        </p:spPr>
        <p:txBody>
          <a:bodyPr/>
          <a:lstStyle/>
          <a:p>
            <a:endParaRPr lang="en-US"/>
          </a:p>
        </p:txBody>
      </p:sp>
      <p:sp>
        <p:nvSpPr>
          <p:cNvPr id="12303" name="AutoShape 15"/>
          <p:cNvSpPr>
            <a:spLocks noChangeArrowheads="1"/>
          </p:cNvSpPr>
          <p:nvPr/>
        </p:nvSpPr>
        <p:spPr bwMode="auto">
          <a:xfrm>
            <a:off x="7010400" y="2133600"/>
            <a:ext cx="228600" cy="3048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04" name="Text Box 16"/>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pPr>
            <a:endParaRPr lang="en-US">
              <a:effectLst>
                <a:outerShdw blurRad="38100" dist="38100" dir="2700000" algn="tl">
                  <a:srgbClr val="C0C0C0"/>
                </a:outerShdw>
              </a:effectLst>
              <a:latin typeface=".VnTime" pitchFamily="34" charset="0"/>
            </a:endParaRPr>
          </a:p>
        </p:txBody>
      </p:sp>
      <p:sp>
        <p:nvSpPr>
          <p:cNvPr id="12308" name="Text Box 20"/>
          <p:cNvSpPr txBox="1">
            <a:spLocks noChangeArrowheads="1"/>
          </p:cNvSpPr>
          <p:nvPr/>
        </p:nvSpPr>
        <p:spPr bwMode="auto">
          <a:xfrm>
            <a:off x="2133600" y="5791200"/>
            <a:ext cx="2895600" cy="400110"/>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Trần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Lâm</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Thái</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Bình</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09" name="Text Box 21"/>
          <p:cNvSpPr txBox="1">
            <a:spLocks noChangeArrowheads="1"/>
          </p:cNvSpPr>
          <p:nvPr/>
        </p:nvSpPr>
        <p:spPr bwMode="auto">
          <a:xfrm>
            <a:off x="1905000" y="381001"/>
            <a:ext cx="3352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Kiều</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Công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Hãn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Phú</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Thọ</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0" name="Text Box 22"/>
          <p:cNvSpPr txBox="1">
            <a:spLocks noChangeArrowheads="1"/>
          </p:cNvSpPr>
          <p:nvPr/>
        </p:nvSpPr>
        <p:spPr bwMode="auto">
          <a:xfrm>
            <a:off x="4724400" y="1295401"/>
            <a:ext cx="12954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Thọ</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11" name="Text Box 23"/>
          <p:cNvSpPr txBox="1">
            <a:spLocks noChangeArrowheads="1"/>
          </p:cNvSpPr>
          <p:nvPr/>
        </p:nvSpPr>
        <p:spPr bwMode="auto">
          <a:xfrm>
            <a:off x="5181600" y="1676401"/>
            <a:ext cx="17526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Vĩnh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12" name="Text Box 24"/>
          <p:cNvSpPr txBox="1">
            <a:spLocks noChangeArrowheads="1"/>
          </p:cNvSpPr>
          <p:nvPr/>
        </p:nvSpPr>
        <p:spPr bwMode="auto">
          <a:xfrm>
            <a:off x="1905000" y="2514601"/>
            <a:ext cx="22860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Ngô</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Lâm</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Tây</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3" name="Text Box 25"/>
          <p:cNvSpPr txBox="1">
            <a:spLocks noChangeArrowheads="1"/>
          </p:cNvSpPr>
          <p:nvPr/>
        </p:nvSpPr>
        <p:spPr bwMode="auto">
          <a:xfrm>
            <a:off x="5181600" y="2286001"/>
            <a:ext cx="13716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Tây</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14" name="Text Box 26"/>
          <p:cNvSpPr txBox="1">
            <a:spLocks noChangeArrowheads="1"/>
          </p:cNvSpPr>
          <p:nvPr/>
        </p:nvSpPr>
        <p:spPr bwMode="auto">
          <a:xfrm>
            <a:off x="2133600" y="5334001"/>
            <a:ext cx="32004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Lý</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Khuê</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Ninh</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5" name="Text Box 27"/>
          <p:cNvSpPr txBox="1">
            <a:spLocks noChangeArrowheads="1"/>
          </p:cNvSpPr>
          <p:nvPr/>
        </p:nvSpPr>
        <p:spPr bwMode="auto">
          <a:xfrm rot="10748362" flipV="1">
            <a:off x="1831557" y="4830338"/>
            <a:ext cx="39624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Nguyễn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Thủ</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Tiệp</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Ninh</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6" name="Text Box 28"/>
          <p:cNvSpPr txBox="1">
            <a:spLocks noChangeArrowheads="1"/>
          </p:cNvSpPr>
          <p:nvPr/>
        </p:nvSpPr>
        <p:spPr bwMode="auto">
          <a:xfrm>
            <a:off x="1905000" y="3124201"/>
            <a:ext cx="3048000" cy="396875"/>
          </a:xfrm>
          <a:prstGeom prst="rect">
            <a:avLst/>
          </a:prstGeom>
          <a:noFill/>
          <a:ln w="9525">
            <a:noFill/>
            <a:miter lim="800000"/>
            <a:headEnd/>
            <a:tailEnd/>
          </a:ln>
          <a:effectLst/>
        </p:spPr>
        <p:txBody>
          <a:bodyPr>
            <a:spAutoFit/>
          </a:bodyPr>
          <a:lstStyle/>
          <a:p>
            <a:pPr algn="ct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Nguyễn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Siêu</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Trì</a:t>
            </a:r>
            <a:endParaRPr lang="en-US" sz="2000" b="1" dirty="0">
              <a:solidFill>
                <a:srgbClr val="660033"/>
              </a:solidFill>
              <a:effectLst>
                <a:outerShdw blurRad="38100" dist="38100" dir="2700000" algn="tl">
                  <a:srgbClr val="C0C0C0"/>
                </a:outerShdw>
              </a:effectLst>
              <a:latin typeface=".VnTime" pitchFamily="34" charset="0"/>
            </a:endParaRPr>
          </a:p>
        </p:txBody>
      </p:sp>
      <p:sp>
        <p:nvSpPr>
          <p:cNvPr id="12317" name="Text Box 29"/>
          <p:cNvSpPr txBox="1">
            <a:spLocks noChangeArrowheads="1"/>
          </p:cNvSpPr>
          <p:nvPr/>
        </p:nvSpPr>
        <p:spPr bwMode="auto">
          <a:xfrm>
            <a:off x="1905000" y="2057401"/>
            <a:ext cx="2590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Kiều</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Thuận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Tây</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8" name="Text Box 30"/>
          <p:cNvSpPr txBox="1">
            <a:spLocks noChangeArrowheads="1"/>
          </p:cNvSpPr>
          <p:nvPr/>
        </p:nvSpPr>
        <p:spPr bwMode="auto">
          <a:xfrm>
            <a:off x="1905000" y="4191001"/>
            <a:ext cx="32766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Phạm</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Bạch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Hổ</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Yên</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19" name="Text Box 31"/>
          <p:cNvSpPr txBox="1">
            <a:spLocks noChangeArrowheads="1"/>
          </p:cNvSpPr>
          <p:nvPr/>
        </p:nvSpPr>
        <p:spPr bwMode="auto">
          <a:xfrm>
            <a:off x="2133600" y="6248401"/>
            <a:ext cx="3352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Ngô</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Xương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Xí</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Hóa</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0" name="Text Box 32"/>
          <p:cNvSpPr txBox="1">
            <a:spLocks noChangeArrowheads="1"/>
          </p:cNvSpPr>
          <p:nvPr/>
        </p:nvSpPr>
        <p:spPr bwMode="auto">
          <a:xfrm>
            <a:off x="1905000" y="1600201"/>
            <a:ext cx="31242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Đỗ</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Cảnh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Thạc</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Tây</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1" name="Text Box 33"/>
          <p:cNvSpPr txBox="1">
            <a:spLocks noChangeArrowheads="1"/>
          </p:cNvSpPr>
          <p:nvPr/>
        </p:nvSpPr>
        <p:spPr bwMode="auto">
          <a:xfrm>
            <a:off x="1905000" y="838200"/>
            <a:ext cx="3352800" cy="400110"/>
          </a:xfrm>
          <a:prstGeom prst="rect">
            <a:avLst/>
          </a:prstGeom>
          <a:noFill/>
          <a:ln w="9525">
            <a:noFill/>
            <a:miter lim="800000"/>
            <a:headEnd/>
            <a:tailEnd/>
          </a:ln>
          <a:effectLst/>
        </p:spPr>
        <p:txBody>
          <a:bodyPr>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Nguyễn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Khoan</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Vĩnh</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Phúc</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2" name="Text Box 34"/>
          <p:cNvSpPr txBox="1">
            <a:spLocks noChangeArrowheads="1"/>
          </p:cNvSpPr>
          <p:nvPr/>
        </p:nvSpPr>
        <p:spPr bwMode="auto">
          <a:xfrm>
            <a:off x="1905000" y="3733800"/>
            <a:ext cx="3124200" cy="400110"/>
          </a:xfrm>
          <a:prstGeom prst="rect">
            <a:avLst/>
          </a:prstGeom>
          <a:noFill/>
          <a:ln w="9525">
            <a:noFill/>
            <a:miter lim="800000"/>
            <a:headEnd/>
            <a:tailEnd/>
          </a:ln>
          <a:effectLst/>
        </p:spPr>
        <p:txBody>
          <a:bodyPr wrap="square">
            <a:spAutoFit/>
          </a:bodyPr>
          <a:lstStyle/>
          <a:p>
            <a:pPr>
              <a:spcBef>
                <a:spcPct val="50000"/>
              </a:spcBef>
            </a:pP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Lữ</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Đường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660033"/>
                </a:solidFill>
                <a:effectLst>
                  <a:outerShdw blurRad="38100" dist="38100" dir="2700000" algn="tl">
                    <a:srgbClr val="C0C0C0"/>
                  </a:outerShdw>
                </a:effectLst>
                <a:latin typeface="Times New Roman" pitchFamily="18" charset="0"/>
                <a:cs typeface="Times New Roman" pitchFamily="18" charset="0"/>
              </a:rPr>
              <a:t>Yên</a:t>
            </a:r>
            <a:endParaRPr lang="en-US" sz="2000" b="1" dirty="0">
              <a:solidFill>
                <a:srgbClr val="660033"/>
              </a:solidFill>
              <a:effectLst>
                <a:outerShdw blurRad="38100" dist="38100" dir="2700000" algn="tl">
                  <a:srgbClr val="C0C0C0"/>
                </a:outerShdw>
              </a:effectLst>
              <a:latin typeface="Times New Roman" pitchFamily="18" charset="0"/>
              <a:cs typeface="Times New Roman" pitchFamily="18" charset="0"/>
            </a:endParaRPr>
          </a:p>
        </p:txBody>
      </p:sp>
      <p:sp>
        <p:nvSpPr>
          <p:cNvPr id="12323" name="Text Box 35"/>
          <p:cNvSpPr txBox="1">
            <a:spLocks noChangeArrowheads="1"/>
          </p:cNvSpPr>
          <p:nvPr/>
        </p:nvSpPr>
        <p:spPr bwMode="auto">
          <a:xfrm>
            <a:off x="6781800" y="2514601"/>
            <a:ext cx="16002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VnTime" pitchFamily="34"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Trì</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endParaRPr lang="en-US" sz="2000" b="1" dirty="0">
              <a:solidFill>
                <a:srgbClr val="0000FF"/>
              </a:solidFill>
              <a:effectLst>
                <a:outerShdw blurRad="38100" dist="38100" dir="2700000" algn="tl">
                  <a:srgbClr val="C0C0C0"/>
                </a:outerShdw>
              </a:effectLst>
              <a:latin typeface=".VnTime" pitchFamily="34" charset="0"/>
            </a:endParaRPr>
          </a:p>
        </p:txBody>
      </p:sp>
      <p:sp>
        <p:nvSpPr>
          <p:cNvPr id="12324" name="Text Box 36"/>
          <p:cNvSpPr txBox="1">
            <a:spLocks noChangeArrowheads="1"/>
          </p:cNvSpPr>
          <p:nvPr/>
        </p:nvSpPr>
        <p:spPr bwMode="auto">
          <a:xfrm>
            <a:off x="7086600" y="1828801"/>
            <a:ext cx="1752600" cy="3968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Yên</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12326" name="Text Box 38"/>
          <p:cNvSpPr txBox="1">
            <a:spLocks noChangeArrowheads="1"/>
          </p:cNvSpPr>
          <p:nvPr/>
        </p:nvSpPr>
        <p:spPr bwMode="auto">
          <a:xfrm>
            <a:off x="7696200" y="2209801"/>
            <a:ext cx="1600200" cy="854075"/>
          </a:xfrm>
          <a:prstGeom prst="rect">
            <a:avLst/>
          </a:prstGeom>
          <a:noFill/>
          <a:ln w="9525">
            <a:noFill/>
            <a:miter lim="800000"/>
            <a:headEnd/>
            <a:tailEnd/>
          </a:ln>
          <a:effectLst/>
        </p:spPr>
        <p:txBody>
          <a:bodyPr>
            <a:spAutoFit/>
          </a:bodyPr>
          <a:lstStyle/>
          <a:p>
            <a:pPr>
              <a:spcBef>
                <a:spcPct val="50000"/>
              </a:spcBef>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Ninh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a:p>
            <a:pPr>
              <a:spcBef>
                <a:spcPct val="50000"/>
              </a:spcBef>
            </a:pPr>
            <a:endParaRPr lang="en-US" sz="2000" b="1" dirty="0">
              <a:effectLst>
                <a:outerShdw blurRad="38100" dist="38100" dir="2700000" algn="tl">
                  <a:srgbClr val="C0C0C0"/>
                </a:outerShdw>
              </a:effectLst>
              <a:latin typeface=".VnTime" pitchFamily="34" charset="0"/>
            </a:endParaRPr>
          </a:p>
        </p:txBody>
      </p:sp>
      <p:sp>
        <p:nvSpPr>
          <p:cNvPr id="12327" name="Text Box 39"/>
          <p:cNvSpPr txBox="1">
            <a:spLocks noChangeArrowheads="1"/>
          </p:cNvSpPr>
          <p:nvPr/>
        </p:nvSpPr>
        <p:spPr bwMode="auto">
          <a:xfrm>
            <a:off x="6858000" y="3124201"/>
            <a:ext cx="18288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Thái</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Bình</a:t>
            </a:r>
            <a:endPar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sp>
        <p:nvSpPr>
          <p:cNvPr id="12328" name="Text Box 40"/>
          <p:cNvSpPr txBox="1">
            <a:spLocks noChangeArrowheads="1"/>
          </p:cNvSpPr>
          <p:nvPr/>
        </p:nvSpPr>
        <p:spPr bwMode="auto">
          <a:xfrm>
            <a:off x="5791200" y="4495800"/>
            <a:ext cx="1905000" cy="400110"/>
          </a:xfrm>
          <a:prstGeom prst="rect">
            <a:avLst/>
          </a:prstGeom>
          <a:noFill/>
          <a:ln w="9525">
            <a:noFill/>
            <a:miter lim="800000"/>
            <a:headEnd/>
            <a:tailEnd/>
          </a:ln>
          <a:effectLst/>
        </p:spPr>
        <p:txBody>
          <a:bodyPr>
            <a:spAutoFit/>
          </a:bodyPr>
          <a:lstStyle/>
          <a:p>
            <a:pPr>
              <a:spcBef>
                <a:spcPct val="50000"/>
              </a:spcBef>
            </a:pPr>
            <a:r>
              <a:rPr lang="en-US" sz="2000" dirty="0" err="1">
                <a:solidFill>
                  <a:srgbClr val="0000FF"/>
                </a:solidFill>
                <a:effectLst>
                  <a:outerShdw blurRad="38100" dist="38100" dir="2700000" algn="tl">
                    <a:srgbClr val="C0C0C0"/>
                  </a:outerShdw>
                </a:effectLst>
                <a:latin typeface="Times New Roman" pitchFamily="18" charset="0"/>
                <a:cs typeface="Times New Roman" pitchFamily="18" charset="0"/>
              </a:rPr>
              <a:t>Thanh</a:t>
            </a:r>
            <a:r>
              <a:rPr lang="en-US" sz="2000"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dirty="0" err="1">
                <a:solidFill>
                  <a:srgbClr val="0000FF"/>
                </a:solidFill>
                <a:effectLst>
                  <a:outerShdw blurRad="38100" dist="38100" dir="2700000" algn="tl">
                    <a:srgbClr val="C0C0C0"/>
                  </a:outerShdw>
                </a:effectLst>
                <a:latin typeface="Times New Roman" pitchFamily="18" charset="0"/>
                <a:cs typeface="Times New Roman" pitchFamily="18" charset="0"/>
              </a:rPr>
              <a:t>Hóa</a:t>
            </a:r>
            <a:endParaRPr lang="en-US" sz="2000"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sp>
        <p:nvSpPr>
          <p:cNvPr id="12329" name="Text Box 41"/>
          <p:cNvSpPr txBox="1">
            <a:spLocks noChangeArrowheads="1"/>
          </p:cNvSpPr>
          <p:nvPr/>
        </p:nvSpPr>
        <p:spPr bwMode="auto">
          <a:xfrm>
            <a:off x="1524000" y="838201"/>
            <a:ext cx="381000" cy="396875"/>
          </a:xfrm>
          <a:prstGeom prst="rect">
            <a:avLst/>
          </a:prstGeom>
          <a:noFill/>
          <a:ln w="9525">
            <a:noFill/>
            <a:miter lim="800000"/>
            <a:headEnd/>
            <a:tailEnd/>
          </a:ln>
          <a:effectLst/>
        </p:spPr>
        <p:txBody>
          <a:bodyPr>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2</a:t>
            </a:r>
          </a:p>
        </p:txBody>
      </p:sp>
      <p:sp>
        <p:nvSpPr>
          <p:cNvPr id="12330" name="Rectangle 42"/>
          <p:cNvSpPr>
            <a:spLocks noChangeArrowheads="1"/>
          </p:cNvSpPr>
          <p:nvPr/>
        </p:nvSpPr>
        <p:spPr bwMode="auto">
          <a:xfrm>
            <a:off x="1524000" y="20574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4</a:t>
            </a:r>
          </a:p>
        </p:txBody>
      </p:sp>
      <p:sp>
        <p:nvSpPr>
          <p:cNvPr id="12331" name="Rectangle 43"/>
          <p:cNvSpPr>
            <a:spLocks noChangeArrowheads="1"/>
          </p:cNvSpPr>
          <p:nvPr/>
        </p:nvSpPr>
        <p:spPr bwMode="auto">
          <a:xfrm>
            <a:off x="1524000" y="309563"/>
            <a:ext cx="336550" cy="457200"/>
          </a:xfrm>
          <a:prstGeom prst="rect">
            <a:avLst/>
          </a:prstGeom>
          <a:noFill/>
          <a:ln w="9525">
            <a:noFill/>
            <a:miter lim="800000"/>
            <a:headEnd/>
            <a:tailEnd/>
          </a:ln>
          <a:effectLst/>
        </p:spPr>
        <p:txBody>
          <a:bodyPr wrap="none">
            <a:spAutoFit/>
          </a:bodyPr>
          <a:lstStyle/>
          <a:p>
            <a:pPr>
              <a:spcBef>
                <a:spcPct val="50000"/>
              </a:spcBef>
            </a:pPr>
            <a:r>
              <a:rPr lang="en-US" sz="2400" b="1" u="sng">
                <a:solidFill>
                  <a:srgbClr val="FF0000"/>
                </a:solidFill>
                <a:effectLst>
                  <a:outerShdw blurRad="38100" dist="38100" dir="2700000" algn="tl">
                    <a:srgbClr val="C0C0C0"/>
                  </a:outerShdw>
                </a:effectLst>
                <a:latin typeface=".VnTime" pitchFamily="34" charset="0"/>
              </a:rPr>
              <a:t>1</a:t>
            </a:r>
          </a:p>
        </p:txBody>
      </p:sp>
      <p:sp>
        <p:nvSpPr>
          <p:cNvPr id="12332" name="Rectangle 44"/>
          <p:cNvSpPr>
            <a:spLocks noChangeArrowheads="1"/>
          </p:cNvSpPr>
          <p:nvPr/>
        </p:nvSpPr>
        <p:spPr bwMode="auto">
          <a:xfrm>
            <a:off x="1524000" y="1600201"/>
            <a:ext cx="304800" cy="396875"/>
          </a:xfrm>
          <a:prstGeom prst="rect">
            <a:avLst/>
          </a:prstGeom>
          <a:noFill/>
          <a:ln w="9525">
            <a:noFill/>
            <a:miter lim="800000"/>
            <a:headEnd/>
            <a:tailEnd/>
          </a:ln>
          <a:effectLst/>
        </p:spPr>
        <p:txBody>
          <a:bodyPr>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3</a:t>
            </a:r>
          </a:p>
        </p:txBody>
      </p:sp>
      <p:sp>
        <p:nvSpPr>
          <p:cNvPr id="12333" name="Rectangle 45"/>
          <p:cNvSpPr>
            <a:spLocks noChangeArrowheads="1"/>
          </p:cNvSpPr>
          <p:nvPr/>
        </p:nvSpPr>
        <p:spPr bwMode="auto">
          <a:xfrm>
            <a:off x="1524000" y="36576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7</a:t>
            </a:r>
          </a:p>
        </p:txBody>
      </p:sp>
      <p:sp>
        <p:nvSpPr>
          <p:cNvPr id="12334" name="Rectangle 46"/>
          <p:cNvSpPr>
            <a:spLocks noChangeArrowheads="1"/>
          </p:cNvSpPr>
          <p:nvPr/>
        </p:nvSpPr>
        <p:spPr bwMode="auto">
          <a:xfrm>
            <a:off x="1524000" y="6248401"/>
            <a:ext cx="457200" cy="396875"/>
          </a:xfrm>
          <a:prstGeom prst="rect">
            <a:avLst/>
          </a:prstGeom>
          <a:noFill/>
          <a:ln w="9525">
            <a:noFill/>
            <a:miter lim="800000"/>
            <a:headEnd/>
            <a:tailEnd/>
          </a:ln>
          <a:effectLst/>
        </p:spPr>
        <p:txBody>
          <a:bodyPr>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12</a:t>
            </a:r>
          </a:p>
        </p:txBody>
      </p:sp>
      <p:sp>
        <p:nvSpPr>
          <p:cNvPr id="12335" name="Rectangle 47"/>
          <p:cNvSpPr>
            <a:spLocks noChangeArrowheads="1"/>
          </p:cNvSpPr>
          <p:nvPr/>
        </p:nvSpPr>
        <p:spPr bwMode="auto">
          <a:xfrm>
            <a:off x="1524000" y="48006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9</a:t>
            </a:r>
          </a:p>
        </p:txBody>
      </p:sp>
      <p:sp>
        <p:nvSpPr>
          <p:cNvPr id="12336" name="Rectangle 48"/>
          <p:cNvSpPr>
            <a:spLocks noChangeArrowheads="1"/>
          </p:cNvSpPr>
          <p:nvPr/>
        </p:nvSpPr>
        <p:spPr bwMode="auto">
          <a:xfrm>
            <a:off x="1524000" y="30480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6</a:t>
            </a:r>
          </a:p>
        </p:txBody>
      </p:sp>
      <p:sp>
        <p:nvSpPr>
          <p:cNvPr id="12338" name="Rectangle 50"/>
          <p:cNvSpPr>
            <a:spLocks noChangeArrowheads="1"/>
          </p:cNvSpPr>
          <p:nvPr/>
        </p:nvSpPr>
        <p:spPr bwMode="auto">
          <a:xfrm>
            <a:off x="1524000" y="5257801"/>
            <a:ext cx="438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10</a:t>
            </a:r>
          </a:p>
        </p:txBody>
      </p:sp>
      <p:sp>
        <p:nvSpPr>
          <p:cNvPr id="12339" name="Rectangle 51"/>
          <p:cNvSpPr>
            <a:spLocks noChangeArrowheads="1"/>
          </p:cNvSpPr>
          <p:nvPr/>
        </p:nvSpPr>
        <p:spPr bwMode="auto">
          <a:xfrm>
            <a:off x="1524000" y="25146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5</a:t>
            </a:r>
          </a:p>
        </p:txBody>
      </p:sp>
      <p:sp>
        <p:nvSpPr>
          <p:cNvPr id="12340" name="Rectangle 52"/>
          <p:cNvSpPr>
            <a:spLocks noChangeArrowheads="1"/>
          </p:cNvSpPr>
          <p:nvPr/>
        </p:nvSpPr>
        <p:spPr bwMode="auto">
          <a:xfrm>
            <a:off x="1524000" y="5791201"/>
            <a:ext cx="438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11</a:t>
            </a:r>
          </a:p>
        </p:txBody>
      </p:sp>
      <p:sp>
        <p:nvSpPr>
          <p:cNvPr id="12341" name="Rectangle 53"/>
          <p:cNvSpPr>
            <a:spLocks noChangeArrowheads="1"/>
          </p:cNvSpPr>
          <p:nvPr/>
        </p:nvSpPr>
        <p:spPr bwMode="auto">
          <a:xfrm>
            <a:off x="1524000" y="4191001"/>
            <a:ext cx="311150" cy="396875"/>
          </a:xfrm>
          <a:prstGeom prst="rect">
            <a:avLst/>
          </a:prstGeom>
          <a:noFill/>
          <a:ln w="9525">
            <a:noFill/>
            <a:miter lim="800000"/>
            <a:headEnd/>
            <a:tailEnd/>
          </a:ln>
          <a:effectLst/>
        </p:spPr>
        <p:txBody>
          <a:bodyPr wrap="none">
            <a:spAutoFit/>
          </a:bodyPr>
          <a:lstStyle/>
          <a:p>
            <a:pPr>
              <a:spcBef>
                <a:spcPct val="50000"/>
              </a:spcBef>
            </a:pPr>
            <a:r>
              <a:rPr lang="en-US" sz="2000" b="1" u="sng">
                <a:solidFill>
                  <a:srgbClr val="FF0000"/>
                </a:solidFill>
                <a:effectLst>
                  <a:outerShdw blurRad="38100" dist="38100" dir="2700000" algn="tl">
                    <a:srgbClr val="C0C0C0"/>
                  </a:outerShdw>
                </a:effectLst>
                <a:latin typeface=".VnTime" pitchFamily="34" charset="0"/>
              </a:rPr>
              <a:t>8</a:t>
            </a:r>
          </a:p>
        </p:txBody>
      </p:sp>
      <p:sp>
        <p:nvSpPr>
          <p:cNvPr id="12342" name="AutoShape 54"/>
          <p:cNvSpPr>
            <a:spLocks noChangeArrowheads="1"/>
          </p:cNvSpPr>
          <p:nvPr/>
        </p:nvSpPr>
        <p:spPr bwMode="auto">
          <a:xfrm>
            <a:off x="6781800" y="30480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3" name="AutoShape 55"/>
          <p:cNvSpPr>
            <a:spLocks noChangeArrowheads="1"/>
          </p:cNvSpPr>
          <p:nvPr/>
        </p:nvSpPr>
        <p:spPr bwMode="auto">
          <a:xfrm>
            <a:off x="5638800" y="4419600"/>
            <a:ext cx="228600" cy="4572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4" name="AutoShape 56"/>
          <p:cNvSpPr>
            <a:spLocks noChangeArrowheads="1"/>
          </p:cNvSpPr>
          <p:nvPr/>
        </p:nvSpPr>
        <p:spPr bwMode="auto">
          <a:xfrm>
            <a:off x="6858000" y="2209800"/>
            <a:ext cx="228600" cy="4572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5" name="AutoShape 57"/>
          <p:cNvSpPr>
            <a:spLocks noChangeArrowheads="1"/>
          </p:cNvSpPr>
          <p:nvPr/>
        </p:nvSpPr>
        <p:spPr bwMode="auto">
          <a:xfrm>
            <a:off x="5791200" y="19812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6" name="AutoShape 58"/>
          <p:cNvSpPr>
            <a:spLocks noChangeArrowheads="1"/>
          </p:cNvSpPr>
          <p:nvPr/>
        </p:nvSpPr>
        <p:spPr bwMode="auto">
          <a:xfrm>
            <a:off x="7772400" y="2209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47" name="AutoShape 59"/>
          <p:cNvSpPr>
            <a:spLocks noChangeArrowheads="1"/>
          </p:cNvSpPr>
          <p:nvPr/>
        </p:nvSpPr>
        <p:spPr bwMode="auto">
          <a:xfrm>
            <a:off x="6019800" y="13716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0" name="AutoShape 62"/>
          <p:cNvSpPr>
            <a:spLocks noChangeArrowheads="1"/>
          </p:cNvSpPr>
          <p:nvPr/>
        </p:nvSpPr>
        <p:spPr bwMode="auto">
          <a:xfrm>
            <a:off x="6248400" y="2590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1" name="AutoShape 63"/>
          <p:cNvSpPr>
            <a:spLocks noChangeArrowheads="1"/>
          </p:cNvSpPr>
          <p:nvPr/>
        </p:nvSpPr>
        <p:spPr bwMode="auto">
          <a:xfrm>
            <a:off x="5105400" y="16002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3" name="AutoShape 65"/>
          <p:cNvSpPr>
            <a:spLocks noChangeArrowheads="1"/>
          </p:cNvSpPr>
          <p:nvPr/>
        </p:nvSpPr>
        <p:spPr bwMode="auto">
          <a:xfrm>
            <a:off x="7543800" y="2209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4" name="AutoShape 66"/>
          <p:cNvSpPr>
            <a:spLocks noChangeArrowheads="1"/>
          </p:cNvSpPr>
          <p:nvPr/>
        </p:nvSpPr>
        <p:spPr bwMode="auto">
          <a:xfrm>
            <a:off x="7239000" y="2133600"/>
            <a:ext cx="228600" cy="4572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5" name="AutoShape 67"/>
          <p:cNvSpPr>
            <a:spLocks noChangeArrowheads="1"/>
          </p:cNvSpPr>
          <p:nvPr/>
        </p:nvSpPr>
        <p:spPr bwMode="auto">
          <a:xfrm>
            <a:off x="5638800" y="2590800"/>
            <a:ext cx="228600" cy="381000"/>
          </a:xfrm>
          <a:prstGeom prst="wave">
            <a:avLst>
              <a:gd name="adj1" fmla="val 13005"/>
              <a:gd name="adj2" fmla="val 0"/>
            </a:avLst>
          </a:prstGeom>
          <a:gradFill rotWithShape="1">
            <a:gsLst>
              <a:gs pos="0">
                <a:srgbClr val="FF0000"/>
              </a:gs>
              <a:gs pos="100000">
                <a:srgbClr val="FF0000">
                  <a:gamma/>
                  <a:shade val="46275"/>
                  <a:invGamma/>
                </a:srgbClr>
              </a:gs>
            </a:gsLst>
            <a:lin ang="5400000" scaled="1"/>
          </a:gradFill>
          <a:ln w="9525">
            <a:solidFill>
              <a:schemeClr val="tx2"/>
            </a:solidFill>
            <a:round/>
            <a:headEnd/>
            <a:tailEnd/>
          </a:ln>
          <a:effectLst/>
        </p:spPr>
        <p:txBody>
          <a:bodyPr wrap="none" anchor="ctr"/>
          <a:lstStyle/>
          <a:p>
            <a:endParaRPr lang="en-US"/>
          </a:p>
        </p:txBody>
      </p:sp>
      <p:sp>
        <p:nvSpPr>
          <p:cNvPr id="12356" name="Text Box 68"/>
          <p:cNvSpPr txBox="1">
            <a:spLocks noChangeArrowheads="1"/>
          </p:cNvSpPr>
          <p:nvPr/>
        </p:nvSpPr>
        <p:spPr bwMode="auto">
          <a:xfrm>
            <a:off x="6096000" y="3810001"/>
            <a:ext cx="2514600" cy="396875"/>
          </a:xfrm>
          <a:prstGeom prst="rect">
            <a:avLst/>
          </a:prstGeom>
          <a:noFill/>
          <a:ln w="9525">
            <a:noFill/>
            <a:miter lim="800000"/>
            <a:headEnd/>
            <a:tailEnd/>
          </a:ln>
          <a:effectLst/>
        </p:spPr>
        <p:txBody>
          <a:bodyPr>
            <a:spAutoFit/>
          </a:bodyPr>
          <a:lstStyle/>
          <a:p>
            <a:pPr>
              <a:spcBef>
                <a:spcPct val="50000"/>
              </a:spcBef>
            </a:pP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Hoa</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Lư</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Ninh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Bình</a:t>
            </a:r>
            <a:endPar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endParaRPr>
          </a:p>
        </p:txBody>
      </p:sp>
      <p:sp>
        <p:nvSpPr>
          <p:cNvPr id="59" name="Rectangle 58"/>
          <p:cNvSpPr/>
          <p:nvPr/>
        </p:nvSpPr>
        <p:spPr>
          <a:xfrm>
            <a:off x="5410200" y="6019800"/>
            <a:ext cx="5257800" cy="838200"/>
          </a:xfrm>
          <a:prstGeom prst="rect">
            <a:avLst/>
          </a:prstGeom>
        </p:spPr>
        <p:style>
          <a:lnRef idx="2">
            <a:schemeClr val="accent3"/>
          </a:lnRef>
          <a:fillRef idx="1">
            <a:schemeClr val="lt1"/>
          </a:fillRef>
          <a:effectRef idx="0">
            <a:schemeClr val="accent3"/>
          </a:effectRef>
          <a:fontRef idx="minor">
            <a:schemeClr val="dk1"/>
          </a:fontRef>
        </p:style>
        <p:txBody>
          <a:bodyPr rtlCol="0" anchor="ctr"/>
          <a:lstStyle/>
          <a:p>
            <a:pPr algn="ctr"/>
            <a:r>
              <a:rPr lang="en-US" sz="2400" dirty="0" err="1">
                <a:solidFill>
                  <a:srgbClr val="FF0000"/>
                </a:solidFill>
                <a:latin typeface="Times New Roman" pitchFamily="18" charset="0"/>
                <a:cs typeface="Times New Roman" pitchFamily="18" charset="0"/>
              </a:rPr>
              <a:t>Lược</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đồ</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Phân</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bố</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vị</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trí</a:t>
            </a:r>
            <a:r>
              <a:rPr lang="en-US" sz="2400" dirty="0">
                <a:solidFill>
                  <a:srgbClr val="FF0000"/>
                </a:solidFill>
                <a:latin typeface="Times New Roman" pitchFamily="18" charset="0"/>
                <a:cs typeface="Times New Roman" pitchFamily="18" charset="0"/>
              </a:rPr>
              <a:t> 12 </a:t>
            </a:r>
            <a:r>
              <a:rPr lang="en-US" sz="2400" dirty="0" err="1">
                <a:solidFill>
                  <a:srgbClr val="FF0000"/>
                </a:solidFill>
                <a:latin typeface="Times New Roman" pitchFamily="18" charset="0"/>
                <a:cs typeface="Times New Roman" pitchFamily="18" charset="0"/>
              </a:rPr>
              <a:t>sứ</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quân</a:t>
            </a:r>
            <a:r>
              <a:rPr lang="en-US" sz="2400" dirty="0">
                <a:solidFill>
                  <a:srgbClr val="FF0000"/>
                </a:solidFill>
                <a:latin typeface="Times New Roman" pitchFamily="18" charset="0"/>
                <a:cs typeface="Times New Roman" pitchFamily="18" charset="0"/>
              </a:rPr>
              <a:t>  </a:t>
            </a:r>
            <a:r>
              <a:rPr lang="en-US" sz="2400" dirty="0" err="1">
                <a:solidFill>
                  <a:srgbClr val="FF0000"/>
                </a:solidFill>
                <a:latin typeface="Times New Roman" pitchFamily="18" charset="0"/>
                <a:cs typeface="Times New Roman" pitchFamily="18" charset="0"/>
              </a:rPr>
              <a:t>năm</a:t>
            </a:r>
            <a:r>
              <a:rPr lang="en-US" sz="2400" dirty="0">
                <a:solidFill>
                  <a:srgbClr val="FF0000"/>
                </a:solidFill>
                <a:latin typeface="Times New Roman" pitchFamily="18" charset="0"/>
                <a:cs typeface="Times New Roman" pitchFamily="18" charset="0"/>
              </a:rPr>
              <a:t> 965</a:t>
            </a:r>
          </a:p>
        </p:txBody>
      </p:sp>
    </p:spTree>
    <p:extLst>
      <p:ext uri="{BB962C8B-B14F-4D97-AF65-F5344CB8AC3E}">
        <p14:creationId xmlns:p14="http://schemas.microsoft.com/office/powerpoint/2010/main" val="366290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repeatCount="50000" fill="hold" grpId="0" nodeType="withEffect">
                                  <p:stCondLst>
                                    <p:cond delay="0"/>
                                  </p:stCondLst>
                                  <p:childTnLst>
                                    <p:set>
                                      <p:cBhvr>
                                        <p:cTn id="6" dur="1" fill="hold">
                                          <p:stCondLst>
                                            <p:cond delay="0"/>
                                          </p:stCondLst>
                                        </p:cTn>
                                        <p:tgtEl>
                                          <p:spTgt spid="12331"/>
                                        </p:tgtEl>
                                        <p:attrNameLst>
                                          <p:attrName>style.visibility</p:attrName>
                                        </p:attrNameLst>
                                      </p:cBhvr>
                                      <p:to>
                                        <p:strVal val="visible"/>
                                      </p:to>
                                    </p:set>
                                    <p:anim calcmode="lin" valueType="num">
                                      <p:cBhvr>
                                        <p:cTn id="7" dur="500" fill="hold"/>
                                        <p:tgtEl>
                                          <p:spTgt spid="12331"/>
                                        </p:tgtEl>
                                        <p:attrNameLst>
                                          <p:attrName>ppt_w</p:attrName>
                                        </p:attrNameLst>
                                      </p:cBhvr>
                                      <p:tavLst>
                                        <p:tav tm="0">
                                          <p:val>
                                            <p:fltVal val="0"/>
                                          </p:val>
                                        </p:tav>
                                        <p:tav tm="100000">
                                          <p:val>
                                            <p:strVal val="#ppt_w"/>
                                          </p:val>
                                        </p:tav>
                                      </p:tavLst>
                                    </p:anim>
                                    <p:anim calcmode="lin" valueType="num">
                                      <p:cBhvr>
                                        <p:cTn id="8" dur="500" fill="hold"/>
                                        <p:tgtEl>
                                          <p:spTgt spid="12331"/>
                                        </p:tgtEl>
                                        <p:attrNameLst>
                                          <p:attrName>ppt_h</p:attrName>
                                        </p:attrNameLst>
                                      </p:cBhvr>
                                      <p:tavLst>
                                        <p:tav tm="0">
                                          <p:val>
                                            <p:fltVal val="0"/>
                                          </p:val>
                                        </p:tav>
                                        <p:tav tm="100000">
                                          <p:val>
                                            <p:strVal val="#ppt_h"/>
                                          </p:val>
                                        </p:tav>
                                      </p:tavLst>
                                    </p:anim>
                                  </p:childTnLst>
                                </p:cTn>
                              </p:par>
                              <p:par>
                                <p:cTn id="9" presetID="23" presetClass="entr" presetSubtype="16" repeatCount="50000" fill="hold" grpId="0" nodeType="withEffect">
                                  <p:stCondLst>
                                    <p:cond delay="0"/>
                                  </p:stCondLst>
                                  <p:childTnLst>
                                    <p:set>
                                      <p:cBhvr>
                                        <p:cTn id="10" dur="1" fill="hold">
                                          <p:stCondLst>
                                            <p:cond delay="0"/>
                                          </p:stCondLst>
                                        </p:cTn>
                                        <p:tgtEl>
                                          <p:spTgt spid="12351"/>
                                        </p:tgtEl>
                                        <p:attrNameLst>
                                          <p:attrName>style.visibility</p:attrName>
                                        </p:attrNameLst>
                                      </p:cBhvr>
                                      <p:to>
                                        <p:strVal val="visible"/>
                                      </p:to>
                                    </p:set>
                                    <p:anim calcmode="lin" valueType="num">
                                      <p:cBhvr>
                                        <p:cTn id="11" dur="500" fill="hold"/>
                                        <p:tgtEl>
                                          <p:spTgt spid="12351"/>
                                        </p:tgtEl>
                                        <p:attrNameLst>
                                          <p:attrName>ppt_w</p:attrName>
                                        </p:attrNameLst>
                                      </p:cBhvr>
                                      <p:tavLst>
                                        <p:tav tm="0">
                                          <p:val>
                                            <p:fltVal val="0"/>
                                          </p:val>
                                        </p:tav>
                                        <p:tav tm="100000">
                                          <p:val>
                                            <p:strVal val="#ppt_w"/>
                                          </p:val>
                                        </p:tav>
                                      </p:tavLst>
                                    </p:anim>
                                    <p:anim calcmode="lin" valueType="num">
                                      <p:cBhvr>
                                        <p:cTn id="12" dur="500" fill="hold"/>
                                        <p:tgtEl>
                                          <p:spTgt spid="12351"/>
                                        </p:tgtEl>
                                        <p:attrNameLst>
                                          <p:attrName>ppt_h</p:attrName>
                                        </p:attrNameLst>
                                      </p:cBhvr>
                                      <p:tavLst>
                                        <p:tav tm="0">
                                          <p:val>
                                            <p:fltVal val="0"/>
                                          </p:val>
                                        </p:tav>
                                        <p:tav tm="100000">
                                          <p:val>
                                            <p:strVal val="#ppt_h"/>
                                          </p:val>
                                        </p:tav>
                                      </p:tavLst>
                                    </p:anim>
                                  </p:childTnLst>
                                </p:cTn>
                              </p:par>
                              <p:par>
                                <p:cTn id="13" presetID="23" presetClass="entr" presetSubtype="16" repeatCount="50000" fill="hold" grpId="0" nodeType="withEffect">
                                  <p:stCondLst>
                                    <p:cond delay="0"/>
                                  </p:stCondLst>
                                  <p:childTnLst>
                                    <p:set>
                                      <p:cBhvr>
                                        <p:cTn id="14" dur="1" fill="hold">
                                          <p:stCondLst>
                                            <p:cond delay="0"/>
                                          </p:stCondLst>
                                        </p:cTn>
                                        <p:tgtEl>
                                          <p:spTgt spid="12329"/>
                                        </p:tgtEl>
                                        <p:attrNameLst>
                                          <p:attrName>style.visibility</p:attrName>
                                        </p:attrNameLst>
                                      </p:cBhvr>
                                      <p:to>
                                        <p:strVal val="visible"/>
                                      </p:to>
                                    </p:set>
                                    <p:anim calcmode="lin" valueType="num">
                                      <p:cBhvr>
                                        <p:cTn id="15" dur="500" fill="hold"/>
                                        <p:tgtEl>
                                          <p:spTgt spid="12329"/>
                                        </p:tgtEl>
                                        <p:attrNameLst>
                                          <p:attrName>ppt_w</p:attrName>
                                        </p:attrNameLst>
                                      </p:cBhvr>
                                      <p:tavLst>
                                        <p:tav tm="0">
                                          <p:val>
                                            <p:fltVal val="0"/>
                                          </p:val>
                                        </p:tav>
                                        <p:tav tm="100000">
                                          <p:val>
                                            <p:strVal val="#ppt_w"/>
                                          </p:val>
                                        </p:tav>
                                      </p:tavLst>
                                    </p:anim>
                                    <p:anim calcmode="lin" valueType="num">
                                      <p:cBhvr>
                                        <p:cTn id="16" dur="500" fill="hold"/>
                                        <p:tgtEl>
                                          <p:spTgt spid="12329"/>
                                        </p:tgtEl>
                                        <p:attrNameLst>
                                          <p:attrName>ppt_h</p:attrName>
                                        </p:attrNameLst>
                                      </p:cBhvr>
                                      <p:tavLst>
                                        <p:tav tm="0">
                                          <p:val>
                                            <p:fltVal val="0"/>
                                          </p:val>
                                        </p:tav>
                                        <p:tav tm="100000">
                                          <p:val>
                                            <p:strVal val="#ppt_h"/>
                                          </p:val>
                                        </p:tav>
                                      </p:tavLst>
                                    </p:anim>
                                  </p:childTnLst>
                                </p:cTn>
                              </p:par>
                              <p:par>
                                <p:cTn id="17" presetID="23" presetClass="entr" presetSubtype="16" repeatCount="50000" fill="hold" grpId="0" nodeType="withEffect">
                                  <p:stCondLst>
                                    <p:cond delay="0"/>
                                  </p:stCondLst>
                                  <p:childTnLst>
                                    <p:set>
                                      <p:cBhvr>
                                        <p:cTn id="18" dur="1" fill="hold">
                                          <p:stCondLst>
                                            <p:cond delay="0"/>
                                          </p:stCondLst>
                                        </p:cTn>
                                        <p:tgtEl>
                                          <p:spTgt spid="12347"/>
                                        </p:tgtEl>
                                        <p:attrNameLst>
                                          <p:attrName>style.visibility</p:attrName>
                                        </p:attrNameLst>
                                      </p:cBhvr>
                                      <p:to>
                                        <p:strVal val="visible"/>
                                      </p:to>
                                    </p:set>
                                    <p:anim calcmode="lin" valueType="num">
                                      <p:cBhvr>
                                        <p:cTn id="19" dur="500" fill="hold"/>
                                        <p:tgtEl>
                                          <p:spTgt spid="12347"/>
                                        </p:tgtEl>
                                        <p:attrNameLst>
                                          <p:attrName>ppt_w</p:attrName>
                                        </p:attrNameLst>
                                      </p:cBhvr>
                                      <p:tavLst>
                                        <p:tav tm="0">
                                          <p:val>
                                            <p:fltVal val="0"/>
                                          </p:val>
                                        </p:tav>
                                        <p:tav tm="100000">
                                          <p:val>
                                            <p:strVal val="#ppt_w"/>
                                          </p:val>
                                        </p:tav>
                                      </p:tavLst>
                                    </p:anim>
                                    <p:anim calcmode="lin" valueType="num">
                                      <p:cBhvr>
                                        <p:cTn id="20" dur="500" fill="hold"/>
                                        <p:tgtEl>
                                          <p:spTgt spid="12347"/>
                                        </p:tgtEl>
                                        <p:attrNameLst>
                                          <p:attrName>ppt_h</p:attrName>
                                        </p:attrNameLst>
                                      </p:cBhvr>
                                      <p:tavLst>
                                        <p:tav tm="0">
                                          <p:val>
                                            <p:fltVal val="0"/>
                                          </p:val>
                                        </p:tav>
                                        <p:tav tm="100000">
                                          <p:val>
                                            <p:strVal val="#ppt_h"/>
                                          </p:val>
                                        </p:tav>
                                      </p:tavLst>
                                    </p:anim>
                                  </p:childTnLst>
                                </p:cTn>
                              </p:par>
                              <p:par>
                                <p:cTn id="21" presetID="23" presetClass="entr" presetSubtype="16" repeatCount="50000" fill="hold" grpId="0" nodeType="withEffect">
                                  <p:stCondLst>
                                    <p:cond delay="0"/>
                                  </p:stCondLst>
                                  <p:childTnLst>
                                    <p:set>
                                      <p:cBhvr>
                                        <p:cTn id="22" dur="1" fill="hold">
                                          <p:stCondLst>
                                            <p:cond delay="0"/>
                                          </p:stCondLst>
                                        </p:cTn>
                                        <p:tgtEl>
                                          <p:spTgt spid="12332"/>
                                        </p:tgtEl>
                                        <p:attrNameLst>
                                          <p:attrName>style.visibility</p:attrName>
                                        </p:attrNameLst>
                                      </p:cBhvr>
                                      <p:to>
                                        <p:strVal val="visible"/>
                                      </p:to>
                                    </p:set>
                                    <p:anim calcmode="lin" valueType="num">
                                      <p:cBhvr>
                                        <p:cTn id="23" dur="500" fill="hold"/>
                                        <p:tgtEl>
                                          <p:spTgt spid="12332"/>
                                        </p:tgtEl>
                                        <p:attrNameLst>
                                          <p:attrName>ppt_w</p:attrName>
                                        </p:attrNameLst>
                                      </p:cBhvr>
                                      <p:tavLst>
                                        <p:tav tm="0">
                                          <p:val>
                                            <p:fltVal val="0"/>
                                          </p:val>
                                        </p:tav>
                                        <p:tav tm="100000">
                                          <p:val>
                                            <p:strVal val="#ppt_w"/>
                                          </p:val>
                                        </p:tav>
                                      </p:tavLst>
                                    </p:anim>
                                    <p:anim calcmode="lin" valueType="num">
                                      <p:cBhvr>
                                        <p:cTn id="24" dur="500" fill="hold"/>
                                        <p:tgtEl>
                                          <p:spTgt spid="12332"/>
                                        </p:tgtEl>
                                        <p:attrNameLst>
                                          <p:attrName>ppt_h</p:attrName>
                                        </p:attrNameLst>
                                      </p:cBhvr>
                                      <p:tavLst>
                                        <p:tav tm="0">
                                          <p:val>
                                            <p:fltVal val="0"/>
                                          </p:val>
                                        </p:tav>
                                        <p:tav tm="100000">
                                          <p:val>
                                            <p:strVal val="#ppt_h"/>
                                          </p:val>
                                        </p:tav>
                                      </p:tavLst>
                                    </p:anim>
                                  </p:childTnLst>
                                </p:cTn>
                              </p:par>
                              <p:par>
                                <p:cTn id="25" presetID="23" presetClass="entr" presetSubtype="16" repeatCount="50000" fill="hold" grpId="0" nodeType="withEffect">
                                  <p:stCondLst>
                                    <p:cond delay="0"/>
                                  </p:stCondLst>
                                  <p:childTnLst>
                                    <p:set>
                                      <p:cBhvr>
                                        <p:cTn id="26" dur="1" fill="hold">
                                          <p:stCondLst>
                                            <p:cond delay="0"/>
                                          </p:stCondLst>
                                        </p:cTn>
                                        <p:tgtEl>
                                          <p:spTgt spid="12345"/>
                                        </p:tgtEl>
                                        <p:attrNameLst>
                                          <p:attrName>style.visibility</p:attrName>
                                        </p:attrNameLst>
                                      </p:cBhvr>
                                      <p:to>
                                        <p:strVal val="visible"/>
                                      </p:to>
                                    </p:set>
                                    <p:anim calcmode="lin" valueType="num">
                                      <p:cBhvr>
                                        <p:cTn id="27" dur="500" fill="hold"/>
                                        <p:tgtEl>
                                          <p:spTgt spid="12345"/>
                                        </p:tgtEl>
                                        <p:attrNameLst>
                                          <p:attrName>ppt_w</p:attrName>
                                        </p:attrNameLst>
                                      </p:cBhvr>
                                      <p:tavLst>
                                        <p:tav tm="0">
                                          <p:val>
                                            <p:fltVal val="0"/>
                                          </p:val>
                                        </p:tav>
                                        <p:tav tm="100000">
                                          <p:val>
                                            <p:strVal val="#ppt_w"/>
                                          </p:val>
                                        </p:tav>
                                      </p:tavLst>
                                    </p:anim>
                                    <p:anim calcmode="lin" valueType="num">
                                      <p:cBhvr>
                                        <p:cTn id="28" dur="500" fill="hold"/>
                                        <p:tgtEl>
                                          <p:spTgt spid="12345"/>
                                        </p:tgtEl>
                                        <p:attrNameLst>
                                          <p:attrName>ppt_h</p:attrName>
                                        </p:attrNameLst>
                                      </p:cBhvr>
                                      <p:tavLst>
                                        <p:tav tm="0">
                                          <p:val>
                                            <p:fltVal val="0"/>
                                          </p:val>
                                        </p:tav>
                                        <p:tav tm="100000">
                                          <p:val>
                                            <p:strVal val="#ppt_h"/>
                                          </p:val>
                                        </p:tav>
                                      </p:tavLst>
                                    </p:anim>
                                  </p:childTnLst>
                                </p:cTn>
                              </p:par>
                              <p:par>
                                <p:cTn id="29" presetID="23" presetClass="entr" presetSubtype="16" repeatCount="50000" fill="hold" grpId="0" nodeType="withEffect">
                                  <p:stCondLst>
                                    <p:cond delay="0"/>
                                  </p:stCondLst>
                                  <p:childTnLst>
                                    <p:set>
                                      <p:cBhvr>
                                        <p:cTn id="30" dur="1" fill="hold">
                                          <p:stCondLst>
                                            <p:cond delay="0"/>
                                          </p:stCondLst>
                                        </p:cTn>
                                        <p:tgtEl>
                                          <p:spTgt spid="12330"/>
                                        </p:tgtEl>
                                        <p:attrNameLst>
                                          <p:attrName>style.visibility</p:attrName>
                                        </p:attrNameLst>
                                      </p:cBhvr>
                                      <p:to>
                                        <p:strVal val="visible"/>
                                      </p:to>
                                    </p:set>
                                    <p:anim calcmode="lin" valueType="num">
                                      <p:cBhvr>
                                        <p:cTn id="31" dur="500" fill="hold"/>
                                        <p:tgtEl>
                                          <p:spTgt spid="12330"/>
                                        </p:tgtEl>
                                        <p:attrNameLst>
                                          <p:attrName>ppt_w</p:attrName>
                                        </p:attrNameLst>
                                      </p:cBhvr>
                                      <p:tavLst>
                                        <p:tav tm="0">
                                          <p:val>
                                            <p:fltVal val="0"/>
                                          </p:val>
                                        </p:tav>
                                        <p:tav tm="100000">
                                          <p:val>
                                            <p:strVal val="#ppt_w"/>
                                          </p:val>
                                        </p:tav>
                                      </p:tavLst>
                                    </p:anim>
                                    <p:anim calcmode="lin" valueType="num">
                                      <p:cBhvr>
                                        <p:cTn id="32" dur="500" fill="hold"/>
                                        <p:tgtEl>
                                          <p:spTgt spid="12330"/>
                                        </p:tgtEl>
                                        <p:attrNameLst>
                                          <p:attrName>ppt_h</p:attrName>
                                        </p:attrNameLst>
                                      </p:cBhvr>
                                      <p:tavLst>
                                        <p:tav tm="0">
                                          <p:val>
                                            <p:fltVal val="0"/>
                                          </p:val>
                                        </p:tav>
                                        <p:tav tm="100000">
                                          <p:val>
                                            <p:strVal val="#ppt_h"/>
                                          </p:val>
                                        </p:tav>
                                      </p:tavLst>
                                    </p:anim>
                                  </p:childTnLst>
                                </p:cTn>
                              </p:par>
                              <p:par>
                                <p:cTn id="33" presetID="23" presetClass="entr" presetSubtype="16" repeatCount="50000" fill="hold" grpId="0" nodeType="withEffect">
                                  <p:stCondLst>
                                    <p:cond delay="0"/>
                                  </p:stCondLst>
                                  <p:childTnLst>
                                    <p:set>
                                      <p:cBhvr>
                                        <p:cTn id="34" dur="1" fill="hold">
                                          <p:stCondLst>
                                            <p:cond delay="0"/>
                                          </p:stCondLst>
                                        </p:cTn>
                                        <p:tgtEl>
                                          <p:spTgt spid="12355"/>
                                        </p:tgtEl>
                                        <p:attrNameLst>
                                          <p:attrName>style.visibility</p:attrName>
                                        </p:attrNameLst>
                                      </p:cBhvr>
                                      <p:to>
                                        <p:strVal val="visible"/>
                                      </p:to>
                                    </p:set>
                                    <p:anim calcmode="lin" valueType="num">
                                      <p:cBhvr>
                                        <p:cTn id="35" dur="500" fill="hold"/>
                                        <p:tgtEl>
                                          <p:spTgt spid="12355"/>
                                        </p:tgtEl>
                                        <p:attrNameLst>
                                          <p:attrName>ppt_w</p:attrName>
                                        </p:attrNameLst>
                                      </p:cBhvr>
                                      <p:tavLst>
                                        <p:tav tm="0">
                                          <p:val>
                                            <p:fltVal val="0"/>
                                          </p:val>
                                        </p:tav>
                                        <p:tav tm="100000">
                                          <p:val>
                                            <p:strVal val="#ppt_w"/>
                                          </p:val>
                                        </p:tav>
                                      </p:tavLst>
                                    </p:anim>
                                    <p:anim calcmode="lin" valueType="num">
                                      <p:cBhvr>
                                        <p:cTn id="36" dur="500" fill="hold"/>
                                        <p:tgtEl>
                                          <p:spTgt spid="12355"/>
                                        </p:tgtEl>
                                        <p:attrNameLst>
                                          <p:attrName>ppt_h</p:attrName>
                                        </p:attrNameLst>
                                      </p:cBhvr>
                                      <p:tavLst>
                                        <p:tav tm="0">
                                          <p:val>
                                            <p:fltVal val="0"/>
                                          </p:val>
                                        </p:tav>
                                        <p:tav tm="100000">
                                          <p:val>
                                            <p:strVal val="#ppt_h"/>
                                          </p:val>
                                        </p:tav>
                                      </p:tavLst>
                                    </p:anim>
                                  </p:childTnLst>
                                </p:cTn>
                              </p:par>
                              <p:par>
                                <p:cTn id="37" presetID="23" presetClass="entr" presetSubtype="16" repeatCount="50000" fill="hold" grpId="0" nodeType="withEffect">
                                  <p:stCondLst>
                                    <p:cond delay="0"/>
                                  </p:stCondLst>
                                  <p:childTnLst>
                                    <p:set>
                                      <p:cBhvr>
                                        <p:cTn id="38" dur="1" fill="hold">
                                          <p:stCondLst>
                                            <p:cond delay="0"/>
                                          </p:stCondLst>
                                        </p:cTn>
                                        <p:tgtEl>
                                          <p:spTgt spid="12339"/>
                                        </p:tgtEl>
                                        <p:attrNameLst>
                                          <p:attrName>style.visibility</p:attrName>
                                        </p:attrNameLst>
                                      </p:cBhvr>
                                      <p:to>
                                        <p:strVal val="visible"/>
                                      </p:to>
                                    </p:set>
                                    <p:anim calcmode="lin" valueType="num">
                                      <p:cBhvr>
                                        <p:cTn id="39" dur="500" fill="hold"/>
                                        <p:tgtEl>
                                          <p:spTgt spid="12339"/>
                                        </p:tgtEl>
                                        <p:attrNameLst>
                                          <p:attrName>ppt_w</p:attrName>
                                        </p:attrNameLst>
                                      </p:cBhvr>
                                      <p:tavLst>
                                        <p:tav tm="0">
                                          <p:val>
                                            <p:fltVal val="0"/>
                                          </p:val>
                                        </p:tav>
                                        <p:tav tm="100000">
                                          <p:val>
                                            <p:strVal val="#ppt_w"/>
                                          </p:val>
                                        </p:tav>
                                      </p:tavLst>
                                    </p:anim>
                                    <p:anim calcmode="lin" valueType="num">
                                      <p:cBhvr>
                                        <p:cTn id="40" dur="500" fill="hold"/>
                                        <p:tgtEl>
                                          <p:spTgt spid="12339"/>
                                        </p:tgtEl>
                                        <p:attrNameLst>
                                          <p:attrName>ppt_h</p:attrName>
                                        </p:attrNameLst>
                                      </p:cBhvr>
                                      <p:tavLst>
                                        <p:tav tm="0">
                                          <p:val>
                                            <p:fltVal val="0"/>
                                          </p:val>
                                        </p:tav>
                                        <p:tav tm="100000">
                                          <p:val>
                                            <p:strVal val="#ppt_h"/>
                                          </p:val>
                                        </p:tav>
                                      </p:tavLst>
                                    </p:anim>
                                  </p:childTnLst>
                                </p:cTn>
                              </p:par>
                              <p:par>
                                <p:cTn id="41" presetID="23" presetClass="entr" presetSubtype="16" repeatCount="50000" fill="hold" grpId="0" nodeType="withEffect">
                                  <p:stCondLst>
                                    <p:cond delay="0"/>
                                  </p:stCondLst>
                                  <p:childTnLst>
                                    <p:set>
                                      <p:cBhvr>
                                        <p:cTn id="42" dur="1" fill="hold">
                                          <p:stCondLst>
                                            <p:cond delay="0"/>
                                          </p:stCondLst>
                                        </p:cTn>
                                        <p:tgtEl>
                                          <p:spTgt spid="12350"/>
                                        </p:tgtEl>
                                        <p:attrNameLst>
                                          <p:attrName>style.visibility</p:attrName>
                                        </p:attrNameLst>
                                      </p:cBhvr>
                                      <p:to>
                                        <p:strVal val="visible"/>
                                      </p:to>
                                    </p:set>
                                    <p:anim calcmode="lin" valueType="num">
                                      <p:cBhvr>
                                        <p:cTn id="43" dur="500" fill="hold"/>
                                        <p:tgtEl>
                                          <p:spTgt spid="12350"/>
                                        </p:tgtEl>
                                        <p:attrNameLst>
                                          <p:attrName>ppt_w</p:attrName>
                                        </p:attrNameLst>
                                      </p:cBhvr>
                                      <p:tavLst>
                                        <p:tav tm="0">
                                          <p:val>
                                            <p:fltVal val="0"/>
                                          </p:val>
                                        </p:tav>
                                        <p:tav tm="100000">
                                          <p:val>
                                            <p:strVal val="#ppt_w"/>
                                          </p:val>
                                        </p:tav>
                                      </p:tavLst>
                                    </p:anim>
                                    <p:anim calcmode="lin" valueType="num">
                                      <p:cBhvr>
                                        <p:cTn id="44" dur="500" fill="hold"/>
                                        <p:tgtEl>
                                          <p:spTgt spid="12350"/>
                                        </p:tgtEl>
                                        <p:attrNameLst>
                                          <p:attrName>ppt_h</p:attrName>
                                        </p:attrNameLst>
                                      </p:cBhvr>
                                      <p:tavLst>
                                        <p:tav tm="0">
                                          <p:val>
                                            <p:fltVal val="0"/>
                                          </p:val>
                                        </p:tav>
                                        <p:tav tm="100000">
                                          <p:val>
                                            <p:strVal val="#ppt_h"/>
                                          </p:val>
                                        </p:tav>
                                      </p:tavLst>
                                    </p:anim>
                                  </p:childTnLst>
                                </p:cTn>
                              </p:par>
                              <p:par>
                                <p:cTn id="45" presetID="23" presetClass="entr" presetSubtype="16" repeatCount="50000" fill="hold" grpId="0" nodeType="withEffect">
                                  <p:stCondLst>
                                    <p:cond delay="0"/>
                                  </p:stCondLst>
                                  <p:childTnLst>
                                    <p:set>
                                      <p:cBhvr>
                                        <p:cTn id="46" dur="1" fill="hold">
                                          <p:stCondLst>
                                            <p:cond delay="0"/>
                                          </p:stCondLst>
                                        </p:cTn>
                                        <p:tgtEl>
                                          <p:spTgt spid="12336"/>
                                        </p:tgtEl>
                                        <p:attrNameLst>
                                          <p:attrName>style.visibility</p:attrName>
                                        </p:attrNameLst>
                                      </p:cBhvr>
                                      <p:to>
                                        <p:strVal val="visible"/>
                                      </p:to>
                                    </p:set>
                                    <p:anim calcmode="lin" valueType="num">
                                      <p:cBhvr>
                                        <p:cTn id="47" dur="500" fill="hold"/>
                                        <p:tgtEl>
                                          <p:spTgt spid="12336"/>
                                        </p:tgtEl>
                                        <p:attrNameLst>
                                          <p:attrName>ppt_w</p:attrName>
                                        </p:attrNameLst>
                                      </p:cBhvr>
                                      <p:tavLst>
                                        <p:tav tm="0">
                                          <p:val>
                                            <p:fltVal val="0"/>
                                          </p:val>
                                        </p:tav>
                                        <p:tav tm="100000">
                                          <p:val>
                                            <p:strVal val="#ppt_w"/>
                                          </p:val>
                                        </p:tav>
                                      </p:tavLst>
                                    </p:anim>
                                    <p:anim calcmode="lin" valueType="num">
                                      <p:cBhvr>
                                        <p:cTn id="48" dur="500" fill="hold"/>
                                        <p:tgtEl>
                                          <p:spTgt spid="12336"/>
                                        </p:tgtEl>
                                        <p:attrNameLst>
                                          <p:attrName>ppt_h</p:attrName>
                                        </p:attrNameLst>
                                      </p:cBhvr>
                                      <p:tavLst>
                                        <p:tav tm="0">
                                          <p:val>
                                            <p:fltVal val="0"/>
                                          </p:val>
                                        </p:tav>
                                        <p:tav tm="100000">
                                          <p:val>
                                            <p:strVal val="#ppt_h"/>
                                          </p:val>
                                        </p:tav>
                                      </p:tavLst>
                                    </p:anim>
                                  </p:childTnLst>
                                </p:cTn>
                              </p:par>
                              <p:par>
                                <p:cTn id="49" presetID="23" presetClass="entr" presetSubtype="16" repeatCount="50000" fill="hold" grpId="0" nodeType="withEffect">
                                  <p:stCondLst>
                                    <p:cond delay="0"/>
                                  </p:stCondLst>
                                  <p:childTnLst>
                                    <p:set>
                                      <p:cBhvr>
                                        <p:cTn id="50" dur="1" fill="hold">
                                          <p:stCondLst>
                                            <p:cond delay="0"/>
                                          </p:stCondLst>
                                        </p:cTn>
                                        <p:tgtEl>
                                          <p:spTgt spid="12344"/>
                                        </p:tgtEl>
                                        <p:attrNameLst>
                                          <p:attrName>style.visibility</p:attrName>
                                        </p:attrNameLst>
                                      </p:cBhvr>
                                      <p:to>
                                        <p:strVal val="visible"/>
                                      </p:to>
                                    </p:set>
                                    <p:anim calcmode="lin" valueType="num">
                                      <p:cBhvr>
                                        <p:cTn id="51" dur="500" fill="hold"/>
                                        <p:tgtEl>
                                          <p:spTgt spid="12344"/>
                                        </p:tgtEl>
                                        <p:attrNameLst>
                                          <p:attrName>ppt_w</p:attrName>
                                        </p:attrNameLst>
                                      </p:cBhvr>
                                      <p:tavLst>
                                        <p:tav tm="0">
                                          <p:val>
                                            <p:fltVal val="0"/>
                                          </p:val>
                                        </p:tav>
                                        <p:tav tm="100000">
                                          <p:val>
                                            <p:strVal val="#ppt_w"/>
                                          </p:val>
                                        </p:tav>
                                      </p:tavLst>
                                    </p:anim>
                                    <p:anim calcmode="lin" valueType="num">
                                      <p:cBhvr>
                                        <p:cTn id="52" dur="500" fill="hold"/>
                                        <p:tgtEl>
                                          <p:spTgt spid="12344"/>
                                        </p:tgtEl>
                                        <p:attrNameLst>
                                          <p:attrName>ppt_h</p:attrName>
                                        </p:attrNameLst>
                                      </p:cBhvr>
                                      <p:tavLst>
                                        <p:tav tm="0">
                                          <p:val>
                                            <p:fltVal val="0"/>
                                          </p:val>
                                        </p:tav>
                                        <p:tav tm="100000">
                                          <p:val>
                                            <p:strVal val="#ppt_h"/>
                                          </p:val>
                                        </p:tav>
                                      </p:tavLst>
                                    </p:anim>
                                  </p:childTnLst>
                                </p:cTn>
                              </p:par>
                              <p:par>
                                <p:cTn id="53" presetID="23" presetClass="entr" presetSubtype="16" repeatCount="50000" fill="hold" grpId="0" nodeType="withEffect">
                                  <p:stCondLst>
                                    <p:cond delay="0"/>
                                  </p:stCondLst>
                                  <p:childTnLst>
                                    <p:set>
                                      <p:cBhvr>
                                        <p:cTn id="54" dur="1" fill="hold">
                                          <p:stCondLst>
                                            <p:cond delay="0"/>
                                          </p:stCondLst>
                                        </p:cTn>
                                        <p:tgtEl>
                                          <p:spTgt spid="12333"/>
                                        </p:tgtEl>
                                        <p:attrNameLst>
                                          <p:attrName>style.visibility</p:attrName>
                                        </p:attrNameLst>
                                      </p:cBhvr>
                                      <p:to>
                                        <p:strVal val="visible"/>
                                      </p:to>
                                    </p:set>
                                    <p:anim calcmode="lin" valueType="num">
                                      <p:cBhvr>
                                        <p:cTn id="55" dur="500" fill="hold"/>
                                        <p:tgtEl>
                                          <p:spTgt spid="12333"/>
                                        </p:tgtEl>
                                        <p:attrNameLst>
                                          <p:attrName>ppt_w</p:attrName>
                                        </p:attrNameLst>
                                      </p:cBhvr>
                                      <p:tavLst>
                                        <p:tav tm="0">
                                          <p:val>
                                            <p:fltVal val="0"/>
                                          </p:val>
                                        </p:tav>
                                        <p:tav tm="100000">
                                          <p:val>
                                            <p:strVal val="#ppt_w"/>
                                          </p:val>
                                        </p:tav>
                                      </p:tavLst>
                                    </p:anim>
                                    <p:anim calcmode="lin" valueType="num">
                                      <p:cBhvr>
                                        <p:cTn id="56" dur="500" fill="hold"/>
                                        <p:tgtEl>
                                          <p:spTgt spid="12333"/>
                                        </p:tgtEl>
                                        <p:attrNameLst>
                                          <p:attrName>ppt_h</p:attrName>
                                        </p:attrNameLst>
                                      </p:cBhvr>
                                      <p:tavLst>
                                        <p:tav tm="0">
                                          <p:val>
                                            <p:fltVal val="0"/>
                                          </p:val>
                                        </p:tav>
                                        <p:tav tm="100000">
                                          <p:val>
                                            <p:strVal val="#ppt_h"/>
                                          </p:val>
                                        </p:tav>
                                      </p:tavLst>
                                    </p:anim>
                                  </p:childTnLst>
                                </p:cTn>
                              </p:par>
                              <p:par>
                                <p:cTn id="57" presetID="23" presetClass="entr" presetSubtype="16" repeatCount="50000" fill="hold" grpId="0" nodeType="withEffect">
                                  <p:stCondLst>
                                    <p:cond delay="0"/>
                                  </p:stCondLst>
                                  <p:childTnLst>
                                    <p:set>
                                      <p:cBhvr>
                                        <p:cTn id="58" dur="1" fill="hold">
                                          <p:stCondLst>
                                            <p:cond delay="0"/>
                                          </p:stCondLst>
                                        </p:cTn>
                                        <p:tgtEl>
                                          <p:spTgt spid="12303"/>
                                        </p:tgtEl>
                                        <p:attrNameLst>
                                          <p:attrName>style.visibility</p:attrName>
                                        </p:attrNameLst>
                                      </p:cBhvr>
                                      <p:to>
                                        <p:strVal val="visible"/>
                                      </p:to>
                                    </p:set>
                                    <p:anim calcmode="lin" valueType="num">
                                      <p:cBhvr>
                                        <p:cTn id="59" dur="500" fill="hold"/>
                                        <p:tgtEl>
                                          <p:spTgt spid="12303"/>
                                        </p:tgtEl>
                                        <p:attrNameLst>
                                          <p:attrName>ppt_w</p:attrName>
                                        </p:attrNameLst>
                                      </p:cBhvr>
                                      <p:tavLst>
                                        <p:tav tm="0">
                                          <p:val>
                                            <p:fltVal val="0"/>
                                          </p:val>
                                        </p:tav>
                                        <p:tav tm="100000">
                                          <p:val>
                                            <p:strVal val="#ppt_w"/>
                                          </p:val>
                                        </p:tav>
                                      </p:tavLst>
                                    </p:anim>
                                    <p:anim calcmode="lin" valueType="num">
                                      <p:cBhvr>
                                        <p:cTn id="60" dur="500" fill="hold"/>
                                        <p:tgtEl>
                                          <p:spTgt spid="12303"/>
                                        </p:tgtEl>
                                        <p:attrNameLst>
                                          <p:attrName>ppt_h</p:attrName>
                                        </p:attrNameLst>
                                      </p:cBhvr>
                                      <p:tavLst>
                                        <p:tav tm="0">
                                          <p:val>
                                            <p:fltVal val="0"/>
                                          </p:val>
                                        </p:tav>
                                        <p:tav tm="100000">
                                          <p:val>
                                            <p:strVal val="#ppt_h"/>
                                          </p:val>
                                        </p:tav>
                                      </p:tavLst>
                                    </p:anim>
                                  </p:childTnLst>
                                </p:cTn>
                              </p:par>
                              <p:par>
                                <p:cTn id="61" presetID="23" presetClass="entr" presetSubtype="16" repeatCount="50000" fill="hold" grpId="0" nodeType="withEffect">
                                  <p:stCondLst>
                                    <p:cond delay="0"/>
                                  </p:stCondLst>
                                  <p:childTnLst>
                                    <p:set>
                                      <p:cBhvr>
                                        <p:cTn id="62" dur="1" fill="hold">
                                          <p:stCondLst>
                                            <p:cond delay="0"/>
                                          </p:stCondLst>
                                        </p:cTn>
                                        <p:tgtEl>
                                          <p:spTgt spid="12354"/>
                                        </p:tgtEl>
                                        <p:attrNameLst>
                                          <p:attrName>style.visibility</p:attrName>
                                        </p:attrNameLst>
                                      </p:cBhvr>
                                      <p:to>
                                        <p:strVal val="visible"/>
                                      </p:to>
                                    </p:set>
                                    <p:anim calcmode="lin" valueType="num">
                                      <p:cBhvr>
                                        <p:cTn id="63" dur="500" fill="hold"/>
                                        <p:tgtEl>
                                          <p:spTgt spid="12354"/>
                                        </p:tgtEl>
                                        <p:attrNameLst>
                                          <p:attrName>ppt_w</p:attrName>
                                        </p:attrNameLst>
                                      </p:cBhvr>
                                      <p:tavLst>
                                        <p:tav tm="0">
                                          <p:val>
                                            <p:fltVal val="0"/>
                                          </p:val>
                                        </p:tav>
                                        <p:tav tm="100000">
                                          <p:val>
                                            <p:strVal val="#ppt_w"/>
                                          </p:val>
                                        </p:tav>
                                      </p:tavLst>
                                    </p:anim>
                                    <p:anim calcmode="lin" valueType="num">
                                      <p:cBhvr>
                                        <p:cTn id="64" dur="500" fill="hold"/>
                                        <p:tgtEl>
                                          <p:spTgt spid="12354"/>
                                        </p:tgtEl>
                                        <p:attrNameLst>
                                          <p:attrName>ppt_h</p:attrName>
                                        </p:attrNameLst>
                                      </p:cBhvr>
                                      <p:tavLst>
                                        <p:tav tm="0">
                                          <p:val>
                                            <p:fltVal val="0"/>
                                          </p:val>
                                        </p:tav>
                                        <p:tav tm="100000">
                                          <p:val>
                                            <p:strVal val="#ppt_h"/>
                                          </p:val>
                                        </p:tav>
                                      </p:tavLst>
                                    </p:anim>
                                  </p:childTnLst>
                                </p:cTn>
                              </p:par>
                              <p:par>
                                <p:cTn id="65" presetID="23" presetClass="entr" presetSubtype="16" repeatCount="50000" fill="hold" grpId="0" nodeType="withEffect">
                                  <p:stCondLst>
                                    <p:cond delay="0"/>
                                  </p:stCondLst>
                                  <p:childTnLst>
                                    <p:set>
                                      <p:cBhvr>
                                        <p:cTn id="66" dur="1" fill="hold">
                                          <p:stCondLst>
                                            <p:cond delay="0"/>
                                          </p:stCondLst>
                                        </p:cTn>
                                        <p:tgtEl>
                                          <p:spTgt spid="12341"/>
                                        </p:tgtEl>
                                        <p:attrNameLst>
                                          <p:attrName>style.visibility</p:attrName>
                                        </p:attrNameLst>
                                      </p:cBhvr>
                                      <p:to>
                                        <p:strVal val="visible"/>
                                      </p:to>
                                    </p:set>
                                    <p:anim calcmode="lin" valueType="num">
                                      <p:cBhvr>
                                        <p:cTn id="67" dur="500" fill="hold"/>
                                        <p:tgtEl>
                                          <p:spTgt spid="12341"/>
                                        </p:tgtEl>
                                        <p:attrNameLst>
                                          <p:attrName>ppt_w</p:attrName>
                                        </p:attrNameLst>
                                      </p:cBhvr>
                                      <p:tavLst>
                                        <p:tav tm="0">
                                          <p:val>
                                            <p:fltVal val="0"/>
                                          </p:val>
                                        </p:tav>
                                        <p:tav tm="100000">
                                          <p:val>
                                            <p:strVal val="#ppt_w"/>
                                          </p:val>
                                        </p:tav>
                                      </p:tavLst>
                                    </p:anim>
                                    <p:anim calcmode="lin" valueType="num">
                                      <p:cBhvr>
                                        <p:cTn id="68" dur="500" fill="hold"/>
                                        <p:tgtEl>
                                          <p:spTgt spid="12341"/>
                                        </p:tgtEl>
                                        <p:attrNameLst>
                                          <p:attrName>ppt_h</p:attrName>
                                        </p:attrNameLst>
                                      </p:cBhvr>
                                      <p:tavLst>
                                        <p:tav tm="0">
                                          <p:val>
                                            <p:fltVal val="0"/>
                                          </p:val>
                                        </p:tav>
                                        <p:tav tm="100000">
                                          <p:val>
                                            <p:strVal val="#ppt_h"/>
                                          </p:val>
                                        </p:tav>
                                      </p:tavLst>
                                    </p:anim>
                                  </p:childTnLst>
                                </p:cTn>
                              </p:par>
                              <p:par>
                                <p:cTn id="69" presetID="23" presetClass="entr" presetSubtype="16" repeatCount="50000" fill="hold" grpId="0" nodeType="withEffect">
                                  <p:stCondLst>
                                    <p:cond delay="0"/>
                                  </p:stCondLst>
                                  <p:childTnLst>
                                    <p:set>
                                      <p:cBhvr>
                                        <p:cTn id="70" dur="1" fill="hold">
                                          <p:stCondLst>
                                            <p:cond delay="0"/>
                                          </p:stCondLst>
                                        </p:cTn>
                                        <p:tgtEl>
                                          <p:spTgt spid="12335"/>
                                        </p:tgtEl>
                                        <p:attrNameLst>
                                          <p:attrName>style.visibility</p:attrName>
                                        </p:attrNameLst>
                                      </p:cBhvr>
                                      <p:to>
                                        <p:strVal val="visible"/>
                                      </p:to>
                                    </p:set>
                                    <p:anim calcmode="lin" valueType="num">
                                      <p:cBhvr>
                                        <p:cTn id="71" dur="500" fill="hold"/>
                                        <p:tgtEl>
                                          <p:spTgt spid="12335"/>
                                        </p:tgtEl>
                                        <p:attrNameLst>
                                          <p:attrName>ppt_w</p:attrName>
                                        </p:attrNameLst>
                                      </p:cBhvr>
                                      <p:tavLst>
                                        <p:tav tm="0">
                                          <p:val>
                                            <p:fltVal val="0"/>
                                          </p:val>
                                        </p:tav>
                                        <p:tav tm="100000">
                                          <p:val>
                                            <p:strVal val="#ppt_w"/>
                                          </p:val>
                                        </p:tav>
                                      </p:tavLst>
                                    </p:anim>
                                    <p:anim calcmode="lin" valueType="num">
                                      <p:cBhvr>
                                        <p:cTn id="72" dur="500" fill="hold"/>
                                        <p:tgtEl>
                                          <p:spTgt spid="12335"/>
                                        </p:tgtEl>
                                        <p:attrNameLst>
                                          <p:attrName>ppt_h</p:attrName>
                                        </p:attrNameLst>
                                      </p:cBhvr>
                                      <p:tavLst>
                                        <p:tav tm="0">
                                          <p:val>
                                            <p:fltVal val="0"/>
                                          </p:val>
                                        </p:tav>
                                        <p:tav tm="100000">
                                          <p:val>
                                            <p:strVal val="#ppt_h"/>
                                          </p:val>
                                        </p:tav>
                                      </p:tavLst>
                                    </p:anim>
                                  </p:childTnLst>
                                </p:cTn>
                              </p:par>
                              <p:par>
                                <p:cTn id="73" presetID="23" presetClass="entr" presetSubtype="16" repeatCount="50000" fill="hold" grpId="0" nodeType="withEffect">
                                  <p:stCondLst>
                                    <p:cond delay="0"/>
                                  </p:stCondLst>
                                  <p:childTnLst>
                                    <p:set>
                                      <p:cBhvr>
                                        <p:cTn id="74" dur="1" fill="hold">
                                          <p:stCondLst>
                                            <p:cond delay="0"/>
                                          </p:stCondLst>
                                        </p:cTn>
                                        <p:tgtEl>
                                          <p:spTgt spid="12346"/>
                                        </p:tgtEl>
                                        <p:attrNameLst>
                                          <p:attrName>style.visibility</p:attrName>
                                        </p:attrNameLst>
                                      </p:cBhvr>
                                      <p:to>
                                        <p:strVal val="visible"/>
                                      </p:to>
                                    </p:set>
                                    <p:anim calcmode="lin" valueType="num">
                                      <p:cBhvr>
                                        <p:cTn id="75" dur="500" fill="hold"/>
                                        <p:tgtEl>
                                          <p:spTgt spid="12346"/>
                                        </p:tgtEl>
                                        <p:attrNameLst>
                                          <p:attrName>ppt_w</p:attrName>
                                        </p:attrNameLst>
                                      </p:cBhvr>
                                      <p:tavLst>
                                        <p:tav tm="0">
                                          <p:val>
                                            <p:fltVal val="0"/>
                                          </p:val>
                                        </p:tav>
                                        <p:tav tm="100000">
                                          <p:val>
                                            <p:strVal val="#ppt_w"/>
                                          </p:val>
                                        </p:tav>
                                      </p:tavLst>
                                    </p:anim>
                                    <p:anim calcmode="lin" valueType="num">
                                      <p:cBhvr>
                                        <p:cTn id="76" dur="500" fill="hold"/>
                                        <p:tgtEl>
                                          <p:spTgt spid="12346"/>
                                        </p:tgtEl>
                                        <p:attrNameLst>
                                          <p:attrName>ppt_h</p:attrName>
                                        </p:attrNameLst>
                                      </p:cBhvr>
                                      <p:tavLst>
                                        <p:tav tm="0">
                                          <p:val>
                                            <p:fltVal val="0"/>
                                          </p:val>
                                        </p:tav>
                                        <p:tav tm="100000">
                                          <p:val>
                                            <p:strVal val="#ppt_h"/>
                                          </p:val>
                                        </p:tav>
                                      </p:tavLst>
                                    </p:anim>
                                  </p:childTnLst>
                                </p:cTn>
                              </p:par>
                              <p:par>
                                <p:cTn id="77" presetID="23" presetClass="entr" presetSubtype="16" repeatCount="50000" fill="hold" grpId="0" nodeType="withEffect">
                                  <p:stCondLst>
                                    <p:cond delay="0"/>
                                  </p:stCondLst>
                                  <p:childTnLst>
                                    <p:set>
                                      <p:cBhvr>
                                        <p:cTn id="78" dur="1" fill="hold">
                                          <p:stCondLst>
                                            <p:cond delay="0"/>
                                          </p:stCondLst>
                                        </p:cTn>
                                        <p:tgtEl>
                                          <p:spTgt spid="12353"/>
                                        </p:tgtEl>
                                        <p:attrNameLst>
                                          <p:attrName>style.visibility</p:attrName>
                                        </p:attrNameLst>
                                      </p:cBhvr>
                                      <p:to>
                                        <p:strVal val="visible"/>
                                      </p:to>
                                    </p:set>
                                    <p:anim calcmode="lin" valueType="num">
                                      <p:cBhvr>
                                        <p:cTn id="79" dur="500" fill="hold"/>
                                        <p:tgtEl>
                                          <p:spTgt spid="12353"/>
                                        </p:tgtEl>
                                        <p:attrNameLst>
                                          <p:attrName>ppt_w</p:attrName>
                                        </p:attrNameLst>
                                      </p:cBhvr>
                                      <p:tavLst>
                                        <p:tav tm="0">
                                          <p:val>
                                            <p:fltVal val="0"/>
                                          </p:val>
                                        </p:tav>
                                        <p:tav tm="100000">
                                          <p:val>
                                            <p:strVal val="#ppt_w"/>
                                          </p:val>
                                        </p:tav>
                                      </p:tavLst>
                                    </p:anim>
                                    <p:anim calcmode="lin" valueType="num">
                                      <p:cBhvr>
                                        <p:cTn id="80" dur="500" fill="hold"/>
                                        <p:tgtEl>
                                          <p:spTgt spid="12353"/>
                                        </p:tgtEl>
                                        <p:attrNameLst>
                                          <p:attrName>ppt_h</p:attrName>
                                        </p:attrNameLst>
                                      </p:cBhvr>
                                      <p:tavLst>
                                        <p:tav tm="0">
                                          <p:val>
                                            <p:fltVal val="0"/>
                                          </p:val>
                                        </p:tav>
                                        <p:tav tm="100000">
                                          <p:val>
                                            <p:strVal val="#ppt_h"/>
                                          </p:val>
                                        </p:tav>
                                      </p:tavLst>
                                    </p:anim>
                                  </p:childTnLst>
                                </p:cTn>
                              </p:par>
                              <p:par>
                                <p:cTn id="81" presetID="23" presetClass="entr" presetSubtype="16" repeatCount="50000" fill="hold" grpId="0" nodeType="withEffect">
                                  <p:stCondLst>
                                    <p:cond delay="0"/>
                                  </p:stCondLst>
                                  <p:childTnLst>
                                    <p:set>
                                      <p:cBhvr>
                                        <p:cTn id="82" dur="1" fill="hold">
                                          <p:stCondLst>
                                            <p:cond delay="0"/>
                                          </p:stCondLst>
                                        </p:cTn>
                                        <p:tgtEl>
                                          <p:spTgt spid="12338"/>
                                        </p:tgtEl>
                                        <p:attrNameLst>
                                          <p:attrName>style.visibility</p:attrName>
                                        </p:attrNameLst>
                                      </p:cBhvr>
                                      <p:to>
                                        <p:strVal val="visible"/>
                                      </p:to>
                                    </p:set>
                                    <p:anim calcmode="lin" valueType="num">
                                      <p:cBhvr>
                                        <p:cTn id="83" dur="500" fill="hold"/>
                                        <p:tgtEl>
                                          <p:spTgt spid="12338"/>
                                        </p:tgtEl>
                                        <p:attrNameLst>
                                          <p:attrName>ppt_w</p:attrName>
                                        </p:attrNameLst>
                                      </p:cBhvr>
                                      <p:tavLst>
                                        <p:tav tm="0">
                                          <p:val>
                                            <p:fltVal val="0"/>
                                          </p:val>
                                        </p:tav>
                                        <p:tav tm="100000">
                                          <p:val>
                                            <p:strVal val="#ppt_w"/>
                                          </p:val>
                                        </p:tav>
                                      </p:tavLst>
                                    </p:anim>
                                    <p:anim calcmode="lin" valueType="num">
                                      <p:cBhvr>
                                        <p:cTn id="84" dur="500" fill="hold"/>
                                        <p:tgtEl>
                                          <p:spTgt spid="12338"/>
                                        </p:tgtEl>
                                        <p:attrNameLst>
                                          <p:attrName>ppt_h</p:attrName>
                                        </p:attrNameLst>
                                      </p:cBhvr>
                                      <p:tavLst>
                                        <p:tav tm="0">
                                          <p:val>
                                            <p:fltVal val="0"/>
                                          </p:val>
                                        </p:tav>
                                        <p:tav tm="100000">
                                          <p:val>
                                            <p:strVal val="#ppt_h"/>
                                          </p:val>
                                        </p:tav>
                                      </p:tavLst>
                                    </p:anim>
                                  </p:childTnLst>
                                </p:cTn>
                              </p:par>
                              <p:par>
                                <p:cTn id="85" presetID="23" presetClass="entr" presetSubtype="16" repeatCount="50000" fill="hold" grpId="0" nodeType="withEffect">
                                  <p:stCondLst>
                                    <p:cond delay="0"/>
                                  </p:stCondLst>
                                  <p:childTnLst>
                                    <p:set>
                                      <p:cBhvr>
                                        <p:cTn id="86" dur="1" fill="hold">
                                          <p:stCondLst>
                                            <p:cond delay="0"/>
                                          </p:stCondLst>
                                        </p:cTn>
                                        <p:tgtEl>
                                          <p:spTgt spid="12340"/>
                                        </p:tgtEl>
                                        <p:attrNameLst>
                                          <p:attrName>style.visibility</p:attrName>
                                        </p:attrNameLst>
                                      </p:cBhvr>
                                      <p:to>
                                        <p:strVal val="visible"/>
                                      </p:to>
                                    </p:set>
                                    <p:anim calcmode="lin" valueType="num">
                                      <p:cBhvr>
                                        <p:cTn id="87" dur="500" fill="hold"/>
                                        <p:tgtEl>
                                          <p:spTgt spid="12340"/>
                                        </p:tgtEl>
                                        <p:attrNameLst>
                                          <p:attrName>ppt_w</p:attrName>
                                        </p:attrNameLst>
                                      </p:cBhvr>
                                      <p:tavLst>
                                        <p:tav tm="0">
                                          <p:val>
                                            <p:fltVal val="0"/>
                                          </p:val>
                                        </p:tav>
                                        <p:tav tm="100000">
                                          <p:val>
                                            <p:strVal val="#ppt_w"/>
                                          </p:val>
                                        </p:tav>
                                      </p:tavLst>
                                    </p:anim>
                                    <p:anim calcmode="lin" valueType="num">
                                      <p:cBhvr>
                                        <p:cTn id="88" dur="500" fill="hold"/>
                                        <p:tgtEl>
                                          <p:spTgt spid="12340"/>
                                        </p:tgtEl>
                                        <p:attrNameLst>
                                          <p:attrName>ppt_h</p:attrName>
                                        </p:attrNameLst>
                                      </p:cBhvr>
                                      <p:tavLst>
                                        <p:tav tm="0">
                                          <p:val>
                                            <p:fltVal val="0"/>
                                          </p:val>
                                        </p:tav>
                                        <p:tav tm="100000">
                                          <p:val>
                                            <p:strVal val="#ppt_h"/>
                                          </p:val>
                                        </p:tav>
                                      </p:tavLst>
                                    </p:anim>
                                  </p:childTnLst>
                                </p:cTn>
                              </p:par>
                              <p:par>
                                <p:cTn id="89" presetID="23" presetClass="entr" presetSubtype="16" repeatCount="50000" fill="hold" grpId="0" nodeType="withEffect">
                                  <p:stCondLst>
                                    <p:cond delay="0"/>
                                  </p:stCondLst>
                                  <p:childTnLst>
                                    <p:set>
                                      <p:cBhvr>
                                        <p:cTn id="90" dur="1" fill="hold">
                                          <p:stCondLst>
                                            <p:cond delay="0"/>
                                          </p:stCondLst>
                                        </p:cTn>
                                        <p:tgtEl>
                                          <p:spTgt spid="12342"/>
                                        </p:tgtEl>
                                        <p:attrNameLst>
                                          <p:attrName>style.visibility</p:attrName>
                                        </p:attrNameLst>
                                      </p:cBhvr>
                                      <p:to>
                                        <p:strVal val="visible"/>
                                      </p:to>
                                    </p:set>
                                    <p:anim calcmode="lin" valueType="num">
                                      <p:cBhvr>
                                        <p:cTn id="91" dur="500" fill="hold"/>
                                        <p:tgtEl>
                                          <p:spTgt spid="12342"/>
                                        </p:tgtEl>
                                        <p:attrNameLst>
                                          <p:attrName>ppt_w</p:attrName>
                                        </p:attrNameLst>
                                      </p:cBhvr>
                                      <p:tavLst>
                                        <p:tav tm="0">
                                          <p:val>
                                            <p:fltVal val="0"/>
                                          </p:val>
                                        </p:tav>
                                        <p:tav tm="100000">
                                          <p:val>
                                            <p:strVal val="#ppt_w"/>
                                          </p:val>
                                        </p:tav>
                                      </p:tavLst>
                                    </p:anim>
                                    <p:anim calcmode="lin" valueType="num">
                                      <p:cBhvr>
                                        <p:cTn id="92" dur="500" fill="hold"/>
                                        <p:tgtEl>
                                          <p:spTgt spid="12342"/>
                                        </p:tgtEl>
                                        <p:attrNameLst>
                                          <p:attrName>ppt_h</p:attrName>
                                        </p:attrNameLst>
                                      </p:cBhvr>
                                      <p:tavLst>
                                        <p:tav tm="0">
                                          <p:val>
                                            <p:fltVal val="0"/>
                                          </p:val>
                                        </p:tav>
                                        <p:tav tm="100000">
                                          <p:val>
                                            <p:strVal val="#ppt_h"/>
                                          </p:val>
                                        </p:tav>
                                      </p:tavLst>
                                    </p:anim>
                                  </p:childTnLst>
                                </p:cTn>
                              </p:par>
                              <p:par>
                                <p:cTn id="93" presetID="23" presetClass="entr" presetSubtype="16" repeatCount="50000" fill="hold" grpId="0" nodeType="withEffect">
                                  <p:stCondLst>
                                    <p:cond delay="0"/>
                                  </p:stCondLst>
                                  <p:childTnLst>
                                    <p:set>
                                      <p:cBhvr>
                                        <p:cTn id="94" dur="1" fill="hold">
                                          <p:stCondLst>
                                            <p:cond delay="0"/>
                                          </p:stCondLst>
                                        </p:cTn>
                                        <p:tgtEl>
                                          <p:spTgt spid="12334"/>
                                        </p:tgtEl>
                                        <p:attrNameLst>
                                          <p:attrName>style.visibility</p:attrName>
                                        </p:attrNameLst>
                                      </p:cBhvr>
                                      <p:to>
                                        <p:strVal val="visible"/>
                                      </p:to>
                                    </p:set>
                                    <p:anim calcmode="lin" valueType="num">
                                      <p:cBhvr>
                                        <p:cTn id="95" dur="500" fill="hold"/>
                                        <p:tgtEl>
                                          <p:spTgt spid="12334"/>
                                        </p:tgtEl>
                                        <p:attrNameLst>
                                          <p:attrName>ppt_w</p:attrName>
                                        </p:attrNameLst>
                                      </p:cBhvr>
                                      <p:tavLst>
                                        <p:tav tm="0">
                                          <p:val>
                                            <p:fltVal val="0"/>
                                          </p:val>
                                        </p:tav>
                                        <p:tav tm="100000">
                                          <p:val>
                                            <p:strVal val="#ppt_w"/>
                                          </p:val>
                                        </p:tav>
                                      </p:tavLst>
                                    </p:anim>
                                    <p:anim calcmode="lin" valueType="num">
                                      <p:cBhvr>
                                        <p:cTn id="96" dur="500" fill="hold"/>
                                        <p:tgtEl>
                                          <p:spTgt spid="12334"/>
                                        </p:tgtEl>
                                        <p:attrNameLst>
                                          <p:attrName>ppt_h</p:attrName>
                                        </p:attrNameLst>
                                      </p:cBhvr>
                                      <p:tavLst>
                                        <p:tav tm="0">
                                          <p:val>
                                            <p:fltVal val="0"/>
                                          </p:val>
                                        </p:tav>
                                        <p:tav tm="100000">
                                          <p:val>
                                            <p:strVal val="#ppt_h"/>
                                          </p:val>
                                        </p:tav>
                                      </p:tavLst>
                                    </p:anim>
                                  </p:childTnLst>
                                </p:cTn>
                              </p:par>
                              <p:par>
                                <p:cTn id="97" presetID="23" presetClass="entr" presetSubtype="16" repeatCount="50000" fill="hold" grpId="0" nodeType="withEffect">
                                  <p:stCondLst>
                                    <p:cond delay="0"/>
                                  </p:stCondLst>
                                  <p:childTnLst>
                                    <p:set>
                                      <p:cBhvr>
                                        <p:cTn id="98" dur="1" fill="hold">
                                          <p:stCondLst>
                                            <p:cond delay="0"/>
                                          </p:stCondLst>
                                        </p:cTn>
                                        <p:tgtEl>
                                          <p:spTgt spid="12343"/>
                                        </p:tgtEl>
                                        <p:attrNameLst>
                                          <p:attrName>style.visibility</p:attrName>
                                        </p:attrNameLst>
                                      </p:cBhvr>
                                      <p:to>
                                        <p:strVal val="visible"/>
                                      </p:to>
                                    </p:set>
                                    <p:anim calcmode="lin" valueType="num">
                                      <p:cBhvr>
                                        <p:cTn id="99" dur="500" fill="hold"/>
                                        <p:tgtEl>
                                          <p:spTgt spid="12343"/>
                                        </p:tgtEl>
                                        <p:attrNameLst>
                                          <p:attrName>ppt_w</p:attrName>
                                        </p:attrNameLst>
                                      </p:cBhvr>
                                      <p:tavLst>
                                        <p:tav tm="0">
                                          <p:val>
                                            <p:fltVal val="0"/>
                                          </p:val>
                                        </p:tav>
                                        <p:tav tm="100000">
                                          <p:val>
                                            <p:strVal val="#ppt_w"/>
                                          </p:val>
                                        </p:tav>
                                      </p:tavLst>
                                    </p:anim>
                                    <p:anim calcmode="lin" valueType="num">
                                      <p:cBhvr>
                                        <p:cTn id="100" dur="500" fill="hold"/>
                                        <p:tgtEl>
                                          <p:spTgt spid="12343"/>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303" grpId="0" animBg="1"/>
      <p:bldP spid="12329" grpId="0"/>
      <p:bldP spid="12330" grpId="0"/>
      <p:bldP spid="12331" grpId="0"/>
      <p:bldP spid="12332" grpId="0"/>
      <p:bldP spid="12333" grpId="0"/>
      <p:bldP spid="12334" grpId="0"/>
      <p:bldP spid="12335" grpId="0"/>
      <p:bldP spid="12336" grpId="0"/>
      <p:bldP spid="12338" grpId="0"/>
      <p:bldP spid="12339" grpId="0"/>
      <p:bldP spid="12340" grpId="0"/>
      <p:bldP spid="12341" grpId="0"/>
      <p:bldP spid="12342" grpId="0" animBg="1"/>
      <p:bldP spid="12343" grpId="0" animBg="1"/>
      <p:bldP spid="12344" grpId="0" animBg="1"/>
      <p:bldP spid="12345" grpId="0" animBg="1"/>
      <p:bldP spid="12346" grpId="0" animBg="1"/>
      <p:bldP spid="12347" grpId="0" animBg="1"/>
      <p:bldP spid="12350" grpId="0" animBg="1"/>
      <p:bldP spid="12351" grpId="0" animBg="1"/>
      <p:bldP spid="12353" grpId="0" animBg="1"/>
      <p:bldP spid="12354" grpId="0" animBg="1"/>
      <p:bldP spid="12355"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Freeform 2"/>
          <p:cNvSpPr>
            <a:spLocks/>
          </p:cNvSpPr>
          <p:nvPr/>
        </p:nvSpPr>
        <p:spPr bwMode="auto">
          <a:xfrm>
            <a:off x="2286001" y="457200"/>
            <a:ext cx="4906963" cy="2654300"/>
          </a:xfrm>
          <a:custGeom>
            <a:avLst/>
            <a:gdLst>
              <a:gd name="T0" fmla="*/ 0 w 3091"/>
              <a:gd name="T1" fmla="*/ 492 h 1672"/>
              <a:gd name="T2" fmla="*/ 155 w 3091"/>
              <a:gd name="T3" fmla="*/ 534 h 1672"/>
              <a:gd name="T4" fmla="*/ 239 w 3091"/>
              <a:gd name="T5" fmla="*/ 590 h 1672"/>
              <a:gd name="T6" fmla="*/ 281 w 3091"/>
              <a:gd name="T7" fmla="*/ 618 h 1672"/>
              <a:gd name="T8" fmla="*/ 309 w 3091"/>
              <a:gd name="T9" fmla="*/ 647 h 1672"/>
              <a:gd name="T10" fmla="*/ 548 w 3091"/>
              <a:gd name="T11" fmla="*/ 689 h 1672"/>
              <a:gd name="T12" fmla="*/ 633 w 3091"/>
              <a:gd name="T13" fmla="*/ 717 h 1672"/>
              <a:gd name="T14" fmla="*/ 717 w 3091"/>
              <a:gd name="T15" fmla="*/ 773 h 1672"/>
              <a:gd name="T16" fmla="*/ 928 w 3091"/>
              <a:gd name="T17" fmla="*/ 829 h 1672"/>
              <a:gd name="T18" fmla="*/ 1096 w 3091"/>
              <a:gd name="T19" fmla="*/ 914 h 1672"/>
              <a:gd name="T20" fmla="*/ 1138 w 3091"/>
              <a:gd name="T21" fmla="*/ 942 h 1672"/>
              <a:gd name="T22" fmla="*/ 1223 w 3091"/>
              <a:gd name="T23" fmla="*/ 970 h 1672"/>
              <a:gd name="T24" fmla="*/ 1265 w 3091"/>
              <a:gd name="T25" fmla="*/ 984 h 1672"/>
              <a:gd name="T26" fmla="*/ 1560 w 3091"/>
              <a:gd name="T27" fmla="*/ 1096 h 1672"/>
              <a:gd name="T28" fmla="*/ 1742 w 3091"/>
              <a:gd name="T29" fmla="*/ 1194 h 1672"/>
              <a:gd name="T30" fmla="*/ 1827 w 3091"/>
              <a:gd name="T31" fmla="*/ 1223 h 1672"/>
              <a:gd name="T32" fmla="*/ 1869 w 3091"/>
              <a:gd name="T33" fmla="*/ 1237 h 1672"/>
              <a:gd name="T34" fmla="*/ 2108 w 3091"/>
              <a:gd name="T35" fmla="*/ 1293 h 1672"/>
              <a:gd name="T36" fmla="*/ 2192 w 3091"/>
              <a:gd name="T37" fmla="*/ 1321 h 1672"/>
              <a:gd name="T38" fmla="*/ 2318 w 3091"/>
              <a:gd name="T39" fmla="*/ 1405 h 1672"/>
              <a:gd name="T40" fmla="*/ 2473 w 3091"/>
              <a:gd name="T41" fmla="*/ 1490 h 1672"/>
              <a:gd name="T42" fmla="*/ 2557 w 3091"/>
              <a:gd name="T43" fmla="*/ 1630 h 1672"/>
              <a:gd name="T44" fmla="*/ 2613 w 3091"/>
              <a:gd name="T45" fmla="*/ 1658 h 1672"/>
              <a:gd name="T46" fmla="*/ 2712 w 3091"/>
              <a:gd name="T47" fmla="*/ 1672 h 1672"/>
              <a:gd name="T48" fmla="*/ 2908 w 3091"/>
              <a:gd name="T49" fmla="*/ 1616 h 1672"/>
              <a:gd name="T50" fmla="*/ 2951 w 3091"/>
              <a:gd name="T51" fmla="*/ 1602 h 1672"/>
              <a:gd name="T52" fmla="*/ 2993 w 3091"/>
              <a:gd name="T53" fmla="*/ 1588 h 1672"/>
              <a:gd name="T54" fmla="*/ 3091 w 3091"/>
              <a:gd name="T55" fmla="*/ 1363 h 1672"/>
              <a:gd name="T56" fmla="*/ 3021 w 3091"/>
              <a:gd name="T57" fmla="*/ 1251 h 1672"/>
              <a:gd name="T58" fmla="*/ 3049 w 3091"/>
              <a:gd name="T59" fmla="*/ 1152 h 1672"/>
              <a:gd name="T60" fmla="*/ 2965 w 3091"/>
              <a:gd name="T61" fmla="*/ 1040 h 1672"/>
              <a:gd name="T62" fmla="*/ 2880 w 3091"/>
              <a:gd name="T63" fmla="*/ 815 h 1672"/>
              <a:gd name="T64" fmla="*/ 2937 w 3091"/>
              <a:gd name="T65" fmla="*/ 534 h 1672"/>
              <a:gd name="T66" fmla="*/ 2965 w 3091"/>
              <a:gd name="T67" fmla="*/ 450 h 1672"/>
              <a:gd name="T68" fmla="*/ 2979 w 3091"/>
              <a:gd name="T69" fmla="*/ 408 h 1672"/>
              <a:gd name="T70" fmla="*/ 2922 w 3091"/>
              <a:gd name="T71" fmla="*/ 295 h 1672"/>
              <a:gd name="T72" fmla="*/ 3007 w 3091"/>
              <a:gd name="T73" fmla="*/ 183 h 1672"/>
              <a:gd name="T74" fmla="*/ 3035 w 3091"/>
              <a:gd name="T75" fmla="*/ 141 h 1672"/>
              <a:gd name="T76" fmla="*/ 3021 w 3091"/>
              <a:gd name="T77" fmla="*/ 0 h 167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91"/>
              <a:gd name="T118" fmla="*/ 0 h 1672"/>
              <a:gd name="T119" fmla="*/ 3091 w 3091"/>
              <a:gd name="T120" fmla="*/ 1672 h 167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chemeClr val="bg1"/>
            </a:solidFill>
            <a:round/>
            <a:headEnd/>
            <a:tailEnd/>
          </a:ln>
        </p:spPr>
        <p:txBody>
          <a:bodyPr/>
          <a:lstStyle/>
          <a:p>
            <a:endParaRPr lang="en-US"/>
          </a:p>
        </p:txBody>
      </p:sp>
      <p:sp>
        <p:nvSpPr>
          <p:cNvPr id="9219" name="Freeform 3"/>
          <p:cNvSpPr>
            <a:spLocks/>
          </p:cNvSpPr>
          <p:nvPr/>
        </p:nvSpPr>
        <p:spPr bwMode="auto">
          <a:xfrm>
            <a:off x="6172201" y="304800"/>
            <a:ext cx="512763" cy="1316038"/>
          </a:xfrm>
          <a:custGeom>
            <a:avLst/>
            <a:gdLst>
              <a:gd name="T0" fmla="*/ 323 w 323"/>
              <a:gd name="T1" fmla="*/ 829 h 829"/>
              <a:gd name="T2" fmla="*/ 239 w 323"/>
              <a:gd name="T3" fmla="*/ 773 h 829"/>
              <a:gd name="T4" fmla="*/ 155 w 323"/>
              <a:gd name="T5" fmla="*/ 520 h 829"/>
              <a:gd name="T6" fmla="*/ 141 w 323"/>
              <a:gd name="T7" fmla="*/ 478 h 829"/>
              <a:gd name="T8" fmla="*/ 56 w 323"/>
              <a:gd name="T9" fmla="*/ 450 h 829"/>
              <a:gd name="T10" fmla="*/ 84 w 323"/>
              <a:gd name="T11" fmla="*/ 169 h 829"/>
              <a:gd name="T12" fmla="*/ 0 w 323"/>
              <a:gd name="T13" fmla="*/ 0 h 829"/>
              <a:gd name="T14" fmla="*/ 0 60000 65536"/>
              <a:gd name="T15" fmla="*/ 0 60000 65536"/>
              <a:gd name="T16" fmla="*/ 0 60000 65536"/>
              <a:gd name="T17" fmla="*/ 0 60000 65536"/>
              <a:gd name="T18" fmla="*/ 0 60000 65536"/>
              <a:gd name="T19" fmla="*/ 0 60000 65536"/>
              <a:gd name="T20" fmla="*/ 0 60000 65536"/>
              <a:gd name="T21" fmla="*/ 0 w 323"/>
              <a:gd name="T22" fmla="*/ 0 h 829"/>
              <a:gd name="T23" fmla="*/ 323 w 323"/>
              <a:gd name="T24" fmla="*/ 829 h 8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chemeClr val="bg1"/>
            </a:solidFill>
            <a:round/>
            <a:headEnd/>
            <a:tailEnd/>
          </a:ln>
        </p:spPr>
        <p:txBody>
          <a:bodyPr/>
          <a:lstStyle/>
          <a:p>
            <a:endParaRPr lang="en-US"/>
          </a:p>
        </p:txBody>
      </p:sp>
      <p:sp>
        <p:nvSpPr>
          <p:cNvPr id="9220" name="Freeform 4"/>
          <p:cNvSpPr>
            <a:spLocks/>
          </p:cNvSpPr>
          <p:nvPr/>
        </p:nvSpPr>
        <p:spPr bwMode="auto">
          <a:xfrm>
            <a:off x="2514600" y="304801"/>
            <a:ext cx="5911850" cy="2678113"/>
          </a:xfrm>
          <a:custGeom>
            <a:avLst/>
            <a:gdLst>
              <a:gd name="T0" fmla="*/ 0 w 3724"/>
              <a:gd name="T1" fmla="*/ 0 h 1687"/>
              <a:gd name="T2" fmla="*/ 155 w 3724"/>
              <a:gd name="T3" fmla="*/ 113 h 1687"/>
              <a:gd name="T4" fmla="*/ 492 w 3724"/>
              <a:gd name="T5" fmla="*/ 169 h 1687"/>
              <a:gd name="T6" fmla="*/ 534 w 3724"/>
              <a:gd name="T7" fmla="*/ 197 h 1687"/>
              <a:gd name="T8" fmla="*/ 576 w 3724"/>
              <a:gd name="T9" fmla="*/ 211 h 1687"/>
              <a:gd name="T10" fmla="*/ 661 w 3724"/>
              <a:gd name="T11" fmla="*/ 267 h 1687"/>
              <a:gd name="T12" fmla="*/ 745 w 3724"/>
              <a:gd name="T13" fmla="*/ 323 h 1687"/>
              <a:gd name="T14" fmla="*/ 773 w 3724"/>
              <a:gd name="T15" fmla="*/ 352 h 1687"/>
              <a:gd name="T16" fmla="*/ 857 w 3724"/>
              <a:gd name="T17" fmla="*/ 380 h 1687"/>
              <a:gd name="T18" fmla="*/ 899 w 3724"/>
              <a:gd name="T19" fmla="*/ 408 h 1687"/>
              <a:gd name="T20" fmla="*/ 1208 w 3724"/>
              <a:gd name="T21" fmla="*/ 478 h 1687"/>
              <a:gd name="T22" fmla="*/ 1377 w 3724"/>
              <a:gd name="T23" fmla="*/ 520 h 1687"/>
              <a:gd name="T24" fmla="*/ 1461 w 3724"/>
              <a:gd name="T25" fmla="*/ 576 h 1687"/>
              <a:gd name="T26" fmla="*/ 1503 w 3724"/>
              <a:gd name="T27" fmla="*/ 647 h 1687"/>
              <a:gd name="T28" fmla="*/ 1588 w 3724"/>
              <a:gd name="T29" fmla="*/ 703 h 1687"/>
              <a:gd name="T30" fmla="*/ 1728 w 3724"/>
              <a:gd name="T31" fmla="*/ 871 h 1687"/>
              <a:gd name="T32" fmla="*/ 1770 w 3724"/>
              <a:gd name="T33" fmla="*/ 899 h 1687"/>
              <a:gd name="T34" fmla="*/ 2009 w 3724"/>
              <a:gd name="T35" fmla="*/ 913 h 1687"/>
              <a:gd name="T36" fmla="*/ 2164 w 3724"/>
              <a:gd name="T37" fmla="*/ 956 h 1687"/>
              <a:gd name="T38" fmla="*/ 2346 w 3724"/>
              <a:gd name="T39" fmla="*/ 1054 h 1687"/>
              <a:gd name="T40" fmla="*/ 2389 w 3724"/>
              <a:gd name="T41" fmla="*/ 1068 h 1687"/>
              <a:gd name="T42" fmla="*/ 2459 w 3724"/>
              <a:gd name="T43" fmla="*/ 1082 h 1687"/>
              <a:gd name="T44" fmla="*/ 2543 w 3724"/>
              <a:gd name="T45" fmla="*/ 1110 h 1687"/>
              <a:gd name="T46" fmla="*/ 2627 w 3724"/>
              <a:gd name="T47" fmla="*/ 1180 h 1687"/>
              <a:gd name="T48" fmla="*/ 2655 w 3724"/>
              <a:gd name="T49" fmla="*/ 1223 h 1687"/>
              <a:gd name="T50" fmla="*/ 2740 w 3724"/>
              <a:gd name="T51" fmla="*/ 1265 h 1687"/>
              <a:gd name="T52" fmla="*/ 2908 w 3724"/>
              <a:gd name="T53" fmla="*/ 1461 h 1687"/>
              <a:gd name="T54" fmla="*/ 3007 w 3724"/>
              <a:gd name="T55" fmla="*/ 1475 h 1687"/>
              <a:gd name="T56" fmla="*/ 3161 w 3724"/>
              <a:gd name="T57" fmla="*/ 1560 h 1687"/>
              <a:gd name="T58" fmla="*/ 3541 w 3724"/>
              <a:gd name="T59" fmla="*/ 1588 h 1687"/>
              <a:gd name="T60" fmla="*/ 3667 w 3724"/>
              <a:gd name="T61" fmla="*/ 1672 h 1687"/>
              <a:gd name="T62" fmla="*/ 3695 w 3724"/>
              <a:gd name="T63" fmla="*/ 1686 h 16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724"/>
              <a:gd name="T97" fmla="*/ 0 h 1687"/>
              <a:gd name="T98" fmla="*/ 3724 w 3724"/>
              <a:gd name="T99" fmla="*/ 1687 h 168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chemeClr val="bg1"/>
            </a:solidFill>
            <a:round/>
            <a:headEnd/>
            <a:tailEnd/>
          </a:ln>
        </p:spPr>
        <p:txBody>
          <a:bodyPr/>
          <a:lstStyle/>
          <a:p>
            <a:endParaRPr lang="en-US"/>
          </a:p>
        </p:txBody>
      </p:sp>
      <p:sp>
        <p:nvSpPr>
          <p:cNvPr id="9221" name="Freeform 5"/>
          <p:cNvSpPr>
            <a:spLocks/>
          </p:cNvSpPr>
          <p:nvPr/>
        </p:nvSpPr>
        <p:spPr bwMode="auto">
          <a:xfrm>
            <a:off x="6629401" y="1828800"/>
            <a:ext cx="1185863" cy="2185988"/>
          </a:xfrm>
          <a:custGeom>
            <a:avLst/>
            <a:gdLst>
              <a:gd name="T0" fmla="*/ 0 w 222"/>
              <a:gd name="T1" fmla="*/ 0 h 885"/>
              <a:gd name="T2" fmla="*/ 84 w 222"/>
              <a:gd name="T3" fmla="*/ 169 h 885"/>
              <a:gd name="T4" fmla="*/ 183 w 222"/>
              <a:gd name="T5" fmla="*/ 365 h 885"/>
              <a:gd name="T6" fmla="*/ 141 w 222"/>
              <a:gd name="T7" fmla="*/ 703 h 885"/>
              <a:gd name="T8" fmla="*/ 127 w 222"/>
              <a:gd name="T9" fmla="*/ 885 h 885"/>
              <a:gd name="T10" fmla="*/ 0 60000 65536"/>
              <a:gd name="T11" fmla="*/ 0 60000 65536"/>
              <a:gd name="T12" fmla="*/ 0 60000 65536"/>
              <a:gd name="T13" fmla="*/ 0 60000 65536"/>
              <a:gd name="T14" fmla="*/ 0 60000 65536"/>
              <a:gd name="T15" fmla="*/ 0 w 222"/>
              <a:gd name="T16" fmla="*/ 0 h 885"/>
              <a:gd name="T17" fmla="*/ 222 w 222"/>
              <a:gd name="T18" fmla="*/ 885 h 885"/>
            </a:gdLst>
            <a:ahLst/>
            <a:cxnLst>
              <a:cxn ang="T10">
                <a:pos x="T0" y="T1"/>
              </a:cxn>
              <a:cxn ang="T11">
                <a:pos x="T2" y="T3"/>
              </a:cxn>
              <a:cxn ang="T12">
                <a:pos x="T4" y="T5"/>
              </a:cxn>
              <a:cxn ang="T13">
                <a:pos x="T6" y="T7"/>
              </a:cxn>
              <a:cxn ang="T14">
                <a:pos x="T8" y="T9"/>
              </a:cxn>
            </a:cxnLst>
            <a:rect l="T15" t="T16" r="T17" b="T18"/>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chemeClr val="bg1"/>
            </a:solidFill>
            <a:round/>
            <a:headEnd/>
            <a:tailEnd/>
          </a:ln>
        </p:spPr>
        <p:txBody>
          <a:bodyPr/>
          <a:lstStyle/>
          <a:p>
            <a:endParaRPr lang="en-US"/>
          </a:p>
        </p:txBody>
      </p:sp>
      <p:sp>
        <p:nvSpPr>
          <p:cNvPr id="9222" name="Freeform 6"/>
          <p:cNvSpPr>
            <a:spLocks/>
          </p:cNvSpPr>
          <p:nvPr/>
        </p:nvSpPr>
        <p:spPr bwMode="auto">
          <a:xfrm>
            <a:off x="7162800" y="3733800"/>
            <a:ext cx="304800" cy="76200"/>
          </a:xfrm>
          <a:custGeom>
            <a:avLst/>
            <a:gdLst>
              <a:gd name="T0" fmla="*/ 0 w 182"/>
              <a:gd name="T1" fmla="*/ 30 h 45"/>
              <a:gd name="T2" fmla="*/ 56 w 182"/>
              <a:gd name="T3" fmla="*/ 16 h 45"/>
              <a:gd name="T4" fmla="*/ 98 w 182"/>
              <a:gd name="T5" fmla="*/ 2 h 45"/>
              <a:gd name="T6" fmla="*/ 140 w 182"/>
              <a:gd name="T7" fmla="*/ 30 h 45"/>
              <a:gd name="T8" fmla="*/ 182 w 182"/>
              <a:gd name="T9" fmla="*/ 45 h 45"/>
              <a:gd name="T10" fmla="*/ 0 60000 65536"/>
              <a:gd name="T11" fmla="*/ 0 60000 65536"/>
              <a:gd name="T12" fmla="*/ 0 60000 65536"/>
              <a:gd name="T13" fmla="*/ 0 60000 65536"/>
              <a:gd name="T14" fmla="*/ 0 60000 65536"/>
              <a:gd name="T15" fmla="*/ 0 w 182"/>
              <a:gd name="T16" fmla="*/ 0 h 45"/>
              <a:gd name="T17" fmla="*/ 182 w 182"/>
              <a:gd name="T18" fmla="*/ 45 h 45"/>
            </a:gdLst>
            <a:ahLst/>
            <a:cxnLst>
              <a:cxn ang="T10">
                <a:pos x="T0" y="T1"/>
              </a:cxn>
              <a:cxn ang="T11">
                <a:pos x="T2" y="T3"/>
              </a:cxn>
              <a:cxn ang="T12">
                <a:pos x="T4" y="T5"/>
              </a:cxn>
              <a:cxn ang="T13">
                <a:pos x="T6" y="T7"/>
              </a:cxn>
              <a:cxn ang="T14">
                <a:pos x="T8" y="T9"/>
              </a:cxn>
            </a:cxnLst>
            <a:rect l="T15" t="T16" r="T17" b="T18"/>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chemeClr val="bg1"/>
            </a:solidFill>
            <a:round/>
            <a:headEnd/>
            <a:tailEnd/>
          </a:ln>
        </p:spPr>
        <p:txBody>
          <a:bodyPr/>
          <a:lstStyle/>
          <a:p>
            <a:endParaRPr lang="en-US"/>
          </a:p>
        </p:txBody>
      </p:sp>
      <p:sp>
        <p:nvSpPr>
          <p:cNvPr id="9223" name="Freeform 7"/>
          <p:cNvSpPr>
            <a:spLocks/>
          </p:cNvSpPr>
          <p:nvPr/>
        </p:nvSpPr>
        <p:spPr bwMode="auto">
          <a:xfrm>
            <a:off x="2971801" y="2286000"/>
            <a:ext cx="3813175" cy="2419350"/>
          </a:xfrm>
          <a:custGeom>
            <a:avLst/>
            <a:gdLst>
              <a:gd name="T0" fmla="*/ 1955 w 1955"/>
              <a:gd name="T1" fmla="*/ 983 h 983"/>
              <a:gd name="T2" fmla="*/ 1913 w 1955"/>
              <a:gd name="T3" fmla="*/ 969 h 983"/>
              <a:gd name="T4" fmla="*/ 1899 w 1955"/>
              <a:gd name="T5" fmla="*/ 927 h 983"/>
              <a:gd name="T6" fmla="*/ 1870 w 1955"/>
              <a:gd name="T7" fmla="*/ 899 h 983"/>
              <a:gd name="T8" fmla="*/ 1842 w 1955"/>
              <a:gd name="T9" fmla="*/ 857 h 983"/>
              <a:gd name="T10" fmla="*/ 1758 w 1955"/>
              <a:gd name="T11" fmla="*/ 829 h 983"/>
              <a:gd name="T12" fmla="*/ 1463 w 1955"/>
              <a:gd name="T13" fmla="*/ 758 h 983"/>
              <a:gd name="T14" fmla="*/ 1365 w 1955"/>
              <a:gd name="T15" fmla="*/ 590 h 983"/>
              <a:gd name="T16" fmla="*/ 1323 w 1955"/>
              <a:gd name="T17" fmla="*/ 562 h 983"/>
              <a:gd name="T18" fmla="*/ 1294 w 1955"/>
              <a:gd name="T19" fmla="*/ 534 h 983"/>
              <a:gd name="T20" fmla="*/ 1210 w 1955"/>
              <a:gd name="T21" fmla="*/ 505 h 983"/>
              <a:gd name="T22" fmla="*/ 1056 w 1955"/>
              <a:gd name="T23" fmla="*/ 393 h 983"/>
              <a:gd name="T24" fmla="*/ 733 w 1955"/>
              <a:gd name="T25" fmla="*/ 323 h 983"/>
              <a:gd name="T26" fmla="*/ 704 w 1955"/>
              <a:gd name="T27" fmla="*/ 239 h 983"/>
              <a:gd name="T28" fmla="*/ 409 w 1955"/>
              <a:gd name="T29" fmla="*/ 112 h 983"/>
              <a:gd name="T30" fmla="*/ 325 w 1955"/>
              <a:gd name="T31" fmla="*/ 70 h 983"/>
              <a:gd name="T32" fmla="*/ 100 w 1955"/>
              <a:gd name="T33" fmla="*/ 0 h 983"/>
              <a:gd name="T34" fmla="*/ 44 w 1955"/>
              <a:gd name="T35" fmla="*/ 14 h 983"/>
              <a:gd name="T36" fmla="*/ 72 w 1955"/>
              <a:gd name="T37" fmla="*/ 168 h 983"/>
              <a:gd name="T38" fmla="*/ 100 w 1955"/>
              <a:gd name="T39" fmla="*/ 239 h 9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55"/>
              <a:gd name="T61" fmla="*/ 0 h 983"/>
              <a:gd name="T62" fmla="*/ 1955 w 1955"/>
              <a:gd name="T63" fmla="*/ 983 h 9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chemeClr val="bg1"/>
            </a:solidFill>
            <a:round/>
            <a:headEnd/>
            <a:tailEnd/>
          </a:ln>
        </p:spPr>
        <p:txBody>
          <a:bodyPr/>
          <a:lstStyle/>
          <a:p>
            <a:endParaRPr lang="en-US"/>
          </a:p>
        </p:txBody>
      </p:sp>
      <p:sp>
        <p:nvSpPr>
          <p:cNvPr id="9224" name="Freeform 8"/>
          <p:cNvSpPr>
            <a:spLocks/>
          </p:cNvSpPr>
          <p:nvPr/>
        </p:nvSpPr>
        <p:spPr bwMode="auto">
          <a:xfrm>
            <a:off x="3962401" y="4191000"/>
            <a:ext cx="2695575" cy="1682750"/>
          </a:xfrm>
          <a:custGeom>
            <a:avLst/>
            <a:gdLst>
              <a:gd name="T0" fmla="*/ 1698 w 1698"/>
              <a:gd name="T1" fmla="*/ 962 h 1060"/>
              <a:gd name="T2" fmla="*/ 1530 w 1698"/>
              <a:gd name="T3" fmla="*/ 1060 h 1060"/>
              <a:gd name="T4" fmla="*/ 1445 w 1698"/>
              <a:gd name="T5" fmla="*/ 892 h 1060"/>
              <a:gd name="T6" fmla="*/ 1403 w 1698"/>
              <a:gd name="T7" fmla="*/ 807 h 1060"/>
              <a:gd name="T8" fmla="*/ 1375 w 1698"/>
              <a:gd name="T9" fmla="*/ 667 h 1060"/>
              <a:gd name="T10" fmla="*/ 1333 w 1698"/>
              <a:gd name="T11" fmla="*/ 653 h 1060"/>
              <a:gd name="T12" fmla="*/ 1010 w 1698"/>
              <a:gd name="T13" fmla="*/ 625 h 1060"/>
              <a:gd name="T14" fmla="*/ 996 w 1698"/>
              <a:gd name="T15" fmla="*/ 568 h 1060"/>
              <a:gd name="T16" fmla="*/ 954 w 1698"/>
              <a:gd name="T17" fmla="*/ 554 h 1060"/>
              <a:gd name="T18" fmla="*/ 925 w 1698"/>
              <a:gd name="T19" fmla="*/ 526 h 1060"/>
              <a:gd name="T20" fmla="*/ 869 w 1698"/>
              <a:gd name="T21" fmla="*/ 470 h 1060"/>
              <a:gd name="T22" fmla="*/ 658 w 1698"/>
              <a:gd name="T23" fmla="*/ 386 h 1060"/>
              <a:gd name="T24" fmla="*/ 349 w 1698"/>
              <a:gd name="T25" fmla="*/ 189 h 1060"/>
              <a:gd name="T26" fmla="*/ 167 w 1698"/>
              <a:gd name="T27" fmla="*/ 203 h 1060"/>
              <a:gd name="T28" fmla="*/ 97 w 1698"/>
              <a:gd name="T29" fmla="*/ 77 h 1060"/>
              <a:gd name="T30" fmla="*/ 26 w 1698"/>
              <a:gd name="T31" fmla="*/ 35 h 10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98"/>
              <a:gd name="T49" fmla="*/ 0 h 1060"/>
              <a:gd name="T50" fmla="*/ 1698 w 1698"/>
              <a:gd name="T51" fmla="*/ 1060 h 106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chemeClr val="bg1"/>
            </a:solidFill>
            <a:round/>
            <a:headEnd/>
            <a:tailEnd/>
          </a:ln>
        </p:spPr>
        <p:txBody>
          <a:bodyPr/>
          <a:lstStyle/>
          <a:p>
            <a:endParaRPr lang="en-US"/>
          </a:p>
        </p:txBody>
      </p:sp>
      <p:sp>
        <p:nvSpPr>
          <p:cNvPr id="621577" name="Text Box 9"/>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defRPr/>
            </a:pPr>
            <a:endParaRPr lang="en-US">
              <a:effectLst>
                <a:outerShdw blurRad="38100" dist="38100" dir="2700000" algn="tl">
                  <a:srgbClr val="C0C0C0"/>
                </a:outerShdw>
              </a:effectLst>
              <a:latin typeface=".VnTime" pitchFamily="34" charset="0"/>
            </a:endParaRPr>
          </a:p>
        </p:txBody>
      </p:sp>
      <p:sp>
        <p:nvSpPr>
          <p:cNvPr id="9226" name="Rectangle 10"/>
          <p:cNvSpPr>
            <a:spLocks noChangeArrowheads="1"/>
          </p:cNvSpPr>
          <p:nvPr/>
        </p:nvSpPr>
        <p:spPr bwMode="auto">
          <a:xfrm>
            <a:off x="1524000" y="0"/>
            <a:ext cx="9144000" cy="6858000"/>
          </a:xfrm>
          <a:prstGeom prst="rect">
            <a:avLst/>
          </a:prstGeom>
          <a:solidFill>
            <a:srgbClr val="C0C0C0"/>
          </a:solidFill>
          <a:ln w="9525">
            <a:solidFill>
              <a:schemeClr val="tx1"/>
            </a:solidFill>
            <a:miter lim="800000"/>
            <a:headEnd/>
            <a:tailEnd/>
          </a:ln>
        </p:spPr>
        <p:txBody>
          <a:bodyPr wrap="none" anchor="ctr"/>
          <a:lstStyle/>
          <a:p>
            <a:endParaRPr lang="en-US"/>
          </a:p>
        </p:txBody>
      </p:sp>
      <p:sp>
        <p:nvSpPr>
          <p:cNvPr id="9227" name="Freeform 11"/>
          <p:cNvSpPr>
            <a:spLocks/>
          </p:cNvSpPr>
          <p:nvPr/>
        </p:nvSpPr>
        <p:spPr bwMode="auto">
          <a:xfrm>
            <a:off x="2057401" y="76200"/>
            <a:ext cx="6956425" cy="7169150"/>
          </a:xfrm>
          <a:custGeom>
            <a:avLst/>
            <a:gdLst>
              <a:gd name="T0" fmla="*/ 2513 w 4382"/>
              <a:gd name="T1" fmla="*/ 70 h 4516"/>
              <a:gd name="T2" fmla="*/ 2808 w 4382"/>
              <a:gd name="T3" fmla="*/ 267 h 4516"/>
              <a:gd name="T4" fmla="*/ 3145 w 4382"/>
              <a:gd name="T5" fmla="*/ 379 h 4516"/>
              <a:gd name="T6" fmla="*/ 3286 w 4382"/>
              <a:gd name="T7" fmla="*/ 407 h 4516"/>
              <a:gd name="T8" fmla="*/ 3440 w 4382"/>
              <a:gd name="T9" fmla="*/ 450 h 4516"/>
              <a:gd name="T10" fmla="*/ 3300 w 4382"/>
              <a:gd name="T11" fmla="*/ 773 h 4516"/>
              <a:gd name="T12" fmla="*/ 3412 w 4382"/>
              <a:gd name="T13" fmla="*/ 983 h 4516"/>
              <a:gd name="T14" fmla="*/ 3819 w 4382"/>
              <a:gd name="T15" fmla="*/ 1152 h 4516"/>
              <a:gd name="T16" fmla="*/ 4058 w 4382"/>
              <a:gd name="T17" fmla="*/ 1222 h 4516"/>
              <a:gd name="T18" fmla="*/ 4311 w 4382"/>
              <a:gd name="T19" fmla="*/ 1335 h 4516"/>
              <a:gd name="T20" fmla="*/ 4255 w 4382"/>
              <a:gd name="T21" fmla="*/ 1419 h 4516"/>
              <a:gd name="T22" fmla="*/ 4086 w 4382"/>
              <a:gd name="T23" fmla="*/ 1447 h 4516"/>
              <a:gd name="T24" fmla="*/ 3833 w 4382"/>
              <a:gd name="T25" fmla="*/ 1700 h 4516"/>
              <a:gd name="T26" fmla="*/ 3651 w 4382"/>
              <a:gd name="T27" fmla="*/ 1784 h 4516"/>
              <a:gd name="T28" fmla="*/ 3384 w 4382"/>
              <a:gd name="T29" fmla="*/ 1967 h 4516"/>
              <a:gd name="T30" fmla="*/ 3257 w 4382"/>
              <a:gd name="T31" fmla="*/ 2107 h 4516"/>
              <a:gd name="T32" fmla="*/ 3047 w 4382"/>
              <a:gd name="T33" fmla="*/ 2332 h 4516"/>
              <a:gd name="T34" fmla="*/ 2878 w 4382"/>
              <a:gd name="T35" fmla="*/ 2543 h 4516"/>
              <a:gd name="T36" fmla="*/ 2794 w 4382"/>
              <a:gd name="T37" fmla="*/ 2571 h 4516"/>
              <a:gd name="T38" fmla="*/ 2583 w 4382"/>
              <a:gd name="T39" fmla="*/ 2950 h 4516"/>
              <a:gd name="T40" fmla="*/ 2724 w 4382"/>
              <a:gd name="T41" fmla="*/ 3301 h 4516"/>
              <a:gd name="T42" fmla="*/ 2864 w 4382"/>
              <a:gd name="T43" fmla="*/ 3400 h 4516"/>
              <a:gd name="T44" fmla="*/ 2962 w 4382"/>
              <a:gd name="T45" fmla="*/ 3484 h 4516"/>
              <a:gd name="T46" fmla="*/ 3103 w 4382"/>
              <a:gd name="T47" fmla="*/ 3596 h 4516"/>
              <a:gd name="T48" fmla="*/ 3257 w 4382"/>
              <a:gd name="T49" fmla="*/ 3863 h 4516"/>
              <a:gd name="T50" fmla="*/ 3496 w 4382"/>
              <a:gd name="T51" fmla="*/ 4130 h 4516"/>
              <a:gd name="T52" fmla="*/ 3665 w 4382"/>
              <a:gd name="T53" fmla="*/ 4201 h 4516"/>
              <a:gd name="T54" fmla="*/ 3791 w 4382"/>
              <a:gd name="T55" fmla="*/ 4397 h 4516"/>
              <a:gd name="T56" fmla="*/ 3089 w 4382"/>
              <a:gd name="T57" fmla="*/ 4411 h 4516"/>
              <a:gd name="T58" fmla="*/ 2920 w 4382"/>
              <a:gd name="T59" fmla="*/ 4243 h 4516"/>
              <a:gd name="T60" fmla="*/ 2653 w 4382"/>
              <a:gd name="T61" fmla="*/ 4060 h 4516"/>
              <a:gd name="T62" fmla="*/ 2471 w 4382"/>
              <a:gd name="T63" fmla="*/ 3681 h 4516"/>
              <a:gd name="T64" fmla="*/ 2302 w 4382"/>
              <a:gd name="T65" fmla="*/ 3639 h 4516"/>
              <a:gd name="T66" fmla="*/ 2120 w 4382"/>
              <a:gd name="T67" fmla="*/ 3330 h 4516"/>
              <a:gd name="T68" fmla="*/ 2035 w 4382"/>
              <a:gd name="T69" fmla="*/ 3161 h 4516"/>
              <a:gd name="T70" fmla="*/ 1825 w 4382"/>
              <a:gd name="T71" fmla="*/ 3077 h 4516"/>
              <a:gd name="T72" fmla="*/ 1319 w 4382"/>
              <a:gd name="T73" fmla="*/ 2880 h 4516"/>
              <a:gd name="T74" fmla="*/ 1417 w 4382"/>
              <a:gd name="T75" fmla="*/ 2585 h 4516"/>
              <a:gd name="T76" fmla="*/ 1670 w 4382"/>
              <a:gd name="T77" fmla="*/ 2557 h 4516"/>
              <a:gd name="T78" fmla="*/ 1853 w 4382"/>
              <a:gd name="T79" fmla="*/ 2430 h 4516"/>
              <a:gd name="T80" fmla="*/ 1782 w 4382"/>
              <a:gd name="T81" fmla="*/ 2163 h 4516"/>
              <a:gd name="T82" fmla="*/ 1796 w 4382"/>
              <a:gd name="T83" fmla="*/ 2037 h 4516"/>
              <a:gd name="T84" fmla="*/ 1656 w 4382"/>
              <a:gd name="T85" fmla="*/ 1995 h 4516"/>
              <a:gd name="T86" fmla="*/ 1684 w 4382"/>
              <a:gd name="T87" fmla="*/ 1770 h 4516"/>
              <a:gd name="T88" fmla="*/ 1192 w 4382"/>
              <a:gd name="T89" fmla="*/ 1714 h 4516"/>
              <a:gd name="T90" fmla="*/ 729 w 4382"/>
              <a:gd name="T91" fmla="*/ 1812 h 4516"/>
              <a:gd name="T92" fmla="*/ 504 w 4382"/>
              <a:gd name="T93" fmla="*/ 1489 h 4516"/>
              <a:gd name="T94" fmla="*/ 560 w 4382"/>
              <a:gd name="T95" fmla="*/ 1180 h 4516"/>
              <a:gd name="T96" fmla="*/ 462 w 4382"/>
              <a:gd name="T97" fmla="*/ 1222 h 4516"/>
              <a:gd name="T98" fmla="*/ 321 w 4382"/>
              <a:gd name="T99" fmla="*/ 941 h 4516"/>
              <a:gd name="T100" fmla="*/ 153 w 4382"/>
              <a:gd name="T101" fmla="*/ 871 h 4516"/>
              <a:gd name="T102" fmla="*/ 68 w 4382"/>
              <a:gd name="T103" fmla="*/ 773 h 4516"/>
              <a:gd name="T104" fmla="*/ 68 w 4382"/>
              <a:gd name="T105" fmla="*/ 618 h 4516"/>
              <a:gd name="T106" fmla="*/ 307 w 4382"/>
              <a:gd name="T107" fmla="*/ 506 h 4516"/>
              <a:gd name="T108" fmla="*/ 630 w 4382"/>
              <a:gd name="T109" fmla="*/ 632 h 4516"/>
              <a:gd name="T110" fmla="*/ 925 w 4382"/>
              <a:gd name="T111" fmla="*/ 435 h 4516"/>
              <a:gd name="T112" fmla="*/ 1249 w 4382"/>
              <a:gd name="T113" fmla="*/ 604 h 4516"/>
              <a:gd name="T114" fmla="*/ 1403 w 4382"/>
              <a:gd name="T115" fmla="*/ 435 h 4516"/>
              <a:gd name="T116" fmla="*/ 1656 w 4382"/>
              <a:gd name="T117" fmla="*/ 478 h 4516"/>
              <a:gd name="T118" fmla="*/ 1951 w 4382"/>
              <a:gd name="T119" fmla="*/ 211 h 4516"/>
              <a:gd name="T120" fmla="*/ 2218 w 4382"/>
              <a:gd name="T121" fmla="*/ 56 h 451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60000 65536"/>
              <a:gd name="T181" fmla="*/ 0 60000 65536"/>
              <a:gd name="T182" fmla="*/ 0 60000 65536"/>
              <a:gd name="T183" fmla="*/ 0 w 4382"/>
              <a:gd name="T184" fmla="*/ 0 h 4516"/>
              <a:gd name="T185" fmla="*/ 4382 w 4382"/>
              <a:gd name="T186" fmla="*/ 4516 h 4516"/>
            </a:gdLst>
            <a:ahLst/>
            <a:cxnLst>
              <a:cxn ang="T122">
                <a:pos x="T0" y="T1"/>
              </a:cxn>
              <a:cxn ang="T123">
                <a:pos x="T2" y="T3"/>
              </a:cxn>
              <a:cxn ang="T124">
                <a:pos x="T4" y="T5"/>
              </a:cxn>
              <a:cxn ang="T125">
                <a:pos x="T6" y="T7"/>
              </a:cxn>
              <a:cxn ang="T126">
                <a:pos x="T8" y="T9"/>
              </a:cxn>
              <a:cxn ang="T127">
                <a:pos x="T10" y="T11"/>
              </a:cxn>
              <a:cxn ang="T128">
                <a:pos x="T12" y="T13"/>
              </a:cxn>
              <a:cxn ang="T129">
                <a:pos x="T14" y="T15"/>
              </a:cxn>
              <a:cxn ang="T130">
                <a:pos x="T16" y="T17"/>
              </a:cxn>
              <a:cxn ang="T131">
                <a:pos x="T18" y="T19"/>
              </a:cxn>
              <a:cxn ang="T132">
                <a:pos x="T20" y="T21"/>
              </a:cxn>
              <a:cxn ang="T133">
                <a:pos x="T22" y="T23"/>
              </a:cxn>
              <a:cxn ang="T134">
                <a:pos x="T24" y="T25"/>
              </a:cxn>
              <a:cxn ang="T135">
                <a:pos x="T26" y="T27"/>
              </a:cxn>
              <a:cxn ang="T136">
                <a:pos x="T28" y="T29"/>
              </a:cxn>
              <a:cxn ang="T137">
                <a:pos x="T30" y="T31"/>
              </a:cxn>
              <a:cxn ang="T138">
                <a:pos x="T32" y="T33"/>
              </a:cxn>
              <a:cxn ang="T139">
                <a:pos x="T34" y="T35"/>
              </a:cxn>
              <a:cxn ang="T140">
                <a:pos x="T36" y="T37"/>
              </a:cxn>
              <a:cxn ang="T141">
                <a:pos x="T38" y="T39"/>
              </a:cxn>
              <a:cxn ang="T142">
                <a:pos x="T40" y="T41"/>
              </a:cxn>
              <a:cxn ang="T143">
                <a:pos x="T42" y="T43"/>
              </a:cxn>
              <a:cxn ang="T144">
                <a:pos x="T44" y="T45"/>
              </a:cxn>
              <a:cxn ang="T145">
                <a:pos x="T46" y="T47"/>
              </a:cxn>
              <a:cxn ang="T146">
                <a:pos x="T48" y="T49"/>
              </a:cxn>
              <a:cxn ang="T147">
                <a:pos x="T50" y="T51"/>
              </a:cxn>
              <a:cxn ang="T148">
                <a:pos x="T52" y="T53"/>
              </a:cxn>
              <a:cxn ang="T149">
                <a:pos x="T54" y="T55"/>
              </a:cxn>
              <a:cxn ang="T150">
                <a:pos x="T56" y="T57"/>
              </a:cxn>
              <a:cxn ang="T151">
                <a:pos x="T58" y="T59"/>
              </a:cxn>
              <a:cxn ang="T152">
                <a:pos x="T60" y="T61"/>
              </a:cxn>
              <a:cxn ang="T153">
                <a:pos x="T62" y="T63"/>
              </a:cxn>
              <a:cxn ang="T154">
                <a:pos x="T64" y="T65"/>
              </a:cxn>
              <a:cxn ang="T155">
                <a:pos x="T66" y="T67"/>
              </a:cxn>
              <a:cxn ang="T156">
                <a:pos x="T68" y="T69"/>
              </a:cxn>
              <a:cxn ang="T157">
                <a:pos x="T70" y="T71"/>
              </a:cxn>
              <a:cxn ang="T158">
                <a:pos x="T72" y="T73"/>
              </a:cxn>
              <a:cxn ang="T159">
                <a:pos x="T74" y="T75"/>
              </a:cxn>
              <a:cxn ang="T160">
                <a:pos x="T76" y="T77"/>
              </a:cxn>
              <a:cxn ang="T161">
                <a:pos x="T78" y="T79"/>
              </a:cxn>
              <a:cxn ang="T162">
                <a:pos x="T80" y="T81"/>
              </a:cxn>
              <a:cxn ang="T163">
                <a:pos x="T82" y="T83"/>
              </a:cxn>
              <a:cxn ang="T164">
                <a:pos x="T84" y="T85"/>
              </a:cxn>
              <a:cxn ang="T165">
                <a:pos x="T86" y="T87"/>
              </a:cxn>
              <a:cxn ang="T166">
                <a:pos x="T88" y="T89"/>
              </a:cxn>
              <a:cxn ang="T167">
                <a:pos x="T90" y="T91"/>
              </a:cxn>
              <a:cxn ang="T168">
                <a:pos x="T92" y="T93"/>
              </a:cxn>
              <a:cxn ang="T169">
                <a:pos x="T94" y="T95"/>
              </a:cxn>
              <a:cxn ang="T170">
                <a:pos x="T96" y="T97"/>
              </a:cxn>
              <a:cxn ang="T171">
                <a:pos x="T98" y="T99"/>
              </a:cxn>
              <a:cxn ang="T172">
                <a:pos x="T100" y="T101"/>
              </a:cxn>
              <a:cxn ang="T173">
                <a:pos x="T102" y="T103"/>
              </a:cxn>
              <a:cxn ang="T174">
                <a:pos x="T104" y="T105"/>
              </a:cxn>
              <a:cxn ang="T175">
                <a:pos x="T106" y="T107"/>
              </a:cxn>
              <a:cxn ang="T176">
                <a:pos x="T108" y="T109"/>
              </a:cxn>
              <a:cxn ang="T177">
                <a:pos x="T110" y="T111"/>
              </a:cxn>
              <a:cxn ang="T178">
                <a:pos x="T112" y="T113"/>
              </a:cxn>
              <a:cxn ang="T179">
                <a:pos x="T114" y="T115"/>
              </a:cxn>
              <a:cxn ang="T180">
                <a:pos x="T116" y="T117"/>
              </a:cxn>
              <a:cxn ang="T181">
                <a:pos x="T118" y="T119"/>
              </a:cxn>
              <a:cxn ang="T182">
                <a:pos x="T120" y="T121"/>
              </a:cxn>
            </a:cxnLst>
            <a:rect l="T183" t="T184" r="T185" b="T186"/>
            <a:pathLst>
              <a:path w="4382" h="4516">
                <a:moveTo>
                  <a:pt x="2358" y="0"/>
                </a:moveTo>
                <a:cubicBezTo>
                  <a:pt x="2423" y="21"/>
                  <a:pt x="2414" y="46"/>
                  <a:pt x="2471" y="84"/>
                </a:cubicBezTo>
                <a:cubicBezTo>
                  <a:pt x="2485" y="79"/>
                  <a:pt x="2498" y="70"/>
                  <a:pt x="2513" y="70"/>
                </a:cubicBezTo>
                <a:cubicBezTo>
                  <a:pt x="2598" y="70"/>
                  <a:pt x="2541" y="147"/>
                  <a:pt x="2583" y="183"/>
                </a:cubicBezTo>
                <a:cubicBezTo>
                  <a:pt x="2605" y="202"/>
                  <a:pt x="2667" y="211"/>
                  <a:pt x="2667" y="211"/>
                </a:cubicBezTo>
                <a:cubicBezTo>
                  <a:pt x="2713" y="255"/>
                  <a:pt x="2746" y="250"/>
                  <a:pt x="2808" y="267"/>
                </a:cubicBezTo>
                <a:cubicBezTo>
                  <a:pt x="2836" y="275"/>
                  <a:pt x="2892" y="295"/>
                  <a:pt x="2892" y="295"/>
                </a:cubicBezTo>
                <a:cubicBezTo>
                  <a:pt x="2982" y="265"/>
                  <a:pt x="3032" y="318"/>
                  <a:pt x="3103" y="365"/>
                </a:cubicBezTo>
                <a:cubicBezTo>
                  <a:pt x="3115" y="373"/>
                  <a:pt x="3132" y="372"/>
                  <a:pt x="3145" y="379"/>
                </a:cubicBezTo>
                <a:cubicBezTo>
                  <a:pt x="3160" y="387"/>
                  <a:pt x="3173" y="398"/>
                  <a:pt x="3187" y="407"/>
                </a:cubicBezTo>
                <a:cubicBezTo>
                  <a:pt x="3196" y="421"/>
                  <a:pt x="3199" y="444"/>
                  <a:pt x="3215" y="450"/>
                </a:cubicBezTo>
                <a:cubicBezTo>
                  <a:pt x="3244" y="462"/>
                  <a:pt x="3269" y="417"/>
                  <a:pt x="3286" y="407"/>
                </a:cubicBezTo>
                <a:cubicBezTo>
                  <a:pt x="3299" y="399"/>
                  <a:pt x="3314" y="398"/>
                  <a:pt x="3328" y="393"/>
                </a:cubicBezTo>
                <a:cubicBezTo>
                  <a:pt x="3356" y="402"/>
                  <a:pt x="3384" y="412"/>
                  <a:pt x="3412" y="421"/>
                </a:cubicBezTo>
                <a:cubicBezTo>
                  <a:pt x="3425" y="425"/>
                  <a:pt x="3429" y="443"/>
                  <a:pt x="3440" y="450"/>
                </a:cubicBezTo>
                <a:cubicBezTo>
                  <a:pt x="3453" y="458"/>
                  <a:pt x="3468" y="459"/>
                  <a:pt x="3482" y="464"/>
                </a:cubicBezTo>
                <a:cubicBezTo>
                  <a:pt x="3505" y="532"/>
                  <a:pt x="3499" y="537"/>
                  <a:pt x="3440" y="576"/>
                </a:cubicBezTo>
                <a:cubicBezTo>
                  <a:pt x="3412" y="659"/>
                  <a:pt x="3374" y="724"/>
                  <a:pt x="3300" y="773"/>
                </a:cubicBezTo>
                <a:cubicBezTo>
                  <a:pt x="3288" y="808"/>
                  <a:pt x="3284" y="883"/>
                  <a:pt x="3314" y="913"/>
                </a:cubicBezTo>
                <a:cubicBezTo>
                  <a:pt x="3324" y="923"/>
                  <a:pt x="3342" y="922"/>
                  <a:pt x="3356" y="927"/>
                </a:cubicBezTo>
                <a:cubicBezTo>
                  <a:pt x="3387" y="1020"/>
                  <a:pt x="3344" y="927"/>
                  <a:pt x="3412" y="983"/>
                </a:cubicBezTo>
                <a:cubicBezTo>
                  <a:pt x="3436" y="1003"/>
                  <a:pt x="3445" y="1041"/>
                  <a:pt x="3454" y="1068"/>
                </a:cubicBezTo>
                <a:cubicBezTo>
                  <a:pt x="3526" y="1050"/>
                  <a:pt x="3535" y="1036"/>
                  <a:pt x="3609" y="1054"/>
                </a:cubicBezTo>
                <a:cubicBezTo>
                  <a:pt x="3676" y="1098"/>
                  <a:pt x="3753" y="1108"/>
                  <a:pt x="3819" y="1152"/>
                </a:cubicBezTo>
                <a:cubicBezTo>
                  <a:pt x="3837" y="1206"/>
                  <a:pt x="3857" y="1218"/>
                  <a:pt x="3904" y="1250"/>
                </a:cubicBezTo>
                <a:cubicBezTo>
                  <a:pt x="3941" y="1245"/>
                  <a:pt x="3979" y="1243"/>
                  <a:pt x="4016" y="1236"/>
                </a:cubicBezTo>
                <a:cubicBezTo>
                  <a:pt x="4031" y="1233"/>
                  <a:pt x="4043" y="1222"/>
                  <a:pt x="4058" y="1222"/>
                </a:cubicBezTo>
                <a:cubicBezTo>
                  <a:pt x="4077" y="1222"/>
                  <a:pt x="4096" y="1231"/>
                  <a:pt x="4114" y="1236"/>
                </a:cubicBezTo>
                <a:cubicBezTo>
                  <a:pt x="4143" y="1245"/>
                  <a:pt x="4171" y="1255"/>
                  <a:pt x="4199" y="1264"/>
                </a:cubicBezTo>
                <a:cubicBezTo>
                  <a:pt x="4247" y="1280"/>
                  <a:pt x="4252" y="1315"/>
                  <a:pt x="4311" y="1335"/>
                </a:cubicBezTo>
                <a:cubicBezTo>
                  <a:pt x="4330" y="1330"/>
                  <a:pt x="4348" y="1321"/>
                  <a:pt x="4367" y="1321"/>
                </a:cubicBezTo>
                <a:cubicBezTo>
                  <a:pt x="4382" y="1321"/>
                  <a:pt x="4337" y="1327"/>
                  <a:pt x="4325" y="1335"/>
                </a:cubicBezTo>
                <a:cubicBezTo>
                  <a:pt x="4295" y="1355"/>
                  <a:pt x="4286" y="1400"/>
                  <a:pt x="4255" y="1419"/>
                </a:cubicBezTo>
                <a:cubicBezTo>
                  <a:pt x="4230" y="1435"/>
                  <a:pt x="4199" y="1438"/>
                  <a:pt x="4171" y="1447"/>
                </a:cubicBezTo>
                <a:cubicBezTo>
                  <a:pt x="4157" y="1452"/>
                  <a:pt x="4129" y="1461"/>
                  <a:pt x="4129" y="1461"/>
                </a:cubicBezTo>
                <a:cubicBezTo>
                  <a:pt x="4115" y="1456"/>
                  <a:pt x="4101" y="1447"/>
                  <a:pt x="4086" y="1447"/>
                </a:cubicBezTo>
                <a:cubicBezTo>
                  <a:pt x="4021" y="1447"/>
                  <a:pt x="4004" y="1542"/>
                  <a:pt x="3974" y="1587"/>
                </a:cubicBezTo>
                <a:cubicBezTo>
                  <a:pt x="3954" y="1687"/>
                  <a:pt x="3983" y="1651"/>
                  <a:pt x="3876" y="1686"/>
                </a:cubicBezTo>
                <a:cubicBezTo>
                  <a:pt x="3862" y="1691"/>
                  <a:pt x="3847" y="1695"/>
                  <a:pt x="3833" y="1700"/>
                </a:cubicBezTo>
                <a:cubicBezTo>
                  <a:pt x="3819" y="1705"/>
                  <a:pt x="3791" y="1714"/>
                  <a:pt x="3791" y="1714"/>
                </a:cubicBezTo>
                <a:cubicBezTo>
                  <a:pt x="3777" y="1705"/>
                  <a:pt x="3766" y="1689"/>
                  <a:pt x="3749" y="1686"/>
                </a:cubicBezTo>
                <a:cubicBezTo>
                  <a:pt x="3683" y="1675"/>
                  <a:pt x="3696" y="1769"/>
                  <a:pt x="3651" y="1784"/>
                </a:cubicBezTo>
                <a:cubicBezTo>
                  <a:pt x="3540" y="1821"/>
                  <a:pt x="3596" y="1807"/>
                  <a:pt x="3482" y="1826"/>
                </a:cubicBezTo>
                <a:cubicBezTo>
                  <a:pt x="3468" y="1831"/>
                  <a:pt x="3449" y="1828"/>
                  <a:pt x="3440" y="1840"/>
                </a:cubicBezTo>
                <a:cubicBezTo>
                  <a:pt x="3409" y="1884"/>
                  <a:pt x="3427" y="1932"/>
                  <a:pt x="3384" y="1967"/>
                </a:cubicBezTo>
                <a:cubicBezTo>
                  <a:pt x="3372" y="1976"/>
                  <a:pt x="3356" y="1976"/>
                  <a:pt x="3342" y="1981"/>
                </a:cubicBezTo>
                <a:cubicBezTo>
                  <a:pt x="3323" y="2009"/>
                  <a:pt x="3305" y="2037"/>
                  <a:pt x="3286" y="2065"/>
                </a:cubicBezTo>
                <a:cubicBezTo>
                  <a:pt x="3276" y="2079"/>
                  <a:pt x="3267" y="2093"/>
                  <a:pt x="3257" y="2107"/>
                </a:cubicBezTo>
                <a:cubicBezTo>
                  <a:pt x="3248" y="2121"/>
                  <a:pt x="3229" y="2149"/>
                  <a:pt x="3229" y="2149"/>
                </a:cubicBezTo>
                <a:cubicBezTo>
                  <a:pt x="3238" y="2177"/>
                  <a:pt x="3285" y="2225"/>
                  <a:pt x="3257" y="2234"/>
                </a:cubicBezTo>
                <a:cubicBezTo>
                  <a:pt x="3161" y="2266"/>
                  <a:pt x="3131" y="2276"/>
                  <a:pt x="3047" y="2332"/>
                </a:cubicBezTo>
                <a:cubicBezTo>
                  <a:pt x="2936" y="2406"/>
                  <a:pt x="3075" y="2314"/>
                  <a:pt x="2962" y="2388"/>
                </a:cubicBezTo>
                <a:cubicBezTo>
                  <a:pt x="2948" y="2397"/>
                  <a:pt x="2920" y="2416"/>
                  <a:pt x="2920" y="2416"/>
                </a:cubicBezTo>
                <a:cubicBezTo>
                  <a:pt x="2887" y="2515"/>
                  <a:pt x="2901" y="2473"/>
                  <a:pt x="2878" y="2543"/>
                </a:cubicBezTo>
                <a:cubicBezTo>
                  <a:pt x="2873" y="2557"/>
                  <a:pt x="2876" y="2577"/>
                  <a:pt x="2864" y="2585"/>
                </a:cubicBezTo>
                <a:cubicBezTo>
                  <a:pt x="2850" y="2594"/>
                  <a:pt x="2836" y="2604"/>
                  <a:pt x="2822" y="2613"/>
                </a:cubicBezTo>
                <a:cubicBezTo>
                  <a:pt x="2813" y="2599"/>
                  <a:pt x="2810" y="2577"/>
                  <a:pt x="2794" y="2571"/>
                </a:cubicBezTo>
                <a:cubicBezTo>
                  <a:pt x="2771" y="2562"/>
                  <a:pt x="2699" y="2625"/>
                  <a:pt x="2696" y="2627"/>
                </a:cubicBezTo>
                <a:cubicBezTo>
                  <a:pt x="2674" y="2692"/>
                  <a:pt x="2662" y="2741"/>
                  <a:pt x="2625" y="2796"/>
                </a:cubicBezTo>
                <a:cubicBezTo>
                  <a:pt x="2605" y="2895"/>
                  <a:pt x="2619" y="2843"/>
                  <a:pt x="2583" y="2950"/>
                </a:cubicBezTo>
                <a:cubicBezTo>
                  <a:pt x="2578" y="2964"/>
                  <a:pt x="2569" y="2992"/>
                  <a:pt x="2569" y="2992"/>
                </a:cubicBezTo>
                <a:cubicBezTo>
                  <a:pt x="2584" y="3070"/>
                  <a:pt x="2598" y="3092"/>
                  <a:pt x="2653" y="3147"/>
                </a:cubicBezTo>
                <a:cubicBezTo>
                  <a:pt x="2625" y="3231"/>
                  <a:pt x="2663" y="3252"/>
                  <a:pt x="2724" y="3301"/>
                </a:cubicBezTo>
                <a:cubicBezTo>
                  <a:pt x="2781" y="3347"/>
                  <a:pt x="2718" y="3319"/>
                  <a:pt x="2794" y="3344"/>
                </a:cubicBezTo>
                <a:cubicBezTo>
                  <a:pt x="2803" y="3358"/>
                  <a:pt x="2809" y="3375"/>
                  <a:pt x="2822" y="3386"/>
                </a:cubicBezTo>
                <a:cubicBezTo>
                  <a:pt x="2834" y="3395"/>
                  <a:pt x="2854" y="3390"/>
                  <a:pt x="2864" y="3400"/>
                </a:cubicBezTo>
                <a:cubicBezTo>
                  <a:pt x="2874" y="3410"/>
                  <a:pt x="2868" y="3432"/>
                  <a:pt x="2878" y="3442"/>
                </a:cubicBezTo>
                <a:cubicBezTo>
                  <a:pt x="2888" y="3452"/>
                  <a:pt x="2907" y="3449"/>
                  <a:pt x="2920" y="3456"/>
                </a:cubicBezTo>
                <a:cubicBezTo>
                  <a:pt x="2935" y="3464"/>
                  <a:pt x="2947" y="3477"/>
                  <a:pt x="2962" y="3484"/>
                </a:cubicBezTo>
                <a:cubicBezTo>
                  <a:pt x="2994" y="3497"/>
                  <a:pt x="3028" y="3501"/>
                  <a:pt x="3061" y="3512"/>
                </a:cubicBezTo>
                <a:cubicBezTo>
                  <a:pt x="3066" y="3526"/>
                  <a:pt x="3068" y="3541"/>
                  <a:pt x="3075" y="3554"/>
                </a:cubicBezTo>
                <a:cubicBezTo>
                  <a:pt x="3083" y="3569"/>
                  <a:pt x="3096" y="3581"/>
                  <a:pt x="3103" y="3596"/>
                </a:cubicBezTo>
                <a:cubicBezTo>
                  <a:pt x="3115" y="3623"/>
                  <a:pt x="3131" y="3681"/>
                  <a:pt x="3131" y="3681"/>
                </a:cubicBezTo>
                <a:cubicBezTo>
                  <a:pt x="3124" y="3709"/>
                  <a:pt x="3103" y="3751"/>
                  <a:pt x="3131" y="3779"/>
                </a:cubicBezTo>
                <a:cubicBezTo>
                  <a:pt x="3167" y="3815"/>
                  <a:pt x="3221" y="3827"/>
                  <a:pt x="3257" y="3863"/>
                </a:cubicBezTo>
                <a:cubicBezTo>
                  <a:pt x="3326" y="3932"/>
                  <a:pt x="3292" y="3905"/>
                  <a:pt x="3356" y="3948"/>
                </a:cubicBezTo>
                <a:cubicBezTo>
                  <a:pt x="3400" y="4015"/>
                  <a:pt x="3379" y="3974"/>
                  <a:pt x="3412" y="4074"/>
                </a:cubicBezTo>
                <a:cubicBezTo>
                  <a:pt x="3423" y="4106"/>
                  <a:pt x="3468" y="4111"/>
                  <a:pt x="3496" y="4130"/>
                </a:cubicBezTo>
                <a:cubicBezTo>
                  <a:pt x="3512" y="4141"/>
                  <a:pt x="3534" y="4138"/>
                  <a:pt x="3553" y="4144"/>
                </a:cubicBezTo>
                <a:cubicBezTo>
                  <a:pt x="3581" y="4152"/>
                  <a:pt x="3637" y="4172"/>
                  <a:pt x="3637" y="4172"/>
                </a:cubicBezTo>
                <a:cubicBezTo>
                  <a:pt x="3646" y="4182"/>
                  <a:pt x="3658" y="4189"/>
                  <a:pt x="3665" y="4201"/>
                </a:cubicBezTo>
                <a:cubicBezTo>
                  <a:pt x="3673" y="4214"/>
                  <a:pt x="3670" y="4231"/>
                  <a:pt x="3679" y="4243"/>
                </a:cubicBezTo>
                <a:cubicBezTo>
                  <a:pt x="3690" y="4256"/>
                  <a:pt x="3707" y="4262"/>
                  <a:pt x="3721" y="4271"/>
                </a:cubicBezTo>
                <a:cubicBezTo>
                  <a:pt x="3746" y="4345"/>
                  <a:pt x="3727" y="4301"/>
                  <a:pt x="3791" y="4397"/>
                </a:cubicBezTo>
                <a:cubicBezTo>
                  <a:pt x="3800" y="4411"/>
                  <a:pt x="3819" y="4439"/>
                  <a:pt x="3819" y="4439"/>
                </a:cubicBezTo>
                <a:cubicBezTo>
                  <a:pt x="3704" y="4516"/>
                  <a:pt x="3529" y="4433"/>
                  <a:pt x="3398" y="4425"/>
                </a:cubicBezTo>
                <a:cubicBezTo>
                  <a:pt x="3295" y="4418"/>
                  <a:pt x="3192" y="4416"/>
                  <a:pt x="3089" y="4411"/>
                </a:cubicBezTo>
                <a:cubicBezTo>
                  <a:pt x="3061" y="4406"/>
                  <a:pt x="3026" y="4416"/>
                  <a:pt x="3005" y="4397"/>
                </a:cubicBezTo>
                <a:cubicBezTo>
                  <a:pt x="2983" y="4378"/>
                  <a:pt x="2998" y="4334"/>
                  <a:pt x="2977" y="4313"/>
                </a:cubicBezTo>
                <a:cubicBezTo>
                  <a:pt x="2955" y="4292"/>
                  <a:pt x="2946" y="4259"/>
                  <a:pt x="2920" y="4243"/>
                </a:cubicBezTo>
                <a:cubicBezTo>
                  <a:pt x="2895" y="4227"/>
                  <a:pt x="2836" y="4215"/>
                  <a:pt x="2836" y="4215"/>
                </a:cubicBezTo>
                <a:cubicBezTo>
                  <a:pt x="2791" y="4184"/>
                  <a:pt x="2770" y="4147"/>
                  <a:pt x="2724" y="4116"/>
                </a:cubicBezTo>
                <a:cubicBezTo>
                  <a:pt x="2662" y="4022"/>
                  <a:pt x="2735" y="4114"/>
                  <a:pt x="2653" y="4060"/>
                </a:cubicBezTo>
                <a:cubicBezTo>
                  <a:pt x="2636" y="4049"/>
                  <a:pt x="2625" y="4032"/>
                  <a:pt x="2611" y="4018"/>
                </a:cubicBezTo>
                <a:cubicBezTo>
                  <a:pt x="2589" y="3884"/>
                  <a:pt x="2556" y="3837"/>
                  <a:pt x="2499" y="3723"/>
                </a:cubicBezTo>
                <a:cubicBezTo>
                  <a:pt x="2491" y="3708"/>
                  <a:pt x="2482" y="3694"/>
                  <a:pt x="2471" y="3681"/>
                </a:cubicBezTo>
                <a:cubicBezTo>
                  <a:pt x="2449" y="3656"/>
                  <a:pt x="2401" y="3610"/>
                  <a:pt x="2401" y="3610"/>
                </a:cubicBezTo>
                <a:cubicBezTo>
                  <a:pt x="2382" y="3615"/>
                  <a:pt x="2363" y="3619"/>
                  <a:pt x="2344" y="3625"/>
                </a:cubicBezTo>
                <a:cubicBezTo>
                  <a:pt x="2330" y="3629"/>
                  <a:pt x="2316" y="3644"/>
                  <a:pt x="2302" y="3639"/>
                </a:cubicBezTo>
                <a:cubicBezTo>
                  <a:pt x="2270" y="3628"/>
                  <a:pt x="2218" y="3582"/>
                  <a:pt x="2218" y="3582"/>
                </a:cubicBezTo>
                <a:cubicBezTo>
                  <a:pt x="2167" y="3429"/>
                  <a:pt x="2248" y="3661"/>
                  <a:pt x="2176" y="3498"/>
                </a:cubicBezTo>
                <a:cubicBezTo>
                  <a:pt x="2153" y="3446"/>
                  <a:pt x="2139" y="3385"/>
                  <a:pt x="2120" y="3330"/>
                </a:cubicBezTo>
                <a:cubicBezTo>
                  <a:pt x="2110" y="3302"/>
                  <a:pt x="2112" y="3266"/>
                  <a:pt x="2091" y="3245"/>
                </a:cubicBezTo>
                <a:cubicBezTo>
                  <a:pt x="2077" y="3231"/>
                  <a:pt x="2063" y="3217"/>
                  <a:pt x="2049" y="3203"/>
                </a:cubicBezTo>
                <a:cubicBezTo>
                  <a:pt x="2044" y="3189"/>
                  <a:pt x="2047" y="3170"/>
                  <a:pt x="2035" y="3161"/>
                </a:cubicBezTo>
                <a:cubicBezTo>
                  <a:pt x="2011" y="3144"/>
                  <a:pt x="1979" y="3142"/>
                  <a:pt x="1951" y="3133"/>
                </a:cubicBezTo>
                <a:cubicBezTo>
                  <a:pt x="1923" y="3124"/>
                  <a:pt x="1892" y="3121"/>
                  <a:pt x="1867" y="3105"/>
                </a:cubicBezTo>
                <a:cubicBezTo>
                  <a:pt x="1853" y="3096"/>
                  <a:pt x="1840" y="3084"/>
                  <a:pt x="1825" y="3077"/>
                </a:cubicBezTo>
                <a:cubicBezTo>
                  <a:pt x="1793" y="3064"/>
                  <a:pt x="1759" y="3060"/>
                  <a:pt x="1726" y="3049"/>
                </a:cubicBezTo>
                <a:cubicBezTo>
                  <a:pt x="1654" y="2975"/>
                  <a:pt x="1564" y="2970"/>
                  <a:pt x="1473" y="2936"/>
                </a:cubicBezTo>
                <a:cubicBezTo>
                  <a:pt x="1418" y="2915"/>
                  <a:pt x="1376" y="2894"/>
                  <a:pt x="1319" y="2880"/>
                </a:cubicBezTo>
                <a:cubicBezTo>
                  <a:pt x="1352" y="2780"/>
                  <a:pt x="1331" y="2821"/>
                  <a:pt x="1375" y="2754"/>
                </a:cubicBezTo>
                <a:cubicBezTo>
                  <a:pt x="1407" y="2656"/>
                  <a:pt x="1369" y="2779"/>
                  <a:pt x="1403" y="2627"/>
                </a:cubicBezTo>
                <a:cubicBezTo>
                  <a:pt x="1406" y="2613"/>
                  <a:pt x="1405" y="2594"/>
                  <a:pt x="1417" y="2585"/>
                </a:cubicBezTo>
                <a:cubicBezTo>
                  <a:pt x="1441" y="2568"/>
                  <a:pt x="1501" y="2557"/>
                  <a:pt x="1501" y="2557"/>
                </a:cubicBezTo>
                <a:cubicBezTo>
                  <a:pt x="1521" y="2496"/>
                  <a:pt x="1502" y="2506"/>
                  <a:pt x="1586" y="2529"/>
                </a:cubicBezTo>
                <a:cubicBezTo>
                  <a:pt x="1614" y="2537"/>
                  <a:pt x="1670" y="2557"/>
                  <a:pt x="1670" y="2557"/>
                </a:cubicBezTo>
                <a:cubicBezTo>
                  <a:pt x="1684" y="2548"/>
                  <a:pt x="1697" y="2536"/>
                  <a:pt x="1712" y="2529"/>
                </a:cubicBezTo>
                <a:cubicBezTo>
                  <a:pt x="1739" y="2517"/>
                  <a:pt x="1796" y="2501"/>
                  <a:pt x="1796" y="2501"/>
                </a:cubicBezTo>
                <a:cubicBezTo>
                  <a:pt x="1818" y="2480"/>
                  <a:pt x="1830" y="2450"/>
                  <a:pt x="1853" y="2430"/>
                </a:cubicBezTo>
                <a:cubicBezTo>
                  <a:pt x="1911" y="2378"/>
                  <a:pt x="1922" y="2379"/>
                  <a:pt x="1979" y="2360"/>
                </a:cubicBezTo>
                <a:cubicBezTo>
                  <a:pt x="2002" y="2290"/>
                  <a:pt x="1999" y="2275"/>
                  <a:pt x="1937" y="2234"/>
                </a:cubicBezTo>
                <a:cubicBezTo>
                  <a:pt x="1911" y="2157"/>
                  <a:pt x="1867" y="2176"/>
                  <a:pt x="1782" y="2163"/>
                </a:cubicBezTo>
                <a:cubicBezTo>
                  <a:pt x="1773" y="2149"/>
                  <a:pt x="1754" y="2138"/>
                  <a:pt x="1754" y="2121"/>
                </a:cubicBezTo>
                <a:cubicBezTo>
                  <a:pt x="1754" y="2104"/>
                  <a:pt x="1774" y="2094"/>
                  <a:pt x="1782" y="2079"/>
                </a:cubicBezTo>
                <a:cubicBezTo>
                  <a:pt x="1789" y="2066"/>
                  <a:pt x="1791" y="2051"/>
                  <a:pt x="1796" y="2037"/>
                </a:cubicBezTo>
                <a:cubicBezTo>
                  <a:pt x="1791" y="2014"/>
                  <a:pt x="1805" y="1962"/>
                  <a:pt x="1782" y="1967"/>
                </a:cubicBezTo>
                <a:cubicBezTo>
                  <a:pt x="1749" y="1974"/>
                  <a:pt x="1726" y="2051"/>
                  <a:pt x="1726" y="2051"/>
                </a:cubicBezTo>
                <a:cubicBezTo>
                  <a:pt x="1694" y="2040"/>
                  <a:pt x="1662" y="2039"/>
                  <a:pt x="1656" y="1995"/>
                </a:cubicBezTo>
                <a:cubicBezTo>
                  <a:pt x="1653" y="1976"/>
                  <a:pt x="1665" y="1957"/>
                  <a:pt x="1670" y="1939"/>
                </a:cubicBezTo>
                <a:cubicBezTo>
                  <a:pt x="1679" y="1910"/>
                  <a:pt x="1698" y="1854"/>
                  <a:pt x="1698" y="1854"/>
                </a:cubicBezTo>
                <a:cubicBezTo>
                  <a:pt x="1693" y="1826"/>
                  <a:pt x="1697" y="1795"/>
                  <a:pt x="1684" y="1770"/>
                </a:cubicBezTo>
                <a:cubicBezTo>
                  <a:pt x="1659" y="1721"/>
                  <a:pt x="1561" y="1729"/>
                  <a:pt x="1515" y="1714"/>
                </a:cubicBezTo>
                <a:cubicBezTo>
                  <a:pt x="1444" y="1608"/>
                  <a:pt x="1414" y="1646"/>
                  <a:pt x="1263" y="1658"/>
                </a:cubicBezTo>
                <a:cubicBezTo>
                  <a:pt x="1241" y="1679"/>
                  <a:pt x="1213" y="1693"/>
                  <a:pt x="1192" y="1714"/>
                </a:cubicBezTo>
                <a:cubicBezTo>
                  <a:pt x="1159" y="1747"/>
                  <a:pt x="1150" y="1798"/>
                  <a:pt x="1136" y="1840"/>
                </a:cubicBezTo>
                <a:cubicBezTo>
                  <a:pt x="1127" y="1868"/>
                  <a:pt x="1052" y="1868"/>
                  <a:pt x="1052" y="1868"/>
                </a:cubicBezTo>
                <a:cubicBezTo>
                  <a:pt x="945" y="1832"/>
                  <a:pt x="841" y="1828"/>
                  <a:pt x="729" y="1812"/>
                </a:cubicBezTo>
                <a:cubicBezTo>
                  <a:pt x="715" y="1803"/>
                  <a:pt x="667" y="1775"/>
                  <a:pt x="658" y="1756"/>
                </a:cubicBezTo>
                <a:cubicBezTo>
                  <a:pt x="605" y="1651"/>
                  <a:pt x="668" y="1685"/>
                  <a:pt x="588" y="1658"/>
                </a:cubicBezTo>
                <a:cubicBezTo>
                  <a:pt x="555" y="1609"/>
                  <a:pt x="523" y="1545"/>
                  <a:pt x="504" y="1489"/>
                </a:cubicBezTo>
                <a:cubicBezTo>
                  <a:pt x="531" y="1380"/>
                  <a:pt x="564" y="1302"/>
                  <a:pt x="644" y="1222"/>
                </a:cubicBezTo>
                <a:cubicBezTo>
                  <a:pt x="630" y="1217"/>
                  <a:pt x="615" y="1215"/>
                  <a:pt x="602" y="1208"/>
                </a:cubicBezTo>
                <a:cubicBezTo>
                  <a:pt x="587" y="1200"/>
                  <a:pt x="576" y="1177"/>
                  <a:pt x="560" y="1180"/>
                </a:cubicBezTo>
                <a:cubicBezTo>
                  <a:pt x="544" y="1183"/>
                  <a:pt x="543" y="1209"/>
                  <a:pt x="532" y="1222"/>
                </a:cubicBezTo>
                <a:cubicBezTo>
                  <a:pt x="519" y="1237"/>
                  <a:pt x="504" y="1250"/>
                  <a:pt x="490" y="1264"/>
                </a:cubicBezTo>
                <a:cubicBezTo>
                  <a:pt x="481" y="1250"/>
                  <a:pt x="475" y="1233"/>
                  <a:pt x="462" y="1222"/>
                </a:cubicBezTo>
                <a:cubicBezTo>
                  <a:pt x="436" y="1200"/>
                  <a:pt x="377" y="1166"/>
                  <a:pt x="377" y="1166"/>
                </a:cubicBezTo>
                <a:cubicBezTo>
                  <a:pt x="322" y="1002"/>
                  <a:pt x="371" y="1166"/>
                  <a:pt x="335" y="983"/>
                </a:cubicBezTo>
                <a:cubicBezTo>
                  <a:pt x="332" y="969"/>
                  <a:pt x="331" y="951"/>
                  <a:pt x="321" y="941"/>
                </a:cubicBezTo>
                <a:cubicBezTo>
                  <a:pt x="311" y="931"/>
                  <a:pt x="292" y="934"/>
                  <a:pt x="279" y="927"/>
                </a:cubicBezTo>
                <a:cubicBezTo>
                  <a:pt x="264" y="919"/>
                  <a:pt x="252" y="906"/>
                  <a:pt x="237" y="899"/>
                </a:cubicBezTo>
                <a:cubicBezTo>
                  <a:pt x="210" y="887"/>
                  <a:pt x="153" y="871"/>
                  <a:pt x="153" y="871"/>
                </a:cubicBezTo>
                <a:cubicBezTo>
                  <a:pt x="144" y="857"/>
                  <a:pt x="138" y="839"/>
                  <a:pt x="125" y="829"/>
                </a:cubicBezTo>
                <a:cubicBezTo>
                  <a:pt x="113" y="820"/>
                  <a:pt x="93" y="826"/>
                  <a:pt x="82" y="815"/>
                </a:cubicBezTo>
                <a:cubicBezTo>
                  <a:pt x="71" y="805"/>
                  <a:pt x="76" y="785"/>
                  <a:pt x="68" y="773"/>
                </a:cubicBezTo>
                <a:cubicBezTo>
                  <a:pt x="57" y="756"/>
                  <a:pt x="40" y="744"/>
                  <a:pt x="26" y="730"/>
                </a:cubicBezTo>
                <a:cubicBezTo>
                  <a:pt x="0" y="652"/>
                  <a:pt x="7" y="719"/>
                  <a:pt x="54" y="660"/>
                </a:cubicBezTo>
                <a:cubicBezTo>
                  <a:pt x="63" y="648"/>
                  <a:pt x="60" y="631"/>
                  <a:pt x="68" y="618"/>
                </a:cubicBezTo>
                <a:cubicBezTo>
                  <a:pt x="93" y="578"/>
                  <a:pt x="141" y="575"/>
                  <a:pt x="181" y="562"/>
                </a:cubicBezTo>
                <a:cubicBezTo>
                  <a:pt x="197" y="557"/>
                  <a:pt x="208" y="541"/>
                  <a:pt x="223" y="534"/>
                </a:cubicBezTo>
                <a:cubicBezTo>
                  <a:pt x="250" y="522"/>
                  <a:pt x="307" y="506"/>
                  <a:pt x="307" y="506"/>
                </a:cubicBezTo>
                <a:cubicBezTo>
                  <a:pt x="359" y="513"/>
                  <a:pt x="418" y="505"/>
                  <a:pt x="462" y="534"/>
                </a:cubicBezTo>
                <a:cubicBezTo>
                  <a:pt x="589" y="618"/>
                  <a:pt x="395" y="544"/>
                  <a:pt x="532" y="590"/>
                </a:cubicBezTo>
                <a:cubicBezTo>
                  <a:pt x="554" y="657"/>
                  <a:pt x="566" y="653"/>
                  <a:pt x="630" y="632"/>
                </a:cubicBezTo>
                <a:cubicBezTo>
                  <a:pt x="655" y="558"/>
                  <a:pt x="633" y="600"/>
                  <a:pt x="715" y="520"/>
                </a:cubicBezTo>
                <a:cubicBezTo>
                  <a:pt x="727" y="508"/>
                  <a:pt x="729" y="487"/>
                  <a:pt x="743" y="478"/>
                </a:cubicBezTo>
                <a:cubicBezTo>
                  <a:pt x="768" y="462"/>
                  <a:pt x="902" y="439"/>
                  <a:pt x="925" y="435"/>
                </a:cubicBezTo>
                <a:cubicBezTo>
                  <a:pt x="943" y="490"/>
                  <a:pt x="962" y="502"/>
                  <a:pt x="1010" y="534"/>
                </a:cubicBezTo>
                <a:cubicBezTo>
                  <a:pt x="1029" y="529"/>
                  <a:pt x="1047" y="520"/>
                  <a:pt x="1066" y="520"/>
                </a:cubicBezTo>
                <a:cubicBezTo>
                  <a:pt x="1136" y="520"/>
                  <a:pt x="1184" y="583"/>
                  <a:pt x="1249" y="604"/>
                </a:cubicBezTo>
                <a:cubicBezTo>
                  <a:pt x="1268" y="576"/>
                  <a:pt x="1286" y="548"/>
                  <a:pt x="1305" y="520"/>
                </a:cubicBezTo>
                <a:cubicBezTo>
                  <a:pt x="1313" y="508"/>
                  <a:pt x="1310" y="490"/>
                  <a:pt x="1319" y="478"/>
                </a:cubicBezTo>
                <a:cubicBezTo>
                  <a:pt x="1338" y="454"/>
                  <a:pt x="1377" y="444"/>
                  <a:pt x="1403" y="435"/>
                </a:cubicBezTo>
                <a:cubicBezTo>
                  <a:pt x="1426" y="440"/>
                  <a:pt x="1452" y="438"/>
                  <a:pt x="1473" y="450"/>
                </a:cubicBezTo>
                <a:cubicBezTo>
                  <a:pt x="1488" y="458"/>
                  <a:pt x="1484" y="489"/>
                  <a:pt x="1501" y="492"/>
                </a:cubicBezTo>
                <a:cubicBezTo>
                  <a:pt x="1552" y="500"/>
                  <a:pt x="1604" y="483"/>
                  <a:pt x="1656" y="478"/>
                </a:cubicBezTo>
                <a:cubicBezTo>
                  <a:pt x="1710" y="442"/>
                  <a:pt x="1770" y="429"/>
                  <a:pt x="1825" y="393"/>
                </a:cubicBezTo>
                <a:cubicBezTo>
                  <a:pt x="1834" y="365"/>
                  <a:pt x="1844" y="337"/>
                  <a:pt x="1853" y="309"/>
                </a:cubicBezTo>
                <a:cubicBezTo>
                  <a:pt x="1878" y="235"/>
                  <a:pt x="1855" y="275"/>
                  <a:pt x="1951" y="211"/>
                </a:cubicBezTo>
                <a:cubicBezTo>
                  <a:pt x="1976" y="195"/>
                  <a:pt x="2007" y="192"/>
                  <a:pt x="2035" y="183"/>
                </a:cubicBezTo>
                <a:cubicBezTo>
                  <a:pt x="2049" y="178"/>
                  <a:pt x="2077" y="169"/>
                  <a:pt x="2077" y="169"/>
                </a:cubicBezTo>
                <a:cubicBezTo>
                  <a:pt x="2115" y="131"/>
                  <a:pt x="2165" y="74"/>
                  <a:pt x="2218" y="56"/>
                </a:cubicBezTo>
                <a:cubicBezTo>
                  <a:pt x="2322" y="21"/>
                  <a:pt x="2276" y="41"/>
                  <a:pt x="2358" y="0"/>
                </a:cubicBezTo>
                <a:close/>
              </a:path>
            </a:pathLst>
          </a:custGeom>
          <a:gradFill rotWithShape="1">
            <a:gsLst>
              <a:gs pos="0">
                <a:srgbClr val="FFCC00"/>
              </a:gs>
              <a:gs pos="100000">
                <a:srgbClr val="765E00"/>
              </a:gs>
            </a:gsLst>
            <a:lin ang="5400000" scaled="1"/>
          </a:gradFill>
          <a:ln w="9525">
            <a:miter lim="800000"/>
            <a:headEnd/>
            <a:tailEnd/>
          </a:ln>
          <a:scene3d>
            <a:camera prst="legacyObliqueFront"/>
            <a:lightRig rig="legacyFlat3" dir="b"/>
          </a:scene3d>
          <a:sp3d extrusionH="887400" prstMaterial="legacyMatte">
            <a:bevelT w="13500" h="13500" prst="angle"/>
            <a:bevelB w="13500" h="13500" prst="angle"/>
            <a:extrusionClr>
              <a:srgbClr val="FFCC00"/>
            </a:extrusionClr>
          </a:sp3d>
        </p:spPr>
        <p:txBody>
          <a:bodyPr>
            <a:flatTx/>
          </a:bodyPr>
          <a:lstStyle/>
          <a:p>
            <a:endParaRPr lang="en-US"/>
          </a:p>
        </p:txBody>
      </p:sp>
      <p:sp>
        <p:nvSpPr>
          <p:cNvPr id="9228" name="Freeform 12"/>
          <p:cNvSpPr>
            <a:spLocks/>
          </p:cNvSpPr>
          <p:nvPr/>
        </p:nvSpPr>
        <p:spPr bwMode="auto">
          <a:xfrm>
            <a:off x="5943600" y="1981200"/>
            <a:ext cx="4953000" cy="5257800"/>
          </a:xfrm>
          <a:custGeom>
            <a:avLst/>
            <a:gdLst>
              <a:gd name="T0" fmla="*/ 1826 w 2910"/>
              <a:gd name="T1" fmla="*/ 99 h 3146"/>
              <a:gd name="T2" fmla="*/ 1911 w 2910"/>
              <a:gd name="T3" fmla="*/ 155 h 3146"/>
              <a:gd name="T4" fmla="*/ 2051 w 2910"/>
              <a:gd name="T5" fmla="*/ 113 h 3146"/>
              <a:gd name="T6" fmla="*/ 2136 w 2910"/>
              <a:gd name="T7" fmla="*/ 14 h 3146"/>
              <a:gd name="T8" fmla="*/ 2234 w 2910"/>
              <a:gd name="T9" fmla="*/ 57 h 3146"/>
              <a:gd name="T10" fmla="*/ 2402 w 2910"/>
              <a:gd name="T11" fmla="*/ 71 h 3146"/>
              <a:gd name="T12" fmla="*/ 2543 w 2910"/>
              <a:gd name="T13" fmla="*/ 141 h 3146"/>
              <a:gd name="T14" fmla="*/ 2599 w 2910"/>
              <a:gd name="T15" fmla="*/ 183 h 3146"/>
              <a:gd name="T16" fmla="*/ 2599 w 2910"/>
              <a:gd name="T17" fmla="*/ 57 h 3146"/>
              <a:gd name="T18" fmla="*/ 2782 w 2910"/>
              <a:gd name="T19" fmla="*/ 253 h 3146"/>
              <a:gd name="T20" fmla="*/ 2683 w 2910"/>
              <a:gd name="T21" fmla="*/ 534 h 3146"/>
              <a:gd name="T22" fmla="*/ 2740 w 2910"/>
              <a:gd name="T23" fmla="*/ 647 h 3146"/>
              <a:gd name="T24" fmla="*/ 2824 w 2910"/>
              <a:gd name="T25" fmla="*/ 759 h 3146"/>
              <a:gd name="T26" fmla="*/ 2796 w 2910"/>
              <a:gd name="T27" fmla="*/ 1054 h 3146"/>
              <a:gd name="T28" fmla="*/ 2669 w 2910"/>
              <a:gd name="T29" fmla="*/ 1096 h 3146"/>
              <a:gd name="T30" fmla="*/ 2557 w 2910"/>
              <a:gd name="T31" fmla="*/ 1307 h 3146"/>
              <a:gd name="T32" fmla="*/ 2641 w 2910"/>
              <a:gd name="T33" fmla="*/ 1602 h 3146"/>
              <a:gd name="T34" fmla="*/ 2838 w 2910"/>
              <a:gd name="T35" fmla="*/ 1658 h 3146"/>
              <a:gd name="T36" fmla="*/ 2866 w 2910"/>
              <a:gd name="T37" fmla="*/ 1742 h 3146"/>
              <a:gd name="T38" fmla="*/ 2810 w 2910"/>
              <a:gd name="T39" fmla="*/ 1953 h 3146"/>
              <a:gd name="T40" fmla="*/ 2824 w 2910"/>
              <a:gd name="T41" fmla="*/ 2361 h 3146"/>
              <a:gd name="T42" fmla="*/ 2852 w 2910"/>
              <a:gd name="T43" fmla="*/ 3133 h 3146"/>
              <a:gd name="T44" fmla="*/ 1869 w 2910"/>
              <a:gd name="T45" fmla="*/ 3077 h 3146"/>
              <a:gd name="T46" fmla="*/ 1194 w 2910"/>
              <a:gd name="T47" fmla="*/ 3105 h 3146"/>
              <a:gd name="T48" fmla="*/ 1124 w 2910"/>
              <a:gd name="T49" fmla="*/ 3035 h 3146"/>
              <a:gd name="T50" fmla="*/ 941 w 2910"/>
              <a:gd name="T51" fmla="*/ 2909 h 3146"/>
              <a:gd name="T52" fmla="*/ 857 w 2910"/>
              <a:gd name="T53" fmla="*/ 2880 h 3146"/>
              <a:gd name="T54" fmla="*/ 787 w 2910"/>
              <a:gd name="T55" fmla="*/ 2712 h 3146"/>
              <a:gd name="T56" fmla="*/ 717 w 2910"/>
              <a:gd name="T57" fmla="*/ 2642 h 3146"/>
              <a:gd name="T58" fmla="*/ 604 w 2910"/>
              <a:gd name="T59" fmla="*/ 2585 h 3146"/>
              <a:gd name="T60" fmla="*/ 492 w 2910"/>
              <a:gd name="T61" fmla="*/ 2318 h 3146"/>
              <a:gd name="T62" fmla="*/ 155 w 2910"/>
              <a:gd name="T63" fmla="*/ 2094 h 3146"/>
              <a:gd name="T64" fmla="*/ 56 w 2910"/>
              <a:gd name="T65" fmla="*/ 1911 h 3146"/>
              <a:gd name="T66" fmla="*/ 0 w 2910"/>
              <a:gd name="T67" fmla="*/ 1785 h 3146"/>
              <a:gd name="T68" fmla="*/ 70 w 2910"/>
              <a:gd name="T69" fmla="*/ 1546 h 3146"/>
              <a:gd name="T70" fmla="*/ 141 w 2910"/>
              <a:gd name="T71" fmla="*/ 1349 h 3146"/>
              <a:gd name="T72" fmla="*/ 309 w 2910"/>
              <a:gd name="T73" fmla="*/ 1321 h 3146"/>
              <a:gd name="T74" fmla="*/ 365 w 2910"/>
              <a:gd name="T75" fmla="*/ 1223 h 3146"/>
              <a:gd name="T76" fmla="*/ 408 w 2910"/>
              <a:gd name="T77" fmla="*/ 1152 h 3146"/>
              <a:gd name="T78" fmla="*/ 590 w 2910"/>
              <a:gd name="T79" fmla="*/ 1040 h 3146"/>
              <a:gd name="T80" fmla="*/ 660 w 2910"/>
              <a:gd name="T81" fmla="*/ 900 h 3146"/>
              <a:gd name="T82" fmla="*/ 745 w 2910"/>
              <a:gd name="T83" fmla="*/ 759 h 3146"/>
              <a:gd name="T84" fmla="*/ 815 w 2910"/>
              <a:gd name="T85" fmla="*/ 703 h 3146"/>
              <a:gd name="T86" fmla="*/ 1068 w 2910"/>
              <a:gd name="T87" fmla="*/ 562 h 3146"/>
              <a:gd name="T88" fmla="*/ 1166 w 2910"/>
              <a:gd name="T89" fmla="*/ 464 h 3146"/>
              <a:gd name="T90" fmla="*/ 1377 w 2910"/>
              <a:gd name="T91" fmla="*/ 408 h 3146"/>
              <a:gd name="T92" fmla="*/ 1489 w 2910"/>
              <a:gd name="T93" fmla="*/ 197 h 3146"/>
              <a:gd name="T94" fmla="*/ 1756 w 2910"/>
              <a:gd name="T95" fmla="*/ 113 h 3146"/>
              <a:gd name="T96" fmla="*/ 1742 w 2910"/>
              <a:gd name="T97" fmla="*/ 99 h 314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w 2910"/>
              <a:gd name="T148" fmla="*/ 0 h 3146"/>
              <a:gd name="T149" fmla="*/ 2910 w 2910"/>
              <a:gd name="T150" fmla="*/ 3146 h 3146"/>
            </a:gdLst>
            <a:ahLst/>
            <a:cxnLst>
              <a:cxn ang="T98">
                <a:pos x="T0" y="T1"/>
              </a:cxn>
              <a:cxn ang="T99">
                <a:pos x="T2" y="T3"/>
              </a:cxn>
              <a:cxn ang="T100">
                <a:pos x="T4" y="T5"/>
              </a:cxn>
              <a:cxn ang="T101">
                <a:pos x="T6" y="T7"/>
              </a:cxn>
              <a:cxn ang="T102">
                <a:pos x="T8" y="T9"/>
              </a:cxn>
              <a:cxn ang="T103">
                <a:pos x="T10" y="T11"/>
              </a:cxn>
              <a:cxn ang="T104">
                <a:pos x="T12" y="T13"/>
              </a:cxn>
              <a:cxn ang="T105">
                <a:pos x="T14" y="T15"/>
              </a:cxn>
              <a:cxn ang="T106">
                <a:pos x="T16" y="T17"/>
              </a:cxn>
              <a:cxn ang="T107">
                <a:pos x="T18" y="T19"/>
              </a:cxn>
              <a:cxn ang="T108">
                <a:pos x="T20" y="T21"/>
              </a:cxn>
              <a:cxn ang="T109">
                <a:pos x="T22" y="T23"/>
              </a:cxn>
              <a:cxn ang="T110">
                <a:pos x="T24" y="T25"/>
              </a:cxn>
              <a:cxn ang="T111">
                <a:pos x="T26" y="T27"/>
              </a:cxn>
              <a:cxn ang="T112">
                <a:pos x="T28" y="T29"/>
              </a:cxn>
              <a:cxn ang="T113">
                <a:pos x="T30" y="T31"/>
              </a:cxn>
              <a:cxn ang="T114">
                <a:pos x="T32" y="T33"/>
              </a:cxn>
              <a:cxn ang="T115">
                <a:pos x="T34" y="T35"/>
              </a:cxn>
              <a:cxn ang="T116">
                <a:pos x="T36" y="T37"/>
              </a:cxn>
              <a:cxn ang="T117">
                <a:pos x="T38" y="T39"/>
              </a:cxn>
              <a:cxn ang="T118">
                <a:pos x="T40" y="T41"/>
              </a:cxn>
              <a:cxn ang="T119">
                <a:pos x="T42" y="T43"/>
              </a:cxn>
              <a:cxn ang="T120">
                <a:pos x="T44" y="T45"/>
              </a:cxn>
              <a:cxn ang="T121">
                <a:pos x="T46" y="T47"/>
              </a:cxn>
              <a:cxn ang="T122">
                <a:pos x="T48" y="T49"/>
              </a:cxn>
              <a:cxn ang="T123">
                <a:pos x="T50" y="T51"/>
              </a:cxn>
              <a:cxn ang="T124">
                <a:pos x="T52" y="T53"/>
              </a:cxn>
              <a:cxn ang="T125">
                <a:pos x="T54" y="T55"/>
              </a:cxn>
              <a:cxn ang="T126">
                <a:pos x="T56" y="T57"/>
              </a:cxn>
              <a:cxn ang="T127">
                <a:pos x="T58" y="T59"/>
              </a:cxn>
              <a:cxn ang="T128">
                <a:pos x="T60" y="T61"/>
              </a:cxn>
              <a:cxn ang="T129">
                <a:pos x="T62" y="T63"/>
              </a:cxn>
              <a:cxn ang="T130">
                <a:pos x="T64" y="T65"/>
              </a:cxn>
              <a:cxn ang="T131">
                <a:pos x="T66" y="T67"/>
              </a:cxn>
              <a:cxn ang="T132">
                <a:pos x="T68" y="T69"/>
              </a:cxn>
              <a:cxn ang="T133">
                <a:pos x="T70" y="T71"/>
              </a:cxn>
              <a:cxn ang="T134">
                <a:pos x="T72" y="T73"/>
              </a:cxn>
              <a:cxn ang="T135">
                <a:pos x="T74" y="T75"/>
              </a:cxn>
              <a:cxn ang="T136">
                <a:pos x="T76" y="T77"/>
              </a:cxn>
              <a:cxn ang="T137">
                <a:pos x="T78" y="T79"/>
              </a:cxn>
              <a:cxn ang="T138">
                <a:pos x="T80" y="T81"/>
              </a:cxn>
              <a:cxn ang="T139">
                <a:pos x="T82" y="T83"/>
              </a:cxn>
              <a:cxn ang="T140">
                <a:pos x="T84" y="T85"/>
              </a:cxn>
              <a:cxn ang="T141">
                <a:pos x="T86" y="T87"/>
              </a:cxn>
              <a:cxn ang="T142">
                <a:pos x="T88" y="T89"/>
              </a:cxn>
              <a:cxn ang="T143">
                <a:pos x="T90" y="T91"/>
              </a:cxn>
              <a:cxn ang="T144">
                <a:pos x="T92" y="T93"/>
              </a:cxn>
              <a:cxn ang="T145">
                <a:pos x="T94" y="T95"/>
              </a:cxn>
              <a:cxn ang="T146">
                <a:pos x="T96" y="T97"/>
              </a:cxn>
            </a:cxnLst>
            <a:rect l="T147" t="T148" r="T149" b="T150"/>
            <a:pathLst>
              <a:path w="2910" h="3146">
                <a:moveTo>
                  <a:pt x="1742" y="99"/>
                </a:moveTo>
                <a:cubicBezTo>
                  <a:pt x="1854" y="136"/>
                  <a:pt x="1714" y="99"/>
                  <a:pt x="1826" y="99"/>
                </a:cubicBezTo>
                <a:cubicBezTo>
                  <a:pt x="1841" y="99"/>
                  <a:pt x="1855" y="108"/>
                  <a:pt x="1869" y="113"/>
                </a:cubicBezTo>
                <a:cubicBezTo>
                  <a:pt x="1898" y="200"/>
                  <a:pt x="1889" y="230"/>
                  <a:pt x="1911" y="155"/>
                </a:cubicBezTo>
                <a:cubicBezTo>
                  <a:pt x="1916" y="136"/>
                  <a:pt x="1920" y="118"/>
                  <a:pt x="1925" y="99"/>
                </a:cubicBezTo>
                <a:cubicBezTo>
                  <a:pt x="1991" y="121"/>
                  <a:pt x="1985" y="91"/>
                  <a:pt x="2051" y="113"/>
                </a:cubicBezTo>
                <a:cubicBezTo>
                  <a:pt x="2075" y="186"/>
                  <a:pt x="2090" y="180"/>
                  <a:pt x="2150" y="141"/>
                </a:cubicBezTo>
                <a:cubicBezTo>
                  <a:pt x="2190" y="80"/>
                  <a:pt x="2187" y="67"/>
                  <a:pt x="2136" y="14"/>
                </a:cubicBezTo>
                <a:cubicBezTo>
                  <a:pt x="2150" y="9"/>
                  <a:pt x="2163" y="0"/>
                  <a:pt x="2178" y="0"/>
                </a:cubicBezTo>
                <a:cubicBezTo>
                  <a:pt x="2253" y="0"/>
                  <a:pt x="2197" y="19"/>
                  <a:pt x="2234" y="57"/>
                </a:cubicBezTo>
                <a:cubicBezTo>
                  <a:pt x="2244" y="68"/>
                  <a:pt x="2262" y="66"/>
                  <a:pt x="2276" y="71"/>
                </a:cubicBezTo>
                <a:cubicBezTo>
                  <a:pt x="2460" y="10"/>
                  <a:pt x="2288" y="43"/>
                  <a:pt x="2402" y="71"/>
                </a:cubicBezTo>
                <a:cubicBezTo>
                  <a:pt x="2443" y="81"/>
                  <a:pt x="2487" y="80"/>
                  <a:pt x="2529" y="85"/>
                </a:cubicBezTo>
                <a:cubicBezTo>
                  <a:pt x="2534" y="104"/>
                  <a:pt x="2546" y="122"/>
                  <a:pt x="2543" y="141"/>
                </a:cubicBezTo>
                <a:cubicBezTo>
                  <a:pt x="2534" y="204"/>
                  <a:pt x="2475" y="170"/>
                  <a:pt x="2557" y="197"/>
                </a:cubicBezTo>
                <a:cubicBezTo>
                  <a:pt x="2571" y="192"/>
                  <a:pt x="2590" y="195"/>
                  <a:pt x="2599" y="183"/>
                </a:cubicBezTo>
                <a:cubicBezTo>
                  <a:pt x="2616" y="159"/>
                  <a:pt x="2627" y="99"/>
                  <a:pt x="2627" y="99"/>
                </a:cubicBezTo>
                <a:cubicBezTo>
                  <a:pt x="2618" y="85"/>
                  <a:pt x="2583" y="53"/>
                  <a:pt x="2599" y="57"/>
                </a:cubicBezTo>
                <a:cubicBezTo>
                  <a:pt x="2632" y="65"/>
                  <a:pt x="2683" y="113"/>
                  <a:pt x="2683" y="113"/>
                </a:cubicBezTo>
                <a:cubicBezTo>
                  <a:pt x="2709" y="187"/>
                  <a:pt x="2705" y="227"/>
                  <a:pt x="2782" y="253"/>
                </a:cubicBezTo>
                <a:cubicBezTo>
                  <a:pt x="2807" y="329"/>
                  <a:pt x="2782" y="316"/>
                  <a:pt x="2754" y="380"/>
                </a:cubicBezTo>
                <a:cubicBezTo>
                  <a:pt x="2725" y="445"/>
                  <a:pt x="2731" y="487"/>
                  <a:pt x="2683" y="534"/>
                </a:cubicBezTo>
                <a:cubicBezTo>
                  <a:pt x="2722" y="651"/>
                  <a:pt x="2668" y="508"/>
                  <a:pt x="2726" y="605"/>
                </a:cubicBezTo>
                <a:cubicBezTo>
                  <a:pt x="2734" y="618"/>
                  <a:pt x="2733" y="634"/>
                  <a:pt x="2740" y="647"/>
                </a:cubicBezTo>
                <a:cubicBezTo>
                  <a:pt x="2763" y="694"/>
                  <a:pt x="2768" y="689"/>
                  <a:pt x="2810" y="717"/>
                </a:cubicBezTo>
                <a:cubicBezTo>
                  <a:pt x="2815" y="731"/>
                  <a:pt x="2817" y="746"/>
                  <a:pt x="2824" y="759"/>
                </a:cubicBezTo>
                <a:cubicBezTo>
                  <a:pt x="2840" y="788"/>
                  <a:pt x="2880" y="843"/>
                  <a:pt x="2880" y="843"/>
                </a:cubicBezTo>
                <a:cubicBezTo>
                  <a:pt x="2910" y="936"/>
                  <a:pt x="2847" y="978"/>
                  <a:pt x="2796" y="1054"/>
                </a:cubicBezTo>
                <a:cubicBezTo>
                  <a:pt x="2780" y="1079"/>
                  <a:pt x="2740" y="1073"/>
                  <a:pt x="2712" y="1082"/>
                </a:cubicBezTo>
                <a:cubicBezTo>
                  <a:pt x="2698" y="1087"/>
                  <a:pt x="2669" y="1096"/>
                  <a:pt x="2669" y="1096"/>
                </a:cubicBezTo>
                <a:cubicBezTo>
                  <a:pt x="2650" y="1124"/>
                  <a:pt x="2624" y="1149"/>
                  <a:pt x="2613" y="1181"/>
                </a:cubicBezTo>
                <a:cubicBezTo>
                  <a:pt x="2580" y="1281"/>
                  <a:pt x="2601" y="1240"/>
                  <a:pt x="2557" y="1307"/>
                </a:cubicBezTo>
                <a:cubicBezTo>
                  <a:pt x="2577" y="1368"/>
                  <a:pt x="2567" y="1428"/>
                  <a:pt x="2613" y="1476"/>
                </a:cubicBezTo>
                <a:cubicBezTo>
                  <a:pt x="2627" y="1517"/>
                  <a:pt x="2620" y="1565"/>
                  <a:pt x="2641" y="1602"/>
                </a:cubicBezTo>
                <a:cubicBezTo>
                  <a:pt x="2648" y="1615"/>
                  <a:pt x="2669" y="1611"/>
                  <a:pt x="2683" y="1616"/>
                </a:cubicBezTo>
                <a:cubicBezTo>
                  <a:pt x="2768" y="1599"/>
                  <a:pt x="2778" y="1598"/>
                  <a:pt x="2838" y="1658"/>
                </a:cubicBezTo>
                <a:cubicBezTo>
                  <a:pt x="2843" y="1700"/>
                  <a:pt x="2839" y="1745"/>
                  <a:pt x="2852" y="1785"/>
                </a:cubicBezTo>
                <a:cubicBezTo>
                  <a:pt x="2857" y="1799"/>
                  <a:pt x="2852" y="1747"/>
                  <a:pt x="2866" y="1742"/>
                </a:cubicBezTo>
                <a:cubicBezTo>
                  <a:pt x="2879" y="1738"/>
                  <a:pt x="2885" y="1761"/>
                  <a:pt x="2894" y="1771"/>
                </a:cubicBezTo>
                <a:cubicBezTo>
                  <a:pt x="2835" y="1860"/>
                  <a:pt x="2841" y="1859"/>
                  <a:pt x="2810" y="1953"/>
                </a:cubicBezTo>
                <a:cubicBezTo>
                  <a:pt x="2821" y="1987"/>
                  <a:pt x="2850" y="2016"/>
                  <a:pt x="2852" y="2052"/>
                </a:cubicBezTo>
                <a:cubicBezTo>
                  <a:pt x="2858" y="2172"/>
                  <a:pt x="2842" y="2253"/>
                  <a:pt x="2824" y="2361"/>
                </a:cubicBezTo>
                <a:cubicBezTo>
                  <a:pt x="2834" y="2475"/>
                  <a:pt x="2844" y="2586"/>
                  <a:pt x="2866" y="2698"/>
                </a:cubicBezTo>
                <a:cubicBezTo>
                  <a:pt x="2861" y="2843"/>
                  <a:pt x="2886" y="2992"/>
                  <a:pt x="2852" y="3133"/>
                </a:cubicBezTo>
                <a:cubicBezTo>
                  <a:pt x="2849" y="3146"/>
                  <a:pt x="2749" y="3091"/>
                  <a:pt x="2726" y="3091"/>
                </a:cubicBezTo>
                <a:cubicBezTo>
                  <a:pt x="2440" y="3086"/>
                  <a:pt x="2155" y="3082"/>
                  <a:pt x="1869" y="3077"/>
                </a:cubicBezTo>
                <a:cubicBezTo>
                  <a:pt x="1689" y="3051"/>
                  <a:pt x="1522" y="3076"/>
                  <a:pt x="1349" y="3119"/>
                </a:cubicBezTo>
                <a:cubicBezTo>
                  <a:pt x="1297" y="3114"/>
                  <a:pt x="1244" y="3120"/>
                  <a:pt x="1194" y="3105"/>
                </a:cubicBezTo>
                <a:cubicBezTo>
                  <a:pt x="1178" y="3100"/>
                  <a:pt x="1178" y="3075"/>
                  <a:pt x="1166" y="3063"/>
                </a:cubicBezTo>
                <a:cubicBezTo>
                  <a:pt x="1154" y="3051"/>
                  <a:pt x="1138" y="3044"/>
                  <a:pt x="1124" y="3035"/>
                </a:cubicBezTo>
                <a:cubicBezTo>
                  <a:pt x="1052" y="2927"/>
                  <a:pt x="1100" y="2961"/>
                  <a:pt x="984" y="2923"/>
                </a:cubicBezTo>
                <a:cubicBezTo>
                  <a:pt x="970" y="2918"/>
                  <a:pt x="955" y="2914"/>
                  <a:pt x="941" y="2909"/>
                </a:cubicBezTo>
                <a:cubicBezTo>
                  <a:pt x="927" y="2904"/>
                  <a:pt x="913" y="2899"/>
                  <a:pt x="899" y="2894"/>
                </a:cubicBezTo>
                <a:cubicBezTo>
                  <a:pt x="885" y="2889"/>
                  <a:pt x="857" y="2880"/>
                  <a:pt x="857" y="2880"/>
                </a:cubicBezTo>
                <a:cubicBezTo>
                  <a:pt x="813" y="2813"/>
                  <a:pt x="834" y="2854"/>
                  <a:pt x="801" y="2754"/>
                </a:cubicBezTo>
                <a:cubicBezTo>
                  <a:pt x="796" y="2740"/>
                  <a:pt x="799" y="2720"/>
                  <a:pt x="787" y="2712"/>
                </a:cubicBezTo>
                <a:cubicBezTo>
                  <a:pt x="773" y="2703"/>
                  <a:pt x="759" y="2693"/>
                  <a:pt x="745" y="2684"/>
                </a:cubicBezTo>
                <a:cubicBezTo>
                  <a:pt x="736" y="2670"/>
                  <a:pt x="731" y="2651"/>
                  <a:pt x="717" y="2642"/>
                </a:cubicBezTo>
                <a:cubicBezTo>
                  <a:pt x="692" y="2626"/>
                  <a:pt x="632" y="2614"/>
                  <a:pt x="632" y="2614"/>
                </a:cubicBezTo>
                <a:cubicBezTo>
                  <a:pt x="623" y="2604"/>
                  <a:pt x="615" y="2592"/>
                  <a:pt x="604" y="2585"/>
                </a:cubicBezTo>
                <a:cubicBezTo>
                  <a:pt x="591" y="2577"/>
                  <a:pt x="571" y="2583"/>
                  <a:pt x="562" y="2571"/>
                </a:cubicBezTo>
                <a:cubicBezTo>
                  <a:pt x="514" y="2504"/>
                  <a:pt x="534" y="2373"/>
                  <a:pt x="492" y="2318"/>
                </a:cubicBezTo>
                <a:cubicBezTo>
                  <a:pt x="421" y="2226"/>
                  <a:pt x="383" y="2203"/>
                  <a:pt x="281" y="2178"/>
                </a:cubicBezTo>
                <a:cubicBezTo>
                  <a:pt x="244" y="2141"/>
                  <a:pt x="203" y="2115"/>
                  <a:pt x="155" y="2094"/>
                </a:cubicBezTo>
                <a:cubicBezTo>
                  <a:pt x="128" y="2082"/>
                  <a:pt x="70" y="2066"/>
                  <a:pt x="70" y="2066"/>
                </a:cubicBezTo>
                <a:cubicBezTo>
                  <a:pt x="65" y="2014"/>
                  <a:pt x="67" y="1962"/>
                  <a:pt x="56" y="1911"/>
                </a:cubicBezTo>
                <a:cubicBezTo>
                  <a:pt x="52" y="1895"/>
                  <a:pt x="35" y="1884"/>
                  <a:pt x="28" y="1869"/>
                </a:cubicBezTo>
                <a:cubicBezTo>
                  <a:pt x="16" y="1842"/>
                  <a:pt x="0" y="1785"/>
                  <a:pt x="0" y="1785"/>
                </a:cubicBezTo>
                <a:cubicBezTo>
                  <a:pt x="13" y="1717"/>
                  <a:pt x="34" y="1654"/>
                  <a:pt x="56" y="1588"/>
                </a:cubicBezTo>
                <a:cubicBezTo>
                  <a:pt x="61" y="1574"/>
                  <a:pt x="65" y="1560"/>
                  <a:pt x="70" y="1546"/>
                </a:cubicBezTo>
                <a:cubicBezTo>
                  <a:pt x="75" y="1532"/>
                  <a:pt x="84" y="1504"/>
                  <a:pt x="84" y="1504"/>
                </a:cubicBezTo>
                <a:cubicBezTo>
                  <a:pt x="91" y="1462"/>
                  <a:pt x="91" y="1374"/>
                  <a:pt x="141" y="1349"/>
                </a:cubicBezTo>
                <a:cubicBezTo>
                  <a:pt x="158" y="1340"/>
                  <a:pt x="178" y="1340"/>
                  <a:pt x="197" y="1335"/>
                </a:cubicBezTo>
                <a:cubicBezTo>
                  <a:pt x="297" y="1368"/>
                  <a:pt x="265" y="1388"/>
                  <a:pt x="309" y="1321"/>
                </a:cubicBezTo>
                <a:cubicBezTo>
                  <a:pt x="314" y="1293"/>
                  <a:pt x="309" y="1262"/>
                  <a:pt x="323" y="1237"/>
                </a:cubicBezTo>
                <a:cubicBezTo>
                  <a:pt x="330" y="1224"/>
                  <a:pt x="355" y="1233"/>
                  <a:pt x="365" y="1223"/>
                </a:cubicBezTo>
                <a:cubicBezTo>
                  <a:pt x="375" y="1213"/>
                  <a:pt x="371" y="1194"/>
                  <a:pt x="379" y="1181"/>
                </a:cubicBezTo>
                <a:cubicBezTo>
                  <a:pt x="386" y="1169"/>
                  <a:pt x="398" y="1162"/>
                  <a:pt x="408" y="1152"/>
                </a:cubicBezTo>
                <a:cubicBezTo>
                  <a:pt x="434" y="1074"/>
                  <a:pt x="470" y="1080"/>
                  <a:pt x="548" y="1054"/>
                </a:cubicBezTo>
                <a:cubicBezTo>
                  <a:pt x="562" y="1049"/>
                  <a:pt x="576" y="1045"/>
                  <a:pt x="590" y="1040"/>
                </a:cubicBezTo>
                <a:cubicBezTo>
                  <a:pt x="604" y="1035"/>
                  <a:pt x="632" y="1026"/>
                  <a:pt x="632" y="1026"/>
                </a:cubicBezTo>
                <a:cubicBezTo>
                  <a:pt x="697" y="928"/>
                  <a:pt x="707" y="970"/>
                  <a:pt x="660" y="900"/>
                </a:cubicBezTo>
                <a:cubicBezTo>
                  <a:pt x="669" y="872"/>
                  <a:pt x="678" y="843"/>
                  <a:pt x="688" y="815"/>
                </a:cubicBezTo>
                <a:cubicBezTo>
                  <a:pt x="707" y="759"/>
                  <a:pt x="690" y="777"/>
                  <a:pt x="745" y="759"/>
                </a:cubicBezTo>
                <a:cubicBezTo>
                  <a:pt x="754" y="745"/>
                  <a:pt x="760" y="728"/>
                  <a:pt x="773" y="717"/>
                </a:cubicBezTo>
                <a:cubicBezTo>
                  <a:pt x="785" y="708"/>
                  <a:pt x="805" y="713"/>
                  <a:pt x="815" y="703"/>
                </a:cubicBezTo>
                <a:cubicBezTo>
                  <a:pt x="865" y="653"/>
                  <a:pt x="786" y="664"/>
                  <a:pt x="857" y="619"/>
                </a:cubicBezTo>
                <a:cubicBezTo>
                  <a:pt x="911" y="584"/>
                  <a:pt x="1005" y="572"/>
                  <a:pt x="1068" y="562"/>
                </a:cubicBezTo>
                <a:cubicBezTo>
                  <a:pt x="1188" y="482"/>
                  <a:pt x="1047" y="589"/>
                  <a:pt x="1124" y="492"/>
                </a:cubicBezTo>
                <a:cubicBezTo>
                  <a:pt x="1135" y="479"/>
                  <a:pt x="1152" y="473"/>
                  <a:pt x="1166" y="464"/>
                </a:cubicBezTo>
                <a:cubicBezTo>
                  <a:pt x="1220" y="475"/>
                  <a:pt x="1242" y="489"/>
                  <a:pt x="1293" y="464"/>
                </a:cubicBezTo>
                <a:cubicBezTo>
                  <a:pt x="1323" y="449"/>
                  <a:pt x="1377" y="408"/>
                  <a:pt x="1377" y="408"/>
                </a:cubicBezTo>
                <a:cubicBezTo>
                  <a:pt x="1415" y="293"/>
                  <a:pt x="1389" y="348"/>
                  <a:pt x="1461" y="239"/>
                </a:cubicBezTo>
                <a:cubicBezTo>
                  <a:pt x="1470" y="225"/>
                  <a:pt x="1489" y="197"/>
                  <a:pt x="1489" y="197"/>
                </a:cubicBezTo>
                <a:cubicBezTo>
                  <a:pt x="1584" y="260"/>
                  <a:pt x="1632" y="210"/>
                  <a:pt x="1714" y="155"/>
                </a:cubicBezTo>
                <a:cubicBezTo>
                  <a:pt x="1730" y="144"/>
                  <a:pt x="1741" y="126"/>
                  <a:pt x="1756" y="113"/>
                </a:cubicBezTo>
                <a:cubicBezTo>
                  <a:pt x="1769" y="102"/>
                  <a:pt x="1810" y="97"/>
                  <a:pt x="1798" y="85"/>
                </a:cubicBezTo>
                <a:cubicBezTo>
                  <a:pt x="1784" y="71"/>
                  <a:pt x="1761" y="94"/>
                  <a:pt x="1742" y="99"/>
                </a:cubicBezTo>
                <a:close/>
              </a:path>
            </a:pathLst>
          </a:custGeom>
          <a:solidFill>
            <a:srgbClr val="00CCFF"/>
          </a:solidFill>
          <a:ln w="9525">
            <a:solidFill>
              <a:schemeClr val="tx2"/>
            </a:solidFill>
            <a:round/>
            <a:headEnd/>
            <a:tailEnd/>
          </a:ln>
        </p:spPr>
        <p:txBody>
          <a:bodyPr/>
          <a:lstStyle/>
          <a:p>
            <a:endParaRPr lang="en-US"/>
          </a:p>
        </p:txBody>
      </p:sp>
      <p:sp>
        <p:nvSpPr>
          <p:cNvPr id="9229" name="Freeform 13"/>
          <p:cNvSpPr>
            <a:spLocks/>
          </p:cNvSpPr>
          <p:nvPr/>
        </p:nvSpPr>
        <p:spPr bwMode="auto">
          <a:xfrm>
            <a:off x="1679576" y="155575"/>
            <a:ext cx="4906963" cy="2654300"/>
          </a:xfrm>
          <a:custGeom>
            <a:avLst/>
            <a:gdLst>
              <a:gd name="T0" fmla="*/ 0 w 3091"/>
              <a:gd name="T1" fmla="*/ 492 h 1672"/>
              <a:gd name="T2" fmla="*/ 155 w 3091"/>
              <a:gd name="T3" fmla="*/ 534 h 1672"/>
              <a:gd name="T4" fmla="*/ 239 w 3091"/>
              <a:gd name="T5" fmla="*/ 590 h 1672"/>
              <a:gd name="T6" fmla="*/ 281 w 3091"/>
              <a:gd name="T7" fmla="*/ 618 h 1672"/>
              <a:gd name="T8" fmla="*/ 309 w 3091"/>
              <a:gd name="T9" fmla="*/ 647 h 1672"/>
              <a:gd name="T10" fmla="*/ 548 w 3091"/>
              <a:gd name="T11" fmla="*/ 689 h 1672"/>
              <a:gd name="T12" fmla="*/ 633 w 3091"/>
              <a:gd name="T13" fmla="*/ 717 h 1672"/>
              <a:gd name="T14" fmla="*/ 717 w 3091"/>
              <a:gd name="T15" fmla="*/ 773 h 1672"/>
              <a:gd name="T16" fmla="*/ 928 w 3091"/>
              <a:gd name="T17" fmla="*/ 829 h 1672"/>
              <a:gd name="T18" fmla="*/ 1096 w 3091"/>
              <a:gd name="T19" fmla="*/ 914 h 1672"/>
              <a:gd name="T20" fmla="*/ 1138 w 3091"/>
              <a:gd name="T21" fmla="*/ 942 h 1672"/>
              <a:gd name="T22" fmla="*/ 1223 w 3091"/>
              <a:gd name="T23" fmla="*/ 970 h 1672"/>
              <a:gd name="T24" fmla="*/ 1265 w 3091"/>
              <a:gd name="T25" fmla="*/ 984 h 1672"/>
              <a:gd name="T26" fmla="*/ 1560 w 3091"/>
              <a:gd name="T27" fmla="*/ 1096 h 1672"/>
              <a:gd name="T28" fmla="*/ 1742 w 3091"/>
              <a:gd name="T29" fmla="*/ 1194 h 1672"/>
              <a:gd name="T30" fmla="*/ 1827 w 3091"/>
              <a:gd name="T31" fmla="*/ 1223 h 1672"/>
              <a:gd name="T32" fmla="*/ 1869 w 3091"/>
              <a:gd name="T33" fmla="*/ 1237 h 1672"/>
              <a:gd name="T34" fmla="*/ 2108 w 3091"/>
              <a:gd name="T35" fmla="*/ 1293 h 1672"/>
              <a:gd name="T36" fmla="*/ 2192 w 3091"/>
              <a:gd name="T37" fmla="*/ 1321 h 1672"/>
              <a:gd name="T38" fmla="*/ 2318 w 3091"/>
              <a:gd name="T39" fmla="*/ 1405 h 1672"/>
              <a:gd name="T40" fmla="*/ 2473 w 3091"/>
              <a:gd name="T41" fmla="*/ 1490 h 1672"/>
              <a:gd name="T42" fmla="*/ 2557 w 3091"/>
              <a:gd name="T43" fmla="*/ 1630 h 1672"/>
              <a:gd name="T44" fmla="*/ 2613 w 3091"/>
              <a:gd name="T45" fmla="*/ 1658 h 1672"/>
              <a:gd name="T46" fmla="*/ 2712 w 3091"/>
              <a:gd name="T47" fmla="*/ 1672 h 1672"/>
              <a:gd name="T48" fmla="*/ 2908 w 3091"/>
              <a:gd name="T49" fmla="*/ 1616 h 1672"/>
              <a:gd name="T50" fmla="*/ 2951 w 3091"/>
              <a:gd name="T51" fmla="*/ 1602 h 1672"/>
              <a:gd name="T52" fmla="*/ 2993 w 3091"/>
              <a:gd name="T53" fmla="*/ 1588 h 1672"/>
              <a:gd name="T54" fmla="*/ 3091 w 3091"/>
              <a:gd name="T55" fmla="*/ 1363 h 1672"/>
              <a:gd name="T56" fmla="*/ 3021 w 3091"/>
              <a:gd name="T57" fmla="*/ 1251 h 1672"/>
              <a:gd name="T58" fmla="*/ 3049 w 3091"/>
              <a:gd name="T59" fmla="*/ 1152 h 1672"/>
              <a:gd name="T60" fmla="*/ 2965 w 3091"/>
              <a:gd name="T61" fmla="*/ 1040 h 1672"/>
              <a:gd name="T62" fmla="*/ 2880 w 3091"/>
              <a:gd name="T63" fmla="*/ 815 h 1672"/>
              <a:gd name="T64" fmla="*/ 2937 w 3091"/>
              <a:gd name="T65" fmla="*/ 534 h 1672"/>
              <a:gd name="T66" fmla="*/ 2965 w 3091"/>
              <a:gd name="T67" fmla="*/ 450 h 1672"/>
              <a:gd name="T68" fmla="*/ 2979 w 3091"/>
              <a:gd name="T69" fmla="*/ 408 h 1672"/>
              <a:gd name="T70" fmla="*/ 2922 w 3091"/>
              <a:gd name="T71" fmla="*/ 295 h 1672"/>
              <a:gd name="T72" fmla="*/ 3007 w 3091"/>
              <a:gd name="T73" fmla="*/ 183 h 1672"/>
              <a:gd name="T74" fmla="*/ 3035 w 3091"/>
              <a:gd name="T75" fmla="*/ 141 h 1672"/>
              <a:gd name="T76" fmla="*/ 3021 w 3091"/>
              <a:gd name="T77" fmla="*/ 0 h 1672"/>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w 3091"/>
              <a:gd name="T118" fmla="*/ 0 h 1672"/>
              <a:gd name="T119" fmla="*/ 3091 w 3091"/>
              <a:gd name="T120" fmla="*/ 1672 h 1672"/>
            </a:gdLst>
            <a:ahLst/>
            <a:cxnLst>
              <a:cxn ang="T78">
                <a:pos x="T0" y="T1"/>
              </a:cxn>
              <a:cxn ang="T79">
                <a:pos x="T2" y="T3"/>
              </a:cxn>
              <a:cxn ang="T80">
                <a:pos x="T4" y="T5"/>
              </a:cxn>
              <a:cxn ang="T81">
                <a:pos x="T6" y="T7"/>
              </a:cxn>
              <a:cxn ang="T82">
                <a:pos x="T8" y="T9"/>
              </a:cxn>
              <a:cxn ang="T83">
                <a:pos x="T10" y="T11"/>
              </a:cxn>
              <a:cxn ang="T84">
                <a:pos x="T12" y="T13"/>
              </a:cxn>
              <a:cxn ang="T85">
                <a:pos x="T14" y="T15"/>
              </a:cxn>
              <a:cxn ang="T86">
                <a:pos x="T16" y="T17"/>
              </a:cxn>
              <a:cxn ang="T87">
                <a:pos x="T18" y="T19"/>
              </a:cxn>
              <a:cxn ang="T88">
                <a:pos x="T20" y="T21"/>
              </a:cxn>
              <a:cxn ang="T89">
                <a:pos x="T22" y="T23"/>
              </a:cxn>
              <a:cxn ang="T90">
                <a:pos x="T24" y="T25"/>
              </a:cxn>
              <a:cxn ang="T91">
                <a:pos x="T26" y="T27"/>
              </a:cxn>
              <a:cxn ang="T92">
                <a:pos x="T28" y="T29"/>
              </a:cxn>
              <a:cxn ang="T93">
                <a:pos x="T30" y="T31"/>
              </a:cxn>
              <a:cxn ang="T94">
                <a:pos x="T32" y="T33"/>
              </a:cxn>
              <a:cxn ang="T95">
                <a:pos x="T34" y="T35"/>
              </a:cxn>
              <a:cxn ang="T96">
                <a:pos x="T36" y="T37"/>
              </a:cxn>
              <a:cxn ang="T97">
                <a:pos x="T38" y="T39"/>
              </a:cxn>
              <a:cxn ang="T98">
                <a:pos x="T40" y="T41"/>
              </a:cxn>
              <a:cxn ang="T99">
                <a:pos x="T42" y="T43"/>
              </a:cxn>
              <a:cxn ang="T100">
                <a:pos x="T44" y="T45"/>
              </a:cxn>
              <a:cxn ang="T101">
                <a:pos x="T46" y="T47"/>
              </a:cxn>
              <a:cxn ang="T102">
                <a:pos x="T48" y="T49"/>
              </a:cxn>
              <a:cxn ang="T103">
                <a:pos x="T50" y="T51"/>
              </a:cxn>
              <a:cxn ang="T104">
                <a:pos x="T52" y="T53"/>
              </a:cxn>
              <a:cxn ang="T105">
                <a:pos x="T54" y="T55"/>
              </a:cxn>
              <a:cxn ang="T106">
                <a:pos x="T56" y="T57"/>
              </a:cxn>
              <a:cxn ang="T107">
                <a:pos x="T58" y="T59"/>
              </a:cxn>
              <a:cxn ang="T108">
                <a:pos x="T60" y="T61"/>
              </a:cxn>
              <a:cxn ang="T109">
                <a:pos x="T62" y="T63"/>
              </a:cxn>
              <a:cxn ang="T110">
                <a:pos x="T64" y="T65"/>
              </a:cxn>
              <a:cxn ang="T111">
                <a:pos x="T66" y="T67"/>
              </a:cxn>
              <a:cxn ang="T112">
                <a:pos x="T68" y="T69"/>
              </a:cxn>
              <a:cxn ang="T113">
                <a:pos x="T70" y="T71"/>
              </a:cxn>
              <a:cxn ang="T114">
                <a:pos x="T72" y="T73"/>
              </a:cxn>
              <a:cxn ang="T115">
                <a:pos x="T74" y="T75"/>
              </a:cxn>
              <a:cxn ang="T116">
                <a:pos x="T76" y="T77"/>
              </a:cxn>
            </a:cxnLst>
            <a:rect l="T117" t="T118" r="T119" b="T120"/>
            <a:pathLst>
              <a:path w="3091" h="1672">
                <a:moveTo>
                  <a:pt x="0" y="492"/>
                </a:moveTo>
                <a:cubicBezTo>
                  <a:pt x="52" y="505"/>
                  <a:pt x="103" y="521"/>
                  <a:pt x="155" y="534"/>
                </a:cubicBezTo>
                <a:cubicBezTo>
                  <a:pt x="235" y="614"/>
                  <a:pt x="158" y="549"/>
                  <a:pt x="239" y="590"/>
                </a:cubicBezTo>
                <a:cubicBezTo>
                  <a:pt x="254" y="598"/>
                  <a:pt x="268" y="607"/>
                  <a:pt x="281" y="618"/>
                </a:cubicBezTo>
                <a:cubicBezTo>
                  <a:pt x="291" y="626"/>
                  <a:pt x="297" y="641"/>
                  <a:pt x="309" y="647"/>
                </a:cubicBezTo>
                <a:cubicBezTo>
                  <a:pt x="386" y="686"/>
                  <a:pt x="462" y="681"/>
                  <a:pt x="548" y="689"/>
                </a:cubicBezTo>
                <a:cubicBezTo>
                  <a:pt x="576" y="698"/>
                  <a:pt x="608" y="700"/>
                  <a:pt x="633" y="717"/>
                </a:cubicBezTo>
                <a:cubicBezTo>
                  <a:pt x="661" y="736"/>
                  <a:pt x="685" y="762"/>
                  <a:pt x="717" y="773"/>
                </a:cubicBezTo>
                <a:cubicBezTo>
                  <a:pt x="794" y="799"/>
                  <a:pt x="849" y="816"/>
                  <a:pt x="928" y="829"/>
                </a:cubicBezTo>
                <a:cubicBezTo>
                  <a:pt x="981" y="864"/>
                  <a:pt x="1040" y="885"/>
                  <a:pt x="1096" y="914"/>
                </a:cubicBezTo>
                <a:cubicBezTo>
                  <a:pt x="1111" y="922"/>
                  <a:pt x="1123" y="935"/>
                  <a:pt x="1138" y="942"/>
                </a:cubicBezTo>
                <a:cubicBezTo>
                  <a:pt x="1165" y="954"/>
                  <a:pt x="1195" y="961"/>
                  <a:pt x="1223" y="970"/>
                </a:cubicBezTo>
                <a:cubicBezTo>
                  <a:pt x="1237" y="975"/>
                  <a:pt x="1265" y="984"/>
                  <a:pt x="1265" y="984"/>
                </a:cubicBezTo>
                <a:cubicBezTo>
                  <a:pt x="1312" y="1126"/>
                  <a:pt x="1407" y="1086"/>
                  <a:pt x="1560" y="1096"/>
                </a:cubicBezTo>
                <a:cubicBezTo>
                  <a:pt x="1627" y="1118"/>
                  <a:pt x="1677" y="1168"/>
                  <a:pt x="1742" y="1194"/>
                </a:cubicBezTo>
                <a:cubicBezTo>
                  <a:pt x="1770" y="1205"/>
                  <a:pt x="1799" y="1213"/>
                  <a:pt x="1827" y="1223"/>
                </a:cubicBezTo>
                <a:cubicBezTo>
                  <a:pt x="1841" y="1228"/>
                  <a:pt x="1869" y="1237"/>
                  <a:pt x="1869" y="1237"/>
                </a:cubicBezTo>
                <a:cubicBezTo>
                  <a:pt x="2004" y="1218"/>
                  <a:pt x="1994" y="1218"/>
                  <a:pt x="2108" y="1293"/>
                </a:cubicBezTo>
                <a:cubicBezTo>
                  <a:pt x="2133" y="1309"/>
                  <a:pt x="2167" y="1305"/>
                  <a:pt x="2192" y="1321"/>
                </a:cubicBezTo>
                <a:cubicBezTo>
                  <a:pt x="2234" y="1349"/>
                  <a:pt x="2270" y="1389"/>
                  <a:pt x="2318" y="1405"/>
                </a:cubicBezTo>
                <a:cubicBezTo>
                  <a:pt x="2391" y="1429"/>
                  <a:pt x="2421" y="1436"/>
                  <a:pt x="2473" y="1490"/>
                </a:cubicBezTo>
                <a:cubicBezTo>
                  <a:pt x="2507" y="1592"/>
                  <a:pt x="2479" y="1597"/>
                  <a:pt x="2557" y="1630"/>
                </a:cubicBezTo>
                <a:cubicBezTo>
                  <a:pt x="2576" y="1638"/>
                  <a:pt x="2593" y="1653"/>
                  <a:pt x="2613" y="1658"/>
                </a:cubicBezTo>
                <a:cubicBezTo>
                  <a:pt x="2645" y="1667"/>
                  <a:pt x="2679" y="1667"/>
                  <a:pt x="2712" y="1672"/>
                </a:cubicBezTo>
                <a:cubicBezTo>
                  <a:pt x="2858" y="1636"/>
                  <a:pt x="2784" y="1657"/>
                  <a:pt x="2908" y="1616"/>
                </a:cubicBezTo>
                <a:cubicBezTo>
                  <a:pt x="2922" y="1611"/>
                  <a:pt x="2937" y="1607"/>
                  <a:pt x="2951" y="1602"/>
                </a:cubicBezTo>
                <a:cubicBezTo>
                  <a:pt x="2965" y="1597"/>
                  <a:pt x="2993" y="1588"/>
                  <a:pt x="2993" y="1588"/>
                </a:cubicBezTo>
                <a:cubicBezTo>
                  <a:pt x="3019" y="1510"/>
                  <a:pt x="3065" y="1442"/>
                  <a:pt x="3091" y="1363"/>
                </a:cubicBezTo>
                <a:cubicBezTo>
                  <a:pt x="3058" y="1263"/>
                  <a:pt x="3088" y="1295"/>
                  <a:pt x="3021" y="1251"/>
                </a:cubicBezTo>
                <a:cubicBezTo>
                  <a:pt x="3029" y="1218"/>
                  <a:pt x="3049" y="1186"/>
                  <a:pt x="3049" y="1152"/>
                </a:cubicBezTo>
                <a:cubicBezTo>
                  <a:pt x="3049" y="1100"/>
                  <a:pt x="3002" y="1065"/>
                  <a:pt x="2965" y="1040"/>
                </a:cubicBezTo>
                <a:cubicBezTo>
                  <a:pt x="2939" y="963"/>
                  <a:pt x="2905" y="891"/>
                  <a:pt x="2880" y="815"/>
                </a:cubicBezTo>
                <a:cubicBezTo>
                  <a:pt x="2887" y="706"/>
                  <a:pt x="2860" y="608"/>
                  <a:pt x="2937" y="534"/>
                </a:cubicBezTo>
                <a:cubicBezTo>
                  <a:pt x="2946" y="506"/>
                  <a:pt x="2956" y="478"/>
                  <a:pt x="2965" y="450"/>
                </a:cubicBezTo>
                <a:cubicBezTo>
                  <a:pt x="2970" y="436"/>
                  <a:pt x="2979" y="408"/>
                  <a:pt x="2979" y="408"/>
                </a:cubicBezTo>
                <a:cubicBezTo>
                  <a:pt x="2947" y="310"/>
                  <a:pt x="2972" y="344"/>
                  <a:pt x="2922" y="295"/>
                </a:cubicBezTo>
                <a:cubicBezTo>
                  <a:pt x="2975" y="244"/>
                  <a:pt x="2944" y="278"/>
                  <a:pt x="3007" y="183"/>
                </a:cubicBezTo>
                <a:cubicBezTo>
                  <a:pt x="3016" y="169"/>
                  <a:pt x="3035" y="141"/>
                  <a:pt x="3035" y="141"/>
                </a:cubicBezTo>
                <a:cubicBezTo>
                  <a:pt x="3011" y="68"/>
                  <a:pt x="3021" y="114"/>
                  <a:pt x="3021" y="0"/>
                </a:cubicBezTo>
              </a:path>
            </a:pathLst>
          </a:custGeom>
          <a:noFill/>
          <a:ln w="9525">
            <a:solidFill>
              <a:srgbClr val="800000"/>
            </a:solidFill>
            <a:round/>
            <a:headEnd/>
            <a:tailEnd/>
          </a:ln>
        </p:spPr>
        <p:txBody>
          <a:bodyPr/>
          <a:lstStyle/>
          <a:p>
            <a:endParaRPr lang="en-US"/>
          </a:p>
        </p:txBody>
      </p:sp>
      <p:sp>
        <p:nvSpPr>
          <p:cNvPr id="9230" name="Freeform 14"/>
          <p:cNvSpPr>
            <a:spLocks/>
          </p:cNvSpPr>
          <p:nvPr/>
        </p:nvSpPr>
        <p:spPr bwMode="auto">
          <a:xfrm>
            <a:off x="5716588" y="44450"/>
            <a:ext cx="512762" cy="1316038"/>
          </a:xfrm>
          <a:custGeom>
            <a:avLst/>
            <a:gdLst>
              <a:gd name="T0" fmla="*/ 323 w 323"/>
              <a:gd name="T1" fmla="*/ 829 h 829"/>
              <a:gd name="T2" fmla="*/ 239 w 323"/>
              <a:gd name="T3" fmla="*/ 773 h 829"/>
              <a:gd name="T4" fmla="*/ 155 w 323"/>
              <a:gd name="T5" fmla="*/ 520 h 829"/>
              <a:gd name="T6" fmla="*/ 141 w 323"/>
              <a:gd name="T7" fmla="*/ 478 h 829"/>
              <a:gd name="T8" fmla="*/ 56 w 323"/>
              <a:gd name="T9" fmla="*/ 450 h 829"/>
              <a:gd name="T10" fmla="*/ 84 w 323"/>
              <a:gd name="T11" fmla="*/ 169 h 829"/>
              <a:gd name="T12" fmla="*/ 0 w 323"/>
              <a:gd name="T13" fmla="*/ 0 h 829"/>
              <a:gd name="T14" fmla="*/ 0 60000 65536"/>
              <a:gd name="T15" fmla="*/ 0 60000 65536"/>
              <a:gd name="T16" fmla="*/ 0 60000 65536"/>
              <a:gd name="T17" fmla="*/ 0 60000 65536"/>
              <a:gd name="T18" fmla="*/ 0 60000 65536"/>
              <a:gd name="T19" fmla="*/ 0 60000 65536"/>
              <a:gd name="T20" fmla="*/ 0 60000 65536"/>
              <a:gd name="T21" fmla="*/ 0 w 323"/>
              <a:gd name="T22" fmla="*/ 0 h 829"/>
              <a:gd name="T23" fmla="*/ 323 w 323"/>
              <a:gd name="T24" fmla="*/ 829 h 829"/>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23" h="829">
                <a:moveTo>
                  <a:pt x="323" y="829"/>
                </a:moveTo>
                <a:cubicBezTo>
                  <a:pt x="295" y="810"/>
                  <a:pt x="250" y="805"/>
                  <a:pt x="239" y="773"/>
                </a:cubicBezTo>
                <a:cubicBezTo>
                  <a:pt x="211" y="689"/>
                  <a:pt x="183" y="604"/>
                  <a:pt x="155" y="520"/>
                </a:cubicBezTo>
                <a:cubicBezTo>
                  <a:pt x="150" y="506"/>
                  <a:pt x="155" y="483"/>
                  <a:pt x="141" y="478"/>
                </a:cubicBezTo>
                <a:cubicBezTo>
                  <a:pt x="113" y="469"/>
                  <a:pt x="56" y="450"/>
                  <a:pt x="56" y="450"/>
                </a:cubicBezTo>
                <a:cubicBezTo>
                  <a:pt x="33" y="356"/>
                  <a:pt x="54" y="260"/>
                  <a:pt x="84" y="169"/>
                </a:cubicBezTo>
                <a:cubicBezTo>
                  <a:pt x="70" y="100"/>
                  <a:pt x="51" y="51"/>
                  <a:pt x="0" y="0"/>
                </a:cubicBezTo>
              </a:path>
            </a:pathLst>
          </a:custGeom>
          <a:noFill/>
          <a:ln w="9525">
            <a:solidFill>
              <a:srgbClr val="800000"/>
            </a:solidFill>
            <a:round/>
            <a:headEnd/>
            <a:tailEnd/>
          </a:ln>
        </p:spPr>
        <p:txBody>
          <a:bodyPr/>
          <a:lstStyle/>
          <a:p>
            <a:endParaRPr lang="en-US"/>
          </a:p>
        </p:txBody>
      </p:sp>
      <p:sp>
        <p:nvSpPr>
          <p:cNvPr id="9231" name="Freeform 15"/>
          <p:cNvSpPr>
            <a:spLocks/>
          </p:cNvSpPr>
          <p:nvPr/>
        </p:nvSpPr>
        <p:spPr bwMode="auto">
          <a:xfrm>
            <a:off x="2081213" y="133351"/>
            <a:ext cx="5911850" cy="2678113"/>
          </a:xfrm>
          <a:custGeom>
            <a:avLst/>
            <a:gdLst>
              <a:gd name="T0" fmla="*/ 0 w 3724"/>
              <a:gd name="T1" fmla="*/ 0 h 1687"/>
              <a:gd name="T2" fmla="*/ 155 w 3724"/>
              <a:gd name="T3" fmla="*/ 113 h 1687"/>
              <a:gd name="T4" fmla="*/ 492 w 3724"/>
              <a:gd name="T5" fmla="*/ 169 h 1687"/>
              <a:gd name="T6" fmla="*/ 534 w 3724"/>
              <a:gd name="T7" fmla="*/ 197 h 1687"/>
              <a:gd name="T8" fmla="*/ 576 w 3724"/>
              <a:gd name="T9" fmla="*/ 211 h 1687"/>
              <a:gd name="T10" fmla="*/ 661 w 3724"/>
              <a:gd name="T11" fmla="*/ 267 h 1687"/>
              <a:gd name="T12" fmla="*/ 745 w 3724"/>
              <a:gd name="T13" fmla="*/ 323 h 1687"/>
              <a:gd name="T14" fmla="*/ 773 w 3724"/>
              <a:gd name="T15" fmla="*/ 352 h 1687"/>
              <a:gd name="T16" fmla="*/ 857 w 3724"/>
              <a:gd name="T17" fmla="*/ 380 h 1687"/>
              <a:gd name="T18" fmla="*/ 899 w 3724"/>
              <a:gd name="T19" fmla="*/ 408 h 1687"/>
              <a:gd name="T20" fmla="*/ 1208 w 3724"/>
              <a:gd name="T21" fmla="*/ 478 h 1687"/>
              <a:gd name="T22" fmla="*/ 1377 w 3724"/>
              <a:gd name="T23" fmla="*/ 520 h 1687"/>
              <a:gd name="T24" fmla="*/ 1461 w 3724"/>
              <a:gd name="T25" fmla="*/ 576 h 1687"/>
              <a:gd name="T26" fmla="*/ 1503 w 3724"/>
              <a:gd name="T27" fmla="*/ 647 h 1687"/>
              <a:gd name="T28" fmla="*/ 1588 w 3724"/>
              <a:gd name="T29" fmla="*/ 703 h 1687"/>
              <a:gd name="T30" fmla="*/ 1728 w 3724"/>
              <a:gd name="T31" fmla="*/ 871 h 1687"/>
              <a:gd name="T32" fmla="*/ 1770 w 3724"/>
              <a:gd name="T33" fmla="*/ 899 h 1687"/>
              <a:gd name="T34" fmla="*/ 2009 w 3724"/>
              <a:gd name="T35" fmla="*/ 913 h 1687"/>
              <a:gd name="T36" fmla="*/ 2164 w 3724"/>
              <a:gd name="T37" fmla="*/ 956 h 1687"/>
              <a:gd name="T38" fmla="*/ 2346 w 3724"/>
              <a:gd name="T39" fmla="*/ 1054 h 1687"/>
              <a:gd name="T40" fmla="*/ 2389 w 3724"/>
              <a:gd name="T41" fmla="*/ 1068 h 1687"/>
              <a:gd name="T42" fmla="*/ 2459 w 3724"/>
              <a:gd name="T43" fmla="*/ 1082 h 1687"/>
              <a:gd name="T44" fmla="*/ 2543 w 3724"/>
              <a:gd name="T45" fmla="*/ 1110 h 1687"/>
              <a:gd name="T46" fmla="*/ 2627 w 3724"/>
              <a:gd name="T47" fmla="*/ 1180 h 1687"/>
              <a:gd name="T48" fmla="*/ 2655 w 3724"/>
              <a:gd name="T49" fmla="*/ 1223 h 1687"/>
              <a:gd name="T50" fmla="*/ 2740 w 3724"/>
              <a:gd name="T51" fmla="*/ 1265 h 1687"/>
              <a:gd name="T52" fmla="*/ 2908 w 3724"/>
              <a:gd name="T53" fmla="*/ 1461 h 1687"/>
              <a:gd name="T54" fmla="*/ 3007 w 3724"/>
              <a:gd name="T55" fmla="*/ 1475 h 1687"/>
              <a:gd name="T56" fmla="*/ 3161 w 3724"/>
              <a:gd name="T57" fmla="*/ 1560 h 1687"/>
              <a:gd name="T58" fmla="*/ 3541 w 3724"/>
              <a:gd name="T59" fmla="*/ 1588 h 1687"/>
              <a:gd name="T60" fmla="*/ 3667 w 3724"/>
              <a:gd name="T61" fmla="*/ 1672 h 1687"/>
              <a:gd name="T62" fmla="*/ 3695 w 3724"/>
              <a:gd name="T63" fmla="*/ 1686 h 1687"/>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3724"/>
              <a:gd name="T97" fmla="*/ 0 h 1687"/>
              <a:gd name="T98" fmla="*/ 3724 w 3724"/>
              <a:gd name="T99" fmla="*/ 1687 h 1687"/>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3724" h="1687">
                <a:moveTo>
                  <a:pt x="0" y="0"/>
                </a:moveTo>
                <a:cubicBezTo>
                  <a:pt x="43" y="28"/>
                  <a:pt x="107" y="89"/>
                  <a:pt x="155" y="113"/>
                </a:cubicBezTo>
                <a:cubicBezTo>
                  <a:pt x="240" y="156"/>
                  <a:pt x="398" y="157"/>
                  <a:pt x="492" y="169"/>
                </a:cubicBezTo>
                <a:cubicBezTo>
                  <a:pt x="506" y="178"/>
                  <a:pt x="519" y="189"/>
                  <a:pt x="534" y="197"/>
                </a:cubicBezTo>
                <a:cubicBezTo>
                  <a:pt x="547" y="204"/>
                  <a:pt x="564" y="203"/>
                  <a:pt x="576" y="211"/>
                </a:cubicBezTo>
                <a:cubicBezTo>
                  <a:pt x="680" y="280"/>
                  <a:pt x="560" y="234"/>
                  <a:pt x="661" y="267"/>
                </a:cubicBezTo>
                <a:cubicBezTo>
                  <a:pt x="689" y="286"/>
                  <a:pt x="717" y="304"/>
                  <a:pt x="745" y="323"/>
                </a:cubicBezTo>
                <a:cubicBezTo>
                  <a:pt x="756" y="330"/>
                  <a:pt x="761" y="346"/>
                  <a:pt x="773" y="352"/>
                </a:cubicBezTo>
                <a:cubicBezTo>
                  <a:pt x="799" y="365"/>
                  <a:pt x="829" y="371"/>
                  <a:pt x="857" y="380"/>
                </a:cubicBezTo>
                <a:cubicBezTo>
                  <a:pt x="873" y="385"/>
                  <a:pt x="883" y="402"/>
                  <a:pt x="899" y="408"/>
                </a:cubicBezTo>
                <a:cubicBezTo>
                  <a:pt x="991" y="441"/>
                  <a:pt x="1112" y="459"/>
                  <a:pt x="1208" y="478"/>
                </a:cubicBezTo>
                <a:cubicBezTo>
                  <a:pt x="1265" y="489"/>
                  <a:pt x="1319" y="508"/>
                  <a:pt x="1377" y="520"/>
                </a:cubicBezTo>
                <a:cubicBezTo>
                  <a:pt x="1405" y="539"/>
                  <a:pt x="1450" y="544"/>
                  <a:pt x="1461" y="576"/>
                </a:cubicBezTo>
                <a:cubicBezTo>
                  <a:pt x="1474" y="615"/>
                  <a:pt x="1470" y="622"/>
                  <a:pt x="1503" y="647"/>
                </a:cubicBezTo>
                <a:cubicBezTo>
                  <a:pt x="1530" y="667"/>
                  <a:pt x="1588" y="703"/>
                  <a:pt x="1588" y="703"/>
                </a:cubicBezTo>
                <a:cubicBezTo>
                  <a:pt x="1626" y="816"/>
                  <a:pt x="1621" y="818"/>
                  <a:pt x="1728" y="871"/>
                </a:cubicBezTo>
                <a:cubicBezTo>
                  <a:pt x="1743" y="879"/>
                  <a:pt x="1753" y="897"/>
                  <a:pt x="1770" y="899"/>
                </a:cubicBezTo>
                <a:cubicBezTo>
                  <a:pt x="1849" y="911"/>
                  <a:pt x="1929" y="908"/>
                  <a:pt x="2009" y="913"/>
                </a:cubicBezTo>
                <a:cubicBezTo>
                  <a:pt x="2059" y="931"/>
                  <a:pt x="2118" y="930"/>
                  <a:pt x="2164" y="956"/>
                </a:cubicBezTo>
                <a:cubicBezTo>
                  <a:pt x="2250" y="1004"/>
                  <a:pt x="2259" y="1030"/>
                  <a:pt x="2346" y="1054"/>
                </a:cubicBezTo>
                <a:cubicBezTo>
                  <a:pt x="2361" y="1058"/>
                  <a:pt x="2374" y="1064"/>
                  <a:pt x="2389" y="1068"/>
                </a:cubicBezTo>
                <a:cubicBezTo>
                  <a:pt x="2412" y="1074"/>
                  <a:pt x="2436" y="1076"/>
                  <a:pt x="2459" y="1082"/>
                </a:cubicBezTo>
                <a:cubicBezTo>
                  <a:pt x="2487" y="1090"/>
                  <a:pt x="2543" y="1110"/>
                  <a:pt x="2543" y="1110"/>
                </a:cubicBezTo>
                <a:cubicBezTo>
                  <a:pt x="2569" y="1136"/>
                  <a:pt x="2601" y="1154"/>
                  <a:pt x="2627" y="1180"/>
                </a:cubicBezTo>
                <a:cubicBezTo>
                  <a:pt x="2639" y="1192"/>
                  <a:pt x="2643" y="1211"/>
                  <a:pt x="2655" y="1223"/>
                </a:cubicBezTo>
                <a:cubicBezTo>
                  <a:pt x="2681" y="1249"/>
                  <a:pt x="2707" y="1254"/>
                  <a:pt x="2740" y="1265"/>
                </a:cubicBezTo>
                <a:cubicBezTo>
                  <a:pt x="2772" y="1328"/>
                  <a:pt x="2821" y="1449"/>
                  <a:pt x="2908" y="1461"/>
                </a:cubicBezTo>
                <a:cubicBezTo>
                  <a:pt x="2941" y="1466"/>
                  <a:pt x="2974" y="1470"/>
                  <a:pt x="3007" y="1475"/>
                </a:cubicBezTo>
                <a:cubicBezTo>
                  <a:pt x="3044" y="1513"/>
                  <a:pt x="3110" y="1543"/>
                  <a:pt x="3161" y="1560"/>
                </a:cubicBezTo>
                <a:cubicBezTo>
                  <a:pt x="3292" y="1542"/>
                  <a:pt x="3415" y="1547"/>
                  <a:pt x="3541" y="1588"/>
                </a:cubicBezTo>
                <a:cubicBezTo>
                  <a:pt x="3583" y="1616"/>
                  <a:pt x="3619" y="1656"/>
                  <a:pt x="3667" y="1672"/>
                </a:cubicBezTo>
                <a:cubicBezTo>
                  <a:pt x="3713" y="1687"/>
                  <a:pt x="3724" y="1686"/>
                  <a:pt x="3695" y="1686"/>
                </a:cubicBezTo>
              </a:path>
            </a:pathLst>
          </a:custGeom>
          <a:noFill/>
          <a:ln w="9525">
            <a:solidFill>
              <a:srgbClr val="800000"/>
            </a:solidFill>
            <a:round/>
            <a:headEnd/>
            <a:tailEnd/>
          </a:ln>
        </p:spPr>
        <p:txBody>
          <a:bodyPr/>
          <a:lstStyle/>
          <a:p>
            <a:endParaRPr lang="en-US"/>
          </a:p>
        </p:txBody>
      </p:sp>
      <p:sp>
        <p:nvSpPr>
          <p:cNvPr id="9232" name="Freeform 16"/>
          <p:cNvSpPr>
            <a:spLocks/>
          </p:cNvSpPr>
          <p:nvPr/>
        </p:nvSpPr>
        <p:spPr bwMode="auto">
          <a:xfrm>
            <a:off x="6586539" y="2386014"/>
            <a:ext cx="352425" cy="1404937"/>
          </a:xfrm>
          <a:custGeom>
            <a:avLst/>
            <a:gdLst>
              <a:gd name="T0" fmla="*/ 0 w 222"/>
              <a:gd name="T1" fmla="*/ 0 h 885"/>
              <a:gd name="T2" fmla="*/ 84 w 222"/>
              <a:gd name="T3" fmla="*/ 169 h 885"/>
              <a:gd name="T4" fmla="*/ 183 w 222"/>
              <a:gd name="T5" fmla="*/ 365 h 885"/>
              <a:gd name="T6" fmla="*/ 141 w 222"/>
              <a:gd name="T7" fmla="*/ 703 h 885"/>
              <a:gd name="T8" fmla="*/ 127 w 222"/>
              <a:gd name="T9" fmla="*/ 885 h 885"/>
              <a:gd name="T10" fmla="*/ 0 60000 65536"/>
              <a:gd name="T11" fmla="*/ 0 60000 65536"/>
              <a:gd name="T12" fmla="*/ 0 60000 65536"/>
              <a:gd name="T13" fmla="*/ 0 60000 65536"/>
              <a:gd name="T14" fmla="*/ 0 60000 65536"/>
              <a:gd name="T15" fmla="*/ 0 w 222"/>
              <a:gd name="T16" fmla="*/ 0 h 885"/>
              <a:gd name="T17" fmla="*/ 222 w 222"/>
              <a:gd name="T18" fmla="*/ 885 h 885"/>
            </a:gdLst>
            <a:ahLst/>
            <a:cxnLst>
              <a:cxn ang="T10">
                <a:pos x="T0" y="T1"/>
              </a:cxn>
              <a:cxn ang="T11">
                <a:pos x="T2" y="T3"/>
              </a:cxn>
              <a:cxn ang="T12">
                <a:pos x="T4" y="T5"/>
              </a:cxn>
              <a:cxn ang="T13">
                <a:pos x="T6" y="T7"/>
              </a:cxn>
              <a:cxn ang="T14">
                <a:pos x="T8" y="T9"/>
              </a:cxn>
            </a:cxnLst>
            <a:rect l="T15" t="T16" r="T17" b="T18"/>
            <a:pathLst>
              <a:path w="222" h="885">
                <a:moveTo>
                  <a:pt x="0" y="0"/>
                </a:moveTo>
                <a:cubicBezTo>
                  <a:pt x="33" y="49"/>
                  <a:pt x="65" y="113"/>
                  <a:pt x="84" y="169"/>
                </a:cubicBezTo>
                <a:cubicBezTo>
                  <a:pt x="104" y="388"/>
                  <a:pt x="61" y="284"/>
                  <a:pt x="183" y="365"/>
                </a:cubicBezTo>
                <a:cubicBezTo>
                  <a:pt x="222" y="484"/>
                  <a:pt x="211" y="598"/>
                  <a:pt x="141" y="703"/>
                </a:cubicBezTo>
                <a:cubicBezTo>
                  <a:pt x="122" y="819"/>
                  <a:pt x="127" y="759"/>
                  <a:pt x="127" y="885"/>
                </a:cubicBezTo>
              </a:path>
            </a:pathLst>
          </a:custGeom>
          <a:noFill/>
          <a:ln w="9525">
            <a:solidFill>
              <a:srgbClr val="800000"/>
            </a:solidFill>
            <a:round/>
            <a:headEnd/>
            <a:tailEnd/>
          </a:ln>
        </p:spPr>
        <p:txBody>
          <a:bodyPr/>
          <a:lstStyle/>
          <a:p>
            <a:endParaRPr lang="en-US"/>
          </a:p>
        </p:txBody>
      </p:sp>
      <p:sp>
        <p:nvSpPr>
          <p:cNvPr id="9233" name="Freeform 17"/>
          <p:cNvSpPr>
            <a:spLocks/>
          </p:cNvSpPr>
          <p:nvPr/>
        </p:nvSpPr>
        <p:spPr bwMode="auto">
          <a:xfrm>
            <a:off x="6854826" y="3363914"/>
            <a:ext cx="288925" cy="71437"/>
          </a:xfrm>
          <a:custGeom>
            <a:avLst/>
            <a:gdLst>
              <a:gd name="T0" fmla="*/ 0 w 182"/>
              <a:gd name="T1" fmla="*/ 30 h 45"/>
              <a:gd name="T2" fmla="*/ 56 w 182"/>
              <a:gd name="T3" fmla="*/ 16 h 45"/>
              <a:gd name="T4" fmla="*/ 98 w 182"/>
              <a:gd name="T5" fmla="*/ 2 h 45"/>
              <a:gd name="T6" fmla="*/ 140 w 182"/>
              <a:gd name="T7" fmla="*/ 30 h 45"/>
              <a:gd name="T8" fmla="*/ 182 w 182"/>
              <a:gd name="T9" fmla="*/ 45 h 45"/>
              <a:gd name="T10" fmla="*/ 0 60000 65536"/>
              <a:gd name="T11" fmla="*/ 0 60000 65536"/>
              <a:gd name="T12" fmla="*/ 0 60000 65536"/>
              <a:gd name="T13" fmla="*/ 0 60000 65536"/>
              <a:gd name="T14" fmla="*/ 0 60000 65536"/>
              <a:gd name="T15" fmla="*/ 0 w 182"/>
              <a:gd name="T16" fmla="*/ 0 h 45"/>
              <a:gd name="T17" fmla="*/ 182 w 182"/>
              <a:gd name="T18" fmla="*/ 45 h 45"/>
            </a:gdLst>
            <a:ahLst/>
            <a:cxnLst>
              <a:cxn ang="T10">
                <a:pos x="T0" y="T1"/>
              </a:cxn>
              <a:cxn ang="T11">
                <a:pos x="T2" y="T3"/>
              </a:cxn>
              <a:cxn ang="T12">
                <a:pos x="T4" y="T5"/>
              </a:cxn>
              <a:cxn ang="T13">
                <a:pos x="T6" y="T7"/>
              </a:cxn>
              <a:cxn ang="T14">
                <a:pos x="T8" y="T9"/>
              </a:cxn>
            </a:cxnLst>
            <a:rect l="T15" t="T16" r="T17" b="T18"/>
            <a:pathLst>
              <a:path w="182" h="45">
                <a:moveTo>
                  <a:pt x="0" y="30"/>
                </a:moveTo>
                <a:cubicBezTo>
                  <a:pt x="19" y="25"/>
                  <a:pt x="37" y="21"/>
                  <a:pt x="56" y="16"/>
                </a:cubicBezTo>
                <a:cubicBezTo>
                  <a:pt x="70" y="12"/>
                  <a:pt x="83" y="0"/>
                  <a:pt x="98" y="2"/>
                </a:cubicBezTo>
                <a:cubicBezTo>
                  <a:pt x="115" y="5"/>
                  <a:pt x="125" y="22"/>
                  <a:pt x="140" y="30"/>
                </a:cubicBezTo>
                <a:cubicBezTo>
                  <a:pt x="153" y="37"/>
                  <a:pt x="182" y="45"/>
                  <a:pt x="182" y="45"/>
                </a:cubicBezTo>
              </a:path>
            </a:pathLst>
          </a:custGeom>
          <a:noFill/>
          <a:ln w="9525">
            <a:solidFill>
              <a:schemeClr val="bg1"/>
            </a:solidFill>
            <a:round/>
            <a:headEnd/>
            <a:tailEnd/>
          </a:ln>
        </p:spPr>
        <p:txBody>
          <a:bodyPr/>
          <a:lstStyle/>
          <a:p>
            <a:endParaRPr lang="en-US"/>
          </a:p>
        </p:txBody>
      </p:sp>
      <p:sp>
        <p:nvSpPr>
          <p:cNvPr id="9234" name="Freeform 18"/>
          <p:cNvSpPr>
            <a:spLocks/>
          </p:cNvSpPr>
          <p:nvPr/>
        </p:nvSpPr>
        <p:spPr bwMode="auto">
          <a:xfrm>
            <a:off x="3349626" y="2609851"/>
            <a:ext cx="3103563" cy="1560513"/>
          </a:xfrm>
          <a:custGeom>
            <a:avLst/>
            <a:gdLst>
              <a:gd name="T0" fmla="*/ 1955 w 1955"/>
              <a:gd name="T1" fmla="*/ 983 h 983"/>
              <a:gd name="T2" fmla="*/ 1913 w 1955"/>
              <a:gd name="T3" fmla="*/ 969 h 983"/>
              <a:gd name="T4" fmla="*/ 1899 w 1955"/>
              <a:gd name="T5" fmla="*/ 927 h 983"/>
              <a:gd name="T6" fmla="*/ 1870 w 1955"/>
              <a:gd name="T7" fmla="*/ 899 h 983"/>
              <a:gd name="T8" fmla="*/ 1842 w 1955"/>
              <a:gd name="T9" fmla="*/ 857 h 983"/>
              <a:gd name="T10" fmla="*/ 1758 w 1955"/>
              <a:gd name="T11" fmla="*/ 829 h 983"/>
              <a:gd name="T12" fmla="*/ 1463 w 1955"/>
              <a:gd name="T13" fmla="*/ 758 h 983"/>
              <a:gd name="T14" fmla="*/ 1365 w 1955"/>
              <a:gd name="T15" fmla="*/ 590 h 983"/>
              <a:gd name="T16" fmla="*/ 1323 w 1955"/>
              <a:gd name="T17" fmla="*/ 562 h 983"/>
              <a:gd name="T18" fmla="*/ 1294 w 1955"/>
              <a:gd name="T19" fmla="*/ 534 h 983"/>
              <a:gd name="T20" fmla="*/ 1210 w 1955"/>
              <a:gd name="T21" fmla="*/ 505 h 983"/>
              <a:gd name="T22" fmla="*/ 1056 w 1955"/>
              <a:gd name="T23" fmla="*/ 393 h 983"/>
              <a:gd name="T24" fmla="*/ 733 w 1955"/>
              <a:gd name="T25" fmla="*/ 323 h 983"/>
              <a:gd name="T26" fmla="*/ 704 w 1955"/>
              <a:gd name="T27" fmla="*/ 239 h 983"/>
              <a:gd name="T28" fmla="*/ 409 w 1955"/>
              <a:gd name="T29" fmla="*/ 112 h 983"/>
              <a:gd name="T30" fmla="*/ 325 w 1955"/>
              <a:gd name="T31" fmla="*/ 70 h 983"/>
              <a:gd name="T32" fmla="*/ 100 w 1955"/>
              <a:gd name="T33" fmla="*/ 0 h 983"/>
              <a:gd name="T34" fmla="*/ 44 w 1955"/>
              <a:gd name="T35" fmla="*/ 14 h 983"/>
              <a:gd name="T36" fmla="*/ 72 w 1955"/>
              <a:gd name="T37" fmla="*/ 168 h 983"/>
              <a:gd name="T38" fmla="*/ 100 w 1955"/>
              <a:gd name="T39" fmla="*/ 239 h 983"/>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w 1955"/>
              <a:gd name="T61" fmla="*/ 0 h 983"/>
              <a:gd name="T62" fmla="*/ 1955 w 1955"/>
              <a:gd name="T63" fmla="*/ 983 h 983"/>
            </a:gdLst>
            <a:ahLst/>
            <a:cxnLst>
              <a:cxn ang="T40">
                <a:pos x="T0" y="T1"/>
              </a:cxn>
              <a:cxn ang="T41">
                <a:pos x="T2" y="T3"/>
              </a:cxn>
              <a:cxn ang="T42">
                <a:pos x="T4" y="T5"/>
              </a:cxn>
              <a:cxn ang="T43">
                <a:pos x="T6" y="T7"/>
              </a:cxn>
              <a:cxn ang="T44">
                <a:pos x="T8" y="T9"/>
              </a:cxn>
              <a:cxn ang="T45">
                <a:pos x="T10" y="T11"/>
              </a:cxn>
              <a:cxn ang="T46">
                <a:pos x="T12" y="T13"/>
              </a:cxn>
              <a:cxn ang="T47">
                <a:pos x="T14" y="T15"/>
              </a:cxn>
              <a:cxn ang="T48">
                <a:pos x="T16" y="T17"/>
              </a:cxn>
              <a:cxn ang="T49">
                <a:pos x="T18" y="T19"/>
              </a:cxn>
              <a:cxn ang="T50">
                <a:pos x="T20" y="T21"/>
              </a:cxn>
              <a:cxn ang="T51">
                <a:pos x="T22" y="T23"/>
              </a:cxn>
              <a:cxn ang="T52">
                <a:pos x="T24" y="T25"/>
              </a:cxn>
              <a:cxn ang="T53">
                <a:pos x="T26" y="T27"/>
              </a:cxn>
              <a:cxn ang="T54">
                <a:pos x="T28" y="T29"/>
              </a:cxn>
              <a:cxn ang="T55">
                <a:pos x="T30" y="T31"/>
              </a:cxn>
              <a:cxn ang="T56">
                <a:pos x="T32" y="T33"/>
              </a:cxn>
              <a:cxn ang="T57">
                <a:pos x="T34" y="T35"/>
              </a:cxn>
              <a:cxn ang="T58">
                <a:pos x="T36" y="T37"/>
              </a:cxn>
              <a:cxn ang="T59">
                <a:pos x="T38" y="T39"/>
              </a:cxn>
            </a:cxnLst>
            <a:rect l="T60" t="T61" r="T62" b="T63"/>
            <a:pathLst>
              <a:path w="1955" h="983">
                <a:moveTo>
                  <a:pt x="1955" y="983"/>
                </a:moveTo>
                <a:cubicBezTo>
                  <a:pt x="1941" y="978"/>
                  <a:pt x="1923" y="979"/>
                  <a:pt x="1913" y="969"/>
                </a:cubicBezTo>
                <a:cubicBezTo>
                  <a:pt x="1903" y="959"/>
                  <a:pt x="1907" y="940"/>
                  <a:pt x="1899" y="927"/>
                </a:cubicBezTo>
                <a:cubicBezTo>
                  <a:pt x="1892" y="916"/>
                  <a:pt x="1878" y="909"/>
                  <a:pt x="1870" y="899"/>
                </a:cubicBezTo>
                <a:cubicBezTo>
                  <a:pt x="1859" y="886"/>
                  <a:pt x="1856" y="866"/>
                  <a:pt x="1842" y="857"/>
                </a:cubicBezTo>
                <a:cubicBezTo>
                  <a:pt x="1817" y="841"/>
                  <a:pt x="1786" y="838"/>
                  <a:pt x="1758" y="829"/>
                </a:cubicBezTo>
                <a:cubicBezTo>
                  <a:pt x="1660" y="796"/>
                  <a:pt x="1563" y="783"/>
                  <a:pt x="1463" y="758"/>
                </a:cubicBezTo>
                <a:cubicBezTo>
                  <a:pt x="1405" y="700"/>
                  <a:pt x="1392" y="670"/>
                  <a:pt x="1365" y="590"/>
                </a:cubicBezTo>
                <a:cubicBezTo>
                  <a:pt x="1360" y="574"/>
                  <a:pt x="1336" y="572"/>
                  <a:pt x="1323" y="562"/>
                </a:cubicBezTo>
                <a:cubicBezTo>
                  <a:pt x="1312" y="554"/>
                  <a:pt x="1306" y="540"/>
                  <a:pt x="1294" y="534"/>
                </a:cubicBezTo>
                <a:cubicBezTo>
                  <a:pt x="1268" y="521"/>
                  <a:pt x="1210" y="505"/>
                  <a:pt x="1210" y="505"/>
                </a:cubicBezTo>
                <a:cubicBezTo>
                  <a:pt x="1169" y="443"/>
                  <a:pt x="1117" y="424"/>
                  <a:pt x="1056" y="393"/>
                </a:cubicBezTo>
                <a:cubicBezTo>
                  <a:pt x="923" y="327"/>
                  <a:pt x="885" y="336"/>
                  <a:pt x="733" y="323"/>
                </a:cubicBezTo>
                <a:cubicBezTo>
                  <a:pt x="723" y="295"/>
                  <a:pt x="720" y="264"/>
                  <a:pt x="704" y="239"/>
                </a:cubicBezTo>
                <a:cubicBezTo>
                  <a:pt x="624" y="117"/>
                  <a:pt x="544" y="125"/>
                  <a:pt x="409" y="112"/>
                </a:cubicBezTo>
                <a:cubicBezTo>
                  <a:pt x="256" y="61"/>
                  <a:pt x="488" y="142"/>
                  <a:pt x="325" y="70"/>
                </a:cubicBezTo>
                <a:cubicBezTo>
                  <a:pt x="253" y="38"/>
                  <a:pt x="174" y="25"/>
                  <a:pt x="100" y="0"/>
                </a:cubicBezTo>
                <a:cubicBezTo>
                  <a:pt x="81" y="5"/>
                  <a:pt x="58" y="0"/>
                  <a:pt x="44" y="14"/>
                </a:cubicBezTo>
                <a:cubicBezTo>
                  <a:pt x="0" y="58"/>
                  <a:pt x="48" y="132"/>
                  <a:pt x="72" y="168"/>
                </a:cubicBezTo>
                <a:cubicBezTo>
                  <a:pt x="19" y="247"/>
                  <a:pt x="52" y="187"/>
                  <a:pt x="100" y="239"/>
                </a:cubicBezTo>
              </a:path>
            </a:pathLst>
          </a:custGeom>
          <a:noFill/>
          <a:ln w="9525">
            <a:solidFill>
              <a:srgbClr val="800000"/>
            </a:solidFill>
            <a:round/>
            <a:headEnd/>
            <a:tailEnd/>
          </a:ln>
        </p:spPr>
        <p:txBody>
          <a:bodyPr/>
          <a:lstStyle/>
          <a:p>
            <a:endParaRPr lang="en-US"/>
          </a:p>
        </p:txBody>
      </p:sp>
      <p:sp>
        <p:nvSpPr>
          <p:cNvPr id="9235" name="Freeform 19"/>
          <p:cNvSpPr>
            <a:spLocks/>
          </p:cNvSpPr>
          <p:nvPr/>
        </p:nvSpPr>
        <p:spPr bwMode="auto">
          <a:xfrm>
            <a:off x="3352801" y="3962400"/>
            <a:ext cx="2695575" cy="1682750"/>
          </a:xfrm>
          <a:custGeom>
            <a:avLst/>
            <a:gdLst>
              <a:gd name="T0" fmla="*/ 1698 w 1698"/>
              <a:gd name="T1" fmla="*/ 962 h 1060"/>
              <a:gd name="T2" fmla="*/ 1530 w 1698"/>
              <a:gd name="T3" fmla="*/ 1060 h 1060"/>
              <a:gd name="T4" fmla="*/ 1445 w 1698"/>
              <a:gd name="T5" fmla="*/ 892 h 1060"/>
              <a:gd name="T6" fmla="*/ 1403 w 1698"/>
              <a:gd name="T7" fmla="*/ 807 h 1060"/>
              <a:gd name="T8" fmla="*/ 1375 w 1698"/>
              <a:gd name="T9" fmla="*/ 667 h 1060"/>
              <a:gd name="T10" fmla="*/ 1333 w 1698"/>
              <a:gd name="T11" fmla="*/ 653 h 1060"/>
              <a:gd name="T12" fmla="*/ 1010 w 1698"/>
              <a:gd name="T13" fmla="*/ 625 h 1060"/>
              <a:gd name="T14" fmla="*/ 996 w 1698"/>
              <a:gd name="T15" fmla="*/ 568 h 1060"/>
              <a:gd name="T16" fmla="*/ 954 w 1698"/>
              <a:gd name="T17" fmla="*/ 554 h 1060"/>
              <a:gd name="T18" fmla="*/ 925 w 1698"/>
              <a:gd name="T19" fmla="*/ 526 h 1060"/>
              <a:gd name="T20" fmla="*/ 869 w 1698"/>
              <a:gd name="T21" fmla="*/ 470 h 1060"/>
              <a:gd name="T22" fmla="*/ 658 w 1698"/>
              <a:gd name="T23" fmla="*/ 386 h 1060"/>
              <a:gd name="T24" fmla="*/ 349 w 1698"/>
              <a:gd name="T25" fmla="*/ 189 h 1060"/>
              <a:gd name="T26" fmla="*/ 167 w 1698"/>
              <a:gd name="T27" fmla="*/ 203 h 1060"/>
              <a:gd name="T28" fmla="*/ 97 w 1698"/>
              <a:gd name="T29" fmla="*/ 77 h 1060"/>
              <a:gd name="T30" fmla="*/ 26 w 1698"/>
              <a:gd name="T31" fmla="*/ 35 h 1060"/>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w 1698"/>
              <a:gd name="T49" fmla="*/ 0 h 1060"/>
              <a:gd name="T50" fmla="*/ 1698 w 1698"/>
              <a:gd name="T51" fmla="*/ 1060 h 1060"/>
            </a:gdLst>
            <a:ahLst/>
            <a:cxnLst>
              <a:cxn ang="T32">
                <a:pos x="T0" y="T1"/>
              </a:cxn>
              <a:cxn ang="T33">
                <a:pos x="T2" y="T3"/>
              </a:cxn>
              <a:cxn ang="T34">
                <a:pos x="T4" y="T5"/>
              </a:cxn>
              <a:cxn ang="T35">
                <a:pos x="T6" y="T7"/>
              </a:cxn>
              <a:cxn ang="T36">
                <a:pos x="T8" y="T9"/>
              </a:cxn>
              <a:cxn ang="T37">
                <a:pos x="T10" y="T11"/>
              </a:cxn>
              <a:cxn ang="T38">
                <a:pos x="T12" y="T13"/>
              </a:cxn>
              <a:cxn ang="T39">
                <a:pos x="T14" y="T15"/>
              </a:cxn>
              <a:cxn ang="T40">
                <a:pos x="T16" y="T17"/>
              </a:cxn>
              <a:cxn ang="T41">
                <a:pos x="T18" y="T19"/>
              </a:cxn>
              <a:cxn ang="T42">
                <a:pos x="T20" y="T21"/>
              </a:cxn>
              <a:cxn ang="T43">
                <a:pos x="T22" y="T23"/>
              </a:cxn>
              <a:cxn ang="T44">
                <a:pos x="T24" y="T25"/>
              </a:cxn>
              <a:cxn ang="T45">
                <a:pos x="T26" y="T27"/>
              </a:cxn>
              <a:cxn ang="T46">
                <a:pos x="T28" y="T29"/>
              </a:cxn>
              <a:cxn ang="T47">
                <a:pos x="T30" y="T31"/>
              </a:cxn>
            </a:cxnLst>
            <a:rect l="T48" t="T49" r="T50" b="T51"/>
            <a:pathLst>
              <a:path w="1698" h="1060">
                <a:moveTo>
                  <a:pt x="1698" y="962"/>
                </a:moveTo>
                <a:cubicBezTo>
                  <a:pt x="1640" y="1001"/>
                  <a:pt x="1595" y="1038"/>
                  <a:pt x="1530" y="1060"/>
                </a:cubicBezTo>
                <a:cubicBezTo>
                  <a:pt x="1426" y="1026"/>
                  <a:pt x="1472" y="993"/>
                  <a:pt x="1445" y="892"/>
                </a:cubicBezTo>
                <a:cubicBezTo>
                  <a:pt x="1437" y="861"/>
                  <a:pt x="1413" y="837"/>
                  <a:pt x="1403" y="807"/>
                </a:cubicBezTo>
                <a:cubicBezTo>
                  <a:pt x="1396" y="760"/>
                  <a:pt x="1409" y="701"/>
                  <a:pt x="1375" y="667"/>
                </a:cubicBezTo>
                <a:cubicBezTo>
                  <a:pt x="1365" y="657"/>
                  <a:pt x="1348" y="656"/>
                  <a:pt x="1333" y="653"/>
                </a:cubicBezTo>
                <a:cubicBezTo>
                  <a:pt x="1241" y="636"/>
                  <a:pt x="1090" y="630"/>
                  <a:pt x="1010" y="625"/>
                </a:cubicBezTo>
                <a:cubicBezTo>
                  <a:pt x="1005" y="606"/>
                  <a:pt x="1008" y="583"/>
                  <a:pt x="996" y="568"/>
                </a:cubicBezTo>
                <a:cubicBezTo>
                  <a:pt x="987" y="556"/>
                  <a:pt x="967" y="562"/>
                  <a:pt x="954" y="554"/>
                </a:cubicBezTo>
                <a:cubicBezTo>
                  <a:pt x="942" y="547"/>
                  <a:pt x="935" y="535"/>
                  <a:pt x="925" y="526"/>
                </a:cubicBezTo>
                <a:cubicBezTo>
                  <a:pt x="901" y="455"/>
                  <a:pt x="930" y="504"/>
                  <a:pt x="869" y="470"/>
                </a:cubicBezTo>
                <a:cubicBezTo>
                  <a:pt x="754" y="406"/>
                  <a:pt x="793" y="408"/>
                  <a:pt x="658" y="386"/>
                </a:cubicBezTo>
                <a:cubicBezTo>
                  <a:pt x="611" y="245"/>
                  <a:pt x="472" y="229"/>
                  <a:pt x="349" y="189"/>
                </a:cubicBezTo>
                <a:cubicBezTo>
                  <a:pt x="288" y="194"/>
                  <a:pt x="225" y="220"/>
                  <a:pt x="167" y="203"/>
                </a:cubicBezTo>
                <a:cubicBezTo>
                  <a:pt x="8" y="156"/>
                  <a:pt x="163" y="129"/>
                  <a:pt x="97" y="77"/>
                </a:cubicBezTo>
                <a:cubicBezTo>
                  <a:pt x="0" y="0"/>
                  <a:pt x="65" y="113"/>
                  <a:pt x="26" y="35"/>
                </a:cubicBezTo>
              </a:path>
            </a:pathLst>
          </a:custGeom>
          <a:noFill/>
          <a:ln w="9525">
            <a:solidFill>
              <a:srgbClr val="800000"/>
            </a:solidFill>
            <a:round/>
            <a:headEnd/>
            <a:tailEnd/>
          </a:ln>
        </p:spPr>
        <p:txBody>
          <a:bodyPr/>
          <a:lstStyle/>
          <a:p>
            <a:endParaRPr lang="en-US"/>
          </a:p>
        </p:txBody>
      </p:sp>
      <p:sp>
        <p:nvSpPr>
          <p:cNvPr id="621588" name="Freeform 20"/>
          <p:cNvSpPr>
            <a:spLocks/>
          </p:cNvSpPr>
          <p:nvPr/>
        </p:nvSpPr>
        <p:spPr bwMode="auto">
          <a:xfrm>
            <a:off x="6248400" y="1676400"/>
            <a:ext cx="609600" cy="865188"/>
          </a:xfrm>
          <a:custGeom>
            <a:avLst/>
            <a:gdLst/>
            <a:ahLst/>
            <a:cxnLst>
              <a:cxn ang="0">
                <a:pos x="5" y="1363"/>
              </a:cxn>
              <a:cxn ang="0">
                <a:pos x="33" y="1278"/>
              </a:cxn>
              <a:cxn ang="0">
                <a:pos x="19" y="1321"/>
              </a:cxn>
              <a:cxn ang="0">
                <a:pos x="61" y="1306"/>
              </a:cxn>
              <a:cxn ang="0">
                <a:pos x="328" y="1096"/>
              </a:cxn>
              <a:cxn ang="0">
                <a:pos x="356" y="646"/>
              </a:cxn>
              <a:cxn ang="0">
                <a:pos x="440" y="548"/>
              </a:cxn>
              <a:cxn ang="0">
                <a:pos x="510" y="660"/>
              </a:cxn>
              <a:cxn ang="0">
                <a:pos x="566" y="674"/>
              </a:cxn>
              <a:cxn ang="0">
                <a:pos x="637" y="688"/>
              </a:cxn>
              <a:cxn ang="0">
                <a:pos x="890" y="674"/>
              </a:cxn>
              <a:cxn ang="0">
                <a:pos x="932" y="534"/>
              </a:cxn>
              <a:cxn ang="0">
                <a:pos x="1072" y="154"/>
              </a:cxn>
              <a:cxn ang="0">
                <a:pos x="1114" y="0"/>
              </a:cxn>
              <a:cxn ang="0">
                <a:pos x="1803" y="14"/>
              </a:cxn>
              <a:cxn ang="0">
                <a:pos x="1915" y="197"/>
              </a:cxn>
              <a:cxn ang="0">
                <a:pos x="1985" y="379"/>
              </a:cxn>
              <a:cxn ang="0">
                <a:pos x="2084" y="674"/>
              </a:cxn>
              <a:cxn ang="0">
                <a:pos x="2238" y="730"/>
              </a:cxn>
              <a:cxn ang="0">
                <a:pos x="2309" y="688"/>
              </a:cxn>
              <a:cxn ang="0">
                <a:pos x="2337" y="604"/>
              </a:cxn>
              <a:cxn ang="0">
                <a:pos x="2435" y="730"/>
              </a:cxn>
              <a:cxn ang="0">
                <a:pos x="2463" y="1124"/>
              </a:cxn>
              <a:cxn ang="0">
                <a:pos x="2547" y="1264"/>
              </a:cxn>
              <a:cxn ang="0">
                <a:pos x="2589" y="1321"/>
              </a:cxn>
              <a:cxn ang="0">
                <a:pos x="2505" y="1321"/>
              </a:cxn>
              <a:cxn ang="0">
                <a:pos x="2393" y="1335"/>
              </a:cxn>
              <a:cxn ang="0">
                <a:pos x="2112" y="1292"/>
              </a:cxn>
              <a:cxn ang="0">
                <a:pos x="2070" y="913"/>
              </a:cxn>
              <a:cxn ang="0">
                <a:pos x="2028" y="941"/>
              </a:cxn>
              <a:cxn ang="0">
                <a:pos x="1971" y="997"/>
              </a:cxn>
              <a:cxn ang="0">
                <a:pos x="1915" y="1363"/>
              </a:cxn>
              <a:cxn ang="0">
                <a:pos x="1620" y="1349"/>
              </a:cxn>
              <a:cxn ang="0">
                <a:pos x="1606" y="1124"/>
              </a:cxn>
              <a:cxn ang="0">
                <a:pos x="1578" y="983"/>
              </a:cxn>
              <a:cxn ang="0">
                <a:pos x="1550" y="843"/>
              </a:cxn>
              <a:cxn ang="0">
                <a:pos x="1494" y="759"/>
              </a:cxn>
              <a:cxn ang="0">
                <a:pos x="1297" y="871"/>
              </a:cxn>
              <a:cxn ang="0">
                <a:pos x="1241" y="955"/>
              </a:cxn>
              <a:cxn ang="0">
                <a:pos x="1213" y="1040"/>
              </a:cxn>
              <a:cxn ang="0">
                <a:pos x="1157" y="1363"/>
              </a:cxn>
              <a:cxn ang="0">
                <a:pos x="819" y="1335"/>
              </a:cxn>
              <a:cxn ang="0">
                <a:pos x="805" y="1222"/>
              </a:cxn>
              <a:cxn ang="0">
                <a:pos x="735" y="955"/>
              </a:cxn>
              <a:cxn ang="0">
                <a:pos x="679" y="969"/>
              </a:cxn>
              <a:cxn ang="0">
                <a:pos x="609" y="1166"/>
              </a:cxn>
              <a:cxn ang="0">
                <a:pos x="581" y="1250"/>
              </a:cxn>
              <a:cxn ang="0">
                <a:pos x="552" y="1363"/>
              </a:cxn>
              <a:cxn ang="0">
                <a:pos x="33" y="1377"/>
              </a:cxn>
              <a:cxn ang="0">
                <a:pos x="5" y="1363"/>
              </a:cxn>
            </a:cxnLst>
            <a:rect l="0" t="0" r="r" b="b"/>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chemeClr val="accent1"/>
              </a:gs>
              <a:gs pos="100000">
                <a:schemeClr val="accent1">
                  <a:gamma/>
                  <a:shade val="46275"/>
                  <a:invGamma/>
                </a:schemeClr>
              </a:gs>
            </a:gsLst>
            <a:lin ang="5400000" scaled="1"/>
          </a:gradFill>
          <a:ln w="9525">
            <a:solidFill>
              <a:schemeClr val="hlink"/>
            </a:solidFill>
            <a:round/>
            <a:headEnd/>
            <a:tailEnd/>
          </a:ln>
          <a:effectLst/>
        </p:spPr>
        <p:txBody>
          <a:bodyPr/>
          <a:lstStyle/>
          <a:p>
            <a:pPr>
              <a:defRPr/>
            </a:pPr>
            <a:endParaRPr lang="en-US"/>
          </a:p>
        </p:txBody>
      </p:sp>
      <p:sp>
        <p:nvSpPr>
          <p:cNvPr id="621589" name="AutoShape 21"/>
          <p:cNvSpPr>
            <a:spLocks noChangeArrowheads="1"/>
          </p:cNvSpPr>
          <p:nvPr/>
        </p:nvSpPr>
        <p:spPr bwMode="auto">
          <a:xfrm>
            <a:off x="7162800" y="2133600"/>
            <a:ext cx="228600" cy="3048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590" name="Text Box 22"/>
          <p:cNvSpPr txBox="1">
            <a:spLocks noChangeArrowheads="1"/>
          </p:cNvSpPr>
          <p:nvPr/>
        </p:nvSpPr>
        <p:spPr bwMode="auto">
          <a:xfrm>
            <a:off x="7239000" y="4495801"/>
            <a:ext cx="1219200" cy="366713"/>
          </a:xfrm>
          <a:prstGeom prst="rect">
            <a:avLst/>
          </a:prstGeom>
          <a:noFill/>
          <a:ln w="9525">
            <a:noFill/>
            <a:miter lim="800000"/>
            <a:headEnd/>
            <a:tailEnd/>
          </a:ln>
          <a:effectLst/>
        </p:spPr>
        <p:txBody>
          <a:bodyPr>
            <a:spAutoFit/>
          </a:bodyPr>
          <a:lstStyle/>
          <a:p>
            <a:pPr>
              <a:spcBef>
                <a:spcPct val="50000"/>
              </a:spcBef>
              <a:defRPr/>
            </a:pPr>
            <a:endParaRPr lang="en-US">
              <a:effectLst>
                <a:outerShdw blurRad="38100" dist="38100" dir="2700000" algn="tl">
                  <a:srgbClr val="C0C0C0"/>
                </a:outerShdw>
              </a:effectLst>
              <a:latin typeface=".VnTime" pitchFamily="34" charset="0"/>
            </a:endParaRPr>
          </a:p>
        </p:txBody>
      </p:sp>
      <p:sp>
        <p:nvSpPr>
          <p:cNvPr id="621591" name="Text Box 23"/>
          <p:cNvSpPr txBox="1">
            <a:spLocks noChangeArrowheads="1"/>
          </p:cNvSpPr>
          <p:nvPr/>
        </p:nvSpPr>
        <p:spPr bwMode="auto">
          <a:xfrm>
            <a:off x="4724400" y="1295401"/>
            <a:ext cx="12954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Thọ</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2" name="Text Box 24"/>
          <p:cNvSpPr txBox="1">
            <a:spLocks noChangeArrowheads="1"/>
          </p:cNvSpPr>
          <p:nvPr/>
        </p:nvSpPr>
        <p:spPr bwMode="auto">
          <a:xfrm>
            <a:off x="5181600" y="1676401"/>
            <a:ext cx="17526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Vĩnh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Phúc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3" name="Text Box 25"/>
          <p:cNvSpPr txBox="1">
            <a:spLocks noChangeArrowheads="1"/>
          </p:cNvSpPr>
          <p:nvPr/>
        </p:nvSpPr>
        <p:spPr bwMode="auto">
          <a:xfrm>
            <a:off x="5486400" y="2286001"/>
            <a:ext cx="13716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Hà</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Tây</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4" name="Text Box 26"/>
          <p:cNvSpPr txBox="1">
            <a:spLocks noChangeArrowheads="1"/>
          </p:cNvSpPr>
          <p:nvPr/>
        </p:nvSpPr>
        <p:spPr bwMode="auto">
          <a:xfrm>
            <a:off x="6781800" y="2514601"/>
            <a:ext cx="16002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Thanh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Trì</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5" name="Text Box 27"/>
          <p:cNvSpPr txBox="1">
            <a:spLocks noChangeArrowheads="1"/>
          </p:cNvSpPr>
          <p:nvPr/>
        </p:nvSpPr>
        <p:spPr bwMode="auto">
          <a:xfrm>
            <a:off x="7086600" y="1828801"/>
            <a:ext cx="17526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Hưng</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Yên</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6" name="Text Box 28"/>
          <p:cNvSpPr txBox="1">
            <a:spLocks noChangeArrowheads="1"/>
          </p:cNvSpPr>
          <p:nvPr/>
        </p:nvSpPr>
        <p:spPr bwMode="auto">
          <a:xfrm>
            <a:off x="8382000" y="2209801"/>
            <a:ext cx="1600200" cy="8540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Bắc</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Ninh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a:p>
            <a:pPr>
              <a:spcBef>
                <a:spcPct val="50000"/>
              </a:spcBef>
              <a:defRPr/>
            </a:pPr>
            <a:endParaRPr lang="en-US" sz="2000" b="1" dirty="0">
              <a:effectLst>
                <a:outerShdw blurRad="38100" dist="38100" dir="2700000" algn="tl">
                  <a:srgbClr val="C0C0C0"/>
                </a:outerShdw>
              </a:effectLst>
              <a:latin typeface=".VnTime" pitchFamily="34" charset="0"/>
            </a:endParaRPr>
          </a:p>
        </p:txBody>
      </p:sp>
      <p:sp>
        <p:nvSpPr>
          <p:cNvPr id="621597" name="Text Box 29"/>
          <p:cNvSpPr txBox="1">
            <a:spLocks noChangeArrowheads="1"/>
          </p:cNvSpPr>
          <p:nvPr/>
        </p:nvSpPr>
        <p:spPr bwMode="auto">
          <a:xfrm>
            <a:off x="6858000" y="3124201"/>
            <a:ext cx="1828800" cy="396875"/>
          </a:xfrm>
          <a:prstGeom prst="rect">
            <a:avLst/>
          </a:prstGeom>
          <a:noFill/>
          <a:ln w="9525">
            <a:noFill/>
            <a:miter lim="800000"/>
            <a:headEnd/>
            <a:tailEnd/>
          </a:ln>
          <a:effectLst/>
        </p:spPr>
        <p:txBody>
          <a:bodyPr>
            <a:spAutoFit/>
          </a:bodyPr>
          <a:lstStyle/>
          <a:p>
            <a:pPr>
              <a:spcBef>
                <a:spcPct val="50000"/>
              </a:spcBef>
              <a:defRPr/>
            </a:pP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Thái</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 </a:t>
            </a:r>
            <a:r>
              <a:rPr lang="en-US" sz="2000" b="1" dirty="0" err="1">
                <a:solidFill>
                  <a:srgbClr val="0000FF"/>
                </a:solidFill>
                <a:effectLst>
                  <a:outerShdw blurRad="38100" dist="38100" dir="2700000" algn="tl">
                    <a:srgbClr val="C0C0C0"/>
                  </a:outerShdw>
                </a:effectLst>
                <a:latin typeface="Times New Roman" pitchFamily="18" charset="0"/>
                <a:cs typeface="Times New Roman" pitchFamily="18" charset="0"/>
              </a:rPr>
              <a:t>Bình</a:t>
            </a:r>
            <a:r>
              <a:rPr lang="en-US" sz="2000" b="1" dirty="0">
                <a:solidFill>
                  <a:srgbClr val="0000FF"/>
                </a:solidFill>
                <a:effectLst>
                  <a:outerShdw blurRad="38100" dist="38100" dir="2700000" algn="tl">
                    <a:srgbClr val="C0C0C0"/>
                  </a:outerShdw>
                </a:effectLst>
                <a:latin typeface="Times New Roman" pitchFamily="18" charset="0"/>
                <a:cs typeface="Times New Roman" pitchFamily="18" charset="0"/>
              </a:rPr>
              <a:t>)</a:t>
            </a:r>
          </a:p>
        </p:txBody>
      </p:sp>
      <p:sp>
        <p:nvSpPr>
          <p:cNvPr id="621598" name="Text Box 30"/>
          <p:cNvSpPr txBox="1">
            <a:spLocks noChangeArrowheads="1"/>
          </p:cNvSpPr>
          <p:nvPr/>
        </p:nvSpPr>
        <p:spPr bwMode="auto">
          <a:xfrm>
            <a:off x="5791200" y="4495800"/>
            <a:ext cx="1905000" cy="400110"/>
          </a:xfrm>
          <a:prstGeom prst="rect">
            <a:avLst/>
          </a:prstGeom>
          <a:noFill/>
          <a:ln w="9525">
            <a:noFill/>
            <a:miter lim="800000"/>
            <a:headEnd/>
            <a:tailEnd/>
          </a:ln>
          <a:effectLst/>
        </p:spPr>
        <p:txBody>
          <a:bodyPr>
            <a:spAutoFit/>
          </a:bodyPr>
          <a:lstStyle/>
          <a:p>
            <a:pPr>
              <a:spcBef>
                <a:spcPct val="50000"/>
              </a:spcBef>
              <a:defRPr/>
            </a:pPr>
            <a:r>
              <a:rPr lang="en-US" sz="2000" dirty="0" err="1">
                <a:effectLst>
                  <a:outerShdw blurRad="38100" dist="38100" dir="2700000" algn="tl">
                    <a:srgbClr val="C0C0C0"/>
                  </a:outerShdw>
                </a:effectLst>
                <a:latin typeface="Times New Roman" pitchFamily="18" charset="0"/>
                <a:cs typeface="Times New Roman" pitchFamily="18" charset="0"/>
              </a:rPr>
              <a:t>Thanh</a:t>
            </a:r>
            <a:r>
              <a:rPr lang="en-US" sz="2000" dirty="0">
                <a:effectLst>
                  <a:outerShdw blurRad="38100" dist="38100" dir="2700000" algn="tl">
                    <a:srgbClr val="C0C0C0"/>
                  </a:outerShdw>
                </a:effectLst>
                <a:latin typeface="Times New Roman" pitchFamily="18" charset="0"/>
                <a:cs typeface="Times New Roman" pitchFamily="18" charset="0"/>
              </a:rPr>
              <a:t> </a:t>
            </a:r>
            <a:r>
              <a:rPr lang="en-US" sz="2000" dirty="0" err="1">
                <a:effectLst>
                  <a:outerShdw blurRad="38100" dist="38100" dir="2700000" algn="tl">
                    <a:srgbClr val="C0C0C0"/>
                  </a:outerShdw>
                </a:effectLst>
                <a:latin typeface="Times New Roman" pitchFamily="18" charset="0"/>
                <a:cs typeface="Times New Roman" pitchFamily="18" charset="0"/>
              </a:rPr>
              <a:t>Hóa</a:t>
            </a:r>
            <a:endParaRPr lang="en-US" sz="2000" dirty="0">
              <a:effectLst>
                <a:outerShdw blurRad="38100" dist="38100" dir="2700000" algn="tl">
                  <a:srgbClr val="C0C0C0"/>
                </a:outerShdw>
              </a:effectLst>
              <a:latin typeface="Times New Roman" pitchFamily="18" charset="0"/>
              <a:cs typeface="Times New Roman" pitchFamily="18" charset="0"/>
            </a:endParaRPr>
          </a:p>
        </p:txBody>
      </p:sp>
      <p:sp>
        <p:nvSpPr>
          <p:cNvPr id="621599" name="Rectangle 31"/>
          <p:cNvSpPr>
            <a:spLocks noChangeArrowheads="1"/>
          </p:cNvSpPr>
          <p:nvPr/>
        </p:nvSpPr>
        <p:spPr bwMode="auto">
          <a:xfrm>
            <a:off x="1676400" y="2743201"/>
            <a:ext cx="304800" cy="396875"/>
          </a:xfrm>
          <a:prstGeom prst="rect">
            <a:avLst/>
          </a:prstGeom>
          <a:noFill/>
          <a:ln w="9525">
            <a:noFill/>
            <a:miter lim="800000"/>
            <a:headEnd/>
            <a:tailEnd/>
          </a:ln>
          <a:effectLst/>
        </p:spPr>
        <p:txBody>
          <a:bodyPr>
            <a:spAutoFit/>
          </a:bodyPr>
          <a:lstStyle/>
          <a:p>
            <a:pPr>
              <a:spcBef>
                <a:spcPct val="50000"/>
              </a:spcBef>
              <a:defRPr/>
            </a:pPr>
            <a:endParaRPr lang="en-US" sz="2000" b="1">
              <a:solidFill>
                <a:schemeClr val="bg1"/>
              </a:solidFill>
              <a:effectLst>
                <a:outerShdw blurRad="38100" dist="38100" dir="2700000" algn="tl">
                  <a:srgbClr val="C0C0C0"/>
                </a:outerShdw>
              </a:effectLst>
              <a:latin typeface=".VnTime" pitchFamily="34" charset="0"/>
            </a:endParaRPr>
          </a:p>
        </p:txBody>
      </p:sp>
      <p:sp>
        <p:nvSpPr>
          <p:cNvPr id="621600" name="AutoShape 32"/>
          <p:cNvSpPr>
            <a:spLocks noChangeArrowheads="1"/>
          </p:cNvSpPr>
          <p:nvPr/>
        </p:nvSpPr>
        <p:spPr bwMode="auto">
          <a:xfrm>
            <a:off x="6553200" y="30480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1" name="AutoShape 33"/>
          <p:cNvSpPr>
            <a:spLocks noChangeArrowheads="1"/>
          </p:cNvSpPr>
          <p:nvPr/>
        </p:nvSpPr>
        <p:spPr bwMode="auto">
          <a:xfrm>
            <a:off x="5638800" y="4419600"/>
            <a:ext cx="228600" cy="4572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2" name="AutoShape 34"/>
          <p:cNvSpPr>
            <a:spLocks noChangeArrowheads="1"/>
          </p:cNvSpPr>
          <p:nvPr/>
        </p:nvSpPr>
        <p:spPr bwMode="auto">
          <a:xfrm>
            <a:off x="6858000" y="2209800"/>
            <a:ext cx="228600" cy="4572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3" name="AutoShape 35"/>
          <p:cNvSpPr>
            <a:spLocks noChangeArrowheads="1"/>
          </p:cNvSpPr>
          <p:nvPr/>
        </p:nvSpPr>
        <p:spPr bwMode="auto">
          <a:xfrm>
            <a:off x="5638800" y="20574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4" name="AutoShape 36"/>
          <p:cNvSpPr>
            <a:spLocks noChangeArrowheads="1"/>
          </p:cNvSpPr>
          <p:nvPr/>
        </p:nvSpPr>
        <p:spPr bwMode="auto">
          <a:xfrm>
            <a:off x="8001000" y="22098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5" name="AutoShape 37"/>
          <p:cNvSpPr>
            <a:spLocks noChangeArrowheads="1"/>
          </p:cNvSpPr>
          <p:nvPr/>
        </p:nvSpPr>
        <p:spPr bwMode="auto">
          <a:xfrm>
            <a:off x="6019800" y="13716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6" name="AutoShape 38"/>
          <p:cNvSpPr>
            <a:spLocks noChangeArrowheads="1"/>
          </p:cNvSpPr>
          <p:nvPr/>
        </p:nvSpPr>
        <p:spPr bwMode="auto">
          <a:xfrm>
            <a:off x="6248400" y="25908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7" name="AutoShape 39"/>
          <p:cNvSpPr>
            <a:spLocks noChangeArrowheads="1"/>
          </p:cNvSpPr>
          <p:nvPr/>
        </p:nvSpPr>
        <p:spPr bwMode="auto">
          <a:xfrm>
            <a:off x="4876800" y="16764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08" name="AutoShape 40"/>
          <p:cNvSpPr>
            <a:spLocks noChangeArrowheads="1"/>
          </p:cNvSpPr>
          <p:nvPr/>
        </p:nvSpPr>
        <p:spPr bwMode="auto">
          <a:xfrm>
            <a:off x="6096000" y="3429000"/>
            <a:ext cx="914400" cy="990600"/>
          </a:xfrm>
          <a:prstGeom prst="wave">
            <a:avLst>
              <a:gd name="adj1" fmla="val 13005"/>
              <a:gd name="adj2" fmla="val 0"/>
            </a:avLst>
          </a:prstGeom>
          <a:gradFill rotWithShape="1">
            <a:gsLst>
              <a:gs pos="0">
                <a:srgbClr val="FF0000"/>
              </a:gs>
              <a:gs pos="100000">
                <a:srgbClr val="760000"/>
              </a:gs>
            </a:gsLst>
            <a:lin ang="5400000" scaled="1"/>
          </a:gradFill>
          <a:ln w="9525">
            <a:solidFill>
              <a:schemeClr val="tx2"/>
            </a:solidFill>
            <a:round/>
            <a:headEnd/>
            <a:tailEnd/>
          </a:ln>
        </p:spPr>
        <p:txBody>
          <a:bodyPr wrap="none" anchor="ctr"/>
          <a:lstStyle/>
          <a:p>
            <a:endParaRPr lang="en-US"/>
          </a:p>
        </p:txBody>
      </p:sp>
      <p:sp>
        <p:nvSpPr>
          <p:cNvPr id="621609" name="AutoShape 41"/>
          <p:cNvSpPr>
            <a:spLocks noChangeArrowheads="1"/>
          </p:cNvSpPr>
          <p:nvPr/>
        </p:nvSpPr>
        <p:spPr bwMode="auto">
          <a:xfrm>
            <a:off x="8153400" y="21336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10" name="AutoShape 42"/>
          <p:cNvSpPr>
            <a:spLocks noChangeArrowheads="1"/>
          </p:cNvSpPr>
          <p:nvPr/>
        </p:nvSpPr>
        <p:spPr bwMode="auto">
          <a:xfrm>
            <a:off x="7467600" y="21336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11" name="AutoShape 43"/>
          <p:cNvSpPr>
            <a:spLocks noChangeArrowheads="1"/>
          </p:cNvSpPr>
          <p:nvPr/>
        </p:nvSpPr>
        <p:spPr bwMode="auto">
          <a:xfrm>
            <a:off x="5638800" y="2590800"/>
            <a:ext cx="228600" cy="381000"/>
          </a:xfrm>
          <a:prstGeom prst="wave">
            <a:avLst>
              <a:gd name="adj1" fmla="val 13005"/>
              <a:gd name="adj2" fmla="val 0"/>
            </a:avLst>
          </a:prstGeom>
          <a:solidFill>
            <a:srgbClr val="FF0000"/>
          </a:solidFill>
          <a:ln w="9525">
            <a:solidFill>
              <a:schemeClr val="tx2"/>
            </a:solidFill>
            <a:round/>
            <a:headEnd/>
            <a:tailEnd/>
          </a:ln>
        </p:spPr>
        <p:txBody>
          <a:bodyPr wrap="none" anchor="ctr"/>
          <a:lstStyle/>
          <a:p>
            <a:endParaRPr lang="en-US"/>
          </a:p>
        </p:txBody>
      </p:sp>
      <p:sp>
        <p:nvSpPr>
          <p:cNvPr id="621612" name="Text Box 44"/>
          <p:cNvSpPr txBox="1">
            <a:spLocks noChangeArrowheads="1"/>
          </p:cNvSpPr>
          <p:nvPr/>
        </p:nvSpPr>
        <p:spPr bwMode="auto">
          <a:xfrm>
            <a:off x="6934200" y="3581401"/>
            <a:ext cx="2895600" cy="461665"/>
          </a:xfrm>
          <a:prstGeom prst="rect">
            <a:avLst/>
          </a:prstGeom>
          <a:noFill/>
          <a:ln w="9525">
            <a:noFill/>
            <a:miter lim="800000"/>
            <a:headEnd/>
            <a:tailEnd/>
          </a:ln>
          <a:effectLst/>
        </p:spPr>
        <p:txBody>
          <a:bodyPr wrap="square">
            <a:spAutoFit/>
          </a:bodyPr>
          <a:lstStyle/>
          <a:p>
            <a:pPr algn="ctr">
              <a:spcBef>
                <a:spcPct val="50000"/>
              </a:spcBef>
              <a:defRPr/>
            </a:pP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Hoa</a:t>
            </a:r>
            <a:r>
              <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rPr>
              <a:t> </a:t>
            </a: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Lư</a:t>
            </a:r>
            <a:r>
              <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rPr>
              <a:t> - </a:t>
            </a: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Ninh</a:t>
            </a:r>
            <a:r>
              <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rPr>
              <a:t> </a:t>
            </a:r>
            <a:r>
              <a:rPr lang="en-US" sz="2400" b="1" dirty="0" err="1">
                <a:solidFill>
                  <a:srgbClr val="CC0000"/>
                </a:solidFill>
                <a:effectLst>
                  <a:outerShdw blurRad="38100" dist="38100" dir="2700000" algn="tl">
                    <a:srgbClr val="C0C0C0"/>
                  </a:outerShdw>
                </a:effectLst>
                <a:latin typeface="Times New Roman" pitchFamily="18" charset="0"/>
                <a:cs typeface="Times New Roman" pitchFamily="18" charset="0"/>
              </a:rPr>
              <a:t>Bình</a:t>
            </a:r>
            <a:endParaRPr lang="en-US" sz="2400" b="1" dirty="0">
              <a:solidFill>
                <a:srgbClr val="CC0000"/>
              </a:solidFill>
              <a:effectLst>
                <a:outerShdw blurRad="38100" dist="38100" dir="2700000" algn="tl">
                  <a:srgbClr val="C0C0C0"/>
                </a:outerShdw>
              </a:effectLst>
              <a:latin typeface="Times New Roman" pitchFamily="18" charset="0"/>
              <a:cs typeface="Times New Roman" pitchFamily="18" charset="0"/>
            </a:endParaRPr>
          </a:p>
        </p:txBody>
      </p:sp>
      <p:sp>
        <p:nvSpPr>
          <p:cNvPr id="621613" name="Text Box 45"/>
          <p:cNvSpPr txBox="1">
            <a:spLocks noChangeArrowheads="1"/>
          </p:cNvSpPr>
          <p:nvPr/>
        </p:nvSpPr>
        <p:spPr bwMode="auto">
          <a:xfrm>
            <a:off x="1676400" y="2971801"/>
            <a:ext cx="3124200" cy="584775"/>
          </a:xfrm>
          <a:prstGeom prst="rect">
            <a:avLst/>
          </a:prstGeom>
          <a:noFill/>
          <a:ln w="9525">
            <a:noFill/>
            <a:miter lim="800000"/>
            <a:headEnd/>
            <a:tailEnd/>
          </a:ln>
          <a:effectLst/>
        </p:spPr>
        <p:txBody>
          <a:bodyPr wrap="square">
            <a:spAutoFit/>
          </a:bodyPr>
          <a:lstStyle/>
          <a:p>
            <a:pPr>
              <a:spcBef>
                <a:spcPct val="50000"/>
              </a:spcBef>
              <a:defRPr/>
            </a:pPr>
            <a:r>
              <a:rPr lang="en-US" sz="3200" b="1" dirty="0" err="1">
                <a:solidFill>
                  <a:srgbClr val="7030A0"/>
                </a:solidFill>
                <a:effectLst>
                  <a:outerShdw blurRad="38100" dist="38100" dir="2700000" algn="tl">
                    <a:srgbClr val="C0C0C0"/>
                  </a:outerShdw>
                </a:effectLst>
                <a:latin typeface="Times New Roman" pitchFamily="18" charset="0"/>
                <a:cs typeface="Times New Roman" pitchFamily="18" charset="0"/>
              </a:rPr>
              <a:t>Đinh</a:t>
            </a:r>
            <a:r>
              <a:rPr lang="en-US" sz="3200" b="1" dirty="0">
                <a:solidFill>
                  <a:srgbClr val="7030A0"/>
                </a:solidFill>
                <a:effectLst>
                  <a:outerShdw blurRad="38100" dist="38100" dir="2700000" algn="tl">
                    <a:srgbClr val="C0C0C0"/>
                  </a:outerShdw>
                </a:effectLst>
                <a:latin typeface="Times New Roman" pitchFamily="18" charset="0"/>
                <a:cs typeface="Times New Roman" pitchFamily="18" charset="0"/>
              </a:rPr>
              <a:t> </a:t>
            </a:r>
            <a:r>
              <a:rPr lang="en-US" sz="3200" b="1" dirty="0" err="1">
                <a:solidFill>
                  <a:srgbClr val="7030A0"/>
                </a:solidFill>
                <a:effectLst>
                  <a:outerShdw blurRad="38100" dist="38100" dir="2700000" algn="tl">
                    <a:srgbClr val="C0C0C0"/>
                  </a:outerShdw>
                </a:effectLst>
                <a:latin typeface="Times New Roman" pitchFamily="18" charset="0"/>
                <a:cs typeface="Times New Roman" pitchFamily="18" charset="0"/>
              </a:rPr>
              <a:t>Bộ</a:t>
            </a:r>
            <a:r>
              <a:rPr lang="en-US" sz="3200" b="1" dirty="0">
                <a:solidFill>
                  <a:srgbClr val="7030A0"/>
                </a:solidFill>
                <a:effectLst>
                  <a:outerShdw blurRad="38100" dist="38100" dir="2700000" algn="tl">
                    <a:srgbClr val="C0C0C0"/>
                  </a:outerShdw>
                </a:effectLst>
                <a:latin typeface="Times New Roman" pitchFamily="18" charset="0"/>
                <a:cs typeface="Times New Roman" pitchFamily="18" charset="0"/>
              </a:rPr>
              <a:t> </a:t>
            </a:r>
            <a:r>
              <a:rPr lang="en-US" sz="3200" b="1" dirty="0" err="1">
                <a:solidFill>
                  <a:srgbClr val="7030A0"/>
                </a:solidFill>
                <a:effectLst>
                  <a:outerShdw blurRad="38100" dist="38100" dir="2700000" algn="tl">
                    <a:srgbClr val="C0C0C0"/>
                  </a:outerShdw>
                </a:effectLst>
                <a:latin typeface="Times New Roman" pitchFamily="18" charset="0"/>
                <a:cs typeface="Times New Roman" pitchFamily="18" charset="0"/>
              </a:rPr>
              <a:t>Lĩnh</a:t>
            </a:r>
            <a:endParaRPr lang="en-US" sz="3200" b="1" dirty="0">
              <a:solidFill>
                <a:srgbClr val="7030A0"/>
              </a:solidFill>
              <a:effectLst>
                <a:outerShdw blurRad="38100" dist="38100" dir="2700000" algn="tl">
                  <a:srgbClr val="C0C0C0"/>
                </a:outerShdw>
              </a:effectLst>
              <a:latin typeface="Times New Roman" pitchFamily="18" charset="0"/>
              <a:cs typeface="Times New Roman" pitchFamily="18" charset="0"/>
            </a:endParaRPr>
          </a:p>
        </p:txBody>
      </p:sp>
      <p:sp>
        <p:nvSpPr>
          <p:cNvPr id="621614" name="Freeform 46"/>
          <p:cNvSpPr>
            <a:spLocks/>
          </p:cNvSpPr>
          <p:nvPr/>
        </p:nvSpPr>
        <p:spPr bwMode="auto">
          <a:xfrm>
            <a:off x="5181600" y="3048000"/>
            <a:ext cx="1143000" cy="865188"/>
          </a:xfrm>
          <a:custGeom>
            <a:avLst/>
            <a:gdLst>
              <a:gd name="T0" fmla="*/ 5 w 2617"/>
              <a:gd name="T1" fmla="*/ 1363 h 1409"/>
              <a:gd name="T2" fmla="*/ 33 w 2617"/>
              <a:gd name="T3" fmla="*/ 1278 h 1409"/>
              <a:gd name="T4" fmla="*/ 19 w 2617"/>
              <a:gd name="T5" fmla="*/ 1321 h 1409"/>
              <a:gd name="T6" fmla="*/ 61 w 2617"/>
              <a:gd name="T7" fmla="*/ 1306 h 1409"/>
              <a:gd name="T8" fmla="*/ 328 w 2617"/>
              <a:gd name="T9" fmla="*/ 1096 h 1409"/>
              <a:gd name="T10" fmla="*/ 356 w 2617"/>
              <a:gd name="T11" fmla="*/ 646 h 1409"/>
              <a:gd name="T12" fmla="*/ 440 w 2617"/>
              <a:gd name="T13" fmla="*/ 548 h 1409"/>
              <a:gd name="T14" fmla="*/ 510 w 2617"/>
              <a:gd name="T15" fmla="*/ 660 h 1409"/>
              <a:gd name="T16" fmla="*/ 566 w 2617"/>
              <a:gd name="T17" fmla="*/ 674 h 1409"/>
              <a:gd name="T18" fmla="*/ 637 w 2617"/>
              <a:gd name="T19" fmla="*/ 688 h 1409"/>
              <a:gd name="T20" fmla="*/ 890 w 2617"/>
              <a:gd name="T21" fmla="*/ 674 h 1409"/>
              <a:gd name="T22" fmla="*/ 932 w 2617"/>
              <a:gd name="T23" fmla="*/ 534 h 1409"/>
              <a:gd name="T24" fmla="*/ 1072 w 2617"/>
              <a:gd name="T25" fmla="*/ 154 h 1409"/>
              <a:gd name="T26" fmla="*/ 1114 w 2617"/>
              <a:gd name="T27" fmla="*/ 0 h 1409"/>
              <a:gd name="T28" fmla="*/ 1803 w 2617"/>
              <a:gd name="T29" fmla="*/ 14 h 1409"/>
              <a:gd name="T30" fmla="*/ 1915 w 2617"/>
              <a:gd name="T31" fmla="*/ 197 h 1409"/>
              <a:gd name="T32" fmla="*/ 1985 w 2617"/>
              <a:gd name="T33" fmla="*/ 379 h 1409"/>
              <a:gd name="T34" fmla="*/ 2084 w 2617"/>
              <a:gd name="T35" fmla="*/ 674 h 1409"/>
              <a:gd name="T36" fmla="*/ 2238 w 2617"/>
              <a:gd name="T37" fmla="*/ 730 h 1409"/>
              <a:gd name="T38" fmla="*/ 2309 w 2617"/>
              <a:gd name="T39" fmla="*/ 688 h 1409"/>
              <a:gd name="T40" fmla="*/ 2337 w 2617"/>
              <a:gd name="T41" fmla="*/ 604 h 1409"/>
              <a:gd name="T42" fmla="*/ 2435 w 2617"/>
              <a:gd name="T43" fmla="*/ 730 h 1409"/>
              <a:gd name="T44" fmla="*/ 2463 w 2617"/>
              <a:gd name="T45" fmla="*/ 1124 h 1409"/>
              <a:gd name="T46" fmla="*/ 2547 w 2617"/>
              <a:gd name="T47" fmla="*/ 1264 h 1409"/>
              <a:gd name="T48" fmla="*/ 2589 w 2617"/>
              <a:gd name="T49" fmla="*/ 1321 h 1409"/>
              <a:gd name="T50" fmla="*/ 2505 w 2617"/>
              <a:gd name="T51" fmla="*/ 1321 h 1409"/>
              <a:gd name="T52" fmla="*/ 2393 w 2617"/>
              <a:gd name="T53" fmla="*/ 1335 h 1409"/>
              <a:gd name="T54" fmla="*/ 2112 w 2617"/>
              <a:gd name="T55" fmla="*/ 1292 h 1409"/>
              <a:gd name="T56" fmla="*/ 2070 w 2617"/>
              <a:gd name="T57" fmla="*/ 913 h 1409"/>
              <a:gd name="T58" fmla="*/ 2028 w 2617"/>
              <a:gd name="T59" fmla="*/ 941 h 1409"/>
              <a:gd name="T60" fmla="*/ 1971 w 2617"/>
              <a:gd name="T61" fmla="*/ 997 h 1409"/>
              <a:gd name="T62" fmla="*/ 1915 w 2617"/>
              <a:gd name="T63" fmla="*/ 1363 h 1409"/>
              <a:gd name="T64" fmla="*/ 1620 w 2617"/>
              <a:gd name="T65" fmla="*/ 1349 h 1409"/>
              <a:gd name="T66" fmla="*/ 1606 w 2617"/>
              <a:gd name="T67" fmla="*/ 1124 h 1409"/>
              <a:gd name="T68" fmla="*/ 1578 w 2617"/>
              <a:gd name="T69" fmla="*/ 983 h 1409"/>
              <a:gd name="T70" fmla="*/ 1550 w 2617"/>
              <a:gd name="T71" fmla="*/ 843 h 1409"/>
              <a:gd name="T72" fmla="*/ 1494 w 2617"/>
              <a:gd name="T73" fmla="*/ 759 h 1409"/>
              <a:gd name="T74" fmla="*/ 1297 w 2617"/>
              <a:gd name="T75" fmla="*/ 871 h 1409"/>
              <a:gd name="T76" fmla="*/ 1241 w 2617"/>
              <a:gd name="T77" fmla="*/ 955 h 1409"/>
              <a:gd name="T78" fmla="*/ 1213 w 2617"/>
              <a:gd name="T79" fmla="*/ 1040 h 1409"/>
              <a:gd name="T80" fmla="*/ 1157 w 2617"/>
              <a:gd name="T81" fmla="*/ 1363 h 1409"/>
              <a:gd name="T82" fmla="*/ 819 w 2617"/>
              <a:gd name="T83" fmla="*/ 1335 h 1409"/>
              <a:gd name="T84" fmla="*/ 805 w 2617"/>
              <a:gd name="T85" fmla="*/ 1222 h 1409"/>
              <a:gd name="T86" fmla="*/ 735 w 2617"/>
              <a:gd name="T87" fmla="*/ 955 h 1409"/>
              <a:gd name="T88" fmla="*/ 679 w 2617"/>
              <a:gd name="T89" fmla="*/ 969 h 1409"/>
              <a:gd name="T90" fmla="*/ 609 w 2617"/>
              <a:gd name="T91" fmla="*/ 1166 h 1409"/>
              <a:gd name="T92" fmla="*/ 581 w 2617"/>
              <a:gd name="T93" fmla="*/ 1250 h 1409"/>
              <a:gd name="T94" fmla="*/ 552 w 2617"/>
              <a:gd name="T95" fmla="*/ 1363 h 1409"/>
              <a:gd name="T96" fmla="*/ 33 w 2617"/>
              <a:gd name="T97" fmla="*/ 1377 h 1409"/>
              <a:gd name="T98" fmla="*/ 5 w 2617"/>
              <a:gd name="T99" fmla="*/ 1363 h 1409"/>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w 2617"/>
              <a:gd name="T151" fmla="*/ 0 h 1409"/>
              <a:gd name="T152" fmla="*/ 2617 w 2617"/>
              <a:gd name="T153" fmla="*/ 1409 h 1409"/>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T150" t="T151" r="T152" b="T153"/>
            <a:pathLst>
              <a:path w="2617" h="1409">
                <a:moveTo>
                  <a:pt x="5" y="1363"/>
                </a:moveTo>
                <a:cubicBezTo>
                  <a:pt x="14" y="1335"/>
                  <a:pt x="24" y="1306"/>
                  <a:pt x="33" y="1278"/>
                </a:cubicBezTo>
                <a:cubicBezTo>
                  <a:pt x="38" y="1264"/>
                  <a:pt x="5" y="1326"/>
                  <a:pt x="19" y="1321"/>
                </a:cubicBezTo>
                <a:cubicBezTo>
                  <a:pt x="33" y="1316"/>
                  <a:pt x="48" y="1313"/>
                  <a:pt x="61" y="1306"/>
                </a:cubicBezTo>
                <a:cubicBezTo>
                  <a:pt x="155" y="1253"/>
                  <a:pt x="267" y="1188"/>
                  <a:pt x="328" y="1096"/>
                </a:cubicBezTo>
                <a:cubicBezTo>
                  <a:pt x="369" y="888"/>
                  <a:pt x="327" y="1119"/>
                  <a:pt x="356" y="646"/>
                </a:cubicBezTo>
                <a:cubicBezTo>
                  <a:pt x="362" y="541"/>
                  <a:pt x="352" y="566"/>
                  <a:pt x="440" y="548"/>
                </a:cubicBezTo>
                <a:cubicBezTo>
                  <a:pt x="567" y="580"/>
                  <a:pt x="426" y="526"/>
                  <a:pt x="510" y="660"/>
                </a:cubicBezTo>
                <a:cubicBezTo>
                  <a:pt x="520" y="676"/>
                  <a:pt x="547" y="670"/>
                  <a:pt x="566" y="674"/>
                </a:cubicBezTo>
                <a:cubicBezTo>
                  <a:pt x="590" y="679"/>
                  <a:pt x="613" y="683"/>
                  <a:pt x="637" y="688"/>
                </a:cubicBezTo>
                <a:cubicBezTo>
                  <a:pt x="721" y="683"/>
                  <a:pt x="810" y="702"/>
                  <a:pt x="890" y="674"/>
                </a:cubicBezTo>
                <a:cubicBezTo>
                  <a:pt x="901" y="670"/>
                  <a:pt x="926" y="554"/>
                  <a:pt x="932" y="534"/>
                </a:cubicBezTo>
                <a:cubicBezTo>
                  <a:pt x="971" y="405"/>
                  <a:pt x="1013" y="274"/>
                  <a:pt x="1072" y="154"/>
                </a:cubicBezTo>
                <a:cubicBezTo>
                  <a:pt x="1095" y="107"/>
                  <a:pt x="1097" y="50"/>
                  <a:pt x="1114" y="0"/>
                </a:cubicBezTo>
                <a:cubicBezTo>
                  <a:pt x="1344" y="5"/>
                  <a:pt x="1573" y="5"/>
                  <a:pt x="1803" y="14"/>
                </a:cubicBezTo>
                <a:cubicBezTo>
                  <a:pt x="1910" y="18"/>
                  <a:pt x="1871" y="132"/>
                  <a:pt x="1915" y="197"/>
                </a:cubicBezTo>
                <a:cubicBezTo>
                  <a:pt x="1954" y="255"/>
                  <a:pt x="1966" y="314"/>
                  <a:pt x="1985" y="379"/>
                </a:cubicBezTo>
                <a:cubicBezTo>
                  <a:pt x="2015" y="478"/>
                  <a:pt x="2051" y="576"/>
                  <a:pt x="2084" y="674"/>
                </a:cubicBezTo>
                <a:cubicBezTo>
                  <a:pt x="2098" y="716"/>
                  <a:pt x="2202" y="718"/>
                  <a:pt x="2238" y="730"/>
                </a:cubicBezTo>
                <a:cubicBezTo>
                  <a:pt x="2266" y="721"/>
                  <a:pt x="2294" y="718"/>
                  <a:pt x="2309" y="688"/>
                </a:cubicBezTo>
                <a:cubicBezTo>
                  <a:pt x="2322" y="662"/>
                  <a:pt x="2337" y="604"/>
                  <a:pt x="2337" y="604"/>
                </a:cubicBezTo>
                <a:cubicBezTo>
                  <a:pt x="2481" y="640"/>
                  <a:pt x="2454" y="594"/>
                  <a:pt x="2435" y="730"/>
                </a:cubicBezTo>
                <a:cubicBezTo>
                  <a:pt x="2447" y="861"/>
                  <a:pt x="2444" y="994"/>
                  <a:pt x="2463" y="1124"/>
                </a:cubicBezTo>
                <a:cubicBezTo>
                  <a:pt x="2467" y="1151"/>
                  <a:pt x="2543" y="1258"/>
                  <a:pt x="2547" y="1264"/>
                </a:cubicBezTo>
                <a:cubicBezTo>
                  <a:pt x="2560" y="1283"/>
                  <a:pt x="2589" y="1321"/>
                  <a:pt x="2589" y="1321"/>
                </a:cubicBezTo>
                <a:cubicBezTo>
                  <a:pt x="2477" y="1358"/>
                  <a:pt x="2617" y="1321"/>
                  <a:pt x="2505" y="1321"/>
                </a:cubicBezTo>
                <a:cubicBezTo>
                  <a:pt x="2467" y="1321"/>
                  <a:pt x="2430" y="1330"/>
                  <a:pt x="2393" y="1335"/>
                </a:cubicBezTo>
                <a:cubicBezTo>
                  <a:pt x="2295" y="1368"/>
                  <a:pt x="2149" y="1407"/>
                  <a:pt x="2112" y="1292"/>
                </a:cubicBezTo>
                <a:cubicBezTo>
                  <a:pt x="2154" y="1167"/>
                  <a:pt x="2215" y="961"/>
                  <a:pt x="2070" y="913"/>
                </a:cubicBezTo>
                <a:cubicBezTo>
                  <a:pt x="2056" y="922"/>
                  <a:pt x="2039" y="928"/>
                  <a:pt x="2028" y="941"/>
                </a:cubicBezTo>
                <a:cubicBezTo>
                  <a:pt x="1973" y="1009"/>
                  <a:pt x="2062" y="967"/>
                  <a:pt x="1971" y="997"/>
                </a:cubicBezTo>
                <a:cubicBezTo>
                  <a:pt x="1928" y="1126"/>
                  <a:pt x="1956" y="1241"/>
                  <a:pt x="1915" y="1363"/>
                </a:cubicBezTo>
                <a:cubicBezTo>
                  <a:pt x="1817" y="1358"/>
                  <a:pt x="1698" y="1409"/>
                  <a:pt x="1620" y="1349"/>
                </a:cubicBezTo>
                <a:cubicBezTo>
                  <a:pt x="1561" y="1303"/>
                  <a:pt x="1613" y="1199"/>
                  <a:pt x="1606" y="1124"/>
                </a:cubicBezTo>
                <a:cubicBezTo>
                  <a:pt x="1601" y="1076"/>
                  <a:pt x="1585" y="1030"/>
                  <a:pt x="1578" y="983"/>
                </a:cubicBezTo>
                <a:cubicBezTo>
                  <a:pt x="1574" y="958"/>
                  <a:pt x="1569" y="877"/>
                  <a:pt x="1550" y="843"/>
                </a:cubicBezTo>
                <a:cubicBezTo>
                  <a:pt x="1534" y="814"/>
                  <a:pt x="1494" y="759"/>
                  <a:pt x="1494" y="759"/>
                </a:cubicBezTo>
                <a:cubicBezTo>
                  <a:pt x="1416" y="774"/>
                  <a:pt x="1347" y="807"/>
                  <a:pt x="1297" y="871"/>
                </a:cubicBezTo>
                <a:cubicBezTo>
                  <a:pt x="1276" y="898"/>
                  <a:pt x="1260" y="927"/>
                  <a:pt x="1241" y="955"/>
                </a:cubicBezTo>
                <a:cubicBezTo>
                  <a:pt x="1224" y="980"/>
                  <a:pt x="1213" y="1040"/>
                  <a:pt x="1213" y="1040"/>
                </a:cubicBezTo>
                <a:cubicBezTo>
                  <a:pt x="1199" y="1148"/>
                  <a:pt x="1178" y="1256"/>
                  <a:pt x="1157" y="1363"/>
                </a:cubicBezTo>
                <a:cubicBezTo>
                  <a:pt x="1050" y="1328"/>
                  <a:pt x="924" y="1378"/>
                  <a:pt x="819" y="1335"/>
                </a:cubicBezTo>
                <a:cubicBezTo>
                  <a:pt x="784" y="1321"/>
                  <a:pt x="809" y="1260"/>
                  <a:pt x="805" y="1222"/>
                </a:cubicBezTo>
                <a:cubicBezTo>
                  <a:pt x="793" y="1122"/>
                  <a:pt x="791" y="1039"/>
                  <a:pt x="735" y="955"/>
                </a:cubicBezTo>
                <a:cubicBezTo>
                  <a:pt x="716" y="960"/>
                  <a:pt x="695" y="958"/>
                  <a:pt x="679" y="969"/>
                </a:cubicBezTo>
                <a:cubicBezTo>
                  <a:pt x="624" y="1005"/>
                  <a:pt x="625" y="1109"/>
                  <a:pt x="609" y="1166"/>
                </a:cubicBezTo>
                <a:cubicBezTo>
                  <a:pt x="601" y="1194"/>
                  <a:pt x="588" y="1221"/>
                  <a:pt x="581" y="1250"/>
                </a:cubicBezTo>
                <a:cubicBezTo>
                  <a:pt x="571" y="1288"/>
                  <a:pt x="552" y="1363"/>
                  <a:pt x="552" y="1363"/>
                </a:cubicBezTo>
                <a:cubicBezTo>
                  <a:pt x="376" y="1347"/>
                  <a:pt x="208" y="1358"/>
                  <a:pt x="33" y="1377"/>
                </a:cubicBezTo>
                <a:cubicBezTo>
                  <a:pt x="0" y="1327"/>
                  <a:pt x="5" y="1318"/>
                  <a:pt x="5" y="1363"/>
                </a:cubicBezTo>
                <a:close/>
              </a:path>
            </a:pathLst>
          </a:custGeom>
          <a:gradFill rotWithShape="1">
            <a:gsLst>
              <a:gs pos="0">
                <a:srgbClr val="CC3300"/>
              </a:gs>
              <a:gs pos="100000">
                <a:srgbClr val="5E1800"/>
              </a:gs>
            </a:gsLst>
            <a:lin ang="5400000" scaled="1"/>
          </a:gradFill>
          <a:ln w="9525">
            <a:solidFill>
              <a:schemeClr val="tx2"/>
            </a:solidFill>
            <a:round/>
            <a:headEnd/>
            <a:tailEnd/>
          </a:ln>
        </p:spPr>
        <p:txBody>
          <a:bodyPr/>
          <a:lstStyle/>
          <a:p>
            <a:endParaRPr lang="en-US"/>
          </a:p>
        </p:txBody>
      </p:sp>
      <p:sp>
        <p:nvSpPr>
          <p:cNvPr id="621618" name="Text Box 50"/>
          <p:cNvSpPr txBox="1">
            <a:spLocks noChangeArrowheads="1"/>
          </p:cNvSpPr>
          <p:nvPr/>
        </p:nvSpPr>
        <p:spPr bwMode="auto">
          <a:xfrm>
            <a:off x="1524000" y="3581401"/>
            <a:ext cx="1752600" cy="584775"/>
          </a:xfrm>
          <a:prstGeom prst="rect">
            <a:avLst/>
          </a:prstGeom>
          <a:noFill/>
          <a:ln w="12700" cap="sq">
            <a:noFill/>
            <a:miter lim="800000"/>
            <a:headEnd type="none" w="sm" len="sm"/>
            <a:tailEnd type="none" w="sm" len="sm"/>
          </a:ln>
          <a:effectLst/>
        </p:spPr>
        <p:txBody>
          <a:bodyPr>
            <a:spAutoFit/>
          </a:bodyPr>
          <a:lstStyle/>
          <a:p>
            <a:pPr>
              <a:spcBef>
                <a:spcPct val="50000"/>
              </a:spcBef>
              <a:defRPr/>
            </a:pPr>
            <a:r>
              <a:rPr lang="en-US" sz="3200" b="1" dirty="0" err="1">
                <a:solidFill>
                  <a:srgbClr val="800000"/>
                </a:solidFill>
                <a:effectLst>
                  <a:outerShdw blurRad="38100" dist="38100" dir="2700000" algn="tl">
                    <a:srgbClr val="C0C0C0"/>
                  </a:outerShdw>
                </a:effectLst>
                <a:latin typeface="Times New Roman" pitchFamily="18" charset="0"/>
                <a:cs typeface="Times New Roman" pitchFamily="18" charset="0"/>
              </a:rPr>
              <a:t>Năm</a:t>
            </a:r>
            <a:r>
              <a:rPr lang="en-US" sz="3200" b="1" dirty="0">
                <a:solidFill>
                  <a:srgbClr val="800000"/>
                </a:solidFill>
                <a:effectLst>
                  <a:outerShdw blurRad="38100" dist="38100" dir="2700000" algn="tl">
                    <a:srgbClr val="C0C0C0"/>
                  </a:outerShdw>
                </a:effectLst>
                <a:latin typeface="Times New Roman" pitchFamily="18" charset="0"/>
                <a:cs typeface="Times New Roman" pitchFamily="18" charset="0"/>
              </a:rPr>
              <a:t> 968</a:t>
            </a:r>
            <a:endParaRPr lang="en-US" sz="3200" b="1" dirty="0">
              <a:solidFill>
                <a:srgbClr val="800000"/>
              </a:solidFill>
              <a:effectLst>
                <a:outerShdw blurRad="38100" dist="38100" dir="2700000" algn="tl">
                  <a:srgbClr val="C0C0C0"/>
                </a:outerShdw>
              </a:effectLst>
              <a:latin typeface=".VnTime" pitchFamily="34" charset="0"/>
            </a:endParaRPr>
          </a:p>
        </p:txBody>
      </p:sp>
      <p:sp>
        <p:nvSpPr>
          <p:cNvPr id="621620" name="Text Box 52"/>
          <p:cNvSpPr txBox="1">
            <a:spLocks noChangeArrowheads="1"/>
          </p:cNvSpPr>
          <p:nvPr/>
        </p:nvSpPr>
        <p:spPr bwMode="auto">
          <a:xfrm>
            <a:off x="4495800" y="3733801"/>
            <a:ext cx="2362200" cy="584775"/>
          </a:xfrm>
          <a:prstGeom prst="rect">
            <a:avLst/>
          </a:prstGeom>
          <a:gradFill rotWithShape="1">
            <a:gsLst>
              <a:gs pos="0">
                <a:srgbClr val="FFFF99">
                  <a:gamma/>
                  <a:shade val="46275"/>
                  <a:invGamma/>
                </a:srgbClr>
              </a:gs>
              <a:gs pos="50000">
                <a:srgbClr val="FFFF99"/>
              </a:gs>
              <a:gs pos="100000">
                <a:srgbClr val="FFFF99">
                  <a:gamma/>
                  <a:shade val="46275"/>
                  <a:invGamma/>
                </a:srgbClr>
              </a:gs>
            </a:gsLst>
            <a:lin ang="5400000" scaled="1"/>
          </a:gradFill>
          <a:ln w="12700" cap="sq">
            <a:solidFill>
              <a:schemeClr val="tx2"/>
            </a:solidFill>
            <a:miter lim="800000"/>
            <a:headEnd type="none" w="sm" len="sm"/>
            <a:tailEnd type="none" w="sm" len="sm"/>
          </a:ln>
          <a:effectLst/>
        </p:spPr>
        <p:txBody>
          <a:bodyPr wrap="square">
            <a:spAutoFit/>
          </a:bodyPr>
          <a:lstStyle/>
          <a:p>
            <a:pPr>
              <a:spcBef>
                <a:spcPct val="50000"/>
              </a:spcBef>
              <a:defRPr/>
            </a:pPr>
            <a:r>
              <a:rPr lang="en-US" sz="3200" b="1" dirty="0" err="1">
                <a:solidFill>
                  <a:srgbClr val="FF3300"/>
                </a:solidFill>
                <a:effectLst>
                  <a:outerShdw blurRad="38100" dist="38100" dir="2700000" algn="tl">
                    <a:srgbClr val="000000"/>
                  </a:outerShdw>
                </a:effectLst>
                <a:latin typeface="Times New Roman" pitchFamily="18" charset="0"/>
                <a:cs typeface="Times New Roman" pitchFamily="18" charset="0"/>
              </a:rPr>
              <a:t>Đại</a:t>
            </a:r>
            <a:r>
              <a:rPr lang="en-US" sz="3200" b="1" dirty="0">
                <a:solidFill>
                  <a:srgbClr val="FF3300"/>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FF3300"/>
                </a:solidFill>
                <a:effectLst>
                  <a:outerShdw blurRad="38100" dist="38100" dir="2700000" algn="tl">
                    <a:srgbClr val="000000"/>
                  </a:outerShdw>
                </a:effectLst>
                <a:latin typeface="Times New Roman" pitchFamily="18" charset="0"/>
                <a:cs typeface="Times New Roman" pitchFamily="18" charset="0"/>
              </a:rPr>
              <a:t>Cồ</a:t>
            </a:r>
            <a:r>
              <a:rPr lang="en-US" sz="3200" b="1" dirty="0">
                <a:solidFill>
                  <a:srgbClr val="FF3300"/>
                </a:solidFill>
                <a:effectLst>
                  <a:outerShdw blurRad="38100" dist="38100" dir="2700000" algn="tl">
                    <a:srgbClr val="000000"/>
                  </a:outerShdw>
                </a:effectLst>
                <a:latin typeface="Times New Roman" pitchFamily="18" charset="0"/>
                <a:cs typeface="Times New Roman" pitchFamily="18" charset="0"/>
              </a:rPr>
              <a:t> </a:t>
            </a:r>
            <a:r>
              <a:rPr lang="en-US" sz="3200" b="1" dirty="0" err="1">
                <a:solidFill>
                  <a:srgbClr val="FF3300"/>
                </a:solidFill>
                <a:effectLst>
                  <a:outerShdw blurRad="38100" dist="38100" dir="2700000" algn="tl">
                    <a:srgbClr val="000000"/>
                  </a:outerShdw>
                </a:effectLst>
                <a:latin typeface="Times New Roman" pitchFamily="18" charset="0"/>
                <a:cs typeface="Times New Roman" pitchFamily="18" charset="0"/>
              </a:rPr>
              <a:t>Việt</a:t>
            </a:r>
            <a:endParaRPr lang="en-US" sz="3200" b="1" dirty="0">
              <a:solidFill>
                <a:srgbClr val="FF3300"/>
              </a:solidFill>
              <a:effectLst>
                <a:outerShdw blurRad="38100" dist="38100" dir="2700000" algn="tl">
                  <a:srgbClr val="000000"/>
                </a:outerShdw>
              </a:effectLst>
              <a:latin typeface="Times New Roman" pitchFamily="18" charset="0"/>
              <a:cs typeface="Times New Roman" pitchFamily="18" charset="0"/>
            </a:endParaRPr>
          </a:p>
        </p:txBody>
      </p:sp>
      <p:pic>
        <p:nvPicPr>
          <p:cNvPr id="621621" name="Picture 53"/>
          <p:cNvPicPr>
            <a:picLocks noChangeAspect="1" noChangeArrowheads="1"/>
          </p:cNvPicPr>
          <p:nvPr/>
        </p:nvPicPr>
        <p:blipFill>
          <a:blip r:embed="rId2"/>
          <a:srcRect l="4507" t="1308" r="81169" b="76460"/>
          <a:stretch>
            <a:fillRect/>
          </a:stretch>
        </p:blipFill>
        <p:spPr bwMode="auto">
          <a:xfrm>
            <a:off x="1676400" y="304800"/>
            <a:ext cx="2590800" cy="2590800"/>
          </a:xfrm>
          <a:prstGeom prst="rect">
            <a:avLst/>
          </a:prstGeom>
          <a:noFill/>
          <a:ln w="76200" cap="sq" cmpd="tri">
            <a:solidFill>
              <a:schemeClr val="tx1"/>
            </a:solidFill>
            <a:miter lim="800000"/>
            <a:headEnd type="none" w="sm" len="sm"/>
            <a:tailEnd type="none" w="sm" len="sm"/>
          </a:ln>
        </p:spPr>
      </p:pic>
      <p:pic>
        <p:nvPicPr>
          <p:cNvPr id="621624" name="Picture 56" descr="180px-Dinh_Bo_Linh"/>
          <p:cNvPicPr>
            <a:picLocks noGrp="1" noChangeAspect="1" noChangeArrowheads="1"/>
          </p:cNvPicPr>
          <p:nvPr>
            <p:ph sz="half" idx="2"/>
          </p:nvPr>
        </p:nvPicPr>
        <p:blipFill>
          <a:blip r:embed="rId3"/>
          <a:srcRect/>
          <a:stretch>
            <a:fillRect/>
          </a:stretch>
        </p:blipFill>
        <p:spPr>
          <a:xfrm>
            <a:off x="7162800" y="4114800"/>
            <a:ext cx="2133600" cy="2133600"/>
          </a:xfrm>
          <a:noFill/>
          <a:ln w="38100" cmpd="dbl">
            <a:solidFill>
              <a:schemeClr val="tx2"/>
            </a:solidFill>
          </a:ln>
        </p:spPr>
      </p:pic>
      <p:sp>
        <p:nvSpPr>
          <p:cNvPr id="621627" name="Text Box 59"/>
          <p:cNvSpPr txBox="1">
            <a:spLocks noChangeArrowheads="1"/>
          </p:cNvSpPr>
          <p:nvPr/>
        </p:nvSpPr>
        <p:spPr bwMode="auto">
          <a:xfrm>
            <a:off x="1981200" y="381001"/>
            <a:ext cx="762000" cy="366713"/>
          </a:xfrm>
          <a:prstGeom prst="rect">
            <a:avLst/>
          </a:prstGeom>
          <a:noFill/>
          <a:ln w="12700" cap="sq">
            <a:noFill/>
            <a:miter lim="800000"/>
            <a:headEnd type="none" w="sm" len="sm"/>
            <a:tailEnd type="none" w="sm" len="sm"/>
          </a:ln>
          <a:effectLst/>
        </p:spPr>
        <p:txBody>
          <a:bodyPr>
            <a:spAutoFit/>
          </a:bodyPr>
          <a:lstStyle/>
          <a:p>
            <a:pPr algn="r">
              <a:spcBef>
                <a:spcPct val="50000"/>
              </a:spcBef>
              <a:defRPr/>
            </a:pPr>
            <a:endParaRPr lang="en-US" b="1">
              <a:effectLst>
                <a:outerShdw blurRad="38100" dist="38100" dir="2700000" algn="tl">
                  <a:srgbClr val="C0C0C0"/>
                </a:outerShdw>
              </a:effectLst>
              <a:latin typeface=".VnTime" pitchFamily="34" charset="0"/>
            </a:endParaRPr>
          </a:p>
        </p:txBody>
      </p:sp>
    </p:spTree>
    <p:extLst>
      <p:ext uri="{BB962C8B-B14F-4D97-AF65-F5344CB8AC3E}">
        <p14:creationId xmlns:p14="http://schemas.microsoft.com/office/powerpoint/2010/main" val="32441547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0" fill="hold" nodeType="afterEffect">
                                  <p:stCondLst>
                                    <p:cond delay="0"/>
                                  </p:stCondLst>
                                  <p:childTnLst>
                                    <p:set>
                                      <p:cBhvr>
                                        <p:cTn id="6" dur="1" fill="hold">
                                          <p:stCondLst>
                                            <p:cond delay="0"/>
                                          </p:stCondLst>
                                        </p:cTn>
                                        <p:tgtEl>
                                          <p:spTgt spid="621621"/>
                                        </p:tgtEl>
                                        <p:attrNameLst>
                                          <p:attrName>style.visibility</p:attrName>
                                        </p:attrNameLst>
                                      </p:cBhvr>
                                      <p:to>
                                        <p:strVal val="visible"/>
                                      </p:to>
                                    </p:set>
                                    <p:anim calcmode="lin" valueType="num">
                                      <p:cBhvr>
                                        <p:cTn id="7" dur="3000" fill="hold"/>
                                        <p:tgtEl>
                                          <p:spTgt spid="621621"/>
                                        </p:tgtEl>
                                        <p:attrNameLst>
                                          <p:attrName>ppt_w</p:attrName>
                                        </p:attrNameLst>
                                      </p:cBhvr>
                                      <p:tavLst>
                                        <p:tav tm="0">
                                          <p:val>
                                            <p:fltVal val="0"/>
                                          </p:val>
                                        </p:tav>
                                        <p:tav tm="100000">
                                          <p:val>
                                            <p:strVal val="#ppt_w"/>
                                          </p:val>
                                        </p:tav>
                                      </p:tavLst>
                                    </p:anim>
                                    <p:anim calcmode="lin" valueType="num">
                                      <p:cBhvr>
                                        <p:cTn id="8" dur="3000" fill="hold"/>
                                        <p:tgtEl>
                                          <p:spTgt spid="621621"/>
                                        </p:tgtEl>
                                        <p:attrNameLst>
                                          <p:attrName>ppt_h</p:attrName>
                                        </p:attrNameLst>
                                      </p:cBhvr>
                                      <p:tavLst>
                                        <p:tav tm="0">
                                          <p:val>
                                            <p:fltVal val="0"/>
                                          </p:val>
                                        </p:tav>
                                        <p:tav tm="100000">
                                          <p:val>
                                            <p:strVal val="#ppt_h"/>
                                          </p:val>
                                        </p:tav>
                                      </p:tavLst>
                                    </p:anim>
                                    <p:animEffect transition="in" filter="fade">
                                      <p:cBhvr>
                                        <p:cTn id="9" dur="3000"/>
                                        <p:tgtEl>
                                          <p:spTgt spid="621621"/>
                                        </p:tgtEl>
                                      </p:cBhvr>
                                    </p:animEffect>
                                  </p:childTnLst>
                                </p:cTn>
                              </p:par>
                              <p:par>
                                <p:cTn id="10" presetID="50" presetClass="entr" presetSubtype="0" decel="100000" fill="hold" grpId="0" nodeType="withEffect">
                                  <p:stCondLst>
                                    <p:cond delay="0"/>
                                  </p:stCondLst>
                                  <p:childTnLst>
                                    <p:set>
                                      <p:cBhvr>
                                        <p:cTn id="11" dur="1" fill="hold">
                                          <p:stCondLst>
                                            <p:cond delay="0"/>
                                          </p:stCondLst>
                                        </p:cTn>
                                        <p:tgtEl>
                                          <p:spTgt spid="621618"/>
                                        </p:tgtEl>
                                        <p:attrNameLst>
                                          <p:attrName>style.visibility</p:attrName>
                                        </p:attrNameLst>
                                      </p:cBhvr>
                                      <p:to>
                                        <p:strVal val="visible"/>
                                      </p:to>
                                    </p:set>
                                    <p:anim calcmode="lin" valueType="num">
                                      <p:cBhvr>
                                        <p:cTn id="12" dur="1000" fill="hold"/>
                                        <p:tgtEl>
                                          <p:spTgt spid="621618"/>
                                        </p:tgtEl>
                                        <p:attrNameLst>
                                          <p:attrName>ppt_w</p:attrName>
                                        </p:attrNameLst>
                                      </p:cBhvr>
                                      <p:tavLst>
                                        <p:tav tm="0">
                                          <p:val>
                                            <p:strVal val="#ppt_w+.3"/>
                                          </p:val>
                                        </p:tav>
                                        <p:tav tm="100000">
                                          <p:val>
                                            <p:strVal val="#ppt_w"/>
                                          </p:val>
                                        </p:tav>
                                      </p:tavLst>
                                    </p:anim>
                                    <p:anim calcmode="lin" valueType="num">
                                      <p:cBhvr>
                                        <p:cTn id="13" dur="1000" fill="hold"/>
                                        <p:tgtEl>
                                          <p:spTgt spid="621618"/>
                                        </p:tgtEl>
                                        <p:attrNameLst>
                                          <p:attrName>ppt_h</p:attrName>
                                        </p:attrNameLst>
                                      </p:cBhvr>
                                      <p:tavLst>
                                        <p:tav tm="0">
                                          <p:val>
                                            <p:strVal val="#ppt_h"/>
                                          </p:val>
                                        </p:tav>
                                        <p:tav tm="100000">
                                          <p:val>
                                            <p:strVal val="#ppt_h"/>
                                          </p:val>
                                        </p:tav>
                                      </p:tavLst>
                                    </p:anim>
                                    <p:animEffect transition="in" filter="fade">
                                      <p:cBhvr>
                                        <p:cTn id="14" dur="1000"/>
                                        <p:tgtEl>
                                          <p:spTgt spid="621618"/>
                                        </p:tgtEl>
                                      </p:cBhvr>
                                    </p:animEffect>
                                  </p:childTnLst>
                                </p:cTn>
                              </p:par>
                              <p:par>
                                <p:cTn id="15" presetID="49" presetClass="entr" presetSubtype="0" decel="100000" fill="hold" grpId="0" nodeType="withEffect">
                                  <p:stCondLst>
                                    <p:cond delay="0"/>
                                  </p:stCondLst>
                                  <p:childTnLst>
                                    <p:set>
                                      <p:cBhvr>
                                        <p:cTn id="16" dur="1" fill="hold">
                                          <p:stCondLst>
                                            <p:cond delay="0"/>
                                          </p:stCondLst>
                                        </p:cTn>
                                        <p:tgtEl>
                                          <p:spTgt spid="621613"/>
                                        </p:tgtEl>
                                        <p:attrNameLst>
                                          <p:attrName>style.visibility</p:attrName>
                                        </p:attrNameLst>
                                      </p:cBhvr>
                                      <p:to>
                                        <p:strVal val="visible"/>
                                      </p:to>
                                    </p:set>
                                    <p:anim calcmode="lin" valueType="num">
                                      <p:cBhvr>
                                        <p:cTn id="17" dur="3000" fill="hold"/>
                                        <p:tgtEl>
                                          <p:spTgt spid="621613"/>
                                        </p:tgtEl>
                                        <p:attrNameLst>
                                          <p:attrName>ppt_w</p:attrName>
                                        </p:attrNameLst>
                                      </p:cBhvr>
                                      <p:tavLst>
                                        <p:tav tm="0">
                                          <p:val>
                                            <p:fltVal val="0"/>
                                          </p:val>
                                        </p:tav>
                                        <p:tav tm="100000">
                                          <p:val>
                                            <p:strVal val="#ppt_w"/>
                                          </p:val>
                                        </p:tav>
                                      </p:tavLst>
                                    </p:anim>
                                    <p:anim calcmode="lin" valueType="num">
                                      <p:cBhvr>
                                        <p:cTn id="18" dur="3000" fill="hold"/>
                                        <p:tgtEl>
                                          <p:spTgt spid="621613"/>
                                        </p:tgtEl>
                                        <p:attrNameLst>
                                          <p:attrName>ppt_h</p:attrName>
                                        </p:attrNameLst>
                                      </p:cBhvr>
                                      <p:tavLst>
                                        <p:tav tm="0">
                                          <p:val>
                                            <p:fltVal val="0"/>
                                          </p:val>
                                        </p:tav>
                                        <p:tav tm="100000">
                                          <p:val>
                                            <p:strVal val="#ppt_h"/>
                                          </p:val>
                                        </p:tav>
                                      </p:tavLst>
                                    </p:anim>
                                    <p:anim calcmode="lin" valueType="num">
                                      <p:cBhvr>
                                        <p:cTn id="19" dur="3000" fill="hold"/>
                                        <p:tgtEl>
                                          <p:spTgt spid="621613"/>
                                        </p:tgtEl>
                                        <p:attrNameLst>
                                          <p:attrName>style.rotation</p:attrName>
                                        </p:attrNameLst>
                                      </p:cBhvr>
                                      <p:tavLst>
                                        <p:tav tm="0">
                                          <p:val>
                                            <p:fltVal val="360"/>
                                          </p:val>
                                        </p:tav>
                                        <p:tav tm="100000">
                                          <p:val>
                                            <p:fltVal val="0"/>
                                          </p:val>
                                        </p:tav>
                                      </p:tavLst>
                                    </p:anim>
                                    <p:animEffect transition="in" filter="fade">
                                      <p:cBhvr>
                                        <p:cTn id="20" dur="3000"/>
                                        <p:tgtEl>
                                          <p:spTgt spid="621613"/>
                                        </p:tgtEl>
                                      </p:cBhvr>
                                    </p:animEffect>
                                  </p:childTnLst>
                                </p:cTn>
                              </p:par>
                              <p:par>
                                <p:cTn id="21" presetID="49" presetClass="entr" presetSubtype="0" decel="100000" fill="hold" grpId="0" nodeType="withEffect">
                                  <p:stCondLst>
                                    <p:cond delay="0"/>
                                  </p:stCondLst>
                                  <p:childTnLst>
                                    <p:set>
                                      <p:cBhvr>
                                        <p:cTn id="22" dur="1" fill="hold">
                                          <p:stCondLst>
                                            <p:cond delay="0"/>
                                          </p:stCondLst>
                                        </p:cTn>
                                        <p:tgtEl>
                                          <p:spTgt spid="621608"/>
                                        </p:tgtEl>
                                        <p:attrNameLst>
                                          <p:attrName>style.visibility</p:attrName>
                                        </p:attrNameLst>
                                      </p:cBhvr>
                                      <p:to>
                                        <p:strVal val="visible"/>
                                      </p:to>
                                    </p:set>
                                    <p:anim calcmode="lin" valueType="num">
                                      <p:cBhvr>
                                        <p:cTn id="23" dur="3000" fill="hold"/>
                                        <p:tgtEl>
                                          <p:spTgt spid="621608"/>
                                        </p:tgtEl>
                                        <p:attrNameLst>
                                          <p:attrName>ppt_w</p:attrName>
                                        </p:attrNameLst>
                                      </p:cBhvr>
                                      <p:tavLst>
                                        <p:tav tm="0">
                                          <p:val>
                                            <p:fltVal val="0"/>
                                          </p:val>
                                        </p:tav>
                                        <p:tav tm="100000">
                                          <p:val>
                                            <p:strVal val="#ppt_w"/>
                                          </p:val>
                                        </p:tav>
                                      </p:tavLst>
                                    </p:anim>
                                    <p:anim calcmode="lin" valueType="num">
                                      <p:cBhvr>
                                        <p:cTn id="24" dur="3000" fill="hold"/>
                                        <p:tgtEl>
                                          <p:spTgt spid="621608"/>
                                        </p:tgtEl>
                                        <p:attrNameLst>
                                          <p:attrName>ppt_h</p:attrName>
                                        </p:attrNameLst>
                                      </p:cBhvr>
                                      <p:tavLst>
                                        <p:tav tm="0">
                                          <p:val>
                                            <p:fltVal val="0"/>
                                          </p:val>
                                        </p:tav>
                                        <p:tav tm="100000">
                                          <p:val>
                                            <p:strVal val="#ppt_h"/>
                                          </p:val>
                                        </p:tav>
                                      </p:tavLst>
                                    </p:anim>
                                    <p:anim calcmode="lin" valueType="num">
                                      <p:cBhvr>
                                        <p:cTn id="25" dur="3000" fill="hold"/>
                                        <p:tgtEl>
                                          <p:spTgt spid="621608"/>
                                        </p:tgtEl>
                                        <p:attrNameLst>
                                          <p:attrName>style.rotation</p:attrName>
                                        </p:attrNameLst>
                                      </p:cBhvr>
                                      <p:tavLst>
                                        <p:tav tm="0">
                                          <p:val>
                                            <p:fltVal val="360"/>
                                          </p:val>
                                        </p:tav>
                                        <p:tav tm="100000">
                                          <p:val>
                                            <p:fltVal val="0"/>
                                          </p:val>
                                        </p:tav>
                                      </p:tavLst>
                                    </p:anim>
                                    <p:animEffect transition="in" filter="fade">
                                      <p:cBhvr>
                                        <p:cTn id="26" dur="3000"/>
                                        <p:tgtEl>
                                          <p:spTgt spid="621608"/>
                                        </p:tgtEl>
                                      </p:cBhvr>
                                    </p:animEffect>
                                  </p:childTnLst>
                                </p:cTn>
                              </p:par>
                              <p:par>
                                <p:cTn id="27" presetID="0" presetClass="path" presetSubtype="0" accel="50000" decel="50000" fill="hold" grpId="0" nodeType="withEffect">
                                  <p:stCondLst>
                                    <p:cond delay="0"/>
                                  </p:stCondLst>
                                  <p:childTnLst>
                                    <p:animMotion origin="layout" path="M 0.00416 0.00555 C 0.06319 0.12411 0.12239 0.2429 0.146 0.29027 " pathEditMode="relative" rAng="0" ptsTypes="aA">
                                      <p:cBhvr>
                                        <p:cTn id="28" dur="3000" fill="hold"/>
                                        <p:tgtEl>
                                          <p:spTgt spid="621607"/>
                                        </p:tgtEl>
                                        <p:attrNameLst>
                                          <p:attrName>ppt_x</p:attrName>
                                          <p:attrName>ppt_y</p:attrName>
                                        </p:attrNameLst>
                                      </p:cBhvr>
                                      <p:rCtr x="7100" y="14200"/>
                                    </p:animMotion>
                                  </p:childTnLst>
                                </p:cTn>
                              </p:par>
                              <p:par>
                                <p:cTn id="29" presetID="0" presetClass="path" presetSubtype="0" accel="50000" decel="50000" fill="hold" grpId="0" nodeType="withEffect">
                                  <p:stCondLst>
                                    <p:cond delay="0"/>
                                  </p:stCondLst>
                                  <p:childTnLst>
                                    <p:animMotion origin="layout" path="M 0.00052 0.02958 C 0.01302 0.14814 0.02569 0.26693 0.03073 0.3143 " pathEditMode="relative" ptsTypes="aA">
                                      <p:cBhvr>
                                        <p:cTn id="30" dur="3000" fill="hold"/>
                                        <p:tgtEl>
                                          <p:spTgt spid="621605"/>
                                        </p:tgtEl>
                                        <p:attrNameLst>
                                          <p:attrName>ppt_x</p:attrName>
                                          <p:attrName>ppt_y</p:attrName>
                                        </p:attrNameLst>
                                      </p:cBhvr>
                                    </p:animMotion>
                                  </p:childTnLst>
                                </p:cTn>
                              </p:par>
                              <p:par>
                                <p:cTn id="31" presetID="0" presetClass="path" presetSubtype="0" accel="50000" decel="50000" fill="hold" grpId="0" nodeType="withEffect">
                                  <p:stCondLst>
                                    <p:cond delay="0"/>
                                  </p:stCondLst>
                                  <p:childTnLst>
                                    <p:animMotion origin="layout" path="M 3.33333E-6 -6.56806E-6 L 0.06666 0.23295 " pathEditMode="relative" ptsTypes="AA">
                                      <p:cBhvr>
                                        <p:cTn id="32" dur="3000" fill="hold"/>
                                        <p:tgtEl>
                                          <p:spTgt spid="621603"/>
                                        </p:tgtEl>
                                        <p:attrNameLst>
                                          <p:attrName>ppt_x</p:attrName>
                                          <p:attrName>ppt_y</p:attrName>
                                        </p:attrNameLst>
                                      </p:cBhvr>
                                    </p:animMotion>
                                  </p:childTnLst>
                                </p:cTn>
                              </p:par>
                              <p:par>
                                <p:cTn id="33" presetID="0" presetClass="path" presetSubtype="0" accel="50000" decel="50000" fill="hold" grpId="0" nodeType="withEffect">
                                  <p:stCondLst>
                                    <p:cond delay="0"/>
                                  </p:stCondLst>
                                  <p:childTnLst>
                                    <p:animMotion origin="layout" path="M 3.33333E-6 2.95817E-7 L 0.08333 0.1553 " pathEditMode="relative" ptsTypes="AA">
                                      <p:cBhvr>
                                        <p:cTn id="34" dur="3000" fill="hold"/>
                                        <p:tgtEl>
                                          <p:spTgt spid="621611"/>
                                        </p:tgtEl>
                                        <p:attrNameLst>
                                          <p:attrName>ppt_x</p:attrName>
                                          <p:attrName>ppt_y</p:attrName>
                                        </p:attrNameLst>
                                      </p:cBhvr>
                                    </p:animMotion>
                                  </p:childTnLst>
                                </p:cTn>
                              </p:par>
                              <p:par>
                                <p:cTn id="35" presetID="4" presetClass="exit" presetSubtype="16" fill="hold" grpId="0" nodeType="withEffect">
                                  <p:stCondLst>
                                    <p:cond delay="0"/>
                                  </p:stCondLst>
                                  <p:childTnLst>
                                    <p:animEffect transition="out" filter="box(in)">
                                      <p:cBhvr>
                                        <p:cTn id="36" dur="3000"/>
                                        <p:tgtEl>
                                          <p:spTgt spid="621588"/>
                                        </p:tgtEl>
                                      </p:cBhvr>
                                    </p:animEffect>
                                    <p:set>
                                      <p:cBhvr>
                                        <p:cTn id="37" dur="1" fill="hold">
                                          <p:stCondLst>
                                            <p:cond delay="2999"/>
                                          </p:stCondLst>
                                        </p:cTn>
                                        <p:tgtEl>
                                          <p:spTgt spid="621588"/>
                                        </p:tgtEl>
                                        <p:attrNameLst>
                                          <p:attrName>style.visibility</p:attrName>
                                        </p:attrNameLst>
                                      </p:cBhvr>
                                      <p:to>
                                        <p:strVal val="hidden"/>
                                      </p:to>
                                    </p:set>
                                  </p:childTnLst>
                                </p:cTn>
                              </p:par>
                              <p:par>
                                <p:cTn id="38" presetID="0" presetClass="path" presetSubtype="0" accel="50000" decel="50000" fill="hold" grpId="0" nodeType="withEffect">
                                  <p:stCondLst>
                                    <p:cond delay="0"/>
                                  </p:stCondLst>
                                  <p:childTnLst>
                                    <p:animMotion origin="layout" path="M -6.66667E-6 2.95817E-7 L 0.00833 0.14421 " pathEditMode="relative" ptsTypes="AA">
                                      <p:cBhvr>
                                        <p:cTn id="39" dur="3000" fill="hold"/>
                                        <p:tgtEl>
                                          <p:spTgt spid="621606"/>
                                        </p:tgtEl>
                                        <p:attrNameLst>
                                          <p:attrName>ppt_x</p:attrName>
                                          <p:attrName>ppt_y</p:attrName>
                                        </p:attrNameLst>
                                      </p:cBhvr>
                                    </p:animMotion>
                                  </p:childTnLst>
                                </p:cTn>
                              </p:par>
                              <p:par>
                                <p:cTn id="40" presetID="0" presetClass="path" presetSubtype="0" accel="50000" decel="50000" fill="hold" grpId="0" nodeType="withEffect">
                                  <p:stCondLst>
                                    <p:cond delay="0"/>
                                  </p:stCondLst>
                                  <p:childTnLst>
                                    <p:animMotion origin="layout" path="M 3.33333E-6 -3.55905E-7 L -0.03333 0.21077 " pathEditMode="relative" ptsTypes="AA">
                                      <p:cBhvr>
                                        <p:cTn id="41" dur="3000" fill="hold"/>
                                        <p:tgtEl>
                                          <p:spTgt spid="621602"/>
                                        </p:tgtEl>
                                        <p:attrNameLst>
                                          <p:attrName>ppt_x</p:attrName>
                                          <p:attrName>ppt_y</p:attrName>
                                        </p:attrNameLst>
                                      </p:cBhvr>
                                    </p:animMotion>
                                  </p:childTnLst>
                                </p:cTn>
                              </p:par>
                              <p:par>
                                <p:cTn id="42" presetID="0" presetClass="path" presetSubtype="0" accel="50000" decel="50000" fill="hold" grpId="0" nodeType="withEffect">
                                  <p:stCondLst>
                                    <p:cond delay="0"/>
                                  </p:stCondLst>
                                  <p:childTnLst>
                                    <p:animMotion origin="layout" path="M -3.33333E-6 -6.56806E-6 L -0.00833 0.09983 " pathEditMode="relative" ptsTypes="AA">
                                      <p:cBhvr>
                                        <p:cTn id="43" dur="3000" fill="hold"/>
                                        <p:tgtEl>
                                          <p:spTgt spid="621600"/>
                                        </p:tgtEl>
                                        <p:attrNameLst>
                                          <p:attrName>ppt_x</p:attrName>
                                          <p:attrName>ppt_y</p:attrName>
                                        </p:attrNameLst>
                                      </p:cBhvr>
                                    </p:animMotion>
                                  </p:childTnLst>
                                </p:cTn>
                              </p:par>
                              <p:par>
                                <p:cTn id="44" presetID="0" presetClass="path" presetSubtype="0" accel="50000" decel="50000" fill="hold" grpId="0" nodeType="withEffect">
                                  <p:stCondLst>
                                    <p:cond delay="0"/>
                                  </p:stCondLst>
                                  <p:childTnLst>
                                    <p:animMotion origin="layout" path="M -0.00417 -3.33333E-6 L -0.07084 0.24398 " pathEditMode="relative" rAng="0" ptsTypes="AA">
                                      <p:cBhvr>
                                        <p:cTn id="45" dur="3000" fill="hold"/>
                                        <p:tgtEl>
                                          <p:spTgt spid="621589"/>
                                        </p:tgtEl>
                                        <p:attrNameLst>
                                          <p:attrName>ppt_x</p:attrName>
                                          <p:attrName>ppt_y</p:attrName>
                                        </p:attrNameLst>
                                      </p:cBhvr>
                                      <p:rCtr x="-3300" y="12200"/>
                                    </p:animMotion>
                                  </p:childTnLst>
                                </p:cTn>
                              </p:par>
                              <p:par>
                                <p:cTn id="46" presetID="0" presetClass="path" presetSubtype="0" accel="50000" decel="50000" fill="hold" grpId="0" nodeType="withEffect">
                                  <p:stCondLst>
                                    <p:cond delay="0"/>
                                  </p:stCondLst>
                                  <p:childTnLst>
                                    <p:animMotion origin="layout" path="M -0.00417 0.00555 L -0.10417 0.23842 " pathEditMode="relative" rAng="0" ptsTypes="AA">
                                      <p:cBhvr>
                                        <p:cTn id="47" dur="3000" fill="hold"/>
                                        <p:tgtEl>
                                          <p:spTgt spid="621610"/>
                                        </p:tgtEl>
                                        <p:attrNameLst>
                                          <p:attrName>ppt_x</p:attrName>
                                          <p:attrName>ppt_y</p:attrName>
                                        </p:attrNameLst>
                                      </p:cBhvr>
                                      <p:rCtr x="-5000" y="11600"/>
                                    </p:animMotion>
                                  </p:childTnLst>
                                </p:cTn>
                              </p:par>
                              <p:par>
                                <p:cTn id="48" presetID="0" presetClass="path" presetSubtype="0" accel="50000" decel="50000" fill="hold" grpId="0" nodeType="withEffect">
                                  <p:stCondLst>
                                    <p:cond delay="0"/>
                                  </p:stCondLst>
                                  <p:childTnLst>
                                    <p:animMotion origin="layout" path="M 6.66667E-6 3.43194E-6 L -0.16666 0.22186 " pathEditMode="relative" ptsTypes="AA">
                                      <p:cBhvr>
                                        <p:cTn id="49" dur="3000" fill="hold"/>
                                        <p:tgtEl>
                                          <p:spTgt spid="621604"/>
                                        </p:tgtEl>
                                        <p:attrNameLst>
                                          <p:attrName>ppt_x</p:attrName>
                                          <p:attrName>ppt_y</p:attrName>
                                        </p:attrNameLst>
                                      </p:cBhvr>
                                    </p:animMotion>
                                  </p:childTnLst>
                                </p:cTn>
                              </p:par>
                              <p:par>
                                <p:cTn id="50" presetID="0" presetClass="path" presetSubtype="0" accel="50000" decel="50000" fill="hold" grpId="0" nodeType="withEffect">
                                  <p:stCondLst>
                                    <p:cond delay="0"/>
                                  </p:stCondLst>
                                  <p:childTnLst>
                                    <p:animMotion origin="layout" path="M -0.00417 0.00555 L -0.2125 0.22731 " pathEditMode="relative" rAng="0" ptsTypes="AA">
                                      <p:cBhvr>
                                        <p:cTn id="51" dur="3000" fill="hold"/>
                                        <p:tgtEl>
                                          <p:spTgt spid="621609"/>
                                        </p:tgtEl>
                                        <p:attrNameLst>
                                          <p:attrName>ppt_x</p:attrName>
                                          <p:attrName>ppt_y</p:attrName>
                                        </p:attrNameLst>
                                      </p:cBhvr>
                                      <p:rCtr x="-10400" y="11100"/>
                                    </p:animMotion>
                                  </p:childTnLst>
                                </p:cTn>
                              </p:par>
                              <p:par>
                                <p:cTn id="52" presetID="0" presetClass="path" presetSubtype="0" accel="50000" decel="50000" fill="hold" grpId="0" nodeType="withEffect">
                                  <p:stCondLst>
                                    <p:cond delay="0"/>
                                  </p:stCondLst>
                                  <p:childTnLst>
                                    <p:animMotion origin="layout" path="M 3.33333E-6 -1.30344E-6 L 0.075 -0.12202 " pathEditMode="relative" ptsTypes="AA">
                                      <p:cBhvr>
                                        <p:cTn id="53" dur="3000" fill="hold"/>
                                        <p:tgtEl>
                                          <p:spTgt spid="621601"/>
                                        </p:tgtEl>
                                        <p:attrNameLst>
                                          <p:attrName>ppt_x</p:attrName>
                                          <p:attrName>ppt_y</p:attrName>
                                        </p:attrNameLst>
                                      </p:cBhvr>
                                    </p:animMotion>
                                  </p:childTnLst>
                                </p:cTn>
                              </p:par>
                              <p:par>
                                <p:cTn id="54" presetID="23" presetClass="entr" presetSubtype="16" fill="hold" grpId="0" nodeType="withEffect">
                                  <p:stCondLst>
                                    <p:cond delay="0"/>
                                  </p:stCondLst>
                                  <p:childTnLst>
                                    <p:set>
                                      <p:cBhvr>
                                        <p:cTn id="55" dur="1" fill="hold">
                                          <p:stCondLst>
                                            <p:cond delay="0"/>
                                          </p:stCondLst>
                                        </p:cTn>
                                        <p:tgtEl>
                                          <p:spTgt spid="621614"/>
                                        </p:tgtEl>
                                        <p:attrNameLst>
                                          <p:attrName>style.visibility</p:attrName>
                                        </p:attrNameLst>
                                      </p:cBhvr>
                                      <p:to>
                                        <p:strVal val="visible"/>
                                      </p:to>
                                    </p:set>
                                    <p:anim calcmode="lin" valueType="num">
                                      <p:cBhvr>
                                        <p:cTn id="56" dur="500" fill="hold"/>
                                        <p:tgtEl>
                                          <p:spTgt spid="621614"/>
                                        </p:tgtEl>
                                        <p:attrNameLst>
                                          <p:attrName>ppt_w</p:attrName>
                                        </p:attrNameLst>
                                      </p:cBhvr>
                                      <p:tavLst>
                                        <p:tav tm="0">
                                          <p:val>
                                            <p:fltVal val="0"/>
                                          </p:val>
                                        </p:tav>
                                        <p:tav tm="100000">
                                          <p:val>
                                            <p:strVal val="#ppt_w"/>
                                          </p:val>
                                        </p:tav>
                                      </p:tavLst>
                                    </p:anim>
                                    <p:anim calcmode="lin" valueType="num">
                                      <p:cBhvr>
                                        <p:cTn id="57" dur="500" fill="hold"/>
                                        <p:tgtEl>
                                          <p:spTgt spid="621614"/>
                                        </p:tgtEl>
                                        <p:attrNameLst>
                                          <p:attrName>ppt_h</p:attrName>
                                        </p:attrNameLst>
                                      </p:cBhvr>
                                      <p:tavLst>
                                        <p:tav tm="0">
                                          <p:val>
                                            <p:fltVal val="0"/>
                                          </p:val>
                                        </p:tav>
                                        <p:tav tm="100000">
                                          <p:val>
                                            <p:strVal val="#ppt_h"/>
                                          </p:val>
                                        </p:tav>
                                      </p:tavLst>
                                    </p:anim>
                                  </p:childTnLst>
                                </p:cTn>
                              </p:par>
                              <p:par>
                                <p:cTn id="58" presetID="29" presetClass="entr" presetSubtype="0" fill="hold" grpId="0" nodeType="withEffect">
                                  <p:stCondLst>
                                    <p:cond delay="0"/>
                                  </p:stCondLst>
                                  <p:childTnLst>
                                    <p:set>
                                      <p:cBhvr>
                                        <p:cTn id="59" dur="1" fill="hold">
                                          <p:stCondLst>
                                            <p:cond delay="0"/>
                                          </p:stCondLst>
                                        </p:cTn>
                                        <p:tgtEl>
                                          <p:spTgt spid="621612"/>
                                        </p:tgtEl>
                                        <p:attrNameLst>
                                          <p:attrName>style.visibility</p:attrName>
                                        </p:attrNameLst>
                                      </p:cBhvr>
                                      <p:to>
                                        <p:strVal val="visible"/>
                                      </p:to>
                                    </p:set>
                                    <p:anim calcmode="lin" valueType="num">
                                      <p:cBhvr>
                                        <p:cTn id="60" dur="1000" fill="hold"/>
                                        <p:tgtEl>
                                          <p:spTgt spid="621612"/>
                                        </p:tgtEl>
                                        <p:attrNameLst>
                                          <p:attrName>ppt_x</p:attrName>
                                        </p:attrNameLst>
                                      </p:cBhvr>
                                      <p:tavLst>
                                        <p:tav tm="0">
                                          <p:val>
                                            <p:strVal val="#ppt_x-.2"/>
                                          </p:val>
                                        </p:tav>
                                        <p:tav tm="100000">
                                          <p:val>
                                            <p:strVal val="#ppt_x"/>
                                          </p:val>
                                        </p:tav>
                                      </p:tavLst>
                                    </p:anim>
                                    <p:anim calcmode="lin" valueType="num">
                                      <p:cBhvr>
                                        <p:cTn id="61" dur="1000" fill="hold"/>
                                        <p:tgtEl>
                                          <p:spTgt spid="621612"/>
                                        </p:tgtEl>
                                        <p:attrNameLst>
                                          <p:attrName>ppt_y</p:attrName>
                                        </p:attrNameLst>
                                      </p:cBhvr>
                                      <p:tavLst>
                                        <p:tav tm="0">
                                          <p:val>
                                            <p:strVal val="#ppt_y"/>
                                          </p:val>
                                        </p:tav>
                                        <p:tav tm="100000">
                                          <p:val>
                                            <p:strVal val="#ppt_y"/>
                                          </p:val>
                                        </p:tav>
                                      </p:tavLst>
                                    </p:anim>
                                    <p:animEffect transition="in" filter="wipe(right)" prLst="gradientSize: 0.1">
                                      <p:cBhvr>
                                        <p:cTn id="62" dur="1000"/>
                                        <p:tgtEl>
                                          <p:spTgt spid="621612"/>
                                        </p:tgtEl>
                                      </p:cBhvr>
                                    </p:animEffect>
                                  </p:childTnLst>
                                </p:cTn>
                              </p:par>
                              <p:par>
                                <p:cTn id="63" presetID="51" presetClass="entr" presetSubtype="0" fill="hold" grpId="0" nodeType="withEffect">
                                  <p:stCondLst>
                                    <p:cond delay="0"/>
                                  </p:stCondLst>
                                  <p:childTnLst>
                                    <p:set>
                                      <p:cBhvr>
                                        <p:cTn id="64" dur="1" fill="hold">
                                          <p:stCondLst>
                                            <p:cond delay="0"/>
                                          </p:stCondLst>
                                        </p:cTn>
                                        <p:tgtEl>
                                          <p:spTgt spid="621620"/>
                                        </p:tgtEl>
                                        <p:attrNameLst>
                                          <p:attrName>style.visibility</p:attrName>
                                        </p:attrNameLst>
                                      </p:cBhvr>
                                      <p:to>
                                        <p:strVal val="visible"/>
                                      </p:to>
                                    </p:set>
                                    <p:animEffect transition="in" filter="fade">
                                      <p:cBhvr>
                                        <p:cTn id="65" dur="770" decel="100000"/>
                                        <p:tgtEl>
                                          <p:spTgt spid="621620"/>
                                        </p:tgtEl>
                                      </p:cBhvr>
                                    </p:animEffect>
                                    <p:animScale>
                                      <p:cBhvr>
                                        <p:cTn id="66" dur="770" decel="100000"/>
                                        <p:tgtEl>
                                          <p:spTgt spid="621620"/>
                                        </p:tgtEl>
                                      </p:cBhvr>
                                      <p:from x="10000" y="10000"/>
                                      <p:to x="200000" y="450000"/>
                                    </p:animScale>
                                    <p:animScale>
                                      <p:cBhvr>
                                        <p:cTn id="67" dur="1230" accel="100000" fill="hold">
                                          <p:stCondLst>
                                            <p:cond delay="770"/>
                                          </p:stCondLst>
                                        </p:cTn>
                                        <p:tgtEl>
                                          <p:spTgt spid="621620"/>
                                        </p:tgtEl>
                                      </p:cBhvr>
                                      <p:from x="200000" y="450000"/>
                                      <p:to x="100000" y="100000"/>
                                    </p:animScale>
                                    <p:set>
                                      <p:cBhvr>
                                        <p:cTn id="68" dur="770" fill="hold"/>
                                        <p:tgtEl>
                                          <p:spTgt spid="621620"/>
                                        </p:tgtEl>
                                        <p:attrNameLst>
                                          <p:attrName>ppt_x</p:attrName>
                                        </p:attrNameLst>
                                      </p:cBhvr>
                                      <p:to>
                                        <p:strVal val="(0.5)"/>
                                      </p:to>
                                    </p:set>
                                    <p:anim from="(0.5)" to="(#ppt_x)" calcmode="lin" valueType="num">
                                      <p:cBhvr>
                                        <p:cTn id="69" dur="1230" accel="100000" fill="hold">
                                          <p:stCondLst>
                                            <p:cond delay="770"/>
                                          </p:stCondLst>
                                        </p:cTn>
                                        <p:tgtEl>
                                          <p:spTgt spid="621620"/>
                                        </p:tgtEl>
                                        <p:attrNameLst>
                                          <p:attrName>ppt_x</p:attrName>
                                        </p:attrNameLst>
                                      </p:cBhvr>
                                    </p:anim>
                                    <p:set>
                                      <p:cBhvr>
                                        <p:cTn id="70" dur="770" fill="hold"/>
                                        <p:tgtEl>
                                          <p:spTgt spid="621620"/>
                                        </p:tgtEl>
                                        <p:attrNameLst>
                                          <p:attrName>ppt_y</p:attrName>
                                        </p:attrNameLst>
                                      </p:cBhvr>
                                      <p:to>
                                        <p:strVal val="(#ppt_y+0.4)"/>
                                      </p:to>
                                    </p:set>
                                    <p:anim from="(#ppt_y+0.4)" to="(#ppt_y)" calcmode="lin" valueType="num">
                                      <p:cBhvr>
                                        <p:cTn id="71" dur="1230" accel="100000" fill="hold">
                                          <p:stCondLst>
                                            <p:cond delay="770"/>
                                          </p:stCondLst>
                                        </p:cTn>
                                        <p:tgtEl>
                                          <p:spTgt spid="621620"/>
                                        </p:tgtEl>
                                        <p:attrNameLst>
                                          <p:attrName>ppt_y</p:attrName>
                                        </p:attrNameLst>
                                      </p:cBhvr>
                                    </p:anim>
                                  </p:childTnLst>
                                </p:cTn>
                              </p:par>
                              <p:par>
                                <p:cTn id="72" presetID="20" presetClass="entr" presetSubtype="0" fill="hold" nodeType="withEffect">
                                  <p:stCondLst>
                                    <p:cond delay="0"/>
                                  </p:stCondLst>
                                  <p:childTnLst>
                                    <p:set>
                                      <p:cBhvr>
                                        <p:cTn id="73" dur="1" fill="hold">
                                          <p:stCondLst>
                                            <p:cond delay="0"/>
                                          </p:stCondLst>
                                        </p:cTn>
                                        <p:tgtEl>
                                          <p:spTgt spid="621624"/>
                                        </p:tgtEl>
                                        <p:attrNameLst>
                                          <p:attrName>style.visibility</p:attrName>
                                        </p:attrNameLst>
                                      </p:cBhvr>
                                      <p:to>
                                        <p:strVal val="visible"/>
                                      </p:to>
                                    </p:set>
                                    <p:animEffect transition="in" filter="wedge">
                                      <p:cBhvr>
                                        <p:cTn id="74" dur="5000"/>
                                        <p:tgtEl>
                                          <p:spTgt spid="6216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21588" grpId="0" animBg="1"/>
      <p:bldP spid="621589" grpId="0" animBg="1"/>
      <p:bldP spid="621600" grpId="0" animBg="1"/>
      <p:bldP spid="621601" grpId="0" animBg="1"/>
      <p:bldP spid="621602" grpId="0" animBg="1"/>
      <p:bldP spid="621603" grpId="0" animBg="1"/>
      <p:bldP spid="621604" grpId="0" animBg="1"/>
      <p:bldP spid="621605" grpId="0" animBg="1"/>
      <p:bldP spid="621606" grpId="0" animBg="1"/>
      <p:bldP spid="621607" grpId="0" animBg="1"/>
      <p:bldP spid="621608" grpId="0" animBg="1"/>
      <p:bldP spid="621609" grpId="0" animBg="1"/>
      <p:bldP spid="621610" grpId="0" animBg="1"/>
      <p:bldP spid="621611" grpId="0" animBg="1"/>
      <p:bldP spid="621612" grpId="0"/>
      <p:bldP spid="621613" grpId="0"/>
      <p:bldP spid="621614" grpId="0" animBg="1"/>
      <p:bldP spid="621618" grpId="0"/>
      <p:bldP spid="62162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descr="http://gamethu.vnexpress.net/Files/Subject/3B/9A/F2/B8/t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77001" y="3867150"/>
            <a:ext cx="4022725" cy="2990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600200" y="152400"/>
            <a:ext cx="9144000" cy="255428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000" dirty="0">
                <a:solidFill>
                  <a:srgbClr val="0000FF"/>
                </a:solidFill>
                <a:latin typeface="Times New Roman" panose="02020603050405020304" pitchFamily="18" charset="0"/>
                <a:cs typeface="Times New Roman" panose="02020603050405020304" pitchFamily="18" charset="0"/>
              </a:rPr>
              <a:t> N</a:t>
            </a:r>
            <a:r>
              <a:rPr lang="vi-VN" sz="4000" dirty="0">
                <a:solidFill>
                  <a:srgbClr val="0000FF"/>
                </a:solidFill>
                <a:latin typeface="Times New Roman" panose="02020603050405020304" pitchFamily="18" charset="0"/>
                <a:cs typeface="Times New Roman" panose="02020603050405020304" pitchFamily="18" charset="0"/>
              </a:rPr>
              <a:t>ă</a:t>
            </a:r>
            <a:r>
              <a:rPr lang="en-US" sz="4000" dirty="0">
                <a:solidFill>
                  <a:srgbClr val="0000FF"/>
                </a:solidFill>
                <a:latin typeface="Times New Roman" panose="02020603050405020304" pitchFamily="18" charset="0"/>
                <a:cs typeface="Times New Roman" panose="02020603050405020304" pitchFamily="18" charset="0"/>
              </a:rPr>
              <a:t>m 970, </a:t>
            </a:r>
            <a:r>
              <a:rPr lang="en-US" sz="4000" dirty="0" err="1">
                <a:solidFill>
                  <a:srgbClr val="0000FF"/>
                </a:solidFill>
                <a:latin typeface="Times New Roman" panose="02020603050405020304" pitchFamily="18" charset="0"/>
                <a:cs typeface="Times New Roman" panose="02020603050405020304" pitchFamily="18" charset="0"/>
              </a:rPr>
              <a:t>Đinh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Tiên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Hoàng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bỏ</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niên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hiệu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của</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Tống</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Đặt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niên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hiệu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Bình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Một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quốc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gia</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độc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có</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n</a:t>
            </a:r>
            <a:r>
              <a:rPr lang="vi-VN" sz="4000" dirty="0">
                <a:solidFill>
                  <a:srgbClr val="0000FF"/>
                </a:solidFill>
                <a:latin typeface="Times New Roman" panose="02020603050405020304" pitchFamily="18" charset="0"/>
                <a:cs typeface="Times New Roman" panose="02020603050405020304" pitchFamily="18" charset="0"/>
              </a:rPr>
              <a:t>ước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riêng</a:t>
            </a:r>
            <a:r>
              <a:rPr lang="en-US" sz="4000" dirty="0">
                <a:solidFill>
                  <a:srgbClr val="0000FF"/>
                </a:solidFill>
                <a:latin typeface="Times New Roman" panose="02020603050405020304" pitchFamily="18" charset="0"/>
                <a:cs typeface="Times New Roman" panose="02020603050405020304" pitchFamily="18" charset="0"/>
              </a:rPr>
              <a:t> do </a:t>
            </a:r>
            <a:r>
              <a:rPr lang="en-US" sz="4000" dirty="0" err="1">
                <a:solidFill>
                  <a:srgbClr val="0000FF"/>
                </a:solidFill>
                <a:latin typeface="Times New Roman" panose="02020603050405020304" pitchFamily="18" charset="0"/>
                <a:cs typeface="Times New Roman" panose="02020603050405020304" pitchFamily="18" charset="0"/>
              </a:rPr>
              <a:t>hoàng</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đế</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đứng</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đầu</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đã</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xác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a:t>
            </a:r>
          </a:p>
        </p:txBody>
      </p:sp>
      <p:pic>
        <p:nvPicPr>
          <p:cNvPr id="80900" name="Picture 2" descr="http://www.hoctiengviet-online.com/file.php/1/VPSVSBT/VS17/VS17_22.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11313" y="2971800"/>
            <a:ext cx="4381500" cy="2952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369239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8194"/>
                                        </p:tgtEl>
                                        <p:attrNameLst>
                                          <p:attrName>style.visibility</p:attrName>
                                        </p:attrNameLst>
                                      </p:cBhvr>
                                      <p:to>
                                        <p:strVal val="visible"/>
                                      </p:to>
                                    </p:set>
                                    <p:animEffect transition="in" filter="fade">
                                      <p:cBhvr>
                                        <p:cTn id="13" dur="500"/>
                                        <p:tgtEl>
                                          <p:spTgt spid="8194"/>
                                        </p:tgtEl>
                                      </p:cBhvr>
                                    </p:animEffect>
                                  </p:childTnLst>
                                </p:cTn>
                              </p:par>
                              <p:par>
                                <p:cTn id="14" presetID="10" presetClass="entr" presetSubtype="0" fill="hold" nodeType="withEffect">
                                  <p:stCondLst>
                                    <p:cond delay="0"/>
                                  </p:stCondLst>
                                  <p:childTnLst>
                                    <p:set>
                                      <p:cBhvr>
                                        <p:cTn id="15" dur="1" fill="hold">
                                          <p:stCondLst>
                                            <p:cond delay="0"/>
                                          </p:stCondLst>
                                        </p:cTn>
                                        <p:tgtEl>
                                          <p:spTgt spid="80900"/>
                                        </p:tgtEl>
                                        <p:attrNameLst>
                                          <p:attrName>style.visibility</p:attrName>
                                        </p:attrNameLst>
                                      </p:cBhvr>
                                      <p:to>
                                        <p:strVal val="visible"/>
                                      </p:to>
                                    </p:set>
                                    <p:animEffect transition="in" filter="fade">
                                      <p:cBhvr>
                                        <p:cTn id="16" dur="500"/>
                                        <p:tgtEl>
                                          <p:spTgt spid="8090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88292C46-F983-451D-8905-4EFA191E3BCE}"/>
              </a:ext>
            </a:extLst>
          </p:cNvPr>
          <p:cNvGraphicFramePr/>
          <p:nvPr>
            <p:extLst>
              <p:ext uri="{D42A27DB-BD31-4B8C-83A1-F6EECF244321}">
                <p14:modId xmlns:p14="http://schemas.microsoft.com/office/powerpoint/2010/main" val="2285936157"/>
              </p:ext>
            </p:extLst>
          </p:nvPr>
        </p:nvGraphicFramePr>
        <p:xfrm>
          <a:off x="671513" y="485775"/>
          <a:ext cx="10848974" cy="551232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7075169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AsOne/>
      </p:bldGraphic>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Diagram 4">
            <a:extLst>
              <a:ext uri="{FF2B5EF4-FFF2-40B4-BE49-F238E27FC236}">
                <a16:creationId xmlns:a16="http://schemas.microsoft.com/office/drawing/2014/main" id="{19272879-605C-4B5F-B191-502D23A954F3}"/>
              </a:ext>
            </a:extLst>
          </p:cNvPr>
          <p:cNvGraphicFramePr/>
          <p:nvPr>
            <p:extLst>
              <p:ext uri="{D42A27DB-BD31-4B8C-83A1-F6EECF244321}">
                <p14:modId xmlns:p14="http://schemas.microsoft.com/office/powerpoint/2010/main" val="2956369381"/>
              </p:ext>
            </p:extLst>
          </p:nvPr>
        </p:nvGraphicFramePr>
        <p:xfrm>
          <a:off x="1226110" y="147977"/>
          <a:ext cx="10160000" cy="194191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aphicFrame>
        <p:nvGraphicFramePr>
          <p:cNvPr id="6" name="Diagram 5">
            <a:extLst>
              <a:ext uri="{FF2B5EF4-FFF2-40B4-BE49-F238E27FC236}">
                <a16:creationId xmlns:a16="http://schemas.microsoft.com/office/drawing/2014/main" id="{BF423FCD-D0FD-4D0C-B912-7EE5C69E9D5D}"/>
              </a:ext>
            </a:extLst>
          </p:cNvPr>
          <p:cNvGraphicFramePr/>
          <p:nvPr>
            <p:extLst>
              <p:ext uri="{D42A27DB-BD31-4B8C-83A1-F6EECF244321}">
                <p14:modId xmlns:p14="http://schemas.microsoft.com/office/powerpoint/2010/main" val="2607587122"/>
              </p:ext>
            </p:extLst>
          </p:nvPr>
        </p:nvGraphicFramePr>
        <p:xfrm>
          <a:off x="171451" y="1695450"/>
          <a:ext cx="11915774" cy="4442883"/>
        </p:xfrm>
        <a:graphic>
          <a:graphicData uri="http://schemas.openxmlformats.org/drawingml/2006/diagram">
            <dgm:relIds xmlns:dgm="http://schemas.openxmlformats.org/drawingml/2006/diagram" xmlns:r="http://schemas.openxmlformats.org/officeDocument/2006/relationships" r:dm="rId7" r:lo="rId8" r:qs="rId9" r:cs="rId10"/>
          </a:graphicData>
        </a:graphic>
      </p:graphicFrame>
    </p:spTree>
    <p:extLst>
      <p:ext uri="{BB962C8B-B14F-4D97-AF65-F5344CB8AC3E}">
        <p14:creationId xmlns:p14="http://schemas.microsoft.com/office/powerpoint/2010/main" val="214439431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Picture 2" descr="http://www.vietlist.us/Images_history/29_ldha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8638" y="2971800"/>
            <a:ext cx="4057650" cy="31194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1752600" y="209550"/>
            <a:ext cx="8496300" cy="255428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000" dirty="0">
                <a:solidFill>
                  <a:srgbClr val="002060"/>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980, </a:t>
            </a:r>
            <a:r>
              <a:rPr lang="en-US" sz="4000" dirty="0" err="1">
                <a:solidFill>
                  <a:srgbClr val="0000FF"/>
                </a:solidFill>
                <a:latin typeface="Times New Roman" panose="02020603050405020304" pitchFamily="18" charset="0"/>
                <a:cs typeface="Times New Roman" panose="02020603050405020304" pitchFamily="18" charset="0"/>
              </a:rPr>
              <a:t>Lê</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Hoàn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ngôi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xưng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Hoàng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đế</a:t>
            </a:r>
            <a:r>
              <a:rPr lang="en-US" sz="4000" dirty="0">
                <a:solidFill>
                  <a:srgbClr val="0000FF"/>
                </a:solidFill>
                <a:latin typeface="Times New Roman" panose="02020603050405020304" pitchFamily="18" charset="0"/>
                <a:cs typeface="Times New Roman" panose="02020603050405020304" pitchFamily="18" charset="0"/>
              </a:rPr>
              <a:t> - </a:t>
            </a:r>
            <a:r>
              <a:rPr lang="en-US" sz="4000" dirty="0" err="1">
                <a:solidFill>
                  <a:srgbClr val="0000FF"/>
                </a:solidFill>
                <a:latin typeface="Times New Roman" panose="02020603050405020304" pitchFamily="18" charset="0"/>
                <a:cs typeface="Times New Roman" panose="02020603050405020304" pitchFamily="18" charset="0"/>
              </a:rPr>
              <a:t>Lê</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Tiền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Lê</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tồn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tại</a:t>
            </a:r>
            <a:r>
              <a:rPr lang="en-US" sz="4000" dirty="0">
                <a:solidFill>
                  <a:srgbClr val="0000FF"/>
                </a:solidFill>
                <a:latin typeface="Times New Roman" panose="02020603050405020304" pitchFamily="18" charset="0"/>
                <a:cs typeface="Times New Roman" panose="02020603050405020304" pitchFamily="18" charset="0"/>
              </a:rPr>
              <a:t> 29 </a:t>
            </a: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(980-1009)- 3 </a:t>
            </a:r>
            <a:r>
              <a:rPr lang="en-US" sz="4000" dirty="0" err="1">
                <a:solidFill>
                  <a:srgbClr val="0000FF"/>
                </a:solidFill>
                <a:latin typeface="Times New Roman" panose="02020603050405020304" pitchFamily="18" charset="0"/>
                <a:cs typeface="Times New Roman" panose="02020603050405020304" pitchFamily="18" charset="0"/>
              </a:rPr>
              <a:t>đời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a:t>
            </a:r>
          </a:p>
        </p:txBody>
      </p:sp>
      <p:pic>
        <p:nvPicPr>
          <p:cNvPr id="9220" name="Picture 7" descr="http://3.bp.blogspot.com/_pTArl8FqAKU/TUuPdHeZyrI/AAAAAAAAAJg/lpDQQMyH4cw/s1600/VN_LeLongDinh_Draw.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172200" y="3379789"/>
            <a:ext cx="4191000" cy="324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109663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9218"/>
                                        </p:tgtEl>
                                        <p:attrNameLst>
                                          <p:attrName>style.visibility</p:attrName>
                                        </p:attrNameLst>
                                      </p:cBhvr>
                                      <p:to>
                                        <p:strVal val="visible"/>
                                      </p:to>
                                    </p:set>
                                    <p:animEffect transition="in" filter="wheel(1)">
                                      <p:cBhvr>
                                        <p:cTn id="7" dur="500"/>
                                        <p:tgtEl>
                                          <p:spTgt spid="9218"/>
                                        </p:tgtEl>
                                      </p:cBhvr>
                                    </p:animEffect>
                                  </p:childTnLst>
                                </p:cTn>
                              </p:par>
                            </p:childTnLst>
                          </p:cTn>
                        </p:par>
                        <p:par>
                          <p:cTn id="8" fill="hold" nodeType="afterGroup">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8"/>
                                        </p:tgtEl>
                                        <p:attrNameLst>
                                          <p:attrName>style.visibility</p:attrName>
                                        </p:attrNameLst>
                                      </p:cBhvr>
                                      <p:to>
                                        <p:strVal val="visible"/>
                                      </p:to>
                                    </p:set>
                                    <p:animEffect transition="in" filter="wheel(1)">
                                      <p:cBhvr>
                                        <p:cTn id="11" dur="500"/>
                                        <p:tgtEl>
                                          <p:spTgt spid="8"/>
                                        </p:tgtEl>
                                      </p:cBhvr>
                                    </p:animEffect>
                                  </p:childTnLst>
                                </p:cTn>
                              </p:par>
                            </p:childTnLst>
                          </p:cTn>
                        </p:par>
                        <p:par>
                          <p:cTn id="12" fill="hold" nodeType="afterGroup">
                            <p:stCondLst>
                              <p:cond delay="1000"/>
                            </p:stCondLst>
                            <p:childTnLst>
                              <p:par>
                                <p:cTn id="13" presetID="21" presetClass="entr" presetSubtype="1" fill="hold" nodeType="afterEffect">
                                  <p:stCondLst>
                                    <p:cond delay="0"/>
                                  </p:stCondLst>
                                  <p:childTnLst>
                                    <p:set>
                                      <p:cBhvr>
                                        <p:cTn id="14" dur="1" fill="hold">
                                          <p:stCondLst>
                                            <p:cond delay="0"/>
                                          </p:stCondLst>
                                        </p:cTn>
                                        <p:tgtEl>
                                          <p:spTgt spid="9220"/>
                                        </p:tgtEl>
                                        <p:attrNameLst>
                                          <p:attrName>style.visibility</p:attrName>
                                        </p:attrNameLst>
                                      </p:cBhvr>
                                      <p:to>
                                        <p:strVal val="visible"/>
                                      </p:to>
                                    </p:set>
                                    <p:animEffect transition="in" filter="wheel(1)">
                                      <p:cBhvr>
                                        <p:cTn id="15" dur="500"/>
                                        <p:tgtEl>
                                          <p:spTgt spid="92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txBox="1">
            <a:spLocks/>
          </p:cNvSpPr>
          <p:nvPr/>
        </p:nvSpPr>
        <p:spPr bwMode="auto">
          <a:xfrm>
            <a:off x="5181600" y="131763"/>
            <a:ext cx="287655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sz="4400" b="1" u="sng">
                <a:solidFill>
                  <a:srgbClr val="FF0000"/>
                </a:solidFill>
                <a:latin typeface="Times New Roman" panose="02020603050405020304" pitchFamily="18" charset="0"/>
                <a:cs typeface="Times New Roman" panose="02020603050405020304" pitchFamily="18" charset="0"/>
              </a:rPr>
              <a:t>Đánh giá</a:t>
            </a:r>
          </a:p>
        </p:txBody>
      </p:sp>
      <p:sp>
        <p:nvSpPr>
          <p:cNvPr id="7" name="Rectangle 6"/>
          <p:cNvSpPr>
            <a:spLocks noChangeArrowheads="1"/>
          </p:cNvSpPr>
          <p:nvPr/>
        </p:nvSpPr>
        <p:spPr bwMode="auto">
          <a:xfrm>
            <a:off x="1892300" y="1600200"/>
            <a:ext cx="8496300" cy="4400550"/>
          </a:xfrm>
          <a:prstGeom prst="rect">
            <a:avLst/>
          </a:prstGeom>
          <a:noFill/>
          <a:ln w="19050">
            <a:solidFill>
              <a:srgbClr val="00206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000" b="1">
                <a:solidFill>
                  <a:srgbClr val="0000FF"/>
                </a:solidFill>
                <a:latin typeface="Times New Roman" panose="02020603050405020304" pitchFamily="18" charset="0"/>
                <a:cs typeface="Times New Roman" panose="02020603050405020304" pitchFamily="18" charset="0"/>
              </a:rPr>
              <a:t> Chính trị-xã hội: </a:t>
            </a:r>
            <a:r>
              <a:rPr lang="en-US" sz="4000">
                <a:solidFill>
                  <a:srgbClr val="0000FF"/>
                </a:solidFill>
                <a:latin typeface="Times New Roman" panose="02020603050405020304" pitchFamily="18" charset="0"/>
                <a:cs typeface="Times New Roman" panose="02020603050405020304" pitchFamily="18" charset="0"/>
              </a:rPr>
              <a:t>Nhà nước thời Ngô-Đinh-Tiền Lê là nhà nước </a:t>
            </a:r>
            <a:r>
              <a:rPr lang="en-US" sz="4000">
                <a:solidFill>
                  <a:srgbClr val="FF0000"/>
                </a:solidFill>
                <a:latin typeface="Times New Roman" panose="02020603050405020304" pitchFamily="18" charset="0"/>
                <a:cs typeface="Times New Roman" panose="02020603050405020304" pitchFamily="18" charset="0"/>
              </a:rPr>
              <a:t>võ trị</a:t>
            </a:r>
            <a:r>
              <a:rPr lang="en-US" sz="4000">
                <a:solidFill>
                  <a:srgbClr val="0000FF"/>
                </a:solidFill>
                <a:latin typeface="Times New Roman" panose="02020603050405020304" pitchFamily="18" charset="0"/>
                <a:cs typeface="Times New Roman" panose="02020603050405020304" pitchFamily="18" charset="0"/>
              </a:rPr>
              <a:t>, các vua xuất thân là tướng lĩnh, quan lại chủ yếu là quan võ sau chiến tranh. Luật pháp còn tùy tiện theo các triều vua. Bộ máy triều đình, nghi thức theo kiểu nhà Tống nhưng còn sơ sài, chưa có quy cũ. </a:t>
            </a:r>
          </a:p>
        </p:txBody>
      </p:sp>
    </p:spTree>
    <p:extLst>
      <p:ext uri="{BB962C8B-B14F-4D97-AF65-F5344CB8AC3E}">
        <p14:creationId xmlns:p14="http://schemas.microsoft.com/office/powerpoint/2010/main" val="300940388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10242"/>
                                        </p:tgtEl>
                                        <p:attrNameLst>
                                          <p:attrName>style.visibility</p:attrName>
                                        </p:attrNameLst>
                                      </p:cBhvr>
                                      <p:to>
                                        <p:strVal val="visible"/>
                                      </p:to>
                                    </p:set>
                                    <p:animEffect transition="in" filter="barn(inVertical)">
                                      <p:cBhvr>
                                        <p:cTn id="7" dur="500"/>
                                        <p:tgtEl>
                                          <p:spTgt spid="1024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fade">
                                      <p:cBhvr>
                                        <p:cTn id="12" dur="1000"/>
                                        <p:tgtEl>
                                          <p:spTgt spid="7"/>
                                        </p:tgtEl>
                                      </p:cBhvr>
                                    </p:animEffect>
                                    <p:anim calcmode="lin" valueType="num">
                                      <p:cBhvr>
                                        <p:cTn id="13" dur="1000" fill="hold"/>
                                        <p:tgtEl>
                                          <p:spTgt spid="7"/>
                                        </p:tgtEl>
                                        <p:attrNameLst>
                                          <p:attrName>ppt_x</p:attrName>
                                        </p:attrNameLst>
                                      </p:cBhvr>
                                      <p:tavLst>
                                        <p:tav tm="0">
                                          <p:val>
                                            <p:strVal val="#ppt_x"/>
                                          </p:val>
                                        </p:tav>
                                        <p:tav tm="100000">
                                          <p:val>
                                            <p:strVal val="#ppt_x"/>
                                          </p:val>
                                        </p:tav>
                                      </p:tavLst>
                                    </p:anim>
                                    <p:anim calcmode="lin" valueType="num">
                                      <p:cBhvr>
                                        <p:cTn id="14" dur="1000" fill="hold"/>
                                        <p:tgtEl>
                                          <p:spTgt spid="7"/>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2" grpId="0"/>
      <p:bldP spid="7"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1828800" y="228600"/>
            <a:ext cx="8496300" cy="3170238"/>
          </a:xfrm>
          <a:prstGeom prst="rect">
            <a:avLst/>
          </a:prstGeom>
          <a:noFill/>
          <a:ln w="1270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000"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Kinh</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tế</a:t>
            </a:r>
            <a:r>
              <a:rPr lang="en-US" sz="4000" b="1"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Nông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nghiệp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ruộng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đất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thuộc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sở</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hữu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nước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Chính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sách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trọng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nông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một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số</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nghề</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thủ</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công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a:t>
            </a:r>
            <a:r>
              <a:rPr lang="vi-VN" sz="4000" dirty="0">
                <a:solidFill>
                  <a:srgbClr val="0000FF"/>
                </a:solidFill>
                <a:latin typeface="Times New Roman" panose="02020603050405020304" pitchFamily="18" charset="0"/>
                <a:cs typeface="Times New Roman" panose="02020603050405020304" pitchFamily="18" charset="0"/>
              </a:rPr>
              <a:t>ư</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luyện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kim</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đúc</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đồng</a:t>
            </a:r>
            <a:r>
              <a:rPr lang="en-US" sz="4000" dirty="0">
                <a:solidFill>
                  <a:srgbClr val="0000FF"/>
                </a:solidFill>
                <a:latin typeface="Times New Roman" panose="02020603050405020304" pitchFamily="18" charset="0"/>
                <a:cs typeface="Times New Roman" panose="02020603050405020304" pitchFamily="18" charset="0"/>
              </a:rPr>
              <a:t>, </a:t>
            </a:r>
            <a:r>
              <a:rPr lang="vi-VN" sz="4000" dirty="0">
                <a:solidFill>
                  <a:srgbClr val="0000FF"/>
                </a:solidFill>
                <a:latin typeface="Times New Roman" panose="02020603050405020304" pitchFamily="18" charset="0"/>
                <a:cs typeface="Times New Roman" panose="02020603050405020304" pitchFamily="18" charset="0"/>
              </a:rPr>
              <a:t>đ</a:t>
            </a:r>
            <a:r>
              <a:rPr lang="en-US" sz="4000" dirty="0">
                <a:solidFill>
                  <a:srgbClr val="0000FF"/>
                </a:solidFill>
                <a:latin typeface="Times New Roman" panose="02020603050405020304" pitchFamily="18" charset="0"/>
                <a:cs typeface="Times New Roman" panose="02020603050405020304" pitchFamily="18" charset="0"/>
              </a:rPr>
              <a:t>an </a:t>
            </a:r>
            <a:r>
              <a:rPr lang="en-US" sz="4000" dirty="0" err="1">
                <a:solidFill>
                  <a:srgbClr val="0000FF"/>
                </a:solidFill>
                <a:latin typeface="Times New Roman" panose="02020603050405020304" pitchFamily="18" charset="0"/>
                <a:cs typeface="Times New Roman" panose="02020603050405020304" pitchFamily="18" charset="0"/>
              </a:rPr>
              <a:t>lát.v.v</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phát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triển</a:t>
            </a:r>
            <a:r>
              <a:rPr lang="en-US" sz="4000" dirty="0">
                <a:solidFill>
                  <a:srgbClr val="0000FF"/>
                </a:solidFill>
                <a:latin typeface="Times New Roman" panose="02020603050405020304" pitchFamily="18" charset="0"/>
                <a:cs typeface="Times New Roman" panose="02020603050405020304" pitchFamily="18" charset="0"/>
              </a:rPr>
              <a:t>. </a:t>
            </a:r>
          </a:p>
        </p:txBody>
      </p:sp>
      <p:sp>
        <p:nvSpPr>
          <p:cNvPr id="5" name="Rectangle 4"/>
          <p:cNvSpPr>
            <a:spLocks noChangeArrowheads="1"/>
          </p:cNvSpPr>
          <p:nvPr/>
        </p:nvSpPr>
        <p:spPr bwMode="auto">
          <a:xfrm>
            <a:off x="1828800" y="3625850"/>
            <a:ext cx="8496300" cy="317023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000"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Văn</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hoá</a:t>
            </a:r>
            <a:r>
              <a:rPr lang="en-US" sz="4000" b="1"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giáo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chưa</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thịnh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Phật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giáo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giáo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cùng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các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tín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ngưỡng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dân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gian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nổi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trội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hơn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các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sư</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sãi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trọng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dụng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Văn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hoá</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dân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gian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duy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trì</a:t>
            </a:r>
            <a:r>
              <a:rPr lang="en-US" sz="4000" dirty="0">
                <a:solidFill>
                  <a:srgbClr val="0000FF"/>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938235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1000" fill="hold"/>
                                        <p:tgtEl>
                                          <p:spTgt spid="4"/>
                                        </p:tgtEl>
                                        <p:attrNameLst>
                                          <p:attrName>ppt_w</p:attrName>
                                        </p:attrNameLst>
                                      </p:cBhvr>
                                      <p:tavLst>
                                        <p:tav tm="0">
                                          <p:val>
                                            <p:fltVal val="0"/>
                                          </p:val>
                                        </p:tav>
                                        <p:tav tm="100000">
                                          <p:val>
                                            <p:strVal val="#ppt_w"/>
                                          </p:val>
                                        </p:tav>
                                      </p:tavLst>
                                    </p:anim>
                                    <p:anim calcmode="lin" valueType="num">
                                      <p:cBhvr>
                                        <p:cTn id="8" dur="1000" fill="hold"/>
                                        <p:tgtEl>
                                          <p:spTgt spid="4"/>
                                        </p:tgtEl>
                                        <p:attrNameLst>
                                          <p:attrName>ppt_h</p:attrName>
                                        </p:attrNameLst>
                                      </p:cBhvr>
                                      <p:tavLst>
                                        <p:tav tm="0">
                                          <p:val>
                                            <p:fltVal val="0"/>
                                          </p:val>
                                        </p:tav>
                                        <p:tav tm="100000">
                                          <p:val>
                                            <p:strVal val="#ppt_h"/>
                                          </p:val>
                                        </p:tav>
                                      </p:tavLst>
                                    </p:anim>
                                    <p:anim calcmode="lin" valueType="num">
                                      <p:cBhvr>
                                        <p:cTn id="9" dur="1000" fill="hold"/>
                                        <p:tgtEl>
                                          <p:spTgt spid="4"/>
                                        </p:tgtEl>
                                        <p:attrNameLst>
                                          <p:attrName>style.rotation</p:attrName>
                                        </p:attrNameLst>
                                      </p:cBhvr>
                                      <p:tavLst>
                                        <p:tav tm="0">
                                          <p:val>
                                            <p:fltVal val="90"/>
                                          </p:val>
                                        </p:tav>
                                        <p:tav tm="100000">
                                          <p:val>
                                            <p:fltVal val="0"/>
                                          </p:val>
                                        </p:tav>
                                      </p:tavLst>
                                    </p:anim>
                                    <p:animEffect transition="in" filter="fade">
                                      <p:cBhvr>
                                        <p:cTn id="10" dur="1000"/>
                                        <p:tgtEl>
                                          <p:spTgt spid="4"/>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5"/>
                                        </p:tgtEl>
                                        <p:attrNameLst>
                                          <p:attrName>style.visibility</p:attrName>
                                        </p:attrNameLst>
                                      </p:cBhvr>
                                      <p:to>
                                        <p:strVal val="visible"/>
                                      </p:to>
                                    </p:set>
                                    <p:anim calcmode="lin" valueType="num">
                                      <p:cBhvr>
                                        <p:cTn id="15" dur="1000" fill="hold"/>
                                        <p:tgtEl>
                                          <p:spTgt spid="5"/>
                                        </p:tgtEl>
                                        <p:attrNameLst>
                                          <p:attrName>ppt_w</p:attrName>
                                        </p:attrNameLst>
                                      </p:cBhvr>
                                      <p:tavLst>
                                        <p:tav tm="0">
                                          <p:val>
                                            <p:fltVal val="0"/>
                                          </p:val>
                                        </p:tav>
                                        <p:tav tm="100000">
                                          <p:val>
                                            <p:strVal val="#ppt_w"/>
                                          </p:val>
                                        </p:tav>
                                      </p:tavLst>
                                    </p:anim>
                                    <p:anim calcmode="lin" valueType="num">
                                      <p:cBhvr>
                                        <p:cTn id="16" dur="1000" fill="hold"/>
                                        <p:tgtEl>
                                          <p:spTgt spid="5"/>
                                        </p:tgtEl>
                                        <p:attrNameLst>
                                          <p:attrName>ppt_h</p:attrName>
                                        </p:attrNameLst>
                                      </p:cBhvr>
                                      <p:tavLst>
                                        <p:tav tm="0">
                                          <p:val>
                                            <p:fltVal val="0"/>
                                          </p:val>
                                        </p:tav>
                                        <p:tav tm="100000">
                                          <p:val>
                                            <p:strVal val="#ppt_h"/>
                                          </p:val>
                                        </p:tav>
                                      </p:tavLst>
                                    </p:anim>
                                    <p:anim calcmode="lin" valueType="num">
                                      <p:cBhvr>
                                        <p:cTn id="17" dur="1000" fill="hold"/>
                                        <p:tgtEl>
                                          <p:spTgt spid="5"/>
                                        </p:tgtEl>
                                        <p:attrNameLst>
                                          <p:attrName>style.rotation</p:attrName>
                                        </p:attrNameLst>
                                      </p:cBhvr>
                                      <p:tavLst>
                                        <p:tav tm="0">
                                          <p:val>
                                            <p:fltVal val="90"/>
                                          </p:val>
                                        </p:tav>
                                        <p:tav tm="100000">
                                          <p:val>
                                            <p:fltVal val="0"/>
                                          </p:val>
                                        </p:tav>
                                      </p:tavLst>
                                    </p:anim>
                                    <p:animEffect transition="in" filter="fade">
                                      <p:cBhvr>
                                        <p:cTn id="18" dur="1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588116685"/>
              </p:ext>
            </p:extLst>
          </p:nvPr>
        </p:nvGraphicFramePr>
        <p:xfrm>
          <a:off x="-114299" y="95250"/>
          <a:ext cx="12372974" cy="619100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0581396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3678926196"/>
              </p:ext>
            </p:extLst>
          </p:nvPr>
        </p:nvGraphicFramePr>
        <p:xfrm>
          <a:off x="537882" y="1706470"/>
          <a:ext cx="11362765"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Rectangle 3"/>
          <p:cNvSpPr>
            <a:spLocks noChangeArrowheads="1"/>
          </p:cNvSpPr>
          <p:nvPr/>
        </p:nvSpPr>
        <p:spPr bwMode="auto">
          <a:xfrm>
            <a:off x="537882" y="212726"/>
            <a:ext cx="11362765" cy="1077218"/>
          </a:xfrm>
          <a:prstGeom prst="rect">
            <a:avLst/>
          </a:prstGeom>
          <a:solidFill>
            <a:schemeClr val="accent6">
              <a:lumMod val="50000"/>
            </a:schemeClr>
          </a:solidFill>
          <a:ln>
            <a:noFill/>
          </a:ln>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ctr">
              <a:spcBef>
                <a:spcPts val="0"/>
              </a:spcBef>
              <a:buNone/>
            </a:pPr>
            <a:r>
              <a:rPr lang="en-US" b="1" kern="0" dirty="0">
                <a:solidFill>
                  <a:schemeClr val="bg1"/>
                </a:solidFill>
              </a:rPr>
              <a:t>2.1. </a:t>
            </a:r>
            <a:r>
              <a:rPr lang="en-US" b="1" kern="0" dirty="0" err="1">
                <a:solidFill>
                  <a:schemeClr val="bg1"/>
                </a:solidFill>
              </a:rPr>
              <a:t>Công</a:t>
            </a:r>
            <a:r>
              <a:rPr lang="en-US" b="1" kern="0" dirty="0">
                <a:solidFill>
                  <a:schemeClr val="bg1"/>
                </a:solidFill>
              </a:rPr>
              <a:t> </a:t>
            </a:r>
            <a:r>
              <a:rPr lang="en-US" b="1" kern="0" dirty="0" err="1">
                <a:solidFill>
                  <a:schemeClr val="bg1"/>
                </a:solidFill>
              </a:rPr>
              <a:t>cuộc</a:t>
            </a:r>
            <a:r>
              <a:rPr lang="en-US" b="1" kern="0" dirty="0">
                <a:solidFill>
                  <a:schemeClr val="bg1"/>
                </a:solidFill>
              </a:rPr>
              <a:t> </a:t>
            </a:r>
            <a:r>
              <a:rPr lang="en-US" b="1" kern="0" dirty="0" err="1">
                <a:solidFill>
                  <a:schemeClr val="bg1"/>
                </a:solidFill>
              </a:rPr>
              <a:t>củng</a:t>
            </a:r>
            <a:r>
              <a:rPr lang="en-US" b="1" kern="0" dirty="0">
                <a:solidFill>
                  <a:schemeClr val="bg1"/>
                </a:solidFill>
              </a:rPr>
              <a:t> </a:t>
            </a:r>
            <a:r>
              <a:rPr lang="en-US" b="1" kern="0" dirty="0" err="1">
                <a:solidFill>
                  <a:schemeClr val="bg1"/>
                </a:solidFill>
              </a:rPr>
              <a:t>cố</a:t>
            </a:r>
            <a:r>
              <a:rPr lang="en-US" b="1" kern="0" dirty="0">
                <a:solidFill>
                  <a:schemeClr val="bg1"/>
                </a:solidFill>
              </a:rPr>
              <a:t> </a:t>
            </a:r>
            <a:r>
              <a:rPr lang="en-US" b="1" kern="0" dirty="0" err="1">
                <a:solidFill>
                  <a:schemeClr val="bg1"/>
                </a:solidFill>
              </a:rPr>
              <a:t>thống</a:t>
            </a:r>
            <a:r>
              <a:rPr lang="en-US" b="1" kern="0" dirty="0">
                <a:solidFill>
                  <a:schemeClr val="bg1"/>
                </a:solidFill>
              </a:rPr>
              <a:t> </a:t>
            </a:r>
            <a:r>
              <a:rPr lang="en-US" b="1" kern="0" dirty="0" err="1">
                <a:solidFill>
                  <a:schemeClr val="bg1"/>
                </a:solidFill>
              </a:rPr>
              <a:t>nhất</a:t>
            </a:r>
            <a:r>
              <a:rPr lang="en-US" b="1" kern="0" dirty="0">
                <a:solidFill>
                  <a:schemeClr val="bg1"/>
                </a:solidFill>
              </a:rPr>
              <a:t> </a:t>
            </a:r>
            <a:r>
              <a:rPr lang="en-US" b="1" kern="0" dirty="0" err="1">
                <a:solidFill>
                  <a:schemeClr val="bg1"/>
                </a:solidFill>
              </a:rPr>
              <a:t>và</a:t>
            </a:r>
            <a:r>
              <a:rPr lang="en-US" b="1" kern="0" dirty="0">
                <a:solidFill>
                  <a:schemeClr val="bg1"/>
                </a:solidFill>
              </a:rPr>
              <a:t> </a:t>
            </a:r>
            <a:r>
              <a:rPr lang="en-US" b="1" kern="0" dirty="0" err="1">
                <a:solidFill>
                  <a:schemeClr val="bg1"/>
                </a:solidFill>
              </a:rPr>
              <a:t>bảo</a:t>
            </a:r>
            <a:r>
              <a:rPr lang="en-US" b="1" kern="0" dirty="0">
                <a:solidFill>
                  <a:schemeClr val="bg1"/>
                </a:solidFill>
              </a:rPr>
              <a:t> </a:t>
            </a:r>
            <a:r>
              <a:rPr lang="en-US" b="1" kern="0" dirty="0" err="1">
                <a:solidFill>
                  <a:schemeClr val="bg1"/>
                </a:solidFill>
              </a:rPr>
              <a:t>toàn</a:t>
            </a:r>
            <a:r>
              <a:rPr lang="en-US" b="1" kern="0" dirty="0">
                <a:solidFill>
                  <a:schemeClr val="bg1"/>
                </a:solidFill>
              </a:rPr>
              <a:t> </a:t>
            </a:r>
            <a:r>
              <a:rPr lang="en-US" b="1" kern="0" dirty="0" err="1">
                <a:solidFill>
                  <a:schemeClr val="bg1"/>
                </a:solidFill>
              </a:rPr>
              <a:t>lãnh</a:t>
            </a:r>
            <a:r>
              <a:rPr lang="en-US" b="1" kern="0" dirty="0">
                <a:solidFill>
                  <a:schemeClr val="bg1"/>
                </a:solidFill>
              </a:rPr>
              <a:t> </a:t>
            </a:r>
            <a:r>
              <a:rPr lang="en-US" b="1" kern="0" dirty="0" err="1">
                <a:solidFill>
                  <a:schemeClr val="bg1"/>
                </a:solidFill>
              </a:rPr>
              <a:t>thổ</a:t>
            </a:r>
            <a:r>
              <a:rPr lang="en-US" b="1" kern="0" dirty="0">
                <a:solidFill>
                  <a:schemeClr val="bg1"/>
                </a:solidFill>
              </a:rPr>
              <a:t> </a:t>
            </a:r>
            <a:r>
              <a:rPr lang="en-US" b="1" kern="0" dirty="0" err="1">
                <a:solidFill>
                  <a:schemeClr val="bg1"/>
                </a:solidFill>
              </a:rPr>
              <a:t>của</a:t>
            </a:r>
            <a:r>
              <a:rPr lang="en-US" b="1" kern="0" dirty="0">
                <a:solidFill>
                  <a:schemeClr val="bg1"/>
                </a:solidFill>
              </a:rPr>
              <a:t> </a:t>
            </a:r>
            <a:r>
              <a:rPr lang="en-US" b="1" kern="0" dirty="0" err="1">
                <a:solidFill>
                  <a:schemeClr val="bg1"/>
                </a:solidFill>
              </a:rPr>
              <a:t>nhà</a:t>
            </a:r>
            <a:r>
              <a:rPr lang="en-US" b="1" kern="0" dirty="0">
                <a:solidFill>
                  <a:schemeClr val="bg1"/>
                </a:solidFill>
              </a:rPr>
              <a:t> </a:t>
            </a:r>
            <a:r>
              <a:rPr lang="en-US" b="1" kern="0" dirty="0" err="1">
                <a:solidFill>
                  <a:schemeClr val="bg1"/>
                </a:solidFill>
              </a:rPr>
              <a:t>Lý</a:t>
            </a:r>
            <a:r>
              <a:rPr lang="en-US" b="1" kern="0" dirty="0">
                <a:solidFill>
                  <a:schemeClr val="bg1"/>
                </a:solidFill>
              </a:rPr>
              <a:t> – </a:t>
            </a:r>
            <a:r>
              <a:rPr lang="en-US" b="1" kern="0" dirty="0" err="1">
                <a:solidFill>
                  <a:schemeClr val="bg1"/>
                </a:solidFill>
              </a:rPr>
              <a:t>Trần</a:t>
            </a:r>
            <a:r>
              <a:rPr lang="en-US" kern="0" dirty="0">
                <a:solidFill>
                  <a:schemeClr val="bg1"/>
                </a:solidFill>
              </a:rPr>
              <a:t> </a:t>
            </a:r>
            <a:r>
              <a:rPr lang="en-US" b="1" kern="0" dirty="0">
                <a:solidFill>
                  <a:schemeClr val="bg1"/>
                </a:solidFill>
              </a:rPr>
              <a:t>(1010 - 1400)</a:t>
            </a:r>
            <a:endParaRPr lang="en-US" kern="0" dirty="0">
              <a:solidFill>
                <a:schemeClr val="bg1"/>
              </a:solidFill>
            </a:endParaRPr>
          </a:p>
        </p:txBody>
      </p:sp>
      <p:sp>
        <p:nvSpPr>
          <p:cNvPr id="5" name="AutoShape 2"/>
          <p:cNvSpPr>
            <a:spLocks noChangeAspect="1" noChangeArrowheads="1"/>
          </p:cNvSpPr>
          <p:nvPr/>
        </p:nvSpPr>
        <p:spPr bwMode="auto">
          <a:xfrm flipV="1">
            <a:off x="2514600" y="1615983"/>
            <a:ext cx="7162800" cy="746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37911771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arn(inVertical)">
                                      <p:cBhvr>
                                        <p:cTn id="7" dur="500"/>
                                        <p:tgtEl>
                                          <p:spTgt spid="3"/>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barn(inVertical)">
                                      <p:cBhvr>
                                        <p:cTn id="10" dur="500"/>
                                        <p:tgtEl>
                                          <p:spTgt spid="5"/>
                                        </p:tgtEl>
                                      </p:cBhvr>
                                    </p:animEffect>
                                  </p:childTnLst>
                                </p:cTn>
                              </p:par>
                            </p:childTnLst>
                          </p:cTn>
                        </p:par>
                      </p:childTnLst>
                    </p:cTn>
                  </p:par>
                  <p:par>
                    <p:cTn id="11" fill="hold">
                      <p:stCondLst>
                        <p:cond delay="indefinite"/>
                      </p:stCondLst>
                      <p:childTnLst>
                        <p:par>
                          <p:cTn id="12" fill="hold">
                            <p:stCondLst>
                              <p:cond delay="0"/>
                            </p:stCondLst>
                            <p:childTnLst>
                              <p:par>
                                <p:cTn id="13" presetID="2" presetClass="entr" presetSubtype="8" fill="hold" grpId="0" nodeType="clickEffect">
                                  <p:stCondLst>
                                    <p:cond delay="0"/>
                                  </p:stCondLst>
                                  <p:childTnLst>
                                    <p:set>
                                      <p:cBhvr>
                                        <p:cTn id="14" dur="1" fill="hold">
                                          <p:stCondLst>
                                            <p:cond delay="0"/>
                                          </p:stCondLst>
                                        </p:cTn>
                                        <p:tgtEl>
                                          <p:spTgt spid="2">
                                            <p:graphicEl>
                                              <a:dgm id="{426B2F9E-7A43-4585-AEC4-C2C4F644D155}"/>
                                            </p:graphicEl>
                                          </p:spTgt>
                                        </p:tgtEl>
                                        <p:attrNameLst>
                                          <p:attrName>style.visibility</p:attrName>
                                        </p:attrNameLst>
                                      </p:cBhvr>
                                      <p:to>
                                        <p:strVal val="visible"/>
                                      </p:to>
                                    </p:set>
                                    <p:anim calcmode="lin" valueType="num">
                                      <p:cBhvr additive="base">
                                        <p:cTn id="15" dur="500" fill="hold"/>
                                        <p:tgtEl>
                                          <p:spTgt spid="2">
                                            <p:graphicEl>
                                              <a:dgm id="{426B2F9E-7A43-4585-AEC4-C2C4F644D155}"/>
                                            </p:graphicEl>
                                          </p:spTgt>
                                        </p:tgtEl>
                                        <p:attrNameLst>
                                          <p:attrName>ppt_x</p:attrName>
                                        </p:attrNameLst>
                                      </p:cBhvr>
                                      <p:tavLst>
                                        <p:tav tm="0">
                                          <p:val>
                                            <p:strVal val="0-#ppt_w/2"/>
                                          </p:val>
                                        </p:tav>
                                        <p:tav tm="100000">
                                          <p:val>
                                            <p:strVal val="#ppt_x"/>
                                          </p:val>
                                        </p:tav>
                                      </p:tavLst>
                                    </p:anim>
                                    <p:anim calcmode="lin" valueType="num">
                                      <p:cBhvr additive="base">
                                        <p:cTn id="16" dur="500" fill="hold"/>
                                        <p:tgtEl>
                                          <p:spTgt spid="2">
                                            <p:graphicEl>
                                              <a:dgm id="{426B2F9E-7A43-4585-AEC4-C2C4F644D155}"/>
                                            </p:graphicEl>
                                          </p:spTgt>
                                        </p:tgtEl>
                                        <p:attrNameLst>
                                          <p:attrName>ppt_y</p:attrName>
                                        </p:attrNameLst>
                                      </p:cBhvr>
                                      <p:tavLst>
                                        <p:tav tm="0">
                                          <p:val>
                                            <p:strVal val="#ppt_y"/>
                                          </p:val>
                                        </p:tav>
                                        <p:tav tm="100000">
                                          <p:val>
                                            <p:strVal val="#ppt_y"/>
                                          </p:val>
                                        </p:tav>
                                      </p:tavLst>
                                    </p:anim>
                                  </p:childTnLst>
                                </p:cTn>
                              </p:par>
                            </p:childTnLst>
                          </p:cTn>
                        </p:par>
                      </p:childTnLst>
                    </p:cTn>
                  </p:par>
                  <p:par>
                    <p:cTn id="17" fill="hold">
                      <p:stCondLst>
                        <p:cond delay="indefinite"/>
                      </p:stCondLst>
                      <p:childTnLst>
                        <p:par>
                          <p:cTn id="18" fill="hold">
                            <p:stCondLst>
                              <p:cond delay="0"/>
                            </p:stCondLst>
                            <p:childTnLst>
                              <p:par>
                                <p:cTn id="19" presetID="2" presetClass="entr" presetSubtype="8" fill="hold" grpId="0" nodeType="clickEffect">
                                  <p:stCondLst>
                                    <p:cond delay="0"/>
                                  </p:stCondLst>
                                  <p:childTnLst>
                                    <p:set>
                                      <p:cBhvr>
                                        <p:cTn id="20" dur="1" fill="hold">
                                          <p:stCondLst>
                                            <p:cond delay="0"/>
                                          </p:stCondLst>
                                        </p:cTn>
                                        <p:tgtEl>
                                          <p:spTgt spid="2">
                                            <p:graphicEl>
                                              <a:dgm id="{38993981-EA33-48B3-9D15-A644F9A3BE96}"/>
                                            </p:graphicEl>
                                          </p:spTgt>
                                        </p:tgtEl>
                                        <p:attrNameLst>
                                          <p:attrName>style.visibility</p:attrName>
                                        </p:attrNameLst>
                                      </p:cBhvr>
                                      <p:to>
                                        <p:strVal val="visible"/>
                                      </p:to>
                                    </p:set>
                                    <p:anim calcmode="lin" valueType="num">
                                      <p:cBhvr additive="base">
                                        <p:cTn id="21" dur="500" fill="hold"/>
                                        <p:tgtEl>
                                          <p:spTgt spid="2">
                                            <p:graphicEl>
                                              <a:dgm id="{38993981-EA33-48B3-9D15-A644F9A3BE96}"/>
                                            </p:graphicEl>
                                          </p:spTgt>
                                        </p:tgtEl>
                                        <p:attrNameLst>
                                          <p:attrName>ppt_x</p:attrName>
                                        </p:attrNameLst>
                                      </p:cBhvr>
                                      <p:tavLst>
                                        <p:tav tm="0">
                                          <p:val>
                                            <p:strVal val="0-#ppt_w/2"/>
                                          </p:val>
                                        </p:tav>
                                        <p:tav tm="100000">
                                          <p:val>
                                            <p:strVal val="#ppt_x"/>
                                          </p:val>
                                        </p:tav>
                                      </p:tavLst>
                                    </p:anim>
                                    <p:anim calcmode="lin" valueType="num">
                                      <p:cBhvr additive="base">
                                        <p:cTn id="22" dur="500" fill="hold"/>
                                        <p:tgtEl>
                                          <p:spTgt spid="2">
                                            <p:graphicEl>
                                              <a:dgm id="{38993981-EA33-48B3-9D15-A644F9A3BE96}"/>
                                            </p:graphicEl>
                                          </p:spTgt>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2">
                                            <p:graphicEl>
                                              <a:dgm id="{BE17D744-7E6F-4CC3-B4E1-CC7561EB2DB4}"/>
                                            </p:graphicEl>
                                          </p:spTgt>
                                        </p:tgtEl>
                                        <p:attrNameLst>
                                          <p:attrName>style.visibility</p:attrName>
                                        </p:attrNameLst>
                                      </p:cBhvr>
                                      <p:to>
                                        <p:strVal val="visible"/>
                                      </p:to>
                                    </p:set>
                                    <p:anim calcmode="lin" valueType="num">
                                      <p:cBhvr additive="base">
                                        <p:cTn id="25" dur="500" fill="hold"/>
                                        <p:tgtEl>
                                          <p:spTgt spid="2">
                                            <p:graphicEl>
                                              <a:dgm id="{BE17D744-7E6F-4CC3-B4E1-CC7561EB2DB4}"/>
                                            </p:graphicEl>
                                          </p:spTgt>
                                        </p:tgtEl>
                                        <p:attrNameLst>
                                          <p:attrName>ppt_x</p:attrName>
                                        </p:attrNameLst>
                                      </p:cBhvr>
                                      <p:tavLst>
                                        <p:tav tm="0">
                                          <p:val>
                                            <p:strVal val="0-#ppt_w/2"/>
                                          </p:val>
                                        </p:tav>
                                        <p:tav tm="100000">
                                          <p:val>
                                            <p:strVal val="#ppt_x"/>
                                          </p:val>
                                        </p:tav>
                                      </p:tavLst>
                                    </p:anim>
                                    <p:anim calcmode="lin" valueType="num">
                                      <p:cBhvr additive="base">
                                        <p:cTn id="26" dur="500" fill="hold"/>
                                        <p:tgtEl>
                                          <p:spTgt spid="2">
                                            <p:graphicEl>
                                              <a:dgm id="{BE17D744-7E6F-4CC3-B4E1-CC7561EB2DB4}"/>
                                            </p:graphicEl>
                                          </p:spTgt>
                                        </p:tgtEl>
                                        <p:attrNameLst>
                                          <p:attrName>ppt_y</p:attrName>
                                        </p:attrNameLst>
                                      </p:cBhvr>
                                      <p:tavLst>
                                        <p:tav tm="0">
                                          <p:val>
                                            <p:strVal val="#ppt_y"/>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8" fill="hold" grpId="0" nodeType="clickEffect">
                                  <p:stCondLst>
                                    <p:cond delay="0"/>
                                  </p:stCondLst>
                                  <p:childTnLst>
                                    <p:set>
                                      <p:cBhvr>
                                        <p:cTn id="30" dur="1" fill="hold">
                                          <p:stCondLst>
                                            <p:cond delay="0"/>
                                          </p:stCondLst>
                                        </p:cTn>
                                        <p:tgtEl>
                                          <p:spTgt spid="2">
                                            <p:graphicEl>
                                              <a:dgm id="{3FDE774C-DC0F-4489-824E-EA44C1D4ADBC}"/>
                                            </p:graphicEl>
                                          </p:spTgt>
                                        </p:tgtEl>
                                        <p:attrNameLst>
                                          <p:attrName>style.visibility</p:attrName>
                                        </p:attrNameLst>
                                      </p:cBhvr>
                                      <p:to>
                                        <p:strVal val="visible"/>
                                      </p:to>
                                    </p:set>
                                    <p:anim calcmode="lin" valueType="num">
                                      <p:cBhvr additive="base">
                                        <p:cTn id="31" dur="500" fill="hold"/>
                                        <p:tgtEl>
                                          <p:spTgt spid="2">
                                            <p:graphicEl>
                                              <a:dgm id="{3FDE774C-DC0F-4489-824E-EA44C1D4ADBC}"/>
                                            </p:graphicEl>
                                          </p:spTgt>
                                        </p:tgtEl>
                                        <p:attrNameLst>
                                          <p:attrName>ppt_x</p:attrName>
                                        </p:attrNameLst>
                                      </p:cBhvr>
                                      <p:tavLst>
                                        <p:tav tm="0">
                                          <p:val>
                                            <p:strVal val="0-#ppt_w/2"/>
                                          </p:val>
                                        </p:tav>
                                        <p:tav tm="100000">
                                          <p:val>
                                            <p:strVal val="#ppt_x"/>
                                          </p:val>
                                        </p:tav>
                                      </p:tavLst>
                                    </p:anim>
                                    <p:anim calcmode="lin" valueType="num">
                                      <p:cBhvr additive="base">
                                        <p:cTn id="32" dur="500" fill="hold"/>
                                        <p:tgtEl>
                                          <p:spTgt spid="2">
                                            <p:graphicEl>
                                              <a:dgm id="{3FDE774C-DC0F-4489-824E-EA44C1D4ADBC}"/>
                                            </p:graphicEl>
                                          </p:spTgt>
                                        </p:tgtEl>
                                        <p:attrNameLst>
                                          <p:attrName>ppt_y</p:attrName>
                                        </p:attrNameLst>
                                      </p:cBhvr>
                                      <p:tavLst>
                                        <p:tav tm="0">
                                          <p:val>
                                            <p:strVal val="#ppt_y"/>
                                          </p:val>
                                        </p:tav>
                                        <p:tav tm="100000">
                                          <p:val>
                                            <p:strVal val="#ppt_y"/>
                                          </p:val>
                                        </p:tav>
                                      </p:tavLst>
                                    </p:anim>
                                  </p:childTnLst>
                                </p:cTn>
                              </p:par>
                              <p:par>
                                <p:cTn id="33" presetID="2" presetClass="entr" presetSubtype="8" fill="hold" grpId="0" nodeType="withEffect">
                                  <p:stCondLst>
                                    <p:cond delay="0"/>
                                  </p:stCondLst>
                                  <p:childTnLst>
                                    <p:set>
                                      <p:cBhvr>
                                        <p:cTn id="34" dur="1" fill="hold">
                                          <p:stCondLst>
                                            <p:cond delay="0"/>
                                          </p:stCondLst>
                                        </p:cTn>
                                        <p:tgtEl>
                                          <p:spTgt spid="2">
                                            <p:graphicEl>
                                              <a:dgm id="{2DC0DB32-D3A9-4868-9F3B-AC0DD7F4437D}"/>
                                            </p:graphicEl>
                                          </p:spTgt>
                                        </p:tgtEl>
                                        <p:attrNameLst>
                                          <p:attrName>style.visibility</p:attrName>
                                        </p:attrNameLst>
                                      </p:cBhvr>
                                      <p:to>
                                        <p:strVal val="visible"/>
                                      </p:to>
                                    </p:set>
                                    <p:anim calcmode="lin" valueType="num">
                                      <p:cBhvr additive="base">
                                        <p:cTn id="35" dur="500" fill="hold"/>
                                        <p:tgtEl>
                                          <p:spTgt spid="2">
                                            <p:graphicEl>
                                              <a:dgm id="{2DC0DB32-D3A9-4868-9F3B-AC0DD7F4437D}"/>
                                            </p:graphicEl>
                                          </p:spTgt>
                                        </p:tgtEl>
                                        <p:attrNameLst>
                                          <p:attrName>ppt_x</p:attrName>
                                        </p:attrNameLst>
                                      </p:cBhvr>
                                      <p:tavLst>
                                        <p:tav tm="0">
                                          <p:val>
                                            <p:strVal val="0-#ppt_w/2"/>
                                          </p:val>
                                        </p:tav>
                                        <p:tav tm="100000">
                                          <p:val>
                                            <p:strVal val="#ppt_x"/>
                                          </p:val>
                                        </p:tav>
                                      </p:tavLst>
                                    </p:anim>
                                    <p:anim calcmode="lin" valueType="num">
                                      <p:cBhvr additive="base">
                                        <p:cTn id="36" dur="500" fill="hold"/>
                                        <p:tgtEl>
                                          <p:spTgt spid="2">
                                            <p:graphicEl>
                                              <a:dgm id="{2DC0DB32-D3A9-4868-9F3B-AC0DD7F4437D}"/>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3" grpId="0" animBg="1"/>
      <p:bldP spid="5"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a:spLocks noChangeArrowheads="1"/>
          </p:cNvSpPr>
          <p:nvPr/>
        </p:nvSpPr>
        <p:spPr bwMode="auto">
          <a:xfrm>
            <a:off x="1651000" y="1038226"/>
            <a:ext cx="8959850" cy="25558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000">
                <a:solidFill>
                  <a:srgbClr val="0000FF"/>
                </a:solidFill>
                <a:latin typeface="Times New Roman" panose="02020603050405020304" pitchFamily="18" charset="0"/>
                <a:cs typeface="Times New Roman" panose="02020603050405020304" pitchFamily="18" charset="0"/>
              </a:rPr>
              <a:t>Năm 1009, Lý Công Uẩn lên ngôi, lập ra nhà Lý. Tháng 7/1010, dời kinh đô từ Hoa Lư về Thăng Long. Năm 1054, Lý Thánh Tông đặt quốc hiệu Đại Việt.</a:t>
            </a:r>
          </a:p>
        </p:txBody>
      </p:sp>
      <p:pic>
        <p:nvPicPr>
          <p:cNvPr id="13315" name="Picture 2" descr="http://www.vietlist.us/Images_history/31_thanglong.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0700" y="3962401"/>
            <a:ext cx="3619500" cy="2809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6" descr="http://dantri.vcmedia.vn/Uploaded/2010/09/21/ChieuDoiDo.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22964" y="3943351"/>
            <a:ext cx="4714875" cy="2828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Rectangle 7"/>
          <p:cNvSpPr>
            <a:spLocks noChangeArrowheads="1"/>
          </p:cNvSpPr>
          <p:nvPr/>
        </p:nvSpPr>
        <p:spPr bwMode="auto">
          <a:xfrm>
            <a:off x="3467100" y="53976"/>
            <a:ext cx="5562600" cy="83026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400" b="1">
                <a:solidFill>
                  <a:srgbClr val="FF0000"/>
                </a:solidFill>
                <a:latin typeface="Times New Roman" panose="02020603050405020304" pitchFamily="18" charset="0"/>
                <a:cs typeface="Times New Roman" panose="02020603050405020304" pitchFamily="18" charset="0"/>
              </a:rPr>
              <a:t>Nhà Lý (1009 – </a:t>
            </a:r>
            <a:r>
              <a:rPr lang="en-US" sz="4800" b="1">
                <a:solidFill>
                  <a:srgbClr val="FF0000"/>
                </a:solidFill>
                <a:latin typeface="Times New Roman" panose="02020603050405020304" pitchFamily="18" charset="0"/>
                <a:cs typeface="Times New Roman" panose="02020603050405020304" pitchFamily="18" charset="0"/>
              </a:rPr>
              <a:t>1225</a:t>
            </a:r>
            <a:r>
              <a:rPr lang="en-US" sz="4400" b="1">
                <a:solidFill>
                  <a:srgbClr val="FF0000"/>
                </a:solidFill>
                <a:latin typeface="Times New Roman" panose="02020603050405020304" pitchFamily="18" charset="0"/>
                <a:cs typeface="Times New Roman" panose="02020603050405020304" pitchFamily="18" charset="0"/>
              </a:rPr>
              <a:t>)</a:t>
            </a:r>
          </a:p>
        </p:txBody>
      </p:sp>
      <p:sp>
        <p:nvSpPr>
          <p:cNvPr id="9" name="AutoShape 2"/>
          <p:cNvSpPr>
            <a:spLocks noChangeAspect="1" noChangeArrowheads="1"/>
          </p:cNvSpPr>
          <p:nvPr/>
        </p:nvSpPr>
        <p:spPr bwMode="auto">
          <a:xfrm>
            <a:off x="3962400" y="828675"/>
            <a:ext cx="4572000" cy="460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spTree>
    <p:extLst>
      <p:ext uri="{BB962C8B-B14F-4D97-AF65-F5344CB8AC3E}">
        <p14:creationId xmlns:p14="http://schemas.microsoft.com/office/powerpoint/2010/main" val="27625242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nodeType="withEffect">
                                  <p:stCondLst>
                                    <p:cond delay="0"/>
                                  </p:stCondLst>
                                  <p:childTnLst>
                                    <p:set>
                                      <p:cBhvr>
                                        <p:cTn id="12" dur="1" fill="hold">
                                          <p:stCondLst>
                                            <p:cond delay="0"/>
                                          </p:stCondLst>
                                        </p:cTn>
                                        <p:tgtEl>
                                          <p:spTgt spid="13315"/>
                                        </p:tgtEl>
                                        <p:attrNameLst>
                                          <p:attrName>style.visibility</p:attrName>
                                        </p:attrNameLst>
                                      </p:cBhvr>
                                      <p:to>
                                        <p:strVal val="visible"/>
                                      </p:to>
                                    </p:set>
                                    <p:anim calcmode="lin" valueType="num">
                                      <p:cBhvr>
                                        <p:cTn id="13" dur="1000" fill="hold"/>
                                        <p:tgtEl>
                                          <p:spTgt spid="13315"/>
                                        </p:tgtEl>
                                        <p:attrNameLst>
                                          <p:attrName>ppt_w</p:attrName>
                                        </p:attrNameLst>
                                      </p:cBhvr>
                                      <p:tavLst>
                                        <p:tav tm="0">
                                          <p:val>
                                            <p:fltVal val="0"/>
                                          </p:val>
                                        </p:tav>
                                        <p:tav tm="100000">
                                          <p:val>
                                            <p:strVal val="#ppt_w"/>
                                          </p:val>
                                        </p:tav>
                                      </p:tavLst>
                                    </p:anim>
                                    <p:anim calcmode="lin" valueType="num">
                                      <p:cBhvr>
                                        <p:cTn id="14" dur="1000" fill="hold"/>
                                        <p:tgtEl>
                                          <p:spTgt spid="13315"/>
                                        </p:tgtEl>
                                        <p:attrNameLst>
                                          <p:attrName>ppt_h</p:attrName>
                                        </p:attrNameLst>
                                      </p:cBhvr>
                                      <p:tavLst>
                                        <p:tav tm="0">
                                          <p:val>
                                            <p:fltVal val="0"/>
                                          </p:val>
                                        </p:tav>
                                        <p:tav tm="100000">
                                          <p:val>
                                            <p:strVal val="#ppt_h"/>
                                          </p:val>
                                        </p:tav>
                                      </p:tavLst>
                                    </p:anim>
                                    <p:anim calcmode="lin" valueType="num">
                                      <p:cBhvr>
                                        <p:cTn id="15" dur="1000" fill="hold"/>
                                        <p:tgtEl>
                                          <p:spTgt spid="13315"/>
                                        </p:tgtEl>
                                        <p:attrNameLst>
                                          <p:attrName>style.rotation</p:attrName>
                                        </p:attrNameLst>
                                      </p:cBhvr>
                                      <p:tavLst>
                                        <p:tav tm="0">
                                          <p:val>
                                            <p:fltVal val="90"/>
                                          </p:val>
                                        </p:tav>
                                        <p:tav tm="100000">
                                          <p:val>
                                            <p:fltVal val="0"/>
                                          </p:val>
                                        </p:tav>
                                      </p:tavLst>
                                    </p:anim>
                                    <p:animEffect transition="in" filter="fade">
                                      <p:cBhvr>
                                        <p:cTn id="16" dur="1000"/>
                                        <p:tgtEl>
                                          <p:spTgt spid="13315"/>
                                        </p:tgtEl>
                                      </p:cBhvr>
                                    </p:animEffect>
                                  </p:childTnLst>
                                </p:cTn>
                              </p:par>
                              <p:par>
                                <p:cTn id="17" presetID="31" presetClass="entr" presetSubtype="0" fill="hold" nodeType="withEffect">
                                  <p:stCondLst>
                                    <p:cond delay="0"/>
                                  </p:stCondLst>
                                  <p:childTnLst>
                                    <p:set>
                                      <p:cBhvr>
                                        <p:cTn id="18" dur="1" fill="hold">
                                          <p:stCondLst>
                                            <p:cond delay="0"/>
                                          </p:stCondLst>
                                        </p:cTn>
                                        <p:tgtEl>
                                          <p:spTgt spid="13316"/>
                                        </p:tgtEl>
                                        <p:attrNameLst>
                                          <p:attrName>style.visibility</p:attrName>
                                        </p:attrNameLst>
                                      </p:cBhvr>
                                      <p:to>
                                        <p:strVal val="visible"/>
                                      </p:to>
                                    </p:set>
                                    <p:anim calcmode="lin" valueType="num">
                                      <p:cBhvr>
                                        <p:cTn id="19" dur="1000" fill="hold"/>
                                        <p:tgtEl>
                                          <p:spTgt spid="13316"/>
                                        </p:tgtEl>
                                        <p:attrNameLst>
                                          <p:attrName>ppt_w</p:attrName>
                                        </p:attrNameLst>
                                      </p:cBhvr>
                                      <p:tavLst>
                                        <p:tav tm="0">
                                          <p:val>
                                            <p:fltVal val="0"/>
                                          </p:val>
                                        </p:tav>
                                        <p:tav tm="100000">
                                          <p:val>
                                            <p:strVal val="#ppt_w"/>
                                          </p:val>
                                        </p:tav>
                                      </p:tavLst>
                                    </p:anim>
                                    <p:anim calcmode="lin" valueType="num">
                                      <p:cBhvr>
                                        <p:cTn id="20" dur="1000" fill="hold"/>
                                        <p:tgtEl>
                                          <p:spTgt spid="13316"/>
                                        </p:tgtEl>
                                        <p:attrNameLst>
                                          <p:attrName>ppt_h</p:attrName>
                                        </p:attrNameLst>
                                      </p:cBhvr>
                                      <p:tavLst>
                                        <p:tav tm="0">
                                          <p:val>
                                            <p:fltVal val="0"/>
                                          </p:val>
                                        </p:tav>
                                        <p:tav tm="100000">
                                          <p:val>
                                            <p:strVal val="#ppt_h"/>
                                          </p:val>
                                        </p:tav>
                                      </p:tavLst>
                                    </p:anim>
                                    <p:anim calcmode="lin" valueType="num">
                                      <p:cBhvr>
                                        <p:cTn id="21" dur="1000" fill="hold"/>
                                        <p:tgtEl>
                                          <p:spTgt spid="13316"/>
                                        </p:tgtEl>
                                        <p:attrNameLst>
                                          <p:attrName>style.rotation</p:attrName>
                                        </p:attrNameLst>
                                      </p:cBhvr>
                                      <p:tavLst>
                                        <p:tav tm="0">
                                          <p:val>
                                            <p:fltVal val="90"/>
                                          </p:val>
                                        </p:tav>
                                        <p:tav tm="100000">
                                          <p:val>
                                            <p:fltVal val="0"/>
                                          </p:val>
                                        </p:tav>
                                      </p:tavLst>
                                    </p:anim>
                                    <p:animEffect transition="in" filter="fade">
                                      <p:cBhvr>
                                        <p:cTn id="22" dur="1000"/>
                                        <p:tgtEl>
                                          <p:spTgt spid="13316"/>
                                        </p:tgtEl>
                                      </p:cBhvr>
                                    </p:animEffect>
                                  </p:childTnLst>
                                </p:cTn>
                              </p:par>
                              <p:par>
                                <p:cTn id="23" presetID="31" presetClass="entr" presetSubtype="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1000" fill="hold"/>
                                        <p:tgtEl>
                                          <p:spTgt spid="8"/>
                                        </p:tgtEl>
                                        <p:attrNameLst>
                                          <p:attrName>ppt_w</p:attrName>
                                        </p:attrNameLst>
                                      </p:cBhvr>
                                      <p:tavLst>
                                        <p:tav tm="0">
                                          <p:val>
                                            <p:fltVal val="0"/>
                                          </p:val>
                                        </p:tav>
                                        <p:tav tm="100000">
                                          <p:val>
                                            <p:strVal val="#ppt_w"/>
                                          </p:val>
                                        </p:tav>
                                      </p:tavLst>
                                    </p:anim>
                                    <p:anim calcmode="lin" valueType="num">
                                      <p:cBhvr>
                                        <p:cTn id="26" dur="1000" fill="hold"/>
                                        <p:tgtEl>
                                          <p:spTgt spid="8"/>
                                        </p:tgtEl>
                                        <p:attrNameLst>
                                          <p:attrName>ppt_h</p:attrName>
                                        </p:attrNameLst>
                                      </p:cBhvr>
                                      <p:tavLst>
                                        <p:tav tm="0">
                                          <p:val>
                                            <p:fltVal val="0"/>
                                          </p:val>
                                        </p:tav>
                                        <p:tav tm="100000">
                                          <p:val>
                                            <p:strVal val="#ppt_h"/>
                                          </p:val>
                                        </p:tav>
                                      </p:tavLst>
                                    </p:anim>
                                    <p:anim calcmode="lin" valueType="num">
                                      <p:cBhvr>
                                        <p:cTn id="27" dur="1000" fill="hold"/>
                                        <p:tgtEl>
                                          <p:spTgt spid="8"/>
                                        </p:tgtEl>
                                        <p:attrNameLst>
                                          <p:attrName>style.rotation</p:attrName>
                                        </p:attrNameLst>
                                      </p:cBhvr>
                                      <p:tavLst>
                                        <p:tav tm="0">
                                          <p:val>
                                            <p:fltVal val="90"/>
                                          </p:val>
                                        </p:tav>
                                        <p:tav tm="100000">
                                          <p:val>
                                            <p:fltVal val="0"/>
                                          </p:val>
                                        </p:tav>
                                      </p:tavLst>
                                    </p:anim>
                                    <p:animEffect transition="in" filter="fade">
                                      <p:cBhvr>
                                        <p:cTn id="28" dur="1000"/>
                                        <p:tgtEl>
                                          <p:spTgt spid="8"/>
                                        </p:tgtEl>
                                      </p:cBhvr>
                                    </p:animEffect>
                                  </p:childTnLst>
                                </p:cTn>
                              </p:par>
                              <p:par>
                                <p:cTn id="29" presetID="31" presetClass="entr" presetSubtype="0" fill="hold" grpId="0" nodeType="withEffect">
                                  <p:stCondLst>
                                    <p:cond delay="0"/>
                                  </p:stCondLst>
                                  <p:childTnLst>
                                    <p:set>
                                      <p:cBhvr>
                                        <p:cTn id="30" dur="1" fill="hold">
                                          <p:stCondLst>
                                            <p:cond delay="0"/>
                                          </p:stCondLst>
                                        </p:cTn>
                                        <p:tgtEl>
                                          <p:spTgt spid="9"/>
                                        </p:tgtEl>
                                        <p:attrNameLst>
                                          <p:attrName>style.visibility</p:attrName>
                                        </p:attrNameLst>
                                      </p:cBhvr>
                                      <p:to>
                                        <p:strVal val="visible"/>
                                      </p:to>
                                    </p:set>
                                    <p:anim calcmode="lin" valueType="num">
                                      <p:cBhvr>
                                        <p:cTn id="31" dur="1000" fill="hold"/>
                                        <p:tgtEl>
                                          <p:spTgt spid="9"/>
                                        </p:tgtEl>
                                        <p:attrNameLst>
                                          <p:attrName>ppt_w</p:attrName>
                                        </p:attrNameLst>
                                      </p:cBhvr>
                                      <p:tavLst>
                                        <p:tav tm="0">
                                          <p:val>
                                            <p:fltVal val="0"/>
                                          </p:val>
                                        </p:tav>
                                        <p:tav tm="100000">
                                          <p:val>
                                            <p:strVal val="#ppt_w"/>
                                          </p:val>
                                        </p:tav>
                                      </p:tavLst>
                                    </p:anim>
                                    <p:anim calcmode="lin" valueType="num">
                                      <p:cBhvr>
                                        <p:cTn id="32" dur="1000" fill="hold"/>
                                        <p:tgtEl>
                                          <p:spTgt spid="9"/>
                                        </p:tgtEl>
                                        <p:attrNameLst>
                                          <p:attrName>ppt_h</p:attrName>
                                        </p:attrNameLst>
                                      </p:cBhvr>
                                      <p:tavLst>
                                        <p:tav tm="0">
                                          <p:val>
                                            <p:fltVal val="0"/>
                                          </p:val>
                                        </p:tav>
                                        <p:tav tm="100000">
                                          <p:val>
                                            <p:strVal val="#ppt_h"/>
                                          </p:val>
                                        </p:tav>
                                      </p:tavLst>
                                    </p:anim>
                                    <p:anim calcmode="lin" valueType="num">
                                      <p:cBhvr>
                                        <p:cTn id="33" dur="1000" fill="hold"/>
                                        <p:tgtEl>
                                          <p:spTgt spid="9"/>
                                        </p:tgtEl>
                                        <p:attrNameLst>
                                          <p:attrName>style.rotation</p:attrName>
                                        </p:attrNameLst>
                                      </p:cBhvr>
                                      <p:tavLst>
                                        <p:tav tm="0">
                                          <p:val>
                                            <p:fltVal val="90"/>
                                          </p:val>
                                        </p:tav>
                                        <p:tav tm="100000">
                                          <p:val>
                                            <p:fltVal val="0"/>
                                          </p:val>
                                        </p:tav>
                                      </p:tavLst>
                                    </p:anim>
                                    <p:animEffect transition="in" filter="fade">
                                      <p:cBhvr>
                                        <p:cTn id="34"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8" grpId="0" animBg="1"/>
      <p:bldP spid="9"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4" name="Rectangle 3"/>
          <p:cNvSpPr>
            <a:spLocks noChangeArrowheads="1"/>
          </p:cNvSpPr>
          <p:nvPr/>
        </p:nvSpPr>
        <p:spPr bwMode="auto">
          <a:xfrm>
            <a:off x="1752601" y="1163639"/>
            <a:ext cx="8943975" cy="4586287"/>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000">
                <a:solidFill>
                  <a:srgbClr val="0000FF"/>
                </a:solidFill>
                <a:latin typeface="Times New Roman" panose="02020603050405020304" pitchFamily="18" charset="0"/>
                <a:cs typeface="Times New Roman" panose="02020603050405020304" pitchFamily="18" charset="0"/>
              </a:rPr>
              <a:t> </a:t>
            </a:r>
            <a:r>
              <a:rPr lang="en-US" sz="3600">
                <a:solidFill>
                  <a:srgbClr val="0000FF"/>
                </a:solidFill>
              </a:rPr>
              <a:t>B</a:t>
            </a:r>
            <a:r>
              <a:rPr lang="vi-VN" sz="3600">
                <a:solidFill>
                  <a:srgbClr val="0000FF"/>
                </a:solidFill>
              </a:rPr>
              <a:t>a đời vua Lý Thái Tổ, Lý Thái Tông, Lý Thánh Tông đều có tài văn võ kiêm toàn kế tục nhau, </a:t>
            </a:r>
            <a:r>
              <a:rPr lang="en-US" sz="3600">
                <a:solidFill>
                  <a:srgbClr val="0000FF"/>
                </a:solidFill>
              </a:rPr>
              <a:t>sửa sang </a:t>
            </a:r>
            <a:r>
              <a:rPr lang="vi-VN" sz="3600">
                <a:solidFill>
                  <a:srgbClr val="0000FF"/>
                </a:solidFill>
              </a:rPr>
              <a:t>trong </a:t>
            </a:r>
            <a:r>
              <a:rPr lang="en-US" sz="3600">
                <a:solidFill>
                  <a:srgbClr val="0000FF"/>
                </a:solidFill>
              </a:rPr>
              <a:t>nước, chống giặc bên ngoài. </a:t>
            </a:r>
          </a:p>
          <a:p>
            <a:pPr algn="just" eaLnBrk="1" hangingPunct="1">
              <a:spcBef>
                <a:spcPct val="0"/>
              </a:spcBef>
              <a:buClr>
                <a:srgbClr val="CC0099"/>
              </a:buClr>
              <a:buFont typeface="Wingdings" panose="05000000000000000000" pitchFamily="2" charset="2"/>
              <a:buChar char="ü"/>
            </a:pPr>
            <a:r>
              <a:rPr lang="vi-VN" sz="3600">
                <a:solidFill>
                  <a:srgbClr val="0000FF"/>
                </a:solidFill>
              </a:rPr>
              <a:t>Ba vị vua Lý này là những người đặt nền tảng cho một nhà Lý tồn tại bền vững hơn 200 năm, chấm dứt thời kỳ đất nước liên tục thay đổi</a:t>
            </a:r>
            <a:r>
              <a:rPr lang="en-US" sz="3600">
                <a:solidFill>
                  <a:srgbClr val="0000FF"/>
                </a:solidFill>
              </a:rPr>
              <a:t> trước đó </a:t>
            </a:r>
            <a:r>
              <a:rPr lang="vi-VN" sz="3600">
                <a:solidFill>
                  <a:srgbClr val="0000FF"/>
                </a:solidFill>
              </a:rPr>
              <a:t>đưa đất nước vào thời kỳ phát triển ổn định</a:t>
            </a:r>
            <a:r>
              <a:rPr lang="en-US" sz="3600">
                <a:solidFill>
                  <a:srgbClr val="0000FF"/>
                </a:solidFill>
              </a:rPr>
              <a:t>.</a:t>
            </a:r>
          </a:p>
        </p:txBody>
      </p:sp>
    </p:spTree>
    <p:extLst>
      <p:ext uri="{BB962C8B-B14F-4D97-AF65-F5344CB8AC3E}">
        <p14:creationId xmlns:p14="http://schemas.microsoft.com/office/powerpoint/2010/main" val="181722507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88066" name="Rectangle 1"/>
          <p:cNvSpPr>
            <a:spLocks noChangeArrowheads="1"/>
          </p:cNvSpPr>
          <p:nvPr/>
        </p:nvSpPr>
        <p:spPr bwMode="auto">
          <a:xfrm>
            <a:off x="1981200" y="1066801"/>
            <a:ext cx="8229600"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3600" dirty="0">
                <a:solidFill>
                  <a:srgbClr val="0000FF"/>
                </a:solidFill>
              </a:rPr>
              <a:t> </a:t>
            </a:r>
            <a:r>
              <a:rPr lang="en-US" sz="3600" dirty="0" err="1">
                <a:solidFill>
                  <a:srgbClr val="0000FF"/>
                </a:solidFill>
              </a:rPr>
              <a:t>Đến</a:t>
            </a:r>
            <a:r>
              <a:rPr lang="en-US" sz="3600" dirty="0">
                <a:solidFill>
                  <a:srgbClr val="0000FF"/>
                </a:solidFill>
              </a:rPr>
              <a:t> </a:t>
            </a:r>
            <a:r>
              <a:rPr lang="en-US" sz="3600" dirty="0" err="1">
                <a:solidFill>
                  <a:srgbClr val="0000FF"/>
                </a:solidFill>
              </a:rPr>
              <a:t>thời</a:t>
            </a:r>
            <a:r>
              <a:rPr lang="en-US" sz="3600" dirty="0">
                <a:solidFill>
                  <a:srgbClr val="0000FF"/>
                </a:solidFill>
              </a:rPr>
              <a:t> </a:t>
            </a:r>
            <a:r>
              <a:rPr lang="en-US" sz="3600" dirty="0" err="1">
                <a:solidFill>
                  <a:srgbClr val="0000FF"/>
                </a:solidFill>
              </a:rPr>
              <a:t>vua</a:t>
            </a:r>
            <a:r>
              <a:rPr lang="en-US" sz="3600" dirty="0">
                <a:solidFill>
                  <a:srgbClr val="0000FF"/>
                </a:solidFill>
              </a:rPr>
              <a:t> </a:t>
            </a:r>
            <a:r>
              <a:rPr lang="en-US" sz="3600" dirty="0" err="1">
                <a:solidFill>
                  <a:srgbClr val="0000FF"/>
                </a:solidFill>
              </a:rPr>
              <a:t>Lý</a:t>
            </a:r>
            <a:r>
              <a:rPr lang="en-US" sz="3600" dirty="0">
                <a:solidFill>
                  <a:srgbClr val="0000FF"/>
                </a:solidFill>
              </a:rPr>
              <a:t> </a:t>
            </a:r>
            <a:r>
              <a:rPr lang="en-US" sz="3600" dirty="0" err="1">
                <a:solidFill>
                  <a:srgbClr val="0000FF"/>
                </a:solidFill>
              </a:rPr>
              <a:t>Nhân</a:t>
            </a:r>
            <a:r>
              <a:rPr lang="en-US" sz="3600" dirty="0">
                <a:solidFill>
                  <a:srgbClr val="0000FF"/>
                </a:solidFill>
              </a:rPr>
              <a:t> </a:t>
            </a:r>
            <a:r>
              <a:rPr lang="en-US" sz="3600" dirty="0" err="1">
                <a:solidFill>
                  <a:srgbClr val="0000FF"/>
                </a:solidFill>
              </a:rPr>
              <a:t>Tông</a:t>
            </a:r>
            <a:r>
              <a:rPr lang="en-US" sz="3600" dirty="0">
                <a:solidFill>
                  <a:srgbClr val="0000FF"/>
                </a:solidFill>
              </a:rPr>
              <a:t> </a:t>
            </a:r>
            <a:r>
              <a:rPr lang="en-US" sz="3600" dirty="0" err="1">
                <a:solidFill>
                  <a:srgbClr val="0000FF"/>
                </a:solidFill>
              </a:rPr>
              <a:t>lên</a:t>
            </a:r>
            <a:r>
              <a:rPr lang="en-US" sz="3600" dirty="0">
                <a:solidFill>
                  <a:srgbClr val="0000FF"/>
                </a:solidFill>
              </a:rPr>
              <a:t> </a:t>
            </a:r>
            <a:r>
              <a:rPr lang="en-US" sz="3600" dirty="0" err="1">
                <a:solidFill>
                  <a:srgbClr val="0000FF"/>
                </a:solidFill>
              </a:rPr>
              <a:t>ngôi</a:t>
            </a:r>
            <a:r>
              <a:rPr lang="en-US" sz="3600" dirty="0">
                <a:solidFill>
                  <a:srgbClr val="0000FF"/>
                </a:solidFill>
              </a:rPr>
              <a:t> </a:t>
            </a:r>
            <a:r>
              <a:rPr lang="en-US" sz="3600" dirty="0" err="1">
                <a:solidFill>
                  <a:srgbClr val="0000FF"/>
                </a:solidFill>
              </a:rPr>
              <a:t>khi</a:t>
            </a:r>
            <a:r>
              <a:rPr lang="en-US" sz="3600" dirty="0">
                <a:solidFill>
                  <a:srgbClr val="0000FF"/>
                </a:solidFill>
              </a:rPr>
              <a:t> 6 (1072) </a:t>
            </a:r>
            <a:r>
              <a:rPr lang="en-US" sz="3600" dirty="0" err="1">
                <a:solidFill>
                  <a:srgbClr val="0000FF"/>
                </a:solidFill>
              </a:rPr>
              <a:t>tuổi</a:t>
            </a:r>
            <a:r>
              <a:rPr lang="en-US" sz="3600" dirty="0">
                <a:solidFill>
                  <a:srgbClr val="0000FF"/>
                </a:solidFill>
              </a:rPr>
              <a:t>, </a:t>
            </a:r>
            <a:r>
              <a:rPr lang="vi-VN" sz="3600" dirty="0">
                <a:solidFill>
                  <a:srgbClr val="0000FF"/>
                </a:solidFill>
              </a:rPr>
              <a:t>nhờ vào Thái phi Ỷ Lan làm nhiếp chính, lại thêm sự phò tá của </a:t>
            </a:r>
            <a:r>
              <a:rPr lang="en-US" sz="3600" dirty="0" err="1">
                <a:solidFill>
                  <a:srgbClr val="0000FF"/>
                </a:solidFill>
              </a:rPr>
              <a:t>thái</a:t>
            </a:r>
            <a:r>
              <a:rPr lang="en-US" sz="3600" dirty="0">
                <a:solidFill>
                  <a:srgbClr val="0000FF"/>
                </a:solidFill>
              </a:rPr>
              <a:t> </a:t>
            </a:r>
            <a:r>
              <a:rPr lang="en-US" sz="3600" dirty="0" err="1">
                <a:solidFill>
                  <a:srgbClr val="0000FF"/>
                </a:solidFill>
              </a:rPr>
              <a:t>sư</a:t>
            </a:r>
            <a:r>
              <a:rPr lang="en-US" sz="3600" dirty="0">
                <a:solidFill>
                  <a:srgbClr val="0000FF"/>
                </a:solidFill>
              </a:rPr>
              <a:t> </a:t>
            </a:r>
            <a:r>
              <a:rPr lang="vi-VN" sz="3600" dirty="0">
                <a:solidFill>
                  <a:srgbClr val="0000FF"/>
                </a:solidFill>
              </a:rPr>
              <a:t>Lý Đạo Thành</a:t>
            </a:r>
            <a:r>
              <a:rPr lang="en-US" sz="3600" dirty="0">
                <a:solidFill>
                  <a:srgbClr val="0000FF"/>
                </a:solidFill>
              </a:rPr>
              <a:t>, </a:t>
            </a:r>
            <a:r>
              <a:rPr lang="en-US" sz="3600" dirty="0" err="1">
                <a:solidFill>
                  <a:srgbClr val="0000FF"/>
                </a:solidFill>
              </a:rPr>
              <a:t>thái</a:t>
            </a:r>
            <a:r>
              <a:rPr lang="en-US" sz="3600" dirty="0">
                <a:solidFill>
                  <a:srgbClr val="0000FF"/>
                </a:solidFill>
              </a:rPr>
              <a:t> </a:t>
            </a:r>
            <a:r>
              <a:rPr lang="en-US" sz="3600" dirty="0" err="1">
                <a:solidFill>
                  <a:srgbClr val="0000FF"/>
                </a:solidFill>
              </a:rPr>
              <a:t>úy</a:t>
            </a:r>
            <a:r>
              <a:rPr lang="en-US" sz="3600" dirty="0">
                <a:solidFill>
                  <a:srgbClr val="0000FF"/>
                </a:solidFill>
              </a:rPr>
              <a:t> </a:t>
            </a:r>
            <a:r>
              <a:rPr lang="vi-VN" sz="3600" dirty="0">
                <a:solidFill>
                  <a:srgbClr val="FF0000"/>
                </a:solidFill>
              </a:rPr>
              <a:t>Lý Thường Kiệt</a:t>
            </a:r>
            <a:r>
              <a:rPr lang="vi-VN" sz="3600" dirty="0">
                <a:solidFill>
                  <a:srgbClr val="0000FF"/>
                </a:solidFill>
              </a:rPr>
              <a:t>, nên nước Đại Việt</a:t>
            </a:r>
            <a:r>
              <a:rPr lang="en-US" sz="3600" dirty="0">
                <a:solidFill>
                  <a:srgbClr val="0000FF"/>
                </a:solidFill>
              </a:rPr>
              <a:t> </a:t>
            </a:r>
            <a:r>
              <a:rPr lang="vi-VN" sz="3600" dirty="0">
                <a:solidFill>
                  <a:srgbClr val="0000FF"/>
                </a:solidFill>
              </a:rPr>
              <a:t>trở nên hùng mạnh.</a:t>
            </a:r>
            <a:endParaRPr lang="en-US" sz="3600" dirty="0">
              <a:solidFill>
                <a:srgbClr val="0000FF"/>
              </a:solidFill>
            </a:endParaRPr>
          </a:p>
          <a:p>
            <a:pPr algn="just" eaLnBrk="1" hangingPunct="1">
              <a:spcBef>
                <a:spcPct val="0"/>
              </a:spcBef>
              <a:buClr>
                <a:srgbClr val="CC0099"/>
              </a:buClr>
              <a:buFont typeface="Wingdings" panose="05000000000000000000" pitchFamily="2" charset="2"/>
              <a:buChar char="ü"/>
            </a:pPr>
            <a:r>
              <a:rPr lang="en-US" sz="3600" dirty="0">
                <a:solidFill>
                  <a:srgbClr val="0000FF"/>
                </a:solidFill>
              </a:rPr>
              <a:t> </a:t>
            </a:r>
            <a:r>
              <a:rPr lang="en-US" sz="3600" dirty="0" err="1">
                <a:solidFill>
                  <a:srgbClr val="0000FF"/>
                </a:solidFill>
              </a:rPr>
              <a:t>Sau</a:t>
            </a:r>
            <a:r>
              <a:rPr lang="en-US" sz="3600" dirty="0">
                <a:solidFill>
                  <a:srgbClr val="0000FF"/>
                </a:solidFill>
              </a:rPr>
              <a:t> </a:t>
            </a:r>
            <a:r>
              <a:rPr lang="en-US" sz="3600" dirty="0" err="1">
                <a:solidFill>
                  <a:srgbClr val="0000FF"/>
                </a:solidFill>
              </a:rPr>
              <a:t>thời</a:t>
            </a:r>
            <a:r>
              <a:rPr lang="en-US" sz="3600" dirty="0">
                <a:solidFill>
                  <a:srgbClr val="0000FF"/>
                </a:solidFill>
              </a:rPr>
              <a:t> </a:t>
            </a:r>
            <a:r>
              <a:rPr lang="en-US" sz="3600" dirty="0" err="1">
                <a:solidFill>
                  <a:srgbClr val="0000FF"/>
                </a:solidFill>
              </a:rPr>
              <a:t>Lý</a:t>
            </a:r>
            <a:r>
              <a:rPr lang="en-US" sz="3600" dirty="0">
                <a:solidFill>
                  <a:srgbClr val="0000FF"/>
                </a:solidFill>
              </a:rPr>
              <a:t> </a:t>
            </a:r>
            <a:r>
              <a:rPr lang="en-US" sz="3600" dirty="0" err="1">
                <a:solidFill>
                  <a:srgbClr val="0000FF"/>
                </a:solidFill>
              </a:rPr>
              <a:t>Nhân</a:t>
            </a:r>
            <a:r>
              <a:rPr lang="en-US" sz="3600" dirty="0">
                <a:solidFill>
                  <a:srgbClr val="0000FF"/>
                </a:solidFill>
              </a:rPr>
              <a:t> </a:t>
            </a:r>
            <a:r>
              <a:rPr lang="en-US" sz="3600" dirty="0" err="1">
                <a:solidFill>
                  <a:srgbClr val="0000FF"/>
                </a:solidFill>
              </a:rPr>
              <a:t>Tông</a:t>
            </a:r>
            <a:r>
              <a:rPr lang="en-US" sz="3600" dirty="0">
                <a:solidFill>
                  <a:srgbClr val="0000FF"/>
                </a:solidFill>
              </a:rPr>
              <a:t>, </a:t>
            </a:r>
            <a:r>
              <a:rPr lang="en-US" sz="3600" dirty="0" err="1">
                <a:solidFill>
                  <a:srgbClr val="0000FF"/>
                </a:solidFill>
              </a:rPr>
              <a:t>và</a:t>
            </a:r>
            <a:r>
              <a:rPr lang="en-US" sz="3600" dirty="0">
                <a:solidFill>
                  <a:srgbClr val="0000FF"/>
                </a:solidFill>
              </a:rPr>
              <a:t> </a:t>
            </a:r>
            <a:r>
              <a:rPr lang="en-US" sz="3600" dirty="0" err="1">
                <a:solidFill>
                  <a:srgbClr val="0000FF"/>
                </a:solidFill>
              </a:rPr>
              <a:t>cái</a:t>
            </a:r>
            <a:r>
              <a:rPr lang="en-US" sz="3600" dirty="0">
                <a:solidFill>
                  <a:srgbClr val="0000FF"/>
                </a:solidFill>
              </a:rPr>
              <a:t> </a:t>
            </a:r>
            <a:r>
              <a:rPr lang="en-US" sz="3600" dirty="0" err="1">
                <a:solidFill>
                  <a:srgbClr val="0000FF"/>
                </a:solidFill>
              </a:rPr>
              <a:t>chết</a:t>
            </a:r>
            <a:r>
              <a:rPr lang="en-US" sz="3600" dirty="0">
                <a:solidFill>
                  <a:srgbClr val="0000FF"/>
                </a:solidFill>
              </a:rPr>
              <a:t> </a:t>
            </a:r>
            <a:r>
              <a:rPr lang="en-US" sz="3600" dirty="0" err="1">
                <a:solidFill>
                  <a:srgbClr val="0000FF"/>
                </a:solidFill>
              </a:rPr>
              <a:t>của</a:t>
            </a:r>
            <a:r>
              <a:rPr lang="en-US" sz="3600" dirty="0">
                <a:solidFill>
                  <a:srgbClr val="0000FF"/>
                </a:solidFill>
              </a:rPr>
              <a:t> </a:t>
            </a:r>
            <a:r>
              <a:rPr lang="en-US" sz="3600" dirty="0" err="1">
                <a:solidFill>
                  <a:srgbClr val="FF0000"/>
                </a:solidFill>
              </a:rPr>
              <a:t>Tô</a:t>
            </a:r>
            <a:r>
              <a:rPr lang="en-US" sz="3600" dirty="0">
                <a:solidFill>
                  <a:srgbClr val="FF0000"/>
                </a:solidFill>
              </a:rPr>
              <a:t> </a:t>
            </a:r>
            <a:r>
              <a:rPr lang="en-US" sz="3600" dirty="0" err="1">
                <a:solidFill>
                  <a:srgbClr val="FF0000"/>
                </a:solidFill>
              </a:rPr>
              <a:t>Hiến</a:t>
            </a:r>
            <a:r>
              <a:rPr lang="en-US" sz="3600" dirty="0">
                <a:solidFill>
                  <a:srgbClr val="FF0000"/>
                </a:solidFill>
              </a:rPr>
              <a:t> </a:t>
            </a:r>
            <a:r>
              <a:rPr lang="en-US" sz="3600" dirty="0" err="1">
                <a:solidFill>
                  <a:srgbClr val="FF0000"/>
                </a:solidFill>
              </a:rPr>
              <a:t>Thành</a:t>
            </a:r>
            <a:r>
              <a:rPr lang="en-US" sz="3600" dirty="0">
                <a:solidFill>
                  <a:srgbClr val="0000FF"/>
                </a:solidFill>
              </a:rPr>
              <a:t> </a:t>
            </a:r>
            <a:r>
              <a:rPr lang="en-US" sz="3600" dirty="0" err="1">
                <a:solidFill>
                  <a:srgbClr val="0000FF"/>
                </a:solidFill>
              </a:rPr>
              <a:t>triều</a:t>
            </a:r>
            <a:r>
              <a:rPr lang="en-US" sz="3600" dirty="0">
                <a:solidFill>
                  <a:srgbClr val="0000FF"/>
                </a:solidFill>
              </a:rPr>
              <a:t> </a:t>
            </a:r>
            <a:r>
              <a:rPr lang="en-US" sz="3600" dirty="0" err="1">
                <a:solidFill>
                  <a:srgbClr val="0000FF"/>
                </a:solidFill>
              </a:rPr>
              <a:t>Lý</a:t>
            </a:r>
            <a:r>
              <a:rPr lang="en-US" sz="3600" dirty="0">
                <a:solidFill>
                  <a:srgbClr val="0000FF"/>
                </a:solidFill>
              </a:rPr>
              <a:t> </a:t>
            </a:r>
            <a:r>
              <a:rPr lang="en-US" sz="3600" dirty="0" err="1">
                <a:solidFill>
                  <a:srgbClr val="0000FF"/>
                </a:solidFill>
              </a:rPr>
              <a:t>dần</a:t>
            </a:r>
            <a:r>
              <a:rPr lang="en-US" sz="3600" dirty="0">
                <a:solidFill>
                  <a:srgbClr val="0000FF"/>
                </a:solidFill>
              </a:rPr>
              <a:t> </a:t>
            </a:r>
            <a:r>
              <a:rPr lang="en-US" sz="3600" dirty="0" err="1">
                <a:solidFill>
                  <a:srgbClr val="0000FF"/>
                </a:solidFill>
              </a:rPr>
              <a:t>suy</a:t>
            </a:r>
            <a:r>
              <a:rPr lang="en-US" sz="3600" dirty="0">
                <a:solidFill>
                  <a:srgbClr val="0000FF"/>
                </a:solidFill>
              </a:rPr>
              <a:t> </a:t>
            </a:r>
            <a:r>
              <a:rPr lang="en-US" sz="3600" dirty="0" err="1">
                <a:solidFill>
                  <a:srgbClr val="0000FF"/>
                </a:solidFill>
              </a:rPr>
              <a:t>vong</a:t>
            </a:r>
            <a:r>
              <a:rPr lang="en-US" sz="3600" dirty="0">
                <a:solidFill>
                  <a:srgbClr val="0000FF"/>
                </a:solidFill>
              </a:rPr>
              <a:t> </a:t>
            </a:r>
            <a:r>
              <a:rPr lang="en-US" sz="3600" dirty="0" err="1">
                <a:solidFill>
                  <a:srgbClr val="0000FF"/>
                </a:solidFill>
              </a:rPr>
              <a:t>để</a:t>
            </a:r>
            <a:r>
              <a:rPr lang="en-US" sz="3600" dirty="0">
                <a:solidFill>
                  <a:srgbClr val="0000FF"/>
                </a:solidFill>
              </a:rPr>
              <a:t> </a:t>
            </a:r>
            <a:r>
              <a:rPr lang="en-US" sz="3600" dirty="0" err="1">
                <a:solidFill>
                  <a:srgbClr val="0000FF"/>
                </a:solidFill>
              </a:rPr>
              <a:t>quyền</a:t>
            </a:r>
            <a:r>
              <a:rPr lang="en-US" sz="3600" dirty="0">
                <a:solidFill>
                  <a:srgbClr val="0000FF"/>
                </a:solidFill>
              </a:rPr>
              <a:t> </a:t>
            </a:r>
            <a:r>
              <a:rPr lang="en-US" sz="3600" dirty="0" err="1">
                <a:solidFill>
                  <a:srgbClr val="0000FF"/>
                </a:solidFill>
              </a:rPr>
              <a:t>bính</a:t>
            </a:r>
            <a:r>
              <a:rPr lang="en-US" sz="3600" dirty="0">
                <a:solidFill>
                  <a:srgbClr val="0000FF"/>
                </a:solidFill>
              </a:rPr>
              <a:t> </a:t>
            </a:r>
            <a:r>
              <a:rPr lang="en-US" sz="3600" dirty="0" err="1">
                <a:solidFill>
                  <a:srgbClr val="0000FF"/>
                </a:solidFill>
              </a:rPr>
              <a:t>rơi</a:t>
            </a:r>
            <a:r>
              <a:rPr lang="en-US" sz="3600" dirty="0">
                <a:solidFill>
                  <a:srgbClr val="0000FF"/>
                </a:solidFill>
              </a:rPr>
              <a:t> </a:t>
            </a:r>
            <a:r>
              <a:rPr lang="en-US" sz="3600" dirty="0" err="1">
                <a:solidFill>
                  <a:srgbClr val="0000FF"/>
                </a:solidFill>
              </a:rPr>
              <a:t>vào</a:t>
            </a:r>
            <a:r>
              <a:rPr lang="en-US" sz="3600" dirty="0">
                <a:solidFill>
                  <a:srgbClr val="0000FF"/>
                </a:solidFill>
              </a:rPr>
              <a:t> </a:t>
            </a:r>
            <a:r>
              <a:rPr lang="en-US" sz="3600" dirty="0" err="1">
                <a:solidFill>
                  <a:srgbClr val="0000FF"/>
                </a:solidFill>
              </a:rPr>
              <a:t>tay</a:t>
            </a:r>
            <a:r>
              <a:rPr lang="en-US" sz="3600" dirty="0">
                <a:solidFill>
                  <a:srgbClr val="0000FF"/>
                </a:solidFill>
              </a:rPr>
              <a:t> </a:t>
            </a:r>
            <a:r>
              <a:rPr lang="en-US" sz="3600" dirty="0" err="1">
                <a:solidFill>
                  <a:srgbClr val="0000FF"/>
                </a:solidFill>
              </a:rPr>
              <a:t>nhà</a:t>
            </a:r>
            <a:r>
              <a:rPr lang="en-US" sz="3600" dirty="0">
                <a:solidFill>
                  <a:srgbClr val="0000FF"/>
                </a:solidFill>
              </a:rPr>
              <a:t> </a:t>
            </a:r>
            <a:r>
              <a:rPr lang="en-US" sz="3600" dirty="0" err="1">
                <a:solidFill>
                  <a:srgbClr val="0000FF"/>
                </a:solidFill>
              </a:rPr>
              <a:t>Trần</a:t>
            </a:r>
            <a:r>
              <a:rPr lang="en-US" sz="3600" dirty="0">
                <a:solidFill>
                  <a:srgbClr val="0000FF"/>
                </a:solidFill>
              </a:rPr>
              <a:t>.</a:t>
            </a:r>
            <a:endParaRPr lang="vi-VN" sz="3600" dirty="0">
              <a:solidFill>
                <a:srgbClr val="0000FF"/>
              </a:solidFill>
            </a:endParaRPr>
          </a:p>
        </p:txBody>
      </p:sp>
    </p:spTree>
    <p:extLst>
      <p:ext uri="{BB962C8B-B14F-4D97-AF65-F5344CB8AC3E}">
        <p14:creationId xmlns:p14="http://schemas.microsoft.com/office/powerpoint/2010/main" val="12748012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nodeType="clickEffect">
                                  <p:stCondLst>
                                    <p:cond delay="0"/>
                                  </p:stCondLst>
                                  <p:childTnLst>
                                    <p:set>
                                      <p:cBhvr>
                                        <p:cTn id="6" dur="1" fill="hold">
                                          <p:stCondLst>
                                            <p:cond delay="0"/>
                                          </p:stCondLst>
                                        </p:cTn>
                                        <p:tgtEl>
                                          <p:spTgt spid="88066">
                                            <p:txEl>
                                              <p:pRg st="0" end="0"/>
                                            </p:txEl>
                                          </p:spTgt>
                                        </p:tgtEl>
                                        <p:attrNameLst>
                                          <p:attrName>style.visibility</p:attrName>
                                        </p:attrNameLst>
                                      </p:cBhvr>
                                      <p:to>
                                        <p:strVal val="visible"/>
                                      </p:to>
                                    </p:set>
                                    <p:anim calcmode="lin" valueType="num">
                                      <p:cBhvr>
                                        <p:cTn id="7" dur="1000" fill="hold"/>
                                        <p:tgtEl>
                                          <p:spTgt spid="88066">
                                            <p:txEl>
                                              <p:pRg st="0" end="0"/>
                                            </p:txEl>
                                          </p:spTgt>
                                        </p:tgtEl>
                                        <p:attrNameLst>
                                          <p:attrName>ppt_w</p:attrName>
                                        </p:attrNameLst>
                                      </p:cBhvr>
                                      <p:tavLst>
                                        <p:tav tm="0">
                                          <p:val>
                                            <p:fltVal val="0"/>
                                          </p:val>
                                        </p:tav>
                                        <p:tav tm="100000">
                                          <p:val>
                                            <p:strVal val="#ppt_w"/>
                                          </p:val>
                                        </p:tav>
                                      </p:tavLst>
                                    </p:anim>
                                    <p:anim calcmode="lin" valueType="num">
                                      <p:cBhvr>
                                        <p:cTn id="8" dur="1000" fill="hold"/>
                                        <p:tgtEl>
                                          <p:spTgt spid="88066">
                                            <p:txEl>
                                              <p:pRg st="0" end="0"/>
                                            </p:txEl>
                                          </p:spTgt>
                                        </p:tgtEl>
                                        <p:attrNameLst>
                                          <p:attrName>ppt_h</p:attrName>
                                        </p:attrNameLst>
                                      </p:cBhvr>
                                      <p:tavLst>
                                        <p:tav tm="0">
                                          <p:val>
                                            <p:fltVal val="0"/>
                                          </p:val>
                                        </p:tav>
                                        <p:tav tm="100000">
                                          <p:val>
                                            <p:strVal val="#ppt_h"/>
                                          </p:val>
                                        </p:tav>
                                      </p:tavLst>
                                    </p:anim>
                                    <p:anim calcmode="lin" valueType="num">
                                      <p:cBhvr>
                                        <p:cTn id="9" dur="1000" fill="hold"/>
                                        <p:tgtEl>
                                          <p:spTgt spid="88066">
                                            <p:txEl>
                                              <p:pRg st="0" end="0"/>
                                            </p:txEl>
                                          </p:spTgt>
                                        </p:tgtEl>
                                        <p:attrNameLst>
                                          <p:attrName>style.rotation</p:attrName>
                                        </p:attrNameLst>
                                      </p:cBhvr>
                                      <p:tavLst>
                                        <p:tav tm="0">
                                          <p:val>
                                            <p:fltVal val="90"/>
                                          </p:val>
                                        </p:tav>
                                        <p:tav tm="100000">
                                          <p:val>
                                            <p:fltVal val="0"/>
                                          </p:val>
                                        </p:tav>
                                      </p:tavLst>
                                    </p:anim>
                                    <p:animEffect transition="in" filter="fade">
                                      <p:cBhvr>
                                        <p:cTn id="10" dur="1000"/>
                                        <p:tgtEl>
                                          <p:spTgt spid="88066">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nodeType="clickEffect">
                                  <p:stCondLst>
                                    <p:cond delay="0"/>
                                  </p:stCondLst>
                                  <p:childTnLst>
                                    <p:set>
                                      <p:cBhvr>
                                        <p:cTn id="14" dur="1" fill="hold">
                                          <p:stCondLst>
                                            <p:cond delay="0"/>
                                          </p:stCondLst>
                                        </p:cTn>
                                        <p:tgtEl>
                                          <p:spTgt spid="88066">
                                            <p:txEl>
                                              <p:pRg st="1" end="1"/>
                                            </p:txEl>
                                          </p:spTgt>
                                        </p:tgtEl>
                                        <p:attrNameLst>
                                          <p:attrName>style.visibility</p:attrName>
                                        </p:attrNameLst>
                                      </p:cBhvr>
                                      <p:to>
                                        <p:strVal val="visible"/>
                                      </p:to>
                                    </p:set>
                                    <p:anim calcmode="lin" valueType="num">
                                      <p:cBhvr>
                                        <p:cTn id="15" dur="1000" fill="hold"/>
                                        <p:tgtEl>
                                          <p:spTgt spid="88066">
                                            <p:txEl>
                                              <p:pRg st="1" end="1"/>
                                            </p:txEl>
                                          </p:spTgt>
                                        </p:tgtEl>
                                        <p:attrNameLst>
                                          <p:attrName>ppt_w</p:attrName>
                                        </p:attrNameLst>
                                      </p:cBhvr>
                                      <p:tavLst>
                                        <p:tav tm="0">
                                          <p:val>
                                            <p:fltVal val="0"/>
                                          </p:val>
                                        </p:tav>
                                        <p:tav tm="100000">
                                          <p:val>
                                            <p:strVal val="#ppt_w"/>
                                          </p:val>
                                        </p:tav>
                                      </p:tavLst>
                                    </p:anim>
                                    <p:anim calcmode="lin" valueType="num">
                                      <p:cBhvr>
                                        <p:cTn id="16" dur="1000" fill="hold"/>
                                        <p:tgtEl>
                                          <p:spTgt spid="88066">
                                            <p:txEl>
                                              <p:pRg st="1" end="1"/>
                                            </p:txEl>
                                          </p:spTgt>
                                        </p:tgtEl>
                                        <p:attrNameLst>
                                          <p:attrName>ppt_h</p:attrName>
                                        </p:attrNameLst>
                                      </p:cBhvr>
                                      <p:tavLst>
                                        <p:tav tm="0">
                                          <p:val>
                                            <p:fltVal val="0"/>
                                          </p:val>
                                        </p:tav>
                                        <p:tav tm="100000">
                                          <p:val>
                                            <p:strVal val="#ppt_h"/>
                                          </p:val>
                                        </p:tav>
                                      </p:tavLst>
                                    </p:anim>
                                    <p:anim calcmode="lin" valueType="num">
                                      <p:cBhvr>
                                        <p:cTn id="17" dur="1000" fill="hold"/>
                                        <p:tgtEl>
                                          <p:spTgt spid="88066">
                                            <p:txEl>
                                              <p:pRg st="1" end="1"/>
                                            </p:txEl>
                                          </p:spTgt>
                                        </p:tgtEl>
                                        <p:attrNameLst>
                                          <p:attrName>style.rotation</p:attrName>
                                        </p:attrNameLst>
                                      </p:cBhvr>
                                      <p:tavLst>
                                        <p:tav tm="0">
                                          <p:val>
                                            <p:fltVal val="90"/>
                                          </p:val>
                                        </p:tav>
                                        <p:tav tm="100000">
                                          <p:val>
                                            <p:fltVal val="0"/>
                                          </p:val>
                                        </p:tav>
                                      </p:tavLst>
                                    </p:anim>
                                    <p:animEffect transition="in" filter="fade">
                                      <p:cBhvr>
                                        <p:cTn id="18" dur="1000"/>
                                        <p:tgtEl>
                                          <p:spTgt spid="8806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5" name="Picture 5" descr="vs20_3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1" y="304800"/>
            <a:ext cx="4410075"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a:spLocks noChangeArrowheads="1"/>
          </p:cNvSpPr>
          <p:nvPr/>
        </p:nvSpPr>
        <p:spPr bwMode="auto">
          <a:xfrm>
            <a:off x="1828800" y="3271838"/>
            <a:ext cx="35052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1800" dirty="0" err="1"/>
              <a:t>Chiêu</a:t>
            </a:r>
            <a:r>
              <a:rPr lang="en-US" sz="1800" dirty="0"/>
              <a:t> </a:t>
            </a:r>
            <a:r>
              <a:rPr lang="en-US" sz="1800" dirty="0" err="1"/>
              <a:t>Linh</a:t>
            </a:r>
            <a:r>
              <a:rPr lang="en-US" sz="1800" dirty="0"/>
              <a:t> </a:t>
            </a:r>
            <a:r>
              <a:rPr lang="en-US" sz="1800" dirty="0" err="1"/>
              <a:t>Thái</a:t>
            </a:r>
            <a:r>
              <a:rPr lang="en-US" sz="1800" dirty="0"/>
              <a:t> </a:t>
            </a:r>
            <a:r>
              <a:rPr lang="en-US" sz="1800" dirty="0" err="1"/>
              <a:t>hậu</a:t>
            </a:r>
            <a:r>
              <a:rPr lang="en-US" sz="1800" dirty="0"/>
              <a:t> </a:t>
            </a:r>
            <a:r>
              <a:rPr lang="en-US" sz="1800" dirty="0" err="1"/>
              <a:t>quân</a:t>
            </a:r>
            <a:r>
              <a:rPr lang="en-US" sz="1800" dirty="0"/>
              <a:t> </a:t>
            </a:r>
            <a:r>
              <a:rPr lang="en-US" sz="1800" dirty="0" err="1"/>
              <a:t>lính</a:t>
            </a:r>
            <a:r>
              <a:rPr lang="en-US" sz="1800" dirty="0"/>
              <a:t> </a:t>
            </a:r>
            <a:r>
              <a:rPr lang="en-US" sz="1800" dirty="0" err="1"/>
              <a:t>đem</a:t>
            </a:r>
            <a:r>
              <a:rPr lang="en-US" sz="1800" dirty="0"/>
              <a:t> </a:t>
            </a:r>
            <a:r>
              <a:rPr lang="en-US" sz="1800" dirty="0" err="1"/>
              <a:t>vàng</a:t>
            </a:r>
            <a:r>
              <a:rPr lang="en-US" sz="1800" dirty="0"/>
              <a:t> </a:t>
            </a:r>
            <a:r>
              <a:rPr lang="en-US" sz="1800" dirty="0" err="1"/>
              <a:t>bạc</a:t>
            </a:r>
            <a:r>
              <a:rPr lang="en-US" sz="1800" dirty="0"/>
              <a:t> </a:t>
            </a:r>
            <a:r>
              <a:rPr lang="en-US" sz="1800" dirty="0" err="1"/>
              <a:t>hối</a:t>
            </a:r>
            <a:r>
              <a:rPr lang="en-US" sz="1800" dirty="0"/>
              <a:t> </a:t>
            </a:r>
            <a:r>
              <a:rPr lang="en-US" sz="1800" dirty="0" err="1"/>
              <a:t>lộ</a:t>
            </a:r>
            <a:r>
              <a:rPr lang="en-US" sz="1800" dirty="0"/>
              <a:t> </a:t>
            </a:r>
            <a:r>
              <a:rPr lang="en-US" sz="1800" dirty="0" err="1"/>
              <a:t>Tô</a:t>
            </a:r>
            <a:r>
              <a:rPr lang="en-US" sz="1800" dirty="0"/>
              <a:t> </a:t>
            </a:r>
            <a:r>
              <a:rPr lang="en-US" sz="1800" dirty="0" err="1"/>
              <a:t>Hiến</a:t>
            </a:r>
            <a:r>
              <a:rPr lang="en-US" sz="1800" dirty="0"/>
              <a:t> </a:t>
            </a:r>
            <a:r>
              <a:rPr lang="en-US" sz="1800" dirty="0" err="1"/>
              <a:t>Thành</a:t>
            </a:r>
            <a:endParaRPr lang="en-US" sz="1800" dirty="0"/>
          </a:p>
        </p:txBody>
      </p:sp>
      <p:pic>
        <p:nvPicPr>
          <p:cNvPr id="87047" name="Picture 7" descr="vs20_3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1200" y="3208338"/>
            <a:ext cx="4476750" cy="2914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p:cNvSpPr>
            <a:spLocks noChangeArrowheads="1"/>
          </p:cNvSpPr>
          <p:nvPr/>
        </p:nvSpPr>
        <p:spPr bwMode="auto">
          <a:xfrm>
            <a:off x="6553200" y="6122988"/>
            <a:ext cx="3429000"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sz="1800"/>
              <a:t>Đỗ Thái hậu (mẹ vua Lý Cao Tông) đến thăm và hỏi Tô Hiến Thành </a:t>
            </a:r>
            <a:endParaRPr lang="en-US" sz="1800"/>
          </a:p>
        </p:txBody>
      </p:sp>
    </p:spTree>
    <p:extLst>
      <p:ext uri="{BB962C8B-B14F-4D97-AF65-F5344CB8AC3E}">
        <p14:creationId xmlns:p14="http://schemas.microsoft.com/office/powerpoint/2010/main" val="346129278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87045"/>
                                        </p:tgtEl>
                                        <p:attrNameLst>
                                          <p:attrName>style.visibility</p:attrName>
                                        </p:attrNameLst>
                                      </p:cBhvr>
                                      <p:to>
                                        <p:strVal val="visible"/>
                                      </p:to>
                                    </p:set>
                                    <p:animEffect transition="in" filter="wheel(1)">
                                      <p:cBhvr>
                                        <p:cTn id="7" dur="2000"/>
                                        <p:tgtEl>
                                          <p:spTgt spid="87045"/>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heel(1)">
                                      <p:cBhvr>
                                        <p:cTn id="10" dur="2000"/>
                                        <p:tgtEl>
                                          <p:spTgt spid="2"/>
                                        </p:tgtEl>
                                      </p:cBhvr>
                                    </p:animEffect>
                                  </p:childTnLst>
                                </p:cTn>
                              </p:par>
                              <p:par>
                                <p:cTn id="11" presetID="14" presetClass="entr" presetSubtype="10" fill="hold" nodeType="withEffect">
                                  <p:stCondLst>
                                    <p:cond delay="0"/>
                                  </p:stCondLst>
                                  <p:childTnLst>
                                    <p:set>
                                      <p:cBhvr>
                                        <p:cTn id="12" dur="1" fill="hold">
                                          <p:stCondLst>
                                            <p:cond delay="0"/>
                                          </p:stCondLst>
                                        </p:cTn>
                                        <p:tgtEl>
                                          <p:spTgt spid="87047"/>
                                        </p:tgtEl>
                                        <p:attrNameLst>
                                          <p:attrName>style.visibility</p:attrName>
                                        </p:attrNameLst>
                                      </p:cBhvr>
                                      <p:to>
                                        <p:strVal val="visible"/>
                                      </p:to>
                                    </p:set>
                                    <p:animEffect transition="in" filter="randombar(horizontal)">
                                      <p:cBhvr>
                                        <p:cTn id="13" dur="500"/>
                                        <p:tgtEl>
                                          <p:spTgt spid="87047"/>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gtEl>
                                        <p:attrNameLst>
                                          <p:attrName>style.visibility</p:attrName>
                                        </p:attrNameLst>
                                      </p:cBhvr>
                                      <p:to>
                                        <p:strVal val="visible"/>
                                      </p:to>
                                    </p:set>
                                    <p:animEffect transition="in" filter="randombar(horizontal)">
                                      <p:cBhvr>
                                        <p:cTn id="16"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2034" name="Picture 2" descr="http://upload.wikimedia.org/wikipedia/vi/timeline/e9066f86ea564f292e3ea61f9ec7008b.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267200" y="0"/>
            <a:ext cx="3200400" cy="666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182871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72034"/>
                                        </p:tgtEl>
                                        <p:attrNameLst>
                                          <p:attrName>style.visibility</p:attrName>
                                        </p:attrNameLst>
                                      </p:cBhvr>
                                      <p:to>
                                        <p:strVal val="visible"/>
                                      </p:to>
                                    </p:set>
                                    <p:animEffect transition="in" filter="randombar(horizontal)">
                                      <p:cBhvr>
                                        <p:cTn id="7" dur="500"/>
                                        <p:tgtEl>
                                          <p:spTgt spid="1720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a:spLocks noChangeArrowheads="1"/>
          </p:cNvSpPr>
          <p:nvPr/>
        </p:nvSpPr>
        <p:spPr bwMode="auto">
          <a:xfrm>
            <a:off x="2971800" y="274638"/>
            <a:ext cx="6096000" cy="7683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400" b="1">
                <a:solidFill>
                  <a:srgbClr val="FF0000"/>
                </a:solidFill>
                <a:latin typeface="Times New Roman" panose="02020603050405020304" pitchFamily="18" charset="0"/>
                <a:cs typeface="Times New Roman" panose="02020603050405020304" pitchFamily="18" charset="0"/>
              </a:rPr>
              <a:t>Nhà Trần  (1225 - 1400)</a:t>
            </a:r>
          </a:p>
        </p:txBody>
      </p:sp>
      <p:sp>
        <p:nvSpPr>
          <p:cNvPr id="6" name="AutoShape 2"/>
          <p:cNvSpPr>
            <a:spLocks noChangeAspect="1" noChangeArrowheads="1"/>
          </p:cNvSpPr>
          <p:nvPr/>
        </p:nvSpPr>
        <p:spPr bwMode="auto">
          <a:xfrm>
            <a:off x="3657600" y="1130301"/>
            <a:ext cx="5105400" cy="125413"/>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91140" name="Picture 8" descr="VIET SU BANG TR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00800" y="1851025"/>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1141" name="Rectangle 1"/>
          <p:cNvSpPr>
            <a:spLocks noChangeArrowheads="1"/>
          </p:cNvSpPr>
          <p:nvPr/>
        </p:nvSpPr>
        <p:spPr bwMode="auto">
          <a:xfrm>
            <a:off x="2057400" y="4876800"/>
            <a:ext cx="83058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2800" dirty="0" err="1">
                <a:solidFill>
                  <a:srgbClr val="0000FF"/>
                </a:solidFill>
                <a:latin typeface="Times New Roman" panose="02020603050405020304" pitchFamily="18" charset="0"/>
                <a:cs typeface="Times New Roman" panose="02020603050405020304" pitchFamily="18" charset="0"/>
              </a:rPr>
              <a:t>Năm</a:t>
            </a:r>
            <a:r>
              <a:rPr lang="en-US" sz="2800" dirty="0">
                <a:solidFill>
                  <a:srgbClr val="0000FF"/>
                </a:solidFill>
                <a:latin typeface="Times New Roman" panose="02020603050405020304" pitchFamily="18" charset="0"/>
                <a:cs typeface="Times New Roman" panose="02020603050405020304" pitchFamily="18" charset="0"/>
              </a:rPr>
              <a:t> 1209, </a:t>
            </a:r>
            <a:r>
              <a:rPr lang="en-US" sz="2800" dirty="0" err="1">
                <a:solidFill>
                  <a:srgbClr val="0000FF"/>
                </a:solidFill>
                <a:latin typeface="Times New Roman" panose="02020603050405020304" pitchFamily="18" charset="0"/>
                <a:cs typeface="Times New Roman" panose="02020603050405020304" pitchFamily="18" charset="0"/>
              </a:rPr>
              <a:t>chiến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tranh</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loạn</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lạc</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Thái tử </a:t>
            </a:r>
            <a:r>
              <a:rPr lang="en-US" sz="2800" dirty="0" err="1">
                <a:solidFill>
                  <a:srgbClr val="0000FF"/>
                </a:solidFill>
                <a:latin typeface="Times New Roman" panose="02020603050405020304" pitchFamily="18" charset="0"/>
                <a:cs typeface="Times New Roman" panose="02020603050405020304" pitchFamily="18" charset="0"/>
              </a:rPr>
              <a:t>Lý</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Sảm</a:t>
            </a:r>
            <a:r>
              <a:rPr lang="vi-VN" sz="2800" dirty="0">
                <a:solidFill>
                  <a:srgbClr val="0000FF"/>
                </a:solidFill>
                <a:latin typeface="Times New Roman" panose="02020603050405020304" pitchFamily="18" charset="0"/>
                <a:cs typeface="Times New Roman" panose="02020603050405020304" pitchFamily="18" charset="0"/>
              </a:rPr>
              <a:t> chạy về Hải Ấp (</a:t>
            </a:r>
            <a:r>
              <a:rPr lang="en-US" sz="2800" dirty="0" err="1">
                <a:solidFill>
                  <a:srgbClr val="0000FF"/>
                </a:solidFill>
                <a:latin typeface="Times New Roman" panose="02020603050405020304" pitchFamily="18" charset="0"/>
                <a:cs typeface="Times New Roman" panose="02020603050405020304" pitchFamily="18" charset="0"/>
              </a:rPr>
              <a:t>Thái</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Bình</a:t>
            </a:r>
            <a:r>
              <a:rPr lang="vi-VN" sz="2800" dirty="0">
                <a:solidFill>
                  <a:srgbClr val="0000FF"/>
                </a:solidFill>
                <a:latin typeface="Times New Roman" panose="02020603050405020304" pitchFamily="18" charset="0"/>
                <a:cs typeface="Times New Roman" panose="02020603050405020304" pitchFamily="18" charset="0"/>
              </a:rPr>
              <a:t>) vào ở nhà Trần Lý</a:t>
            </a:r>
            <a:r>
              <a:rPr lang="en-US" sz="2800" dirty="0">
                <a:solidFill>
                  <a:srgbClr val="0000FF"/>
                </a:solidFill>
                <a:latin typeface="Times New Roman" panose="02020603050405020304" pitchFamily="18" charset="0"/>
                <a:cs typeface="Times New Roman" panose="02020603050405020304" pitchFamily="18" charset="0"/>
              </a:rPr>
              <a:t> </a:t>
            </a:r>
            <a:r>
              <a:rPr lang="en-US" sz="2800" dirty="0" err="1">
                <a:solidFill>
                  <a:srgbClr val="0000FF"/>
                </a:solidFill>
                <a:latin typeface="Times New Roman" panose="02020603050405020304" pitchFamily="18" charset="0"/>
                <a:cs typeface="Times New Roman" panose="02020603050405020304" pitchFamily="18" charset="0"/>
              </a:rPr>
              <a:t>và</a:t>
            </a:r>
            <a:r>
              <a:rPr lang="en-US" sz="2800" dirty="0">
                <a:solidFill>
                  <a:srgbClr val="0000FF"/>
                </a:solidFill>
                <a:latin typeface="Times New Roman" panose="02020603050405020304" pitchFamily="18" charset="0"/>
                <a:cs typeface="Times New Roman" panose="02020603050405020304" pitchFamily="18" charset="0"/>
              </a:rPr>
              <a:t> </a:t>
            </a:r>
            <a:r>
              <a:rPr lang="vi-VN" sz="2800" dirty="0">
                <a:solidFill>
                  <a:srgbClr val="0000FF"/>
                </a:solidFill>
                <a:latin typeface="Times New Roman" panose="02020603050405020304" pitchFamily="18" charset="0"/>
                <a:cs typeface="Times New Roman" panose="02020603050405020304" pitchFamily="18" charset="0"/>
              </a:rPr>
              <a:t>lấy con gái Trần Lý là Trần Thị làm vợ. </a:t>
            </a:r>
            <a:endParaRPr lang="en-US" sz="2800" dirty="0">
              <a:solidFill>
                <a:srgbClr val="0000FF"/>
              </a:solidFill>
              <a:latin typeface="Times New Roman" panose="02020603050405020304" pitchFamily="18" charset="0"/>
              <a:cs typeface="Times New Roman" panose="02020603050405020304" pitchFamily="18" charset="0"/>
            </a:endParaRPr>
          </a:p>
        </p:txBody>
      </p:sp>
      <p:pic>
        <p:nvPicPr>
          <p:cNvPr id="2" name="Picture 1"/>
          <p:cNvPicPr>
            <a:picLocks noChangeAspect="1"/>
          </p:cNvPicPr>
          <p:nvPr/>
        </p:nvPicPr>
        <p:blipFill>
          <a:blip r:embed="rId3"/>
          <a:stretch>
            <a:fillRect/>
          </a:stretch>
        </p:blipFill>
        <p:spPr>
          <a:xfrm>
            <a:off x="2520204" y="1851024"/>
            <a:ext cx="2495550" cy="3025775"/>
          </a:xfrm>
          <a:prstGeom prst="rect">
            <a:avLst/>
          </a:prstGeom>
        </p:spPr>
      </p:pic>
    </p:spTree>
    <p:extLst>
      <p:ext uri="{BB962C8B-B14F-4D97-AF65-F5344CB8AC3E}">
        <p14:creationId xmlns:p14="http://schemas.microsoft.com/office/powerpoint/2010/main" val="35333553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barn(inVertical)">
                                      <p:cBhvr>
                                        <p:cTn id="10" dur="500"/>
                                        <p:tgtEl>
                                          <p:spTgt spid="6"/>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91141"/>
                                        </p:tgtEl>
                                        <p:attrNameLst>
                                          <p:attrName>style.visibility</p:attrName>
                                        </p:attrNameLst>
                                      </p:cBhvr>
                                      <p:to>
                                        <p:strVal val="visible"/>
                                      </p:to>
                                    </p:set>
                                    <p:animEffect transition="in" filter="fade">
                                      <p:cBhvr>
                                        <p:cTn id="15" dur="500"/>
                                        <p:tgtEl>
                                          <p:spTgt spid="911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autoUpdateAnimBg="0"/>
      <p:bldP spid="6" grpId="0" animBg="1" autoUpdateAnimBg="0"/>
      <p:bldP spid="91141"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7069539"/>
          </a:xfrm>
          <a:prstGeom prst="rect">
            <a:avLst/>
          </a:prstGeom>
        </p:spPr>
      </p:pic>
      <p:sp>
        <p:nvSpPr>
          <p:cNvPr id="4" name="Rectangle 4"/>
          <p:cNvSpPr>
            <a:spLocks noChangeArrowheads="1"/>
          </p:cNvSpPr>
          <p:nvPr/>
        </p:nvSpPr>
        <p:spPr bwMode="auto">
          <a:xfrm>
            <a:off x="2058988" y="644525"/>
            <a:ext cx="8229600"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1225, </a:t>
            </a:r>
            <a:r>
              <a:rPr lang="en-US" sz="4000" b="1" dirty="0" err="1">
                <a:solidFill>
                  <a:srgbClr val="0000FF"/>
                </a:solidFill>
                <a:latin typeface="Times New Roman" panose="02020603050405020304" pitchFamily="18" charset="0"/>
                <a:cs typeface="Times New Roman" panose="02020603050405020304" pitchFamily="18" charset="0"/>
              </a:rPr>
              <a:t>Trần</a:t>
            </a:r>
            <a:r>
              <a:rPr lang="en-US" sz="4000" b="1" dirty="0">
                <a:solidFill>
                  <a:srgbClr val="0000FF"/>
                </a:solidFill>
                <a:latin typeface="Times New Roman" panose="02020603050405020304" pitchFamily="18" charset="0"/>
                <a:cs typeface="Times New Roman" panose="02020603050405020304" pitchFamily="18" charset="0"/>
              </a:rPr>
              <a:t> </a:t>
            </a:r>
            <a:r>
              <a:rPr lang="en-US" sz="4000" b="1" dirty="0" err="1">
                <a:solidFill>
                  <a:srgbClr val="0000FF"/>
                </a:solidFill>
                <a:latin typeface="Times New Roman" panose="02020603050405020304" pitchFamily="18" charset="0"/>
                <a:cs typeface="Times New Roman" panose="02020603050405020304" pitchFamily="18" charset="0"/>
              </a:rPr>
              <a:t>Cảnh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ngôi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tức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Trần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Thái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Tông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thiết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vương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triều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Trần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tồn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tại</a:t>
            </a:r>
            <a:r>
              <a:rPr lang="en-US" sz="4000" dirty="0">
                <a:solidFill>
                  <a:srgbClr val="0000FF"/>
                </a:solidFill>
                <a:latin typeface="Times New Roman" panose="02020603050405020304" pitchFamily="18" charset="0"/>
                <a:cs typeface="Times New Roman" panose="02020603050405020304" pitchFamily="18" charset="0"/>
              </a:rPr>
              <a:t> 175 </a:t>
            </a: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(12 </a:t>
            </a:r>
            <a:r>
              <a:rPr lang="en-US" sz="4000" dirty="0" err="1">
                <a:solidFill>
                  <a:srgbClr val="0000FF"/>
                </a:solidFill>
                <a:latin typeface="Times New Roman" panose="02020603050405020304" pitchFamily="18" charset="0"/>
                <a:cs typeface="Times New Roman" panose="02020603050405020304" pitchFamily="18" charset="0"/>
              </a:rPr>
              <a:t>đời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 </a:t>
            </a:r>
          </a:p>
        </p:txBody>
      </p:sp>
      <p:pic>
        <p:nvPicPr>
          <p:cNvPr id="5" name="Picture 2" descr="http://www.chodulich.vn/media/files_travel/lang_mo_nha_tran_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78588" y="3833813"/>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4" descr="http://t0.gstatic.com/images?q=tbn:ANd9GcQr3u3iDLs1GStS7YZezZoaKOiYKJ393xwqwYcToBOiA9rrAPjx"/>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73275" y="3048000"/>
            <a:ext cx="36322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1426127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childTnLst>
                          </p:cTn>
                        </p:par>
                        <p:par>
                          <p:cTn id="8" fill="hold" nodeType="afterGroup">
                            <p:stCondLst>
                              <p:cond delay="500"/>
                            </p:stCondLst>
                            <p:childTnLst>
                              <p:par>
                                <p:cTn id="9" presetID="16" presetClass="entr" presetSubtype="21"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barn(inVertical)">
                                      <p:cBhvr>
                                        <p:cTn id="11" dur="500"/>
                                        <p:tgtEl>
                                          <p:spTgt spid="5"/>
                                        </p:tgtEl>
                                      </p:cBhvr>
                                    </p:animEffect>
                                  </p:childTnLst>
                                </p:cTn>
                              </p:par>
                            </p:childTnLst>
                          </p:cTn>
                        </p:par>
                        <p:par>
                          <p:cTn id="12" fill="hold" nodeType="afterGroup">
                            <p:stCondLst>
                              <p:cond delay="1000"/>
                            </p:stCondLst>
                            <p:childTnLst>
                              <p:par>
                                <p:cTn id="13" presetID="16" presetClass="entr" presetSubtype="21"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arn(inVertical)">
                                      <p:cBhvr>
                                        <p:cTn id="15"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utoUpdateAnimBg="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93186" name="Rectangle 3"/>
          <p:cNvSpPr>
            <a:spLocks noChangeArrowheads="1"/>
          </p:cNvSpPr>
          <p:nvPr/>
        </p:nvSpPr>
        <p:spPr bwMode="auto">
          <a:xfrm>
            <a:off x="2032000" y="1371600"/>
            <a:ext cx="82296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3600" dirty="0">
                <a:solidFill>
                  <a:srgbClr val="0000FF"/>
                </a:solidFill>
              </a:rPr>
              <a:t> </a:t>
            </a:r>
            <a:r>
              <a:rPr lang="vi-VN" sz="3600" dirty="0">
                <a:solidFill>
                  <a:srgbClr val="0000FF"/>
                </a:solidFill>
              </a:rPr>
              <a:t>Các vua </a:t>
            </a:r>
            <a:r>
              <a:rPr lang="en-US" sz="3600" dirty="0" err="1">
                <a:solidFill>
                  <a:srgbClr val="0000FF"/>
                </a:solidFill>
              </a:rPr>
              <a:t>đầu</a:t>
            </a:r>
            <a:r>
              <a:rPr lang="en-US" sz="3600" dirty="0">
                <a:solidFill>
                  <a:srgbClr val="0000FF"/>
                </a:solidFill>
              </a:rPr>
              <a:t> </a:t>
            </a:r>
            <a:r>
              <a:rPr lang="en-US" sz="3600" dirty="0" err="1">
                <a:solidFill>
                  <a:srgbClr val="0000FF"/>
                </a:solidFill>
              </a:rPr>
              <a:t>triều</a:t>
            </a:r>
            <a:r>
              <a:rPr lang="en-US" sz="3600" dirty="0">
                <a:solidFill>
                  <a:srgbClr val="0000FF"/>
                </a:solidFill>
              </a:rPr>
              <a:t> </a:t>
            </a:r>
            <a:r>
              <a:rPr lang="en-US" sz="3600" dirty="0" err="1">
                <a:solidFill>
                  <a:srgbClr val="0000FF"/>
                </a:solidFill>
              </a:rPr>
              <a:t>Trần</a:t>
            </a:r>
            <a:r>
              <a:rPr lang="en-US" sz="3600" dirty="0">
                <a:solidFill>
                  <a:srgbClr val="0000FF"/>
                </a:solidFill>
              </a:rPr>
              <a:t> </a:t>
            </a:r>
            <a:r>
              <a:rPr lang="en-US" sz="3600" dirty="0" err="1">
                <a:solidFill>
                  <a:srgbClr val="0000FF"/>
                </a:solidFill>
              </a:rPr>
              <a:t>như</a:t>
            </a:r>
            <a:r>
              <a:rPr lang="en-US" sz="3600" dirty="0">
                <a:solidFill>
                  <a:srgbClr val="0000FF"/>
                </a:solidFill>
              </a:rPr>
              <a:t>: </a:t>
            </a:r>
            <a:r>
              <a:rPr lang="en-US" sz="3600" dirty="0" err="1">
                <a:solidFill>
                  <a:srgbClr val="FF0000"/>
                </a:solidFill>
              </a:rPr>
              <a:t>Trần</a:t>
            </a:r>
            <a:r>
              <a:rPr lang="en-US" sz="3600" dirty="0">
                <a:solidFill>
                  <a:srgbClr val="FF0000"/>
                </a:solidFill>
              </a:rPr>
              <a:t> </a:t>
            </a:r>
            <a:r>
              <a:rPr lang="en-US" sz="3600" dirty="0" err="1">
                <a:solidFill>
                  <a:srgbClr val="FF0000"/>
                </a:solidFill>
              </a:rPr>
              <a:t>Thái</a:t>
            </a:r>
            <a:r>
              <a:rPr lang="en-US" sz="3600" dirty="0">
                <a:solidFill>
                  <a:srgbClr val="FF0000"/>
                </a:solidFill>
              </a:rPr>
              <a:t> </a:t>
            </a:r>
            <a:r>
              <a:rPr lang="en-US" sz="3600" dirty="0" err="1">
                <a:solidFill>
                  <a:srgbClr val="FF0000"/>
                </a:solidFill>
              </a:rPr>
              <a:t>Tông</a:t>
            </a:r>
            <a:r>
              <a:rPr lang="en-US" sz="3600" dirty="0">
                <a:solidFill>
                  <a:srgbClr val="0000FF"/>
                </a:solidFill>
              </a:rPr>
              <a:t>, </a:t>
            </a:r>
            <a:r>
              <a:rPr lang="en-US" sz="3600" dirty="0" err="1">
                <a:solidFill>
                  <a:srgbClr val="FF0000"/>
                </a:solidFill>
              </a:rPr>
              <a:t>Trần</a:t>
            </a:r>
            <a:r>
              <a:rPr lang="en-US" sz="3600" dirty="0">
                <a:solidFill>
                  <a:srgbClr val="FF0000"/>
                </a:solidFill>
              </a:rPr>
              <a:t> </a:t>
            </a:r>
            <a:r>
              <a:rPr lang="en-US" sz="3600" dirty="0" err="1">
                <a:solidFill>
                  <a:srgbClr val="FF0000"/>
                </a:solidFill>
              </a:rPr>
              <a:t>Thánh</a:t>
            </a:r>
            <a:r>
              <a:rPr lang="en-US" sz="3600" dirty="0">
                <a:solidFill>
                  <a:srgbClr val="FF0000"/>
                </a:solidFill>
              </a:rPr>
              <a:t> </a:t>
            </a:r>
            <a:r>
              <a:rPr lang="en-US" sz="3600" dirty="0" err="1">
                <a:solidFill>
                  <a:srgbClr val="FF0000"/>
                </a:solidFill>
              </a:rPr>
              <a:t>Tông</a:t>
            </a:r>
            <a:r>
              <a:rPr lang="en-US" sz="3600" dirty="0">
                <a:solidFill>
                  <a:srgbClr val="FF0000"/>
                </a:solidFill>
              </a:rPr>
              <a:t>, </a:t>
            </a:r>
            <a:r>
              <a:rPr lang="en-US" sz="3600" dirty="0" err="1">
                <a:solidFill>
                  <a:srgbClr val="FF0000"/>
                </a:solidFill>
              </a:rPr>
              <a:t>Trần</a:t>
            </a:r>
            <a:r>
              <a:rPr lang="en-US" sz="3600" dirty="0">
                <a:solidFill>
                  <a:srgbClr val="FF0000"/>
                </a:solidFill>
              </a:rPr>
              <a:t> </a:t>
            </a:r>
            <a:r>
              <a:rPr lang="en-US" sz="3600" dirty="0" err="1">
                <a:solidFill>
                  <a:srgbClr val="FF0000"/>
                </a:solidFill>
              </a:rPr>
              <a:t>Nhân</a:t>
            </a:r>
            <a:r>
              <a:rPr lang="en-US" sz="3600" dirty="0">
                <a:solidFill>
                  <a:srgbClr val="FF0000"/>
                </a:solidFill>
              </a:rPr>
              <a:t> </a:t>
            </a:r>
            <a:r>
              <a:rPr lang="en-US" sz="3600" dirty="0" err="1">
                <a:solidFill>
                  <a:srgbClr val="FF0000"/>
                </a:solidFill>
              </a:rPr>
              <a:t>Tông</a:t>
            </a:r>
            <a:r>
              <a:rPr lang="en-US" sz="3600" dirty="0">
                <a:solidFill>
                  <a:srgbClr val="FF0000"/>
                </a:solidFill>
              </a:rPr>
              <a:t> </a:t>
            </a:r>
            <a:r>
              <a:rPr lang="en-US" sz="3600" dirty="0" err="1">
                <a:solidFill>
                  <a:srgbClr val="0000FF"/>
                </a:solidFill>
              </a:rPr>
              <a:t>đều</a:t>
            </a:r>
            <a:r>
              <a:rPr lang="en-US" sz="3600" dirty="0">
                <a:solidFill>
                  <a:srgbClr val="0000FF"/>
                </a:solidFill>
              </a:rPr>
              <a:t> </a:t>
            </a:r>
            <a:r>
              <a:rPr lang="en-US" sz="3600" dirty="0" err="1">
                <a:solidFill>
                  <a:srgbClr val="0000FF"/>
                </a:solidFill>
              </a:rPr>
              <a:t>là</a:t>
            </a:r>
            <a:r>
              <a:rPr lang="en-US" sz="3600" dirty="0">
                <a:solidFill>
                  <a:srgbClr val="0000FF"/>
                </a:solidFill>
              </a:rPr>
              <a:t> </a:t>
            </a:r>
            <a:r>
              <a:rPr lang="en-US" sz="3600" dirty="0" err="1">
                <a:solidFill>
                  <a:srgbClr val="0000FF"/>
                </a:solidFill>
              </a:rPr>
              <a:t>những</a:t>
            </a:r>
            <a:r>
              <a:rPr lang="en-US" sz="3600" dirty="0">
                <a:solidFill>
                  <a:srgbClr val="0000FF"/>
                </a:solidFill>
              </a:rPr>
              <a:t> </a:t>
            </a:r>
            <a:r>
              <a:rPr lang="en-US" sz="3600" dirty="0" err="1">
                <a:solidFill>
                  <a:srgbClr val="0000FF"/>
                </a:solidFill>
              </a:rPr>
              <a:t>người</a:t>
            </a:r>
            <a:r>
              <a:rPr lang="en-US" sz="3600" dirty="0">
                <a:solidFill>
                  <a:srgbClr val="0000FF"/>
                </a:solidFill>
              </a:rPr>
              <a:t> </a:t>
            </a:r>
            <a:r>
              <a:rPr lang="en-US" sz="3600" dirty="0" err="1">
                <a:solidFill>
                  <a:srgbClr val="0000FF"/>
                </a:solidFill>
              </a:rPr>
              <a:t>hùng</a:t>
            </a:r>
            <a:r>
              <a:rPr lang="en-US" sz="3600" dirty="0">
                <a:solidFill>
                  <a:srgbClr val="0000FF"/>
                </a:solidFill>
              </a:rPr>
              <a:t> </a:t>
            </a:r>
            <a:r>
              <a:rPr lang="en-US" sz="3600" dirty="0" err="1">
                <a:solidFill>
                  <a:srgbClr val="0000FF"/>
                </a:solidFill>
              </a:rPr>
              <a:t>tài</a:t>
            </a:r>
            <a:r>
              <a:rPr lang="en-US" sz="3600" dirty="0">
                <a:solidFill>
                  <a:srgbClr val="0000FF"/>
                </a:solidFill>
              </a:rPr>
              <a:t>, </a:t>
            </a:r>
            <a:r>
              <a:rPr lang="en-US" sz="3600" dirty="0" err="1">
                <a:solidFill>
                  <a:srgbClr val="0000FF"/>
                </a:solidFill>
              </a:rPr>
              <a:t>thao</a:t>
            </a:r>
            <a:r>
              <a:rPr lang="en-US" sz="3600" dirty="0">
                <a:solidFill>
                  <a:srgbClr val="0000FF"/>
                </a:solidFill>
              </a:rPr>
              <a:t> </a:t>
            </a:r>
            <a:r>
              <a:rPr lang="en-US" sz="3600" dirty="0" err="1">
                <a:solidFill>
                  <a:srgbClr val="0000FF"/>
                </a:solidFill>
              </a:rPr>
              <a:t>lược</a:t>
            </a:r>
            <a:r>
              <a:rPr lang="en-US" sz="3600" dirty="0">
                <a:solidFill>
                  <a:srgbClr val="0000FF"/>
                </a:solidFill>
              </a:rPr>
              <a:t>. </a:t>
            </a:r>
            <a:r>
              <a:rPr lang="en-US" sz="3600" dirty="0" err="1">
                <a:solidFill>
                  <a:srgbClr val="0000FF"/>
                </a:solidFill>
              </a:rPr>
              <a:t>Bên</a:t>
            </a:r>
            <a:r>
              <a:rPr lang="en-US" sz="3600" dirty="0">
                <a:solidFill>
                  <a:srgbClr val="0000FF"/>
                </a:solidFill>
              </a:rPr>
              <a:t> </a:t>
            </a:r>
            <a:r>
              <a:rPr lang="en-US" sz="3600" dirty="0" err="1">
                <a:solidFill>
                  <a:srgbClr val="0000FF"/>
                </a:solidFill>
              </a:rPr>
              <a:t>trong</a:t>
            </a:r>
            <a:r>
              <a:rPr lang="en-US" sz="3600" dirty="0">
                <a:solidFill>
                  <a:srgbClr val="0000FF"/>
                </a:solidFill>
              </a:rPr>
              <a:t> </a:t>
            </a:r>
            <a:r>
              <a:rPr lang="en-US" sz="3600" dirty="0" err="1">
                <a:solidFill>
                  <a:srgbClr val="0000FF"/>
                </a:solidFill>
              </a:rPr>
              <a:t>giỏi</a:t>
            </a:r>
            <a:r>
              <a:rPr lang="en-US" sz="3600" dirty="0">
                <a:solidFill>
                  <a:srgbClr val="0000FF"/>
                </a:solidFill>
              </a:rPr>
              <a:t> </a:t>
            </a:r>
            <a:r>
              <a:rPr lang="en-US" sz="3600" dirty="0" err="1">
                <a:solidFill>
                  <a:srgbClr val="0000FF"/>
                </a:solidFill>
              </a:rPr>
              <a:t>trị</a:t>
            </a:r>
            <a:r>
              <a:rPr lang="en-US" sz="3600" dirty="0">
                <a:solidFill>
                  <a:srgbClr val="0000FF"/>
                </a:solidFill>
              </a:rPr>
              <a:t> </a:t>
            </a:r>
            <a:r>
              <a:rPr lang="en-US" sz="3600" dirty="0" err="1">
                <a:solidFill>
                  <a:srgbClr val="0000FF"/>
                </a:solidFill>
              </a:rPr>
              <a:t>nước</a:t>
            </a:r>
            <a:r>
              <a:rPr lang="en-US" sz="3600" dirty="0">
                <a:solidFill>
                  <a:srgbClr val="0000FF"/>
                </a:solidFill>
              </a:rPr>
              <a:t>, an </a:t>
            </a:r>
            <a:r>
              <a:rPr lang="en-US" sz="3600" dirty="0" err="1">
                <a:solidFill>
                  <a:srgbClr val="0000FF"/>
                </a:solidFill>
              </a:rPr>
              <a:t>dân</a:t>
            </a:r>
            <a:r>
              <a:rPr lang="en-US" sz="3600" dirty="0">
                <a:solidFill>
                  <a:srgbClr val="0000FF"/>
                </a:solidFill>
              </a:rPr>
              <a:t>. </a:t>
            </a:r>
            <a:r>
              <a:rPr lang="en-US" sz="3600" dirty="0" err="1">
                <a:solidFill>
                  <a:srgbClr val="0000FF"/>
                </a:solidFill>
              </a:rPr>
              <a:t>Bên</a:t>
            </a:r>
            <a:r>
              <a:rPr lang="en-US" sz="3600" dirty="0">
                <a:solidFill>
                  <a:srgbClr val="0000FF"/>
                </a:solidFill>
              </a:rPr>
              <a:t> </a:t>
            </a:r>
            <a:r>
              <a:rPr lang="en-US" sz="3600" dirty="0" err="1">
                <a:solidFill>
                  <a:srgbClr val="0000FF"/>
                </a:solidFill>
              </a:rPr>
              <a:t>ngoài</a:t>
            </a:r>
            <a:r>
              <a:rPr lang="en-US" sz="3600" dirty="0">
                <a:solidFill>
                  <a:srgbClr val="0000FF"/>
                </a:solidFill>
              </a:rPr>
              <a:t> </a:t>
            </a:r>
            <a:r>
              <a:rPr lang="vi-VN" sz="3600" dirty="0">
                <a:solidFill>
                  <a:srgbClr val="0000FF"/>
                </a:solidFill>
              </a:rPr>
              <a:t>ba lần đánh bại các cuộc xâm lược của người Mông Cổ</a:t>
            </a:r>
            <a:r>
              <a:rPr lang="en-US" sz="3600" dirty="0">
                <a:solidFill>
                  <a:srgbClr val="0000FF"/>
                </a:solidFill>
              </a:rPr>
              <a:t> </a:t>
            </a:r>
            <a:r>
              <a:rPr lang="en-US" sz="3600" dirty="0" err="1">
                <a:solidFill>
                  <a:srgbClr val="0000FF"/>
                </a:solidFill>
              </a:rPr>
              <a:t>lập</a:t>
            </a:r>
            <a:r>
              <a:rPr lang="en-US" sz="3600" dirty="0">
                <a:solidFill>
                  <a:srgbClr val="0000FF"/>
                </a:solidFill>
              </a:rPr>
              <a:t> </a:t>
            </a:r>
            <a:r>
              <a:rPr lang="vi-VN" sz="3600" dirty="0">
                <a:solidFill>
                  <a:srgbClr val="0000FF"/>
                </a:solidFill>
              </a:rPr>
              <a:t>võ công hiển hác</a:t>
            </a:r>
            <a:r>
              <a:rPr lang="en-US" sz="3600" dirty="0">
                <a:solidFill>
                  <a:srgbClr val="0000FF"/>
                </a:solidFill>
              </a:rPr>
              <a:t>h</a:t>
            </a:r>
            <a:r>
              <a:rPr lang="vi-VN" sz="3600" dirty="0">
                <a:solidFill>
                  <a:srgbClr val="0000FF"/>
                </a:solidFill>
              </a:rPr>
              <a:t> trong lịch sử phong kiến Việt Nam</a:t>
            </a:r>
            <a:r>
              <a:rPr lang="en-US" sz="3600" dirty="0">
                <a:solidFill>
                  <a:srgbClr val="0000FF"/>
                </a:solidFill>
              </a:rPr>
              <a:t>.</a:t>
            </a:r>
            <a:endParaRPr lang="vi-VN" sz="3600" dirty="0">
              <a:solidFill>
                <a:srgbClr val="0000FF"/>
              </a:solidFill>
            </a:endParaRPr>
          </a:p>
        </p:txBody>
      </p:sp>
    </p:spTree>
    <p:extLst>
      <p:ext uri="{BB962C8B-B14F-4D97-AF65-F5344CB8AC3E}">
        <p14:creationId xmlns:p14="http://schemas.microsoft.com/office/powerpoint/2010/main" val="28211161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93186"/>
                                        </p:tgtEl>
                                        <p:attrNameLst>
                                          <p:attrName>style.visibility</p:attrName>
                                        </p:attrNameLst>
                                      </p:cBhvr>
                                      <p:to>
                                        <p:strVal val="visible"/>
                                      </p:to>
                                    </p:set>
                                    <p:animEffect transition="in" filter="wipe(down)">
                                      <p:cBhvr>
                                        <p:cTn id="7" dur="500"/>
                                        <p:tgtEl>
                                          <p:spTgt spid="931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3186"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04716" y="0"/>
            <a:ext cx="12392167" cy="6858000"/>
          </a:xfrm>
          <a:prstGeom prst="rect">
            <a:avLst/>
          </a:prstGeom>
        </p:spPr>
      </p:pic>
      <p:sp>
        <p:nvSpPr>
          <p:cNvPr id="94210" name="Rectangle 2"/>
          <p:cNvSpPr>
            <a:spLocks noChangeArrowheads="1"/>
          </p:cNvSpPr>
          <p:nvPr/>
        </p:nvSpPr>
        <p:spPr bwMode="auto">
          <a:xfrm>
            <a:off x="2057400" y="838201"/>
            <a:ext cx="8229600" cy="563231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3600" dirty="0">
                <a:solidFill>
                  <a:srgbClr val="0000FF"/>
                </a:solidFill>
              </a:rPr>
              <a:t> </a:t>
            </a:r>
            <a:r>
              <a:rPr lang="vi-VN" sz="3600" dirty="0">
                <a:solidFill>
                  <a:srgbClr val="0000FF"/>
                </a:solidFill>
              </a:rPr>
              <a:t>Các vua Trần thời hậu kỳ, đều không biết chiêu mộ nhân tài; lực lượng quan lại đều kém tài. </a:t>
            </a:r>
            <a:endParaRPr lang="en-US" sz="3600" dirty="0">
              <a:solidFill>
                <a:srgbClr val="0000FF"/>
              </a:solidFill>
            </a:endParaRPr>
          </a:p>
          <a:p>
            <a:pPr algn="just" eaLnBrk="1" hangingPunct="1">
              <a:spcBef>
                <a:spcPct val="0"/>
              </a:spcBef>
              <a:buClr>
                <a:srgbClr val="CC0099"/>
              </a:buClr>
              <a:buFont typeface="Wingdings" panose="05000000000000000000" pitchFamily="2" charset="2"/>
              <a:buChar char="ü"/>
            </a:pPr>
            <a:r>
              <a:rPr lang="vi-VN" sz="3600" dirty="0">
                <a:solidFill>
                  <a:srgbClr val="0000FF"/>
                </a:solidFill>
              </a:rPr>
              <a:t>Nếu thế hệ trước thắng Mông-Nguyên </a:t>
            </a:r>
            <a:r>
              <a:rPr lang="en-US" sz="3600" dirty="0" err="1">
                <a:solidFill>
                  <a:srgbClr val="0000FF"/>
                </a:solidFill>
              </a:rPr>
              <a:t>khổng</a:t>
            </a:r>
            <a:r>
              <a:rPr lang="en-US" sz="3600" dirty="0">
                <a:solidFill>
                  <a:srgbClr val="0000FF"/>
                </a:solidFill>
              </a:rPr>
              <a:t> </a:t>
            </a:r>
            <a:r>
              <a:rPr lang="en-US" sz="3600" dirty="0" err="1">
                <a:solidFill>
                  <a:srgbClr val="0000FF"/>
                </a:solidFill>
              </a:rPr>
              <a:t>lồ</a:t>
            </a:r>
            <a:r>
              <a:rPr lang="en-US" sz="3600" dirty="0">
                <a:solidFill>
                  <a:srgbClr val="0000FF"/>
                </a:solidFill>
              </a:rPr>
              <a:t> </a:t>
            </a:r>
            <a:r>
              <a:rPr lang="vi-VN" sz="3600" dirty="0">
                <a:solidFill>
                  <a:srgbClr val="0000FF"/>
                </a:solidFill>
              </a:rPr>
              <a:t>một cách oai hùng bao nhiêu thì đời con cháu phải chạy trốn một Chiêm Thành nhỏ bé. </a:t>
            </a:r>
            <a:endParaRPr lang="en-US" sz="3600" dirty="0">
              <a:solidFill>
                <a:srgbClr val="0000FF"/>
              </a:solidFill>
            </a:endParaRPr>
          </a:p>
          <a:p>
            <a:pPr algn="just" eaLnBrk="1" hangingPunct="1">
              <a:spcBef>
                <a:spcPct val="0"/>
              </a:spcBef>
              <a:buClr>
                <a:srgbClr val="CC0099"/>
              </a:buClr>
              <a:buFont typeface="Wingdings" panose="05000000000000000000" pitchFamily="2" charset="2"/>
              <a:buChar char="ü"/>
            </a:pPr>
            <a:r>
              <a:rPr lang="vi-VN" sz="3600" dirty="0">
                <a:solidFill>
                  <a:srgbClr val="0000FF"/>
                </a:solidFill>
              </a:rPr>
              <a:t>Nhà Trần trượt dốc từ Trần Dụ Tông</a:t>
            </a:r>
            <a:r>
              <a:rPr lang="en-US" sz="3600" dirty="0">
                <a:solidFill>
                  <a:srgbClr val="0000FF"/>
                </a:solidFill>
              </a:rPr>
              <a:t>. </a:t>
            </a:r>
            <a:r>
              <a:rPr lang="vi-VN" sz="3600" dirty="0">
                <a:solidFill>
                  <a:srgbClr val="0000FF"/>
                </a:solidFill>
              </a:rPr>
              <a:t>Đó chính là thời cơ cho Hồ Quý Ly làm việc chuyên quyền và chiếm lấy ngôi nhà Trần</a:t>
            </a:r>
            <a:r>
              <a:rPr lang="en-US" sz="3600" dirty="0">
                <a:solidFill>
                  <a:srgbClr val="0000FF"/>
                </a:solidFill>
              </a:rPr>
              <a:t>.</a:t>
            </a:r>
            <a:endParaRPr lang="vi-VN" sz="3600" dirty="0">
              <a:solidFill>
                <a:srgbClr val="0000FF"/>
              </a:solidFill>
            </a:endParaRPr>
          </a:p>
        </p:txBody>
      </p:sp>
    </p:spTree>
    <p:extLst>
      <p:ext uri="{BB962C8B-B14F-4D97-AF65-F5344CB8AC3E}">
        <p14:creationId xmlns:p14="http://schemas.microsoft.com/office/powerpoint/2010/main" val="266202778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9986" name="Picture 2" descr="http://upload.wikimedia.org/wikipedia/vi/timeline/e86f318f6fcb94fb94d5dbc36b651dda.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76864" y="0"/>
            <a:ext cx="2243137"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21635445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69986"/>
                                        </p:tgtEl>
                                        <p:attrNameLst>
                                          <p:attrName>style.visibility</p:attrName>
                                        </p:attrNameLst>
                                      </p:cBhvr>
                                      <p:to>
                                        <p:strVal val="visible"/>
                                      </p:to>
                                    </p:set>
                                    <p:animEffect transition="in" filter="randombar(horizontal)">
                                      <p:cBhvr>
                                        <p:cTn id="7" dur="500"/>
                                        <p:tgtEl>
                                          <p:spTgt spid="16998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0" y="0"/>
            <a:ext cx="12191999" cy="7206018"/>
          </a:xfrm>
          <a:prstGeom prst="rect">
            <a:avLst/>
          </a:prstGeom>
        </p:spPr>
      </p:pic>
      <p:pic>
        <p:nvPicPr>
          <p:cNvPr id="167938" name="Picture 2" descr="http://www.raovat.com/upload/news_raovat/news_raovat138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66900" y="685800"/>
            <a:ext cx="3048000" cy="4064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 name="Rectangle 3"/>
          <p:cNvSpPr>
            <a:spLocks noChangeArrowheads="1"/>
          </p:cNvSpPr>
          <p:nvPr/>
        </p:nvSpPr>
        <p:spPr bwMode="auto">
          <a:xfrm>
            <a:off x="1866900" y="4974431"/>
            <a:ext cx="3048000" cy="922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vi-VN" sz="1800" i="1" dirty="0">
                <a:solidFill>
                  <a:srgbClr val="0000FF"/>
                </a:solidFill>
              </a:rPr>
              <a:t>Trần Thủ Độ</a:t>
            </a:r>
            <a:r>
              <a:rPr lang="vi-VN" sz="1800" dirty="0">
                <a:solidFill>
                  <a:srgbClr val="0000FF"/>
                </a:solidFill>
              </a:rPr>
              <a:t>, một </a:t>
            </a:r>
            <a:r>
              <a:rPr lang="en-US" sz="1800" dirty="0" err="1">
                <a:solidFill>
                  <a:srgbClr val="0000FF"/>
                </a:solidFill>
              </a:rPr>
              <a:t>quyền</a:t>
            </a:r>
            <a:r>
              <a:rPr lang="en-US" sz="1800" dirty="0">
                <a:solidFill>
                  <a:srgbClr val="0000FF"/>
                </a:solidFill>
              </a:rPr>
              <a:t> </a:t>
            </a:r>
            <a:r>
              <a:rPr lang="en-US" sz="1800" dirty="0" err="1">
                <a:solidFill>
                  <a:srgbClr val="0000FF"/>
                </a:solidFill>
              </a:rPr>
              <a:t>thần</a:t>
            </a:r>
            <a:r>
              <a:rPr lang="en-US" sz="1800" dirty="0">
                <a:solidFill>
                  <a:srgbClr val="0000FF"/>
                </a:solidFill>
              </a:rPr>
              <a:t> </a:t>
            </a:r>
            <a:r>
              <a:rPr lang="vi-VN" sz="1800" dirty="0">
                <a:solidFill>
                  <a:srgbClr val="0000FF"/>
                </a:solidFill>
              </a:rPr>
              <a:t>tài giỏi đã xếp đặt </a:t>
            </a:r>
            <a:r>
              <a:rPr lang="en-US" sz="1800" dirty="0" err="1">
                <a:solidFill>
                  <a:srgbClr val="0000FF"/>
                </a:solidFill>
              </a:rPr>
              <a:t>cho</a:t>
            </a:r>
            <a:r>
              <a:rPr lang="en-US" sz="1800" dirty="0">
                <a:solidFill>
                  <a:srgbClr val="0000FF"/>
                </a:solidFill>
              </a:rPr>
              <a:t> </a:t>
            </a:r>
            <a:r>
              <a:rPr lang="en-US" sz="1800" dirty="0" err="1">
                <a:solidFill>
                  <a:srgbClr val="0000FF"/>
                </a:solidFill>
              </a:rPr>
              <a:t>sự</a:t>
            </a:r>
            <a:r>
              <a:rPr lang="en-US" sz="1800" dirty="0">
                <a:solidFill>
                  <a:srgbClr val="0000FF"/>
                </a:solidFill>
              </a:rPr>
              <a:t> </a:t>
            </a:r>
            <a:r>
              <a:rPr lang="en-US" sz="1800" dirty="0" err="1">
                <a:solidFill>
                  <a:srgbClr val="0000FF"/>
                </a:solidFill>
              </a:rPr>
              <a:t>tiếm</a:t>
            </a:r>
            <a:r>
              <a:rPr lang="en-US" sz="1800" dirty="0">
                <a:solidFill>
                  <a:srgbClr val="0000FF"/>
                </a:solidFill>
              </a:rPr>
              <a:t> </a:t>
            </a:r>
            <a:r>
              <a:rPr lang="en-US" sz="1800" dirty="0" err="1">
                <a:solidFill>
                  <a:srgbClr val="0000FF"/>
                </a:solidFill>
              </a:rPr>
              <a:t>quyền</a:t>
            </a:r>
            <a:r>
              <a:rPr lang="en-US" sz="1800" dirty="0">
                <a:solidFill>
                  <a:srgbClr val="0000FF"/>
                </a:solidFill>
              </a:rPr>
              <a:t> </a:t>
            </a:r>
            <a:r>
              <a:rPr lang="en-US" sz="1800" dirty="0" err="1">
                <a:solidFill>
                  <a:srgbClr val="0000FF"/>
                </a:solidFill>
              </a:rPr>
              <a:t>của</a:t>
            </a:r>
            <a:r>
              <a:rPr lang="en-US" sz="1800" dirty="0">
                <a:solidFill>
                  <a:srgbClr val="0000FF"/>
                </a:solidFill>
              </a:rPr>
              <a:t> </a:t>
            </a:r>
            <a:r>
              <a:rPr lang="en-US" sz="1800" dirty="0" err="1">
                <a:solidFill>
                  <a:srgbClr val="0000FF"/>
                </a:solidFill>
              </a:rPr>
              <a:t>họ</a:t>
            </a:r>
            <a:r>
              <a:rPr lang="en-US" sz="1800" dirty="0">
                <a:solidFill>
                  <a:srgbClr val="0000FF"/>
                </a:solidFill>
              </a:rPr>
              <a:t> </a:t>
            </a:r>
            <a:r>
              <a:rPr lang="en-US" sz="1800" dirty="0" err="1">
                <a:solidFill>
                  <a:srgbClr val="0000FF"/>
                </a:solidFill>
              </a:rPr>
              <a:t>Trần</a:t>
            </a:r>
            <a:endParaRPr lang="en-US" sz="1800" dirty="0">
              <a:solidFill>
                <a:srgbClr val="0000FF"/>
              </a:solidFill>
            </a:endParaRPr>
          </a:p>
        </p:txBody>
      </p:sp>
      <p:pic>
        <p:nvPicPr>
          <p:cNvPr id="167940" name="Picture 4" descr="http://www.bachkhoatrithuc.vn/data/catalogues/3820/633651215877064977/633651215877064977_files/image001.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646863" y="723900"/>
            <a:ext cx="3357562"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6629400" y="5338763"/>
            <a:ext cx="36639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sz="1800">
                <a:solidFill>
                  <a:srgbClr val="0000FF"/>
                </a:solidFill>
              </a:rPr>
              <a:t>Hưng Đạo Đại vương Trần Quốc Tuấn</a:t>
            </a:r>
            <a:endParaRPr lang="en-US" sz="1800">
              <a:solidFill>
                <a:srgbClr val="0000FF"/>
              </a:solidFill>
            </a:endParaRPr>
          </a:p>
        </p:txBody>
      </p:sp>
    </p:spTree>
    <p:extLst>
      <p:ext uri="{BB962C8B-B14F-4D97-AF65-F5344CB8AC3E}">
        <p14:creationId xmlns:p14="http://schemas.microsoft.com/office/powerpoint/2010/main" val="1522001989"/>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67938"/>
                                        </p:tgtEl>
                                        <p:attrNameLst>
                                          <p:attrName>style.visibility</p:attrName>
                                        </p:attrNameLst>
                                      </p:cBhvr>
                                      <p:to>
                                        <p:strVal val="visible"/>
                                      </p:to>
                                    </p:set>
                                    <p:animEffect transition="in" filter="wheel(1)">
                                      <p:cBhvr>
                                        <p:cTn id="7" dur="2000"/>
                                        <p:tgtEl>
                                          <p:spTgt spid="167938"/>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21" presetClass="entr" presetSubtype="1" fill="hold" nodeType="clickEffect">
                                  <p:stCondLst>
                                    <p:cond delay="0"/>
                                  </p:stCondLst>
                                  <p:childTnLst>
                                    <p:set>
                                      <p:cBhvr>
                                        <p:cTn id="14" dur="1" fill="hold">
                                          <p:stCondLst>
                                            <p:cond delay="0"/>
                                          </p:stCondLst>
                                        </p:cTn>
                                        <p:tgtEl>
                                          <p:spTgt spid="167940"/>
                                        </p:tgtEl>
                                        <p:attrNameLst>
                                          <p:attrName>style.visibility</p:attrName>
                                        </p:attrNameLst>
                                      </p:cBhvr>
                                      <p:to>
                                        <p:strVal val="visible"/>
                                      </p:to>
                                    </p:set>
                                    <p:animEffect transition="in" filter="wheel(1)">
                                      <p:cBhvr>
                                        <p:cTn id="15" dur="2000"/>
                                        <p:tgtEl>
                                          <p:spTgt spid="167940"/>
                                        </p:tgtEl>
                                      </p:cBhvr>
                                    </p:animEffect>
                                  </p:childTnLst>
                                </p:cTn>
                              </p:par>
                              <p:par>
                                <p:cTn id="16" presetID="21" presetClass="entr" presetSubtype="1"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wheel(1)">
                                      <p:cBhvr>
                                        <p:cTn id="18" dur="20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p:cNvSpPr>
            <a:spLocks noChangeArrowheads="1"/>
          </p:cNvSpPr>
          <p:nvPr/>
        </p:nvSpPr>
        <p:spPr bwMode="auto">
          <a:xfrm>
            <a:off x="1824038" y="898525"/>
            <a:ext cx="880745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1400 </a:t>
            </a:r>
            <a:r>
              <a:rPr lang="en-US" sz="4000" dirty="0" err="1">
                <a:solidFill>
                  <a:srgbClr val="0000FF"/>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Qúy</a:t>
            </a:r>
            <a:r>
              <a:rPr lang="en-US" sz="4000" dirty="0">
                <a:solidFill>
                  <a:srgbClr val="0000FF"/>
                </a:solidFill>
                <a:latin typeface="Times New Roman" panose="02020603050405020304" pitchFamily="18" charset="0"/>
                <a:cs typeface="Times New Roman" panose="02020603050405020304" pitchFamily="18" charset="0"/>
              </a:rPr>
              <a:t> Ly </a:t>
            </a:r>
            <a:r>
              <a:rPr lang="en-US" sz="4000" dirty="0" err="1">
                <a:solidFill>
                  <a:srgbClr val="0000FF"/>
                </a:solidFill>
                <a:latin typeface="Times New Roman" panose="02020603050405020304" pitchFamily="18" charset="0"/>
                <a:cs typeface="Times New Roman" panose="02020603050405020304" pitchFamily="18" charset="0"/>
              </a:rPr>
              <a:t>cướp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ngôi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Trần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lập</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nên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vương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triều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tồn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tại</a:t>
            </a:r>
            <a:r>
              <a:rPr lang="en-US" sz="4000" dirty="0">
                <a:solidFill>
                  <a:srgbClr val="0000FF"/>
                </a:solidFill>
                <a:latin typeface="Times New Roman" panose="02020603050405020304" pitchFamily="18" charset="0"/>
                <a:cs typeface="Times New Roman" panose="02020603050405020304" pitchFamily="18" charset="0"/>
              </a:rPr>
              <a:t> 7 </a:t>
            </a: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(2 </a:t>
            </a:r>
            <a:r>
              <a:rPr lang="en-US" sz="4000" dirty="0" err="1">
                <a:solidFill>
                  <a:srgbClr val="0000FF"/>
                </a:solidFill>
                <a:latin typeface="Times New Roman" panose="02020603050405020304" pitchFamily="18" charset="0"/>
                <a:cs typeface="Times New Roman" panose="02020603050405020304" pitchFamily="18" charset="0"/>
              </a:rPr>
              <a:t>đời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vua</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đặt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quốc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hiệu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đóng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đô</a:t>
            </a:r>
            <a:r>
              <a:rPr lang="en-US" sz="4000" dirty="0">
                <a:solidFill>
                  <a:srgbClr val="0000FF"/>
                </a:solidFill>
                <a:latin typeface="Times New Roman" panose="02020603050405020304" pitchFamily="18" charset="0"/>
                <a:cs typeface="Times New Roman" panose="02020603050405020304" pitchFamily="18" charset="0"/>
              </a:rPr>
              <a:t> ở </a:t>
            </a:r>
            <a:r>
              <a:rPr lang="en-US" sz="4000" dirty="0" err="1">
                <a:solidFill>
                  <a:srgbClr val="0000FF"/>
                </a:solidFill>
                <a:latin typeface="Times New Roman" panose="02020603050405020304" pitchFamily="18" charset="0"/>
                <a:cs typeface="Times New Roman" panose="02020603050405020304" pitchFamily="18" charset="0"/>
              </a:rPr>
              <a:t>Tây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Đô</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Vĩnh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Lộc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Thanh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Hoá</a:t>
            </a:r>
            <a:r>
              <a:rPr lang="en-US" sz="4000" dirty="0">
                <a:solidFill>
                  <a:srgbClr val="0000FF"/>
                </a:solidFill>
                <a:latin typeface="Times New Roman" panose="02020603050405020304" pitchFamily="18" charset="0"/>
                <a:cs typeface="Times New Roman" panose="02020603050405020304" pitchFamily="18" charset="0"/>
              </a:rPr>
              <a:t>).</a:t>
            </a:r>
          </a:p>
        </p:txBody>
      </p:sp>
      <p:sp>
        <p:nvSpPr>
          <p:cNvPr id="5" name="Rectangle 4"/>
          <p:cNvSpPr>
            <a:spLocks noChangeArrowheads="1"/>
          </p:cNvSpPr>
          <p:nvPr/>
        </p:nvSpPr>
        <p:spPr bwMode="auto">
          <a:xfrm>
            <a:off x="3505200" y="76201"/>
            <a:ext cx="5562600" cy="7080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Tx/>
              <a:buNone/>
            </a:pPr>
            <a:r>
              <a:rPr lang="en-US" sz="4000" b="1">
                <a:solidFill>
                  <a:srgbClr val="002060"/>
                </a:solidFill>
                <a:latin typeface="Times New Roman" panose="02020603050405020304" pitchFamily="18" charset="0"/>
                <a:cs typeface="Times New Roman" panose="02020603050405020304" pitchFamily="18" charset="0"/>
              </a:rPr>
              <a:t>Nhà Hồ  (1400 - 1407)</a:t>
            </a:r>
          </a:p>
        </p:txBody>
      </p:sp>
      <p:sp>
        <p:nvSpPr>
          <p:cNvPr id="6" name="AutoShape 2"/>
          <p:cNvSpPr>
            <a:spLocks noChangeAspect="1" noChangeArrowheads="1"/>
          </p:cNvSpPr>
          <p:nvPr/>
        </p:nvSpPr>
        <p:spPr bwMode="auto">
          <a:xfrm>
            <a:off x="3649664" y="784225"/>
            <a:ext cx="4656137"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sz="1800">
              <a:solidFill>
                <a:srgbClr val="0000FF"/>
              </a:solidFill>
            </a:endParaRPr>
          </a:p>
        </p:txBody>
      </p:sp>
      <p:pic>
        <p:nvPicPr>
          <p:cNvPr id="15365" name="Picture 2" descr="http://tintucimg.vnanet.vn/2012/06/10/15/48/thanhnhaho13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8638" y="3698875"/>
            <a:ext cx="428625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6" name="Picture 4" descr="http://vckm.landtoday.net/Library/images/18/2012/04/02_04/rongda_cut_dau.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0" y="3646489"/>
            <a:ext cx="4229100" cy="2909887"/>
          </a:xfrm>
          <a:prstGeom prst="rect">
            <a:avLst/>
          </a:prstGeom>
          <a:noFill/>
          <a:ln w="9525">
            <a:solidFill>
              <a:schemeClr val="tx1"/>
            </a:solidFill>
            <a:miter lim="800000"/>
            <a:headEnd/>
            <a:tailEnd/>
          </a:ln>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32976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wheel(1)">
                                      <p:cBhvr>
                                        <p:cTn id="7" dur="2000"/>
                                        <p:tgtEl>
                                          <p:spTgt spid="15362"/>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par>
                                <p:cTn id="14" presetID="21" presetClass="entr" presetSubtype="1" fill="hold" nodeType="withEffect">
                                  <p:stCondLst>
                                    <p:cond delay="0"/>
                                  </p:stCondLst>
                                  <p:childTnLst>
                                    <p:set>
                                      <p:cBhvr>
                                        <p:cTn id="15" dur="1" fill="hold">
                                          <p:stCondLst>
                                            <p:cond delay="0"/>
                                          </p:stCondLst>
                                        </p:cTn>
                                        <p:tgtEl>
                                          <p:spTgt spid="15365"/>
                                        </p:tgtEl>
                                        <p:attrNameLst>
                                          <p:attrName>style.visibility</p:attrName>
                                        </p:attrNameLst>
                                      </p:cBhvr>
                                      <p:to>
                                        <p:strVal val="visible"/>
                                      </p:to>
                                    </p:set>
                                    <p:animEffect transition="in" filter="wheel(1)">
                                      <p:cBhvr>
                                        <p:cTn id="16" dur="2000"/>
                                        <p:tgtEl>
                                          <p:spTgt spid="15365"/>
                                        </p:tgtEl>
                                      </p:cBhvr>
                                    </p:animEffect>
                                  </p:childTnLst>
                                </p:cTn>
                              </p:par>
                              <p:par>
                                <p:cTn id="17" presetID="21" presetClass="entr" presetSubtype="1" fill="hold" nodeType="withEffect">
                                  <p:stCondLst>
                                    <p:cond delay="0"/>
                                  </p:stCondLst>
                                  <p:childTnLst>
                                    <p:set>
                                      <p:cBhvr>
                                        <p:cTn id="18" dur="1" fill="hold">
                                          <p:stCondLst>
                                            <p:cond delay="0"/>
                                          </p:stCondLst>
                                        </p:cTn>
                                        <p:tgtEl>
                                          <p:spTgt spid="15366"/>
                                        </p:tgtEl>
                                        <p:attrNameLst>
                                          <p:attrName>style.visibility</p:attrName>
                                        </p:attrNameLst>
                                      </p:cBhvr>
                                      <p:to>
                                        <p:strVal val="visible"/>
                                      </p:to>
                                    </p:set>
                                    <p:animEffect transition="in" filter="wheel(1)">
                                      <p:cBhvr>
                                        <p:cTn id="19" dur="20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5" grpId="0" animBg="1"/>
      <p:bldP spid="6" grpId="0" animBg="1"/>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24000" y="228600"/>
            <a:ext cx="9144000" cy="1752600"/>
          </a:xfrm>
        </p:spPr>
        <p:txBody>
          <a:bodyPr>
            <a:noAutofit/>
          </a:bodyPr>
          <a:lstStyle/>
          <a:p>
            <a:pPr marL="457200" indent="-457200" algn="just">
              <a:buFont typeface="Wingdings" panose="05000000000000000000" pitchFamily="2" charset="2"/>
              <a:buChar char="ü"/>
            </a:pPr>
            <a:r>
              <a:rPr lang="en-US" sz="3200" b="1" dirty="0" err="1">
                <a:solidFill>
                  <a:srgbClr val="0000FF"/>
                </a:solidFill>
              </a:rPr>
              <a:t>Các</a:t>
            </a:r>
            <a:r>
              <a:rPr lang="en-US" sz="3200" b="1" dirty="0">
                <a:solidFill>
                  <a:srgbClr val="0000FF"/>
                </a:solidFill>
              </a:rPr>
              <a:t> </a:t>
            </a:r>
            <a:r>
              <a:rPr lang="en-US" sz="3200" b="1" dirty="0" err="1">
                <a:solidFill>
                  <a:srgbClr val="0000FF"/>
                </a:solidFill>
              </a:rPr>
              <a:t>biện</a:t>
            </a:r>
            <a:r>
              <a:rPr lang="en-US" sz="3200" b="1" dirty="0">
                <a:solidFill>
                  <a:srgbClr val="0000FF"/>
                </a:solidFill>
              </a:rPr>
              <a:t> </a:t>
            </a:r>
            <a:r>
              <a:rPr lang="en-US" sz="3200" b="1" dirty="0" err="1">
                <a:solidFill>
                  <a:srgbClr val="0000FF"/>
                </a:solidFill>
              </a:rPr>
              <a:t>pháp</a:t>
            </a:r>
            <a:r>
              <a:rPr lang="en-US" sz="3200" b="1" dirty="0">
                <a:solidFill>
                  <a:srgbClr val="0000FF"/>
                </a:solidFill>
              </a:rPr>
              <a:t> </a:t>
            </a:r>
            <a:r>
              <a:rPr lang="en-US" sz="3200" b="1" dirty="0" err="1">
                <a:solidFill>
                  <a:srgbClr val="0000FF"/>
                </a:solidFill>
              </a:rPr>
              <a:t>và</a:t>
            </a:r>
            <a:r>
              <a:rPr lang="en-US" sz="3200" b="1" dirty="0">
                <a:solidFill>
                  <a:srgbClr val="0000FF"/>
                </a:solidFill>
              </a:rPr>
              <a:t> </a:t>
            </a:r>
            <a:r>
              <a:rPr lang="en-US" sz="3200" b="1" dirty="0" err="1">
                <a:solidFill>
                  <a:srgbClr val="0000FF"/>
                </a:solidFill>
              </a:rPr>
              <a:t>chính</a:t>
            </a:r>
            <a:r>
              <a:rPr lang="en-US" sz="3200" b="1" dirty="0">
                <a:solidFill>
                  <a:srgbClr val="0000FF"/>
                </a:solidFill>
              </a:rPr>
              <a:t> </a:t>
            </a:r>
            <a:r>
              <a:rPr lang="en-US" sz="3200" b="1" dirty="0" err="1">
                <a:solidFill>
                  <a:srgbClr val="0000FF"/>
                </a:solidFill>
              </a:rPr>
              <a:t>sách</a:t>
            </a:r>
            <a:r>
              <a:rPr lang="en-US" sz="3200" b="1" dirty="0">
                <a:solidFill>
                  <a:srgbClr val="0000FF"/>
                </a:solidFill>
              </a:rPr>
              <a:t> </a:t>
            </a:r>
            <a:r>
              <a:rPr lang="en-US" sz="3200" b="1" dirty="0" err="1">
                <a:solidFill>
                  <a:srgbClr val="0000FF"/>
                </a:solidFill>
              </a:rPr>
              <a:t>của</a:t>
            </a:r>
            <a:r>
              <a:rPr lang="en-US" sz="3200" b="1" dirty="0">
                <a:solidFill>
                  <a:srgbClr val="0000FF"/>
                </a:solidFill>
              </a:rPr>
              <a:t> </a:t>
            </a:r>
            <a:r>
              <a:rPr lang="en-US" sz="3200" b="1" dirty="0" err="1">
                <a:solidFill>
                  <a:srgbClr val="0000FF"/>
                </a:solidFill>
              </a:rPr>
              <a:t>Hồ</a:t>
            </a:r>
            <a:r>
              <a:rPr lang="en-US" sz="3200" b="1" dirty="0">
                <a:solidFill>
                  <a:srgbClr val="0000FF"/>
                </a:solidFill>
              </a:rPr>
              <a:t> </a:t>
            </a:r>
            <a:r>
              <a:rPr lang="en-US" sz="3200" b="1" dirty="0" err="1">
                <a:solidFill>
                  <a:srgbClr val="0000FF"/>
                </a:solidFill>
              </a:rPr>
              <a:t>Quý</a:t>
            </a:r>
            <a:r>
              <a:rPr lang="en-US" sz="3200" b="1" dirty="0">
                <a:solidFill>
                  <a:srgbClr val="0000FF"/>
                </a:solidFill>
              </a:rPr>
              <a:t> Ly </a:t>
            </a:r>
            <a:r>
              <a:rPr lang="en-US" sz="3200" b="1" dirty="0" err="1">
                <a:solidFill>
                  <a:srgbClr val="0000FF"/>
                </a:solidFill>
              </a:rPr>
              <a:t>là</a:t>
            </a:r>
            <a:r>
              <a:rPr lang="en-US" sz="3200" b="1" dirty="0">
                <a:solidFill>
                  <a:srgbClr val="0000FF"/>
                </a:solidFill>
              </a:rPr>
              <a:t> </a:t>
            </a:r>
            <a:r>
              <a:rPr lang="en-US" sz="3200" b="1" dirty="0" err="1">
                <a:solidFill>
                  <a:srgbClr val="0000FF"/>
                </a:solidFill>
              </a:rPr>
              <a:t>một</a:t>
            </a:r>
            <a:r>
              <a:rPr lang="en-US" sz="3200" b="1" dirty="0">
                <a:solidFill>
                  <a:srgbClr val="0000FF"/>
                </a:solidFill>
              </a:rPr>
              <a:t> </a:t>
            </a:r>
            <a:r>
              <a:rPr lang="en-US" sz="3200" b="1" dirty="0" err="1">
                <a:solidFill>
                  <a:srgbClr val="0000FF"/>
                </a:solidFill>
              </a:rPr>
              <a:t>cuộc</a:t>
            </a:r>
            <a:r>
              <a:rPr lang="en-US" sz="3200" b="1" dirty="0">
                <a:solidFill>
                  <a:srgbClr val="0000FF"/>
                </a:solidFill>
              </a:rPr>
              <a:t> </a:t>
            </a:r>
            <a:r>
              <a:rPr lang="en-US" sz="3200" b="1" dirty="0" err="1">
                <a:solidFill>
                  <a:srgbClr val="0000FF"/>
                </a:solidFill>
              </a:rPr>
              <a:t>cải</a:t>
            </a:r>
            <a:r>
              <a:rPr lang="en-US" sz="3200" b="1" dirty="0">
                <a:solidFill>
                  <a:srgbClr val="0000FF"/>
                </a:solidFill>
              </a:rPr>
              <a:t> </a:t>
            </a:r>
            <a:r>
              <a:rPr lang="en-US" sz="3200" b="1" dirty="0" err="1">
                <a:solidFill>
                  <a:srgbClr val="0000FF"/>
                </a:solidFill>
              </a:rPr>
              <a:t>cách</a:t>
            </a:r>
            <a:r>
              <a:rPr lang="en-US" sz="3200" b="1" dirty="0">
                <a:solidFill>
                  <a:srgbClr val="0000FF"/>
                </a:solidFill>
              </a:rPr>
              <a:t> </a:t>
            </a:r>
            <a:r>
              <a:rPr lang="en-US" sz="3200" b="1" dirty="0" err="1">
                <a:solidFill>
                  <a:srgbClr val="0000FF"/>
                </a:solidFill>
              </a:rPr>
              <a:t>toàn</a:t>
            </a:r>
            <a:r>
              <a:rPr lang="en-US" sz="3200" b="1" dirty="0">
                <a:solidFill>
                  <a:srgbClr val="0000FF"/>
                </a:solidFill>
              </a:rPr>
              <a:t> </a:t>
            </a:r>
            <a:r>
              <a:rPr lang="en-US" sz="3200" b="1" dirty="0" err="1">
                <a:solidFill>
                  <a:srgbClr val="0000FF"/>
                </a:solidFill>
              </a:rPr>
              <a:t>diện</a:t>
            </a:r>
            <a:r>
              <a:rPr lang="en-US" sz="3200" b="1" dirty="0">
                <a:solidFill>
                  <a:srgbClr val="0000FF"/>
                </a:solidFill>
              </a:rPr>
              <a:t>, </a:t>
            </a:r>
            <a:r>
              <a:rPr lang="en-US" sz="3200" b="1" dirty="0" err="1">
                <a:solidFill>
                  <a:srgbClr val="0000FF"/>
                </a:solidFill>
              </a:rPr>
              <a:t>nhằm</a:t>
            </a:r>
            <a:r>
              <a:rPr lang="en-US" sz="3200" b="1" dirty="0">
                <a:solidFill>
                  <a:srgbClr val="0000FF"/>
                </a:solidFill>
              </a:rPr>
              <a:t> </a:t>
            </a:r>
            <a:r>
              <a:rPr lang="en-US" sz="3200" b="1" dirty="0" err="1">
                <a:solidFill>
                  <a:srgbClr val="0000FF"/>
                </a:solidFill>
              </a:rPr>
              <a:t>thực</a:t>
            </a:r>
            <a:r>
              <a:rPr lang="en-US" sz="3200" b="1" dirty="0">
                <a:solidFill>
                  <a:srgbClr val="0000FF"/>
                </a:solidFill>
              </a:rPr>
              <a:t> </a:t>
            </a:r>
            <a:r>
              <a:rPr lang="en-US" sz="3200" b="1" dirty="0" err="1">
                <a:solidFill>
                  <a:srgbClr val="0000FF"/>
                </a:solidFill>
              </a:rPr>
              <a:t>hiện</a:t>
            </a:r>
            <a:r>
              <a:rPr lang="en-US" sz="3200" b="1" dirty="0">
                <a:solidFill>
                  <a:srgbClr val="0000FF"/>
                </a:solidFill>
              </a:rPr>
              <a:t> 2 </a:t>
            </a:r>
            <a:r>
              <a:rPr lang="en-US" sz="3200" b="1" dirty="0" err="1">
                <a:solidFill>
                  <a:srgbClr val="0000FF"/>
                </a:solidFill>
              </a:rPr>
              <a:t>mục</a:t>
            </a:r>
            <a:r>
              <a:rPr lang="en-US" sz="3200" b="1" dirty="0">
                <a:solidFill>
                  <a:srgbClr val="0000FF"/>
                </a:solidFill>
              </a:rPr>
              <a:t> </a:t>
            </a:r>
            <a:r>
              <a:rPr lang="en-US" sz="3200" b="1" dirty="0" err="1">
                <a:solidFill>
                  <a:srgbClr val="0000FF"/>
                </a:solidFill>
              </a:rPr>
              <a:t>tiêu</a:t>
            </a:r>
            <a:r>
              <a:rPr lang="en-US" sz="3200" b="1" dirty="0">
                <a:solidFill>
                  <a:srgbClr val="0000FF"/>
                </a:solidFill>
              </a:rPr>
              <a:t>: </a:t>
            </a:r>
            <a:r>
              <a:rPr lang="en-US" sz="3200" b="1" dirty="0" err="1">
                <a:solidFill>
                  <a:srgbClr val="0000FF"/>
                </a:solidFill>
              </a:rPr>
              <a:t>tăng</a:t>
            </a:r>
            <a:r>
              <a:rPr lang="en-US" sz="3200" b="1" dirty="0">
                <a:solidFill>
                  <a:srgbClr val="0000FF"/>
                </a:solidFill>
              </a:rPr>
              <a:t> </a:t>
            </a:r>
            <a:r>
              <a:rPr lang="en-US" sz="3200" b="1" dirty="0" err="1">
                <a:solidFill>
                  <a:srgbClr val="0000FF"/>
                </a:solidFill>
              </a:rPr>
              <a:t>cường</a:t>
            </a:r>
            <a:r>
              <a:rPr lang="en-US" sz="3200" b="1" dirty="0">
                <a:solidFill>
                  <a:srgbClr val="0000FF"/>
                </a:solidFill>
              </a:rPr>
              <a:t> </a:t>
            </a:r>
            <a:r>
              <a:rPr lang="en-US" sz="3200" b="1" dirty="0" err="1">
                <a:solidFill>
                  <a:srgbClr val="0000FF"/>
                </a:solidFill>
              </a:rPr>
              <a:t>chế</a:t>
            </a:r>
            <a:r>
              <a:rPr lang="en-US" sz="3200" b="1" dirty="0">
                <a:solidFill>
                  <a:srgbClr val="0000FF"/>
                </a:solidFill>
              </a:rPr>
              <a:t> </a:t>
            </a:r>
            <a:r>
              <a:rPr lang="en-US" sz="3200" b="1" dirty="0" err="1">
                <a:solidFill>
                  <a:srgbClr val="0000FF"/>
                </a:solidFill>
              </a:rPr>
              <a:t>độ</a:t>
            </a:r>
            <a:r>
              <a:rPr lang="en-US" sz="3200" b="1" dirty="0">
                <a:solidFill>
                  <a:srgbClr val="0000FF"/>
                </a:solidFill>
              </a:rPr>
              <a:t> </a:t>
            </a:r>
            <a:r>
              <a:rPr lang="en-US" sz="3200" b="1" dirty="0" err="1">
                <a:solidFill>
                  <a:srgbClr val="0000FF"/>
                </a:solidFill>
              </a:rPr>
              <a:t>quân</a:t>
            </a:r>
            <a:r>
              <a:rPr lang="en-US" sz="3200" b="1" dirty="0">
                <a:solidFill>
                  <a:srgbClr val="0000FF"/>
                </a:solidFill>
              </a:rPr>
              <a:t> </a:t>
            </a:r>
            <a:r>
              <a:rPr lang="en-US" sz="3200" b="1" dirty="0" err="1">
                <a:solidFill>
                  <a:srgbClr val="0000FF"/>
                </a:solidFill>
              </a:rPr>
              <a:t>chủ</a:t>
            </a:r>
            <a:r>
              <a:rPr lang="en-US" sz="3200" b="1" dirty="0">
                <a:solidFill>
                  <a:srgbClr val="0000FF"/>
                </a:solidFill>
              </a:rPr>
              <a:t> </a:t>
            </a:r>
            <a:r>
              <a:rPr lang="en-US" sz="3200" b="1" dirty="0" err="1">
                <a:solidFill>
                  <a:srgbClr val="0000FF"/>
                </a:solidFill>
              </a:rPr>
              <a:t>tập</a:t>
            </a:r>
            <a:r>
              <a:rPr lang="en-US" sz="3200" b="1" dirty="0">
                <a:solidFill>
                  <a:srgbClr val="0000FF"/>
                </a:solidFill>
              </a:rPr>
              <a:t> </a:t>
            </a:r>
            <a:r>
              <a:rPr lang="en-US" sz="3200" b="1" dirty="0" err="1">
                <a:solidFill>
                  <a:srgbClr val="0000FF"/>
                </a:solidFill>
              </a:rPr>
              <a:t>quyền</a:t>
            </a:r>
            <a:r>
              <a:rPr lang="en-US" sz="3200" b="1" dirty="0">
                <a:solidFill>
                  <a:srgbClr val="0000FF"/>
                </a:solidFill>
              </a:rPr>
              <a:t> </a:t>
            </a:r>
            <a:r>
              <a:rPr lang="en-US" sz="3200" b="1" dirty="0" err="1">
                <a:solidFill>
                  <a:srgbClr val="0000FF"/>
                </a:solidFill>
              </a:rPr>
              <a:t>và</a:t>
            </a:r>
            <a:r>
              <a:rPr lang="en-US" sz="3200" b="1" dirty="0">
                <a:solidFill>
                  <a:srgbClr val="0000FF"/>
                </a:solidFill>
              </a:rPr>
              <a:t> </a:t>
            </a:r>
            <a:r>
              <a:rPr lang="en-US" sz="3200" b="1" dirty="0" err="1">
                <a:solidFill>
                  <a:srgbClr val="0000FF"/>
                </a:solidFill>
              </a:rPr>
              <a:t>giải</a:t>
            </a:r>
            <a:r>
              <a:rPr lang="en-US" sz="3200" b="1" dirty="0">
                <a:solidFill>
                  <a:srgbClr val="0000FF"/>
                </a:solidFill>
              </a:rPr>
              <a:t> </a:t>
            </a:r>
            <a:r>
              <a:rPr lang="en-US" sz="3200" b="1" dirty="0" err="1">
                <a:solidFill>
                  <a:srgbClr val="0000FF"/>
                </a:solidFill>
              </a:rPr>
              <a:t>quyết</a:t>
            </a:r>
            <a:r>
              <a:rPr lang="en-US" sz="3200" b="1" dirty="0">
                <a:solidFill>
                  <a:srgbClr val="0000FF"/>
                </a:solidFill>
              </a:rPr>
              <a:t> </a:t>
            </a:r>
            <a:r>
              <a:rPr lang="en-US" sz="3200" b="1" dirty="0" err="1">
                <a:solidFill>
                  <a:srgbClr val="0000FF"/>
                </a:solidFill>
              </a:rPr>
              <a:t>mâu</a:t>
            </a:r>
            <a:r>
              <a:rPr lang="en-US" sz="3200" b="1" dirty="0">
                <a:solidFill>
                  <a:srgbClr val="0000FF"/>
                </a:solidFill>
              </a:rPr>
              <a:t> </a:t>
            </a:r>
            <a:r>
              <a:rPr lang="en-US" sz="3200" b="1" dirty="0" err="1">
                <a:solidFill>
                  <a:srgbClr val="0000FF"/>
                </a:solidFill>
              </a:rPr>
              <a:t>thuẫn</a:t>
            </a:r>
            <a:r>
              <a:rPr lang="en-US" sz="3200" b="1" dirty="0">
                <a:solidFill>
                  <a:srgbClr val="0000FF"/>
                </a:solidFill>
              </a:rPr>
              <a:t> </a:t>
            </a:r>
            <a:r>
              <a:rPr lang="en-US" sz="3200" b="1" dirty="0" err="1">
                <a:solidFill>
                  <a:srgbClr val="0000FF"/>
                </a:solidFill>
              </a:rPr>
              <a:t>xã</a:t>
            </a:r>
            <a:r>
              <a:rPr lang="en-US" sz="3200" b="1" dirty="0">
                <a:solidFill>
                  <a:srgbClr val="0000FF"/>
                </a:solidFill>
              </a:rPr>
              <a:t> </a:t>
            </a:r>
            <a:r>
              <a:rPr lang="en-US" sz="3200" b="1" dirty="0" err="1">
                <a:solidFill>
                  <a:srgbClr val="0000FF"/>
                </a:solidFill>
              </a:rPr>
              <a:t>hội</a:t>
            </a:r>
            <a:endParaRPr lang="en-US" sz="3200" b="1" dirty="0">
              <a:solidFill>
                <a:srgbClr val="0000FF"/>
              </a:solidFill>
            </a:endParaRPr>
          </a:p>
        </p:txBody>
      </p:sp>
      <p:pic>
        <p:nvPicPr>
          <p:cNvPr id="4" name="Picture 3"/>
          <p:cNvPicPr>
            <a:picLocks noChangeAspect="1"/>
          </p:cNvPicPr>
          <p:nvPr/>
        </p:nvPicPr>
        <p:blipFill>
          <a:blip r:embed="rId2"/>
          <a:stretch>
            <a:fillRect/>
          </a:stretch>
        </p:blipFill>
        <p:spPr>
          <a:xfrm>
            <a:off x="2895600" y="2667000"/>
            <a:ext cx="2438400" cy="3733800"/>
          </a:xfrm>
          <a:prstGeom prst="rect">
            <a:avLst/>
          </a:prstGeom>
        </p:spPr>
      </p:pic>
      <p:pic>
        <p:nvPicPr>
          <p:cNvPr id="5" name="Picture 4"/>
          <p:cNvPicPr>
            <a:picLocks noChangeAspect="1"/>
          </p:cNvPicPr>
          <p:nvPr/>
        </p:nvPicPr>
        <p:blipFill>
          <a:blip r:embed="rId3"/>
          <a:stretch>
            <a:fillRect/>
          </a:stretch>
        </p:blipFill>
        <p:spPr>
          <a:xfrm>
            <a:off x="6324601" y="2435838"/>
            <a:ext cx="3724275" cy="4411277"/>
          </a:xfrm>
          <a:prstGeom prst="rect">
            <a:avLst/>
          </a:prstGeom>
        </p:spPr>
      </p:pic>
    </p:spTree>
    <p:extLst>
      <p:ext uri="{BB962C8B-B14F-4D97-AF65-F5344CB8AC3E}">
        <p14:creationId xmlns:p14="http://schemas.microsoft.com/office/powerpoint/2010/main" val="2768652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1976718" y="900952"/>
            <a:ext cx="8613401" cy="4588249"/>
          </a:xfrm>
          <a:prstGeom prst="rect">
            <a:avLst/>
          </a:prstGeom>
        </p:spPr>
      </p:pic>
      <p:sp>
        <p:nvSpPr>
          <p:cNvPr id="6" name="Rectangle 5"/>
          <p:cNvSpPr/>
          <p:nvPr/>
        </p:nvSpPr>
        <p:spPr>
          <a:xfrm>
            <a:off x="4908682" y="5584122"/>
            <a:ext cx="2749471" cy="369332"/>
          </a:xfrm>
          <a:prstGeom prst="rect">
            <a:avLst/>
          </a:prstGeom>
        </p:spPr>
        <p:txBody>
          <a:bodyPr wrap="none">
            <a:spAutoFit/>
          </a:bodyPr>
          <a:lstStyle/>
          <a:p>
            <a:r>
              <a:rPr lang="en-US" dirty="0" err="1">
                <a:solidFill>
                  <a:srgbClr val="222222"/>
                </a:solidFill>
                <a:latin typeface="Noto Serif"/>
              </a:rPr>
              <a:t>năm</a:t>
            </a:r>
            <a:r>
              <a:rPr lang="en-US" dirty="0">
                <a:solidFill>
                  <a:srgbClr val="222222"/>
                </a:solidFill>
                <a:latin typeface="Noto Serif"/>
              </a:rPr>
              <a:t> 1885 </a:t>
            </a:r>
            <a:r>
              <a:rPr lang="en-US" dirty="0" err="1">
                <a:solidFill>
                  <a:srgbClr val="222222"/>
                </a:solidFill>
                <a:latin typeface="Noto Serif"/>
              </a:rPr>
              <a:t>đến</a:t>
            </a:r>
            <a:r>
              <a:rPr lang="en-US" dirty="0">
                <a:solidFill>
                  <a:srgbClr val="222222"/>
                </a:solidFill>
                <a:latin typeface="Noto Serif"/>
              </a:rPr>
              <a:t> </a:t>
            </a:r>
            <a:r>
              <a:rPr lang="en-US" dirty="0" err="1">
                <a:solidFill>
                  <a:srgbClr val="222222"/>
                </a:solidFill>
                <a:latin typeface="Noto Serif"/>
              </a:rPr>
              <a:t>năm</a:t>
            </a:r>
            <a:r>
              <a:rPr lang="en-US" dirty="0">
                <a:solidFill>
                  <a:srgbClr val="222222"/>
                </a:solidFill>
                <a:latin typeface="Noto Serif"/>
              </a:rPr>
              <a:t> 1954</a:t>
            </a:r>
            <a:endParaRPr lang="en-US" dirty="0"/>
          </a:p>
        </p:txBody>
      </p:sp>
    </p:spTree>
    <p:extLst>
      <p:ext uri="{BB962C8B-B14F-4D97-AF65-F5344CB8AC3E}">
        <p14:creationId xmlns:p14="http://schemas.microsoft.com/office/powerpoint/2010/main" val="2487262701"/>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492623" y="121024"/>
            <a:ext cx="9022977" cy="5007068"/>
          </a:xfrm>
          <a:prstGeom prst="rect">
            <a:avLst/>
          </a:prstGeom>
        </p:spPr>
      </p:pic>
      <p:sp>
        <p:nvSpPr>
          <p:cNvPr id="3" name="Rectangle 2"/>
          <p:cNvSpPr/>
          <p:nvPr/>
        </p:nvSpPr>
        <p:spPr>
          <a:xfrm>
            <a:off x="2070847" y="5297706"/>
            <a:ext cx="8754035" cy="369332"/>
          </a:xfrm>
          <a:prstGeom prst="rect">
            <a:avLst/>
          </a:prstGeom>
        </p:spPr>
        <p:txBody>
          <a:bodyPr wrap="square">
            <a:spAutoFit/>
          </a:bodyPr>
          <a:lstStyle/>
          <a:p>
            <a:r>
              <a:rPr lang="vi-VN" dirty="0"/>
              <a:t>Những năm 1945, người Việt Nam gọi tiền giấy là “giấy bạc Cụ Hồ”</a:t>
            </a:r>
            <a:endParaRPr lang="en-US" dirty="0"/>
          </a:p>
        </p:txBody>
      </p:sp>
      <p:sp>
        <p:nvSpPr>
          <p:cNvPr id="11" name="Rectangle 10"/>
          <p:cNvSpPr/>
          <p:nvPr/>
        </p:nvSpPr>
        <p:spPr>
          <a:xfrm>
            <a:off x="847165" y="5836652"/>
            <a:ext cx="9305363" cy="369332"/>
          </a:xfrm>
          <a:prstGeom prst="rect">
            <a:avLst/>
          </a:prstGeom>
        </p:spPr>
        <p:txBody>
          <a:bodyPr wrap="square">
            <a:spAutoFit/>
          </a:bodyPr>
          <a:lstStyle/>
          <a:p>
            <a:r>
              <a:rPr lang="en-US" dirty="0"/>
              <a:t>6/5/1951, </a:t>
            </a:r>
            <a:r>
              <a:rPr lang="en-US" dirty="0" err="1"/>
              <a:t>Chủ</a:t>
            </a:r>
            <a:r>
              <a:rPr lang="en-US" dirty="0"/>
              <a:t> </a:t>
            </a:r>
            <a:r>
              <a:rPr lang="en-US" dirty="0" err="1"/>
              <a:t>tịch</a:t>
            </a:r>
            <a:r>
              <a:rPr lang="en-US" dirty="0"/>
              <a:t> </a:t>
            </a:r>
            <a:r>
              <a:rPr lang="en-US" dirty="0" err="1"/>
              <a:t>Hồ</a:t>
            </a:r>
            <a:r>
              <a:rPr lang="en-US" dirty="0"/>
              <a:t> </a:t>
            </a:r>
            <a:r>
              <a:rPr lang="en-US" dirty="0" err="1"/>
              <a:t>Chí</a:t>
            </a:r>
            <a:r>
              <a:rPr lang="en-US" dirty="0"/>
              <a:t> Minh </a:t>
            </a:r>
            <a:r>
              <a:rPr lang="en-US" dirty="0" err="1"/>
              <a:t>ký</a:t>
            </a:r>
            <a:r>
              <a:rPr lang="en-US" dirty="0"/>
              <a:t> </a:t>
            </a:r>
            <a:r>
              <a:rPr lang="en-US" dirty="0" err="1"/>
              <a:t>Sắc</a:t>
            </a:r>
            <a:r>
              <a:rPr lang="en-US" dirty="0"/>
              <a:t> </a:t>
            </a:r>
            <a:r>
              <a:rPr lang="en-US" dirty="0" err="1"/>
              <a:t>lệnh</a:t>
            </a:r>
            <a:r>
              <a:rPr lang="en-US" dirty="0"/>
              <a:t> </a:t>
            </a:r>
            <a:r>
              <a:rPr lang="en-US" dirty="0" err="1"/>
              <a:t>số</a:t>
            </a:r>
            <a:r>
              <a:rPr lang="en-US" dirty="0"/>
              <a:t> 15/SL </a:t>
            </a:r>
            <a:r>
              <a:rPr lang="en-US" dirty="0" err="1"/>
              <a:t>thành</a:t>
            </a:r>
            <a:r>
              <a:rPr lang="en-US" dirty="0"/>
              <a:t> </a:t>
            </a:r>
            <a:r>
              <a:rPr lang="en-US" dirty="0" err="1"/>
              <a:t>lập</a:t>
            </a:r>
            <a:r>
              <a:rPr lang="en-US" dirty="0"/>
              <a:t> </a:t>
            </a:r>
            <a:r>
              <a:rPr lang="en-US" dirty="0" err="1"/>
              <a:t>Ngân</a:t>
            </a:r>
            <a:r>
              <a:rPr lang="en-US" dirty="0"/>
              <a:t> </a:t>
            </a:r>
            <a:r>
              <a:rPr lang="en-US" dirty="0" err="1"/>
              <a:t>hàng</a:t>
            </a:r>
            <a:r>
              <a:rPr lang="en-US" dirty="0"/>
              <a:t> </a:t>
            </a:r>
            <a:r>
              <a:rPr lang="en-US" dirty="0" err="1"/>
              <a:t>Quốc</a:t>
            </a:r>
            <a:r>
              <a:rPr lang="en-US" dirty="0"/>
              <a:t> </a:t>
            </a:r>
            <a:r>
              <a:rPr lang="en-US" dirty="0" err="1"/>
              <a:t>gia</a:t>
            </a:r>
            <a:r>
              <a:rPr lang="en-US" dirty="0"/>
              <a:t> </a:t>
            </a:r>
            <a:r>
              <a:rPr lang="en-US" dirty="0" err="1"/>
              <a:t>Việt</a:t>
            </a:r>
            <a:r>
              <a:rPr lang="en-US" dirty="0"/>
              <a:t> Nam</a:t>
            </a:r>
          </a:p>
        </p:txBody>
      </p:sp>
    </p:spTree>
    <p:extLst>
      <p:ext uri="{BB962C8B-B14F-4D97-AF65-F5344CB8AC3E}">
        <p14:creationId xmlns:p14="http://schemas.microsoft.com/office/powerpoint/2010/main" val="37925423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2000" cy="6858000"/>
          </a:xfrm>
          <a:prstGeom prst="rect">
            <a:avLst/>
          </a:prstGeom>
        </p:spPr>
      </p:pic>
      <p:sp>
        <p:nvSpPr>
          <p:cNvPr id="19458" name="Rectangle 3"/>
          <p:cNvSpPr>
            <a:spLocks noChangeArrowheads="1"/>
          </p:cNvSpPr>
          <p:nvPr/>
        </p:nvSpPr>
        <p:spPr bwMode="auto">
          <a:xfrm>
            <a:off x="3155576" y="1648386"/>
            <a:ext cx="78486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Sự</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phát</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triển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kinh</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tế</a:t>
            </a:r>
            <a:endParaRPr lang="en-US" sz="4400" b="1" u="sng" dirty="0">
              <a:solidFill>
                <a:srgbClr val="FF0000"/>
              </a:solidFill>
              <a:latin typeface="Times New Roman" panose="02020603050405020304" pitchFamily="18" charset="0"/>
              <a:cs typeface="Times New Roman" panose="02020603050405020304" pitchFamily="18" charset="0"/>
            </a:endParaRPr>
          </a:p>
        </p:txBody>
      </p:sp>
      <p:sp>
        <p:nvSpPr>
          <p:cNvPr id="4" name="Rectangle 3"/>
          <p:cNvSpPr>
            <a:spLocks noChangeArrowheads="1"/>
          </p:cNvSpPr>
          <p:nvPr/>
        </p:nvSpPr>
        <p:spPr bwMode="auto">
          <a:xfrm>
            <a:off x="1790700" y="2652993"/>
            <a:ext cx="8610600" cy="397033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Toàn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bộ</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đất</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đai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thuộc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nhà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vua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một</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số</a:t>
            </a:r>
            <a:r>
              <a:rPr lang="en-US" sz="4200" dirty="0">
                <a:solidFill>
                  <a:srgbClr val="0000FF"/>
                </a:solidFill>
                <a:latin typeface="Times New Roman" panose="02020603050405020304" pitchFamily="18" charset="0"/>
                <a:cs typeface="Times New Roman" panose="02020603050405020304" pitchFamily="18" charset="0"/>
              </a:rPr>
              <a:t> ban </a:t>
            </a:r>
            <a:r>
              <a:rPr lang="en-US" sz="4200" dirty="0" err="1">
                <a:solidFill>
                  <a:srgbClr val="0000FF"/>
                </a:solidFill>
                <a:latin typeface="Times New Roman" panose="02020603050405020304" pitchFamily="18" charset="0"/>
                <a:cs typeface="Times New Roman" panose="02020603050405020304" pitchFamily="18" charset="0"/>
              </a:rPr>
              <a:t>cấp</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cho</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qúy</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tộc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quan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lại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đại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bộ</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phận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là</a:t>
            </a:r>
            <a:r>
              <a:rPr lang="en-US" sz="4200" dirty="0">
                <a:solidFill>
                  <a:srgbClr val="0000FF"/>
                </a:solidFill>
                <a:latin typeface="Times New Roman" panose="02020603050405020304" pitchFamily="18" charset="0"/>
                <a:cs typeface="Times New Roman" panose="02020603050405020304" pitchFamily="18" charset="0"/>
              </a:rPr>
              <a:t> ở </a:t>
            </a:r>
            <a:r>
              <a:rPr lang="en-US" sz="4200" dirty="0" err="1">
                <a:solidFill>
                  <a:srgbClr val="0000FF"/>
                </a:solidFill>
                <a:latin typeface="Times New Roman" panose="02020603050405020304" pitchFamily="18" charset="0"/>
                <a:cs typeface="Times New Roman" panose="02020603050405020304" pitchFamily="18" charset="0"/>
              </a:rPr>
              <a:t>làng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xã</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ruộng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nhà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chùa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khá</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rộng</a:t>
            </a:r>
            <a:r>
              <a:rPr lang="en-US" sz="4200" dirty="0">
                <a:solidFill>
                  <a:srgbClr val="0000FF"/>
                </a:solidFill>
                <a:latin typeface="Times New Roman" panose="02020603050405020304" pitchFamily="18" charset="0"/>
                <a:cs typeface="Times New Roman" panose="02020603050405020304" pitchFamily="18" charset="0"/>
              </a:rPr>
              <a:t>. </a:t>
            </a:r>
          </a:p>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Chính</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sách</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trọng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nông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khuyến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nông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thực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hiện</a:t>
            </a:r>
            <a:r>
              <a:rPr lang="en-US" sz="4200" dirty="0">
                <a:solidFill>
                  <a:srgbClr val="0000FF"/>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1431478347"/>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wheel(1)">
                                      <p:cBhvr>
                                        <p:cTn id="7" dur="2000"/>
                                        <p:tgtEl>
                                          <p:spTgt spid="19458"/>
                                        </p:tgtEl>
                                      </p:cBhvr>
                                    </p:animEffect>
                                  </p:childTnLst>
                                </p:cTn>
                              </p:par>
                            </p:childTnLst>
                          </p:cTn>
                        </p:par>
                      </p:childTnLst>
                    </p:cTn>
                  </p:par>
                  <p:par>
                    <p:cTn id="8" fill="hold">
                      <p:stCondLst>
                        <p:cond delay="indefinite"/>
                      </p:stCondLst>
                      <p:childTnLst>
                        <p:par>
                          <p:cTn id="9" fill="hold">
                            <p:stCondLst>
                              <p:cond delay="0"/>
                            </p:stCondLst>
                            <p:childTnLst>
                              <p:par>
                                <p:cTn id="10" presetID="14"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randombar(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4">
                                            <p:txEl>
                                              <p:pRg st="1" end="1"/>
                                            </p:txEl>
                                          </p:spTgt>
                                        </p:tgtEl>
                                        <p:attrNameLst>
                                          <p:attrName>style.visibility</p:attrName>
                                        </p:attrNameLst>
                                      </p:cBhvr>
                                      <p:to>
                                        <p:strVal val="visible"/>
                                      </p:to>
                                    </p:set>
                                    <p:anim calcmode="lin" valueType="num">
                                      <p:cBhvr additive="base">
                                        <p:cTn id="17" dur="500" fill="hold"/>
                                        <p:tgtEl>
                                          <p:spTgt spid="4">
                                            <p:txEl>
                                              <p:pRg st="1" end="1"/>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P spid="4"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13447"/>
            <a:ext cx="12192000" cy="6871447"/>
          </a:xfrm>
          <a:prstGeom prst="rect">
            <a:avLst/>
          </a:prstGeom>
        </p:spPr>
      </p:pic>
      <p:sp>
        <p:nvSpPr>
          <p:cNvPr id="99330" name="Rectangle 3"/>
          <p:cNvSpPr>
            <a:spLocks noChangeArrowheads="1"/>
          </p:cNvSpPr>
          <p:nvPr/>
        </p:nvSpPr>
        <p:spPr bwMode="auto">
          <a:xfrm>
            <a:off x="905716" y="1437107"/>
            <a:ext cx="82296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200" dirty="0" err="1">
                <a:solidFill>
                  <a:srgbClr val="0000FF"/>
                </a:solidFill>
                <a:latin typeface="Times New Roman" panose="02020603050405020304" pitchFamily="18" charset="0"/>
                <a:cs typeface="Times New Roman" panose="02020603050405020304" pitchFamily="18" charset="0"/>
              </a:rPr>
              <a:t>Các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ngành</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nghề</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thủ</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công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tiếp</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tục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duy</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trì</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phát</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triển</a:t>
            </a:r>
            <a:r>
              <a:rPr lang="en-US" sz="4200" dirty="0">
                <a:solidFill>
                  <a:srgbClr val="0000FF"/>
                </a:solidFill>
                <a:latin typeface="Times New Roman" panose="02020603050405020304" pitchFamily="18" charset="0"/>
                <a:cs typeface="Times New Roman" panose="02020603050405020304" pitchFamily="18" charset="0"/>
              </a:rPr>
              <a:t>. </a:t>
            </a:r>
          </a:p>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Hệ</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thống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chợ</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trong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nước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trao</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đổi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hàng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hoá</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với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các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nước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Đông</a:t>
            </a:r>
            <a:r>
              <a:rPr lang="en-US" sz="4200" dirty="0">
                <a:solidFill>
                  <a:srgbClr val="0000FF"/>
                </a:solidFill>
                <a:latin typeface="Times New Roman" panose="02020603050405020304" pitchFamily="18" charset="0"/>
                <a:cs typeface="Times New Roman" panose="02020603050405020304" pitchFamily="18" charset="0"/>
              </a:rPr>
              <a:t> Nam Á </a:t>
            </a:r>
            <a:r>
              <a:rPr lang="en-US" sz="4200" dirty="0" err="1">
                <a:solidFill>
                  <a:srgbClr val="0000FF"/>
                </a:solidFill>
                <a:latin typeface="Times New Roman" panose="02020603050405020304" pitchFamily="18" charset="0"/>
                <a:cs typeface="Times New Roman" panose="02020603050405020304" pitchFamily="18" charset="0"/>
              </a:rPr>
              <a:t>và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Trung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Quốc</a:t>
            </a:r>
            <a:r>
              <a:rPr lang="en-US" sz="4200" dirty="0">
                <a:solidFill>
                  <a:srgbClr val="0000FF"/>
                </a:solidFill>
                <a:latin typeface="Times New Roman" panose="02020603050405020304" pitchFamily="18" charset="0"/>
                <a:cs typeface="Times New Roman" panose="02020603050405020304" pitchFamily="18" charset="0"/>
              </a:rPr>
              <a:t>. </a:t>
            </a:r>
          </a:p>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Tiền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đồng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lưu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thông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rộng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rãi</a:t>
            </a:r>
            <a:r>
              <a:rPr lang="en-US" sz="4200" dirty="0">
                <a:solidFill>
                  <a:srgbClr val="0000FF"/>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21506181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9330">
                                            <p:txEl>
                                              <p:pRg st="0" end="0"/>
                                            </p:txEl>
                                          </p:spTgt>
                                        </p:tgtEl>
                                        <p:attrNameLst>
                                          <p:attrName>style.visibility</p:attrName>
                                        </p:attrNameLst>
                                      </p:cBhvr>
                                      <p:to>
                                        <p:strVal val="visible"/>
                                      </p:to>
                                    </p:set>
                                    <p:animEffect transition="in" filter="fade">
                                      <p:cBhvr>
                                        <p:cTn id="7" dur="500"/>
                                        <p:tgtEl>
                                          <p:spTgt spid="9933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99330">
                                            <p:txEl>
                                              <p:pRg st="1" end="1"/>
                                            </p:txEl>
                                          </p:spTgt>
                                        </p:tgtEl>
                                        <p:attrNameLst>
                                          <p:attrName>style.visibility</p:attrName>
                                        </p:attrNameLst>
                                      </p:cBhvr>
                                      <p:to>
                                        <p:strVal val="visible"/>
                                      </p:to>
                                    </p:set>
                                    <p:animEffect transition="in" filter="fade">
                                      <p:cBhvr>
                                        <p:cTn id="12" dur="500"/>
                                        <p:tgtEl>
                                          <p:spTgt spid="9933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99330">
                                            <p:txEl>
                                              <p:pRg st="2" end="2"/>
                                            </p:txEl>
                                          </p:spTgt>
                                        </p:tgtEl>
                                        <p:attrNameLst>
                                          <p:attrName>style.visibility</p:attrName>
                                        </p:attrNameLst>
                                      </p:cBhvr>
                                      <p:to>
                                        <p:strVal val="visible"/>
                                      </p:to>
                                    </p:set>
                                    <p:animEffect transition="in" filter="fade">
                                      <p:cBhvr>
                                        <p:cTn id="17" dur="500"/>
                                        <p:tgtEl>
                                          <p:spTgt spid="99330">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ChangeArrowheads="1"/>
          </p:cNvSpPr>
          <p:nvPr/>
        </p:nvSpPr>
        <p:spPr bwMode="auto">
          <a:xfrm>
            <a:off x="2057400" y="250825"/>
            <a:ext cx="8231188"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Sự</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phát</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triển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về</a:t>
            </a:r>
            <a:r>
              <a:rPr lang="en-US" sz="4400" b="1" u="sng" dirty="0">
                <a:solidFill>
                  <a:srgbClr val="FF0000"/>
                </a:solidFill>
                <a:latin typeface="Times New Roman" panose="02020603050405020304" pitchFamily="18" charset="0"/>
                <a:cs typeface="Times New Roman" panose="02020603050405020304" pitchFamily="18" charset="0"/>
              </a:rPr>
              <a:t> v</a:t>
            </a:r>
            <a:r>
              <a:rPr lang="vi-VN" sz="4400" b="1" u="sng" dirty="0">
                <a:solidFill>
                  <a:srgbClr val="FF0000"/>
                </a:solidFill>
                <a:latin typeface="Times New Roman" panose="02020603050405020304" pitchFamily="18" charset="0"/>
                <a:cs typeface="Times New Roman" panose="02020603050405020304" pitchFamily="18" charset="0"/>
              </a:rPr>
              <a:t>ă</a:t>
            </a:r>
            <a:r>
              <a:rPr lang="en-US" sz="4400" b="1" u="sng" dirty="0">
                <a:solidFill>
                  <a:srgbClr val="FF0000"/>
                </a:solidFill>
                <a:latin typeface="Times New Roman" panose="02020603050405020304" pitchFamily="18" charset="0"/>
                <a:cs typeface="Times New Roman" panose="02020603050405020304" pitchFamily="18" charset="0"/>
              </a:rPr>
              <a:t>n </a:t>
            </a:r>
            <a:r>
              <a:rPr lang="en-US" sz="4400" b="1" u="sng" dirty="0" err="1">
                <a:solidFill>
                  <a:srgbClr val="FF0000"/>
                </a:solidFill>
                <a:latin typeface="Times New Roman" panose="02020603050405020304" pitchFamily="18" charset="0"/>
                <a:cs typeface="Times New Roman" panose="02020603050405020304" pitchFamily="18" charset="0"/>
              </a:rPr>
              <a:t>hoá</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xã</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hội</a:t>
            </a:r>
            <a:endParaRPr lang="en-US" sz="4400" b="1" u="sng" dirty="0">
              <a:solidFill>
                <a:srgbClr val="FF0000"/>
              </a:solidFill>
              <a:latin typeface="Times New Roman" panose="02020603050405020304" pitchFamily="18" charset="0"/>
              <a:cs typeface="Times New Roman" panose="02020603050405020304" pitchFamily="18" charset="0"/>
            </a:endParaRPr>
          </a:p>
        </p:txBody>
      </p:sp>
      <p:sp>
        <p:nvSpPr>
          <p:cNvPr id="100355" name="Rectangle 3"/>
          <p:cNvSpPr>
            <a:spLocks noChangeArrowheads="1"/>
          </p:cNvSpPr>
          <p:nvPr/>
        </p:nvSpPr>
        <p:spPr bwMode="auto">
          <a:xfrm>
            <a:off x="2112963" y="1622425"/>
            <a:ext cx="82296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Văn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hóa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Việt</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cổ</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bản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địa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phục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hưng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chủ</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nghĩa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yêu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nước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tinh</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thần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và</a:t>
            </a:r>
            <a:r>
              <a:rPr lang="en-US" sz="4200" dirty="0">
                <a:solidFill>
                  <a:srgbClr val="0000FF"/>
                </a:solidFill>
                <a:latin typeface="Times New Roman" panose="02020603050405020304" pitchFamily="18" charset="0"/>
                <a:cs typeface="Times New Roman" panose="02020603050405020304" pitchFamily="18" charset="0"/>
              </a:rPr>
              <a:t> ý </a:t>
            </a:r>
            <a:r>
              <a:rPr lang="en-US" sz="4200" dirty="0" err="1">
                <a:solidFill>
                  <a:srgbClr val="0000FF"/>
                </a:solidFill>
                <a:latin typeface="Times New Roman" panose="02020603050405020304" pitchFamily="18" charset="0"/>
                <a:cs typeface="Times New Roman" panose="02020603050405020304" pitchFamily="18" charset="0"/>
              </a:rPr>
              <a:t>thức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dân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tộc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đề</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cao</a:t>
            </a:r>
            <a:r>
              <a:rPr lang="en-US" sz="4200" dirty="0">
                <a:solidFill>
                  <a:srgbClr val="0000FF"/>
                </a:solidFill>
                <a:latin typeface="Times New Roman" panose="02020603050405020304" pitchFamily="18" charset="0"/>
                <a:cs typeface="Times New Roman" panose="02020603050405020304" pitchFamily="18" charset="0"/>
              </a:rPr>
              <a:t>.</a:t>
            </a:r>
          </a:p>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Các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vương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triều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Lý-Trần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chủ</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động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tiếp</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cải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biến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những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yếu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tố</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văn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hóa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bên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ngoài</a:t>
            </a:r>
            <a:r>
              <a:rPr lang="en-US" sz="4200" dirty="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346650174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20482"/>
                                        </p:tgtEl>
                                        <p:attrNameLst>
                                          <p:attrName>style.visibility</p:attrName>
                                        </p:attrNameLst>
                                      </p:cBhvr>
                                      <p:to>
                                        <p:strVal val="visible"/>
                                      </p:to>
                                    </p:set>
                                    <p:animEffect transition="in" filter="randombar(horizontal)">
                                      <p:cBhvr>
                                        <p:cTn id="7" dur="500"/>
                                        <p:tgtEl>
                                          <p:spTgt spid="20482"/>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00355">
                                            <p:txEl>
                                              <p:pRg st="0" end="0"/>
                                            </p:txEl>
                                          </p:spTgt>
                                        </p:tgtEl>
                                        <p:attrNameLst>
                                          <p:attrName>style.visibility</p:attrName>
                                        </p:attrNameLst>
                                      </p:cBhvr>
                                      <p:to>
                                        <p:strVal val="visible"/>
                                      </p:to>
                                    </p:set>
                                    <p:animEffect transition="in" filter="fade">
                                      <p:cBhvr>
                                        <p:cTn id="12" dur="500"/>
                                        <p:tgtEl>
                                          <p:spTgt spid="100355">
                                            <p:txEl>
                                              <p:pRg st="0" end="0"/>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100355">
                                            <p:txEl>
                                              <p:pRg st="1" end="1"/>
                                            </p:txEl>
                                          </p:spTgt>
                                        </p:tgtEl>
                                        <p:attrNameLst>
                                          <p:attrName>style.visibility</p:attrName>
                                        </p:attrNameLst>
                                      </p:cBhvr>
                                      <p:to>
                                        <p:strVal val="visible"/>
                                      </p:to>
                                    </p:set>
                                    <p:animEffect transition="in" filter="fade">
                                      <p:cBhvr>
                                        <p:cTn id="17" dur="500"/>
                                        <p:tgtEl>
                                          <p:spTgt spid="100355">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482"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ChangeArrowheads="1"/>
          </p:cNvSpPr>
          <p:nvPr/>
        </p:nvSpPr>
        <p:spPr bwMode="auto">
          <a:xfrm>
            <a:off x="1587501" y="174626"/>
            <a:ext cx="8983663" cy="2030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C</a:t>
            </a:r>
            <a:r>
              <a:rPr lang="vi-VN" sz="4200" dirty="0">
                <a:solidFill>
                  <a:srgbClr val="0000FF"/>
                </a:solidFill>
                <a:latin typeface="Times New Roman" panose="02020603050405020304" pitchFamily="18" charset="0"/>
                <a:cs typeface="Times New Roman" panose="02020603050405020304" pitchFamily="18" charset="0"/>
              </a:rPr>
              <a:t>ác vua </a:t>
            </a:r>
            <a:r>
              <a:rPr lang="en-US" sz="4200" dirty="0" err="1">
                <a:solidFill>
                  <a:srgbClr val="0000FF"/>
                </a:solidFill>
                <a:latin typeface="Times New Roman" panose="02020603050405020304" pitchFamily="18" charset="0"/>
                <a:cs typeface="Times New Roman" panose="02020603050405020304" pitchFamily="18" charset="0"/>
              </a:rPr>
              <a:t>Lý</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Trần</a:t>
            </a:r>
            <a:r>
              <a:rPr lang="en-US" sz="4200" dirty="0">
                <a:solidFill>
                  <a:srgbClr val="0000FF"/>
                </a:solidFill>
                <a:latin typeface="Times New Roman" panose="02020603050405020304" pitchFamily="18" charset="0"/>
                <a:cs typeface="Times New Roman" panose="02020603050405020304" pitchFamily="18" charset="0"/>
              </a:rPr>
              <a:t> </a:t>
            </a:r>
            <a:r>
              <a:rPr lang="vi-VN" sz="4200" dirty="0">
                <a:solidFill>
                  <a:srgbClr val="0000FF"/>
                </a:solidFill>
                <a:latin typeface="Times New Roman" panose="02020603050405020304" pitchFamily="18" charset="0"/>
                <a:cs typeface="Times New Roman" panose="02020603050405020304" pitchFamily="18" charset="0"/>
              </a:rPr>
              <a:t>đều sùng bái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đạo</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Phật</a:t>
            </a:r>
            <a:r>
              <a:rPr lang="vi-VN"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sư</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sãi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tầng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lớp</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tôn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kinh</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trong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xã</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hội</a:t>
            </a:r>
            <a:r>
              <a:rPr lang="en-US" sz="4200" dirty="0">
                <a:solidFill>
                  <a:srgbClr val="0000FF"/>
                </a:solidFill>
                <a:latin typeface="Times New Roman" panose="02020603050405020304" pitchFamily="18" charset="0"/>
                <a:cs typeface="Times New Roman" panose="02020603050405020304" pitchFamily="18" charset="0"/>
              </a:rPr>
              <a:t>.</a:t>
            </a:r>
          </a:p>
        </p:txBody>
      </p:sp>
      <p:sp>
        <p:nvSpPr>
          <p:cNvPr id="101379" name="Rectangle 3"/>
          <p:cNvSpPr>
            <a:spLocks noChangeArrowheads="1"/>
          </p:cNvSpPr>
          <p:nvPr/>
        </p:nvSpPr>
        <p:spPr bwMode="auto">
          <a:xfrm>
            <a:off x="1752600" y="2403475"/>
            <a:ext cx="4876800" cy="3970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Ả</a:t>
            </a:r>
            <a:r>
              <a:rPr lang="vi-VN" sz="4200" dirty="0">
                <a:solidFill>
                  <a:srgbClr val="0000FF"/>
                </a:solidFill>
                <a:latin typeface="Times New Roman" panose="02020603050405020304" pitchFamily="18" charset="0"/>
                <a:cs typeface="Times New Roman" panose="02020603050405020304" pitchFamily="18" charset="0"/>
              </a:rPr>
              <a:t>nh hưởng của </a:t>
            </a:r>
            <a:r>
              <a:rPr lang="en-US" sz="4200" dirty="0" err="1">
                <a:solidFill>
                  <a:srgbClr val="0000FF"/>
                </a:solidFill>
                <a:latin typeface="Times New Roman" panose="02020603050405020304" pitchFamily="18" charset="0"/>
                <a:cs typeface="Times New Roman" panose="02020603050405020304" pitchFamily="18" charset="0"/>
              </a:rPr>
              <a:t>Nho</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giáo</a:t>
            </a:r>
            <a:r>
              <a:rPr lang="en-US" sz="4200" dirty="0">
                <a:solidFill>
                  <a:srgbClr val="0000FF"/>
                </a:solidFill>
                <a:latin typeface="Times New Roman" panose="02020603050405020304" pitchFamily="18" charset="0"/>
                <a:cs typeface="Times New Roman" panose="02020603050405020304" pitchFamily="18" charset="0"/>
              </a:rPr>
              <a:t> </a:t>
            </a:r>
            <a:r>
              <a:rPr lang="vi-VN" sz="4200" dirty="0">
                <a:solidFill>
                  <a:srgbClr val="0000FF"/>
                </a:solidFill>
                <a:latin typeface="Times New Roman" panose="02020603050405020304" pitchFamily="18" charset="0"/>
                <a:cs typeface="Times New Roman" panose="02020603050405020304" pitchFamily="18" charset="0"/>
              </a:rPr>
              <a:t>đã bắt đầu lớn dần</a:t>
            </a:r>
            <a:r>
              <a:rPr lang="en-US" sz="4200" dirty="0">
                <a:solidFill>
                  <a:srgbClr val="0000FF"/>
                </a:solidFill>
                <a:latin typeface="Times New Roman" panose="02020603050405020304" pitchFamily="18" charset="0"/>
                <a:cs typeface="Times New Roman" panose="02020603050405020304" pitchFamily="18" charset="0"/>
              </a:rPr>
              <a:t> </a:t>
            </a:r>
            <a:r>
              <a:rPr lang="vi-VN" sz="4200" dirty="0">
                <a:solidFill>
                  <a:srgbClr val="0000FF"/>
                </a:solidFill>
                <a:latin typeface="Times New Roman" panose="02020603050405020304" pitchFamily="18" charset="0"/>
                <a:cs typeface="Times New Roman" panose="02020603050405020304" pitchFamily="18" charset="0"/>
              </a:rPr>
              <a:t>với </a:t>
            </a:r>
            <a:r>
              <a:rPr lang="en-US" sz="4200" dirty="0" err="1">
                <a:solidFill>
                  <a:srgbClr val="0000FF"/>
                </a:solidFill>
                <a:latin typeface="Times New Roman" panose="02020603050405020304" pitchFamily="18" charset="0"/>
                <a:cs typeface="Times New Roman" panose="02020603050405020304" pitchFamily="18" charset="0"/>
              </a:rPr>
              <a:t>việc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xây</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Văn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miếu</a:t>
            </a:r>
            <a:r>
              <a:rPr lang="en-US" sz="4200" dirty="0">
                <a:solidFill>
                  <a:srgbClr val="0000FF"/>
                </a:solidFill>
                <a:latin typeface="Times New Roman" panose="02020603050405020304" pitchFamily="18" charset="0"/>
                <a:cs typeface="Times New Roman" panose="02020603050405020304" pitchFamily="18" charset="0"/>
              </a:rPr>
              <a:t> </a:t>
            </a:r>
            <a:r>
              <a:rPr lang="vi-VN" sz="4200" dirty="0">
                <a:solidFill>
                  <a:srgbClr val="0000FF"/>
                </a:solidFill>
                <a:latin typeface="Times New Roman" panose="02020603050405020304" pitchFamily="18" charset="0"/>
                <a:cs typeface="Times New Roman" panose="02020603050405020304" pitchFamily="18" charset="0"/>
              </a:rPr>
              <a:t>(1</a:t>
            </a:r>
            <a:r>
              <a:rPr lang="en-US" sz="4200" dirty="0">
                <a:solidFill>
                  <a:srgbClr val="0000FF"/>
                </a:solidFill>
                <a:latin typeface="Times New Roman" panose="02020603050405020304" pitchFamily="18" charset="0"/>
                <a:cs typeface="Times New Roman" panose="02020603050405020304" pitchFamily="18" charset="0"/>
              </a:rPr>
              <a:t>070)</a:t>
            </a:r>
            <a:r>
              <a:rPr lang="vi-VN" sz="4200" dirty="0">
                <a:solidFill>
                  <a:srgbClr val="0000FF"/>
                </a:solidFill>
                <a:latin typeface="Times New Roman" panose="02020603050405020304" pitchFamily="18" charset="0"/>
                <a:cs typeface="Times New Roman" panose="02020603050405020304" pitchFamily="18" charset="0"/>
              </a:rPr>
              <a:t> và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mở</a:t>
            </a:r>
            <a:r>
              <a:rPr lang="vi-VN"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Quốc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tử</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giám</a:t>
            </a:r>
            <a:r>
              <a:rPr lang="en-US" sz="4200" dirty="0">
                <a:solidFill>
                  <a:srgbClr val="0000FF"/>
                </a:solidFill>
                <a:latin typeface="Times New Roman" panose="02020603050405020304" pitchFamily="18" charset="0"/>
                <a:cs typeface="Times New Roman" panose="02020603050405020304" pitchFamily="18" charset="0"/>
              </a:rPr>
              <a:t> </a:t>
            </a:r>
            <a:r>
              <a:rPr lang="vi-VN" sz="4200" dirty="0">
                <a:solidFill>
                  <a:srgbClr val="0000FF"/>
                </a:solidFill>
                <a:latin typeface="Times New Roman" panose="02020603050405020304" pitchFamily="18" charset="0"/>
                <a:cs typeface="Times New Roman" panose="02020603050405020304" pitchFamily="18" charset="0"/>
              </a:rPr>
              <a:t>(</a:t>
            </a:r>
            <a:r>
              <a:rPr lang="en-US" sz="4200" dirty="0">
                <a:solidFill>
                  <a:srgbClr val="0000FF"/>
                </a:solidFill>
                <a:latin typeface="Times New Roman" panose="02020603050405020304" pitchFamily="18" charset="0"/>
                <a:cs typeface="Times New Roman" panose="02020603050405020304" pitchFamily="18" charset="0"/>
              </a:rPr>
              <a:t>1076).</a:t>
            </a:r>
          </a:p>
        </p:txBody>
      </p:sp>
      <p:pic>
        <p:nvPicPr>
          <p:cNvPr id="101380" name="Picture 8" descr="http://www.skydoor.net/Download?mode=photo&amp;id=739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400" y="2403475"/>
            <a:ext cx="2857500" cy="381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3835409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1378"/>
                                        </p:tgtEl>
                                        <p:attrNameLst>
                                          <p:attrName>style.visibility</p:attrName>
                                        </p:attrNameLst>
                                      </p:cBhvr>
                                      <p:to>
                                        <p:strVal val="visible"/>
                                      </p:to>
                                    </p:set>
                                    <p:anim calcmode="lin" valueType="num">
                                      <p:cBhvr>
                                        <p:cTn id="7" dur="1000" fill="hold"/>
                                        <p:tgtEl>
                                          <p:spTgt spid="101378"/>
                                        </p:tgtEl>
                                        <p:attrNameLst>
                                          <p:attrName>ppt_w</p:attrName>
                                        </p:attrNameLst>
                                      </p:cBhvr>
                                      <p:tavLst>
                                        <p:tav tm="0">
                                          <p:val>
                                            <p:fltVal val="0"/>
                                          </p:val>
                                        </p:tav>
                                        <p:tav tm="100000">
                                          <p:val>
                                            <p:strVal val="#ppt_w"/>
                                          </p:val>
                                        </p:tav>
                                      </p:tavLst>
                                    </p:anim>
                                    <p:anim calcmode="lin" valueType="num">
                                      <p:cBhvr>
                                        <p:cTn id="8" dur="1000" fill="hold"/>
                                        <p:tgtEl>
                                          <p:spTgt spid="101378"/>
                                        </p:tgtEl>
                                        <p:attrNameLst>
                                          <p:attrName>ppt_h</p:attrName>
                                        </p:attrNameLst>
                                      </p:cBhvr>
                                      <p:tavLst>
                                        <p:tav tm="0">
                                          <p:val>
                                            <p:fltVal val="0"/>
                                          </p:val>
                                        </p:tav>
                                        <p:tav tm="100000">
                                          <p:val>
                                            <p:strVal val="#ppt_h"/>
                                          </p:val>
                                        </p:tav>
                                      </p:tavLst>
                                    </p:anim>
                                    <p:anim calcmode="lin" valueType="num">
                                      <p:cBhvr>
                                        <p:cTn id="9" dur="1000" fill="hold"/>
                                        <p:tgtEl>
                                          <p:spTgt spid="101378"/>
                                        </p:tgtEl>
                                        <p:attrNameLst>
                                          <p:attrName>style.rotation</p:attrName>
                                        </p:attrNameLst>
                                      </p:cBhvr>
                                      <p:tavLst>
                                        <p:tav tm="0">
                                          <p:val>
                                            <p:fltVal val="90"/>
                                          </p:val>
                                        </p:tav>
                                        <p:tav tm="100000">
                                          <p:val>
                                            <p:fltVal val="0"/>
                                          </p:val>
                                        </p:tav>
                                      </p:tavLst>
                                    </p:anim>
                                    <p:animEffect transition="in" filter="fade">
                                      <p:cBhvr>
                                        <p:cTn id="10" dur="1000"/>
                                        <p:tgtEl>
                                          <p:spTgt spid="101378"/>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101379"/>
                                        </p:tgtEl>
                                        <p:attrNameLst>
                                          <p:attrName>style.visibility</p:attrName>
                                        </p:attrNameLst>
                                      </p:cBhvr>
                                      <p:to>
                                        <p:strVal val="visible"/>
                                      </p:to>
                                    </p:set>
                                    <p:anim calcmode="lin" valueType="num">
                                      <p:cBhvr>
                                        <p:cTn id="15" dur="1000" fill="hold"/>
                                        <p:tgtEl>
                                          <p:spTgt spid="101379"/>
                                        </p:tgtEl>
                                        <p:attrNameLst>
                                          <p:attrName>ppt_w</p:attrName>
                                        </p:attrNameLst>
                                      </p:cBhvr>
                                      <p:tavLst>
                                        <p:tav tm="0">
                                          <p:val>
                                            <p:fltVal val="0"/>
                                          </p:val>
                                        </p:tav>
                                        <p:tav tm="100000">
                                          <p:val>
                                            <p:strVal val="#ppt_w"/>
                                          </p:val>
                                        </p:tav>
                                      </p:tavLst>
                                    </p:anim>
                                    <p:anim calcmode="lin" valueType="num">
                                      <p:cBhvr>
                                        <p:cTn id="16" dur="1000" fill="hold"/>
                                        <p:tgtEl>
                                          <p:spTgt spid="101379"/>
                                        </p:tgtEl>
                                        <p:attrNameLst>
                                          <p:attrName>ppt_h</p:attrName>
                                        </p:attrNameLst>
                                      </p:cBhvr>
                                      <p:tavLst>
                                        <p:tav tm="0">
                                          <p:val>
                                            <p:fltVal val="0"/>
                                          </p:val>
                                        </p:tav>
                                        <p:tav tm="100000">
                                          <p:val>
                                            <p:strVal val="#ppt_h"/>
                                          </p:val>
                                        </p:tav>
                                      </p:tavLst>
                                    </p:anim>
                                    <p:anim calcmode="lin" valueType="num">
                                      <p:cBhvr>
                                        <p:cTn id="17" dur="1000" fill="hold"/>
                                        <p:tgtEl>
                                          <p:spTgt spid="101379"/>
                                        </p:tgtEl>
                                        <p:attrNameLst>
                                          <p:attrName>style.rotation</p:attrName>
                                        </p:attrNameLst>
                                      </p:cBhvr>
                                      <p:tavLst>
                                        <p:tav tm="0">
                                          <p:val>
                                            <p:fltVal val="90"/>
                                          </p:val>
                                        </p:tav>
                                        <p:tav tm="100000">
                                          <p:val>
                                            <p:fltVal val="0"/>
                                          </p:val>
                                        </p:tav>
                                      </p:tavLst>
                                    </p:anim>
                                    <p:animEffect transition="in" filter="fade">
                                      <p:cBhvr>
                                        <p:cTn id="18" dur="1000"/>
                                        <p:tgtEl>
                                          <p:spTgt spid="101379"/>
                                        </p:tgtEl>
                                      </p:cBhvr>
                                    </p:animEffect>
                                  </p:childTnLst>
                                </p:cTn>
                              </p:par>
                              <p:par>
                                <p:cTn id="19" presetID="10" presetClass="entr" presetSubtype="0" fill="hold" nodeType="withEffect">
                                  <p:stCondLst>
                                    <p:cond delay="0"/>
                                  </p:stCondLst>
                                  <p:childTnLst>
                                    <p:set>
                                      <p:cBhvr>
                                        <p:cTn id="20" dur="1" fill="hold">
                                          <p:stCondLst>
                                            <p:cond delay="0"/>
                                          </p:stCondLst>
                                        </p:cTn>
                                        <p:tgtEl>
                                          <p:spTgt spid="101380"/>
                                        </p:tgtEl>
                                        <p:attrNameLst>
                                          <p:attrName>style.visibility</p:attrName>
                                        </p:attrNameLst>
                                      </p:cBhvr>
                                      <p:to>
                                        <p:strVal val="visible"/>
                                      </p:to>
                                    </p:set>
                                    <p:animEffect transition="in" filter="fade">
                                      <p:cBhvr>
                                        <p:cTn id="21" dur="500"/>
                                        <p:tgtEl>
                                          <p:spTgt spid="10138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8" grpId="0"/>
      <p:bldP spid="10137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3"/>
          <p:cNvSpPr>
            <a:spLocks noChangeArrowheads="1"/>
          </p:cNvSpPr>
          <p:nvPr/>
        </p:nvSpPr>
        <p:spPr bwMode="auto">
          <a:xfrm>
            <a:off x="1730375" y="401639"/>
            <a:ext cx="4572000" cy="474591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20000"/>
              </a:lnSpc>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C</a:t>
            </a:r>
            <a:r>
              <a:rPr lang="vi-VN" sz="4200" dirty="0">
                <a:solidFill>
                  <a:srgbClr val="0000FF"/>
                </a:solidFill>
                <a:latin typeface="Times New Roman" panose="02020603050405020304" pitchFamily="18" charset="0"/>
                <a:cs typeface="Times New Roman" panose="02020603050405020304" pitchFamily="18" charset="0"/>
              </a:rPr>
              <a:t>ác khoa thi </a:t>
            </a:r>
            <a:r>
              <a:rPr lang="en-US" sz="4200" dirty="0" err="1">
                <a:solidFill>
                  <a:srgbClr val="0000FF"/>
                </a:solidFill>
                <a:latin typeface="Times New Roman" panose="02020603050405020304" pitchFamily="18" charset="0"/>
                <a:cs typeface="Times New Roman" panose="02020603050405020304" pitchFamily="18" charset="0"/>
              </a:rPr>
              <a:t>được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mở</a:t>
            </a:r>
            <a:r>
              <a:rPr lang="en-US" sz="4200" dirty="0">
                <a:solidFill>
                  <a:srgbClr val="0000FF"/>
                </a:solidFill>
                <a:latin typeface="Times New Roman" panose="02020603050405020304" pitchFamily="18" charset="0"/>
                <a:cs typeface="Times New Roman" panose="02020603050405020304" pitchFamily="18" charset="0"/>
              </a:rPr>
              <a:t> </a:t>
            </a:r>
            <a:r>
              <a:rPr lang="vi-VN" sz="4200" dirty="0">
                <a:solidFill>
                  <a:srgbClr val="0000FF"/>
                </a:solidFill>
                <a:latin typeface="Times New Roman" panose="02020603050405020304" pitchFamily="18" charset="0"/>
                <a:cs typeface="Times New Roman" panose="02020603050405020304" pitchFamily="18" charset="0"/>
              </a:rPr>
              <a:t>để chọn người hiền tài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giúp</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nước</a:t>
            </a:r>
            <a:r>
              <a:rPr lang="vi-VN" sz="4200" dirty="0">
                <a:solidFill>
                  <a:srgbClr val="0000FF"/>
                </a:solidFill>
                <a:latin typeface="Times New Roman" panose="02020603050405020304" pitchFamily="18" charset="0"/>
                <a:cs typeface="Times New Roman" panose="02020603050405020304" pitchFamily="18" charset="0"/>
              </a:rPr>
              <a:t>. Khoa thi đầu tiên được mở vào năm 10</a:t>
            </a:r>
            <a:r>
              <a:rPr lang="en-US" sz="4200" dirty="0">
                <a:solidFill>
                  <a:srgbClr val="0000FF"/>
                </a:solidFill>
                <a:latin typeface="Times New Roman" panose="02020603050405020304" pitchFamily="18" charset="0"/>
                <a:cs typeface="Times New Roman" panose="02020603050405020304" pitchFamily="18" charset="0"/>
              </a:rPr>
              <a:t>75</a:t>
            </a:r>
            <a:r>
              <a:rPr lang="vi-VN" sz="4200" dirty="0">
                <a:solidFill>
                  <a:srgbClr val="0000FF"/>
                </a:solidFill>
                <a:latin typeface="Times New Roman" panose="02020603050405020304" pitchFamily="18" charset="0"/>
                <a:cs typeface="Times New Roman" panose="02020603050405020304" pitchFamily="18" charset="0"/>
              </a:rPr>
              <a:t>. </a:t>
            </a:r>
            <a:endParaRPr lang="en-US" sz="4200" dirty="0">
              <a:solidFill>
                <a:srgbClr val="0000FF"/>
              </a:solidFill>
              <a:latin typeface="Times New Roman" panose="02020603050405020304" pitchFamily="18" charset="0"/>
              <a:cs typeface="Times New Roman" panose="02020603050405020304" pitchFamily="18" charset="0"/>
            </a:endParaRPr>
          </a:p>
        </p:txBody>
      </p:sp>
      <p:sp>
        <p:nvSpPr>
          <p:cNvPr id="102403" name="Rectangle 4"/>
          <p:cNvSpPr>
            <a:spLocks noChangeArrowheads="1"/>
          </p:cNvSpPr>
          <p:nvPr/>
        </p:nvSpPr>
        <p:spPr bwMode="auto">
          <a:xfrm>
            <a:off x="1695450" y="5173664"/>
            <a:ext cx="8763000" cy="16435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lnSpc>
                <a:spcPct val="120000"/>
              </a:lnSpc>
              <a:spcBef>
                <a:spcPct val="0"/>
              </a:spcBef>
              <a:buClr>
                <a:srgbClr val="CC0099"/>
              </a:buClr>
              <a:buFont typeface="Wingdings" panose="05000000000000000000" pitchFamily="2" charset="2"/>
              <a:buChar char="ü"/>
            </a:pP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Thời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Lý</a:t>
            </a:r>
            <a:r>
              <a:rPr lang="en-US" sz="4200" dirty="0">
                <a:solidFill>
                  <a:srgbClr val="0000FF"/>
                </a:solidFill>
                <a:latin typeface="Times New Roman" panose="02020603050405020304" pitchFamily="18" charset="0"/>
                <a:cs typeface="Times New Roman" panose="02020603050405020304" pitchFamily="18" charset="0"/>
              </a:rPr>
              <a:t> 3 </a:t>
            </a:r>
            <a:r>
              <a:rPr lang="en-US" sz="4200" dirty="0" err="1">
                <a:solidFill>
                  <a:srgbClr val="0000FF"/>
                </a:solidFill>
                <a:latin typeface="Times New Roman" panose="02020603050405020304" pitchFamily="18" charset="0"/>
                <a:cs typeface="Times New Roman" panose="02020603050405020304" pitchFamily="18" charset="0"/>
              </a:rPr>
              <a:t>khoa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thời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Trần</a:t>
            </a:r>
            <a:r>
              <a:rPr lang="en-US" sz="4200" dirty="0">
                <a:solidFill>
                  <a:srgbClr val="0000FF"/>
                </a:solidFill>
                <a:latin typeface="Times New Roman" panose="02020603050405020304" pitchFamily="18" charset="0"/>
                <a:cs typeface="Times New Roman" panose="02020603050405020304" pitchFamily="18" charset="0"/>
              </a:rPr>
              <a:t> 14 </a:t>
            </a:r>
            <a:r>
              <a:rPr lang="en-US" sz="4200" dirty="0" err="1">
                <a:solidFill>
                  <a:srgbClr val="0000FF"/>
                </a:solidFill>
                <a:latin typeface="Times New Roman" panose="02020603050405020304" pitchFamily="18" charset="0"/>
                <a:cs typeface="Times New Roman" panose="02020603050405020304" pitchFamily="18" charset="0"/>
              </a:rPr>
              <a:t>khoa</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thời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Hồ</a:t>
            </a:r>
            <a:r>
              <a:rPr lang="en-US" sz="4200" dirty="0">
                <a:solidFill>
                  <a:srgbClr val="0000FF"/>
                </a:solidFill>
                <a:latin typeface="Times New Roman" panose="02020603050405020304" pitchFamily="18" charset="0"/>
                <a:cs typeface="Times New Roman" panose="02020603050405020304" pitchFamily="18" charset="0"/>
              </a:rPr>
              <a:t> 2 </a:t>
            </a:r>
            <a:r>
              <a:rPr lang="en-US" sz="4200" dirty="0" err="1">
                <a:solidFill>
                  <a:srgbClr val="0000FF"/>
                </a:solidFill>
                <a:latin typeface="Times New Roman" panose="02020603050405020304" pitchFamily="18" charset="0"/>
                <a:cs typeface="Times New Roman" panose="02020603050405020304" pitchFamily="18" charset="0"/>
              </a:rPr>
              <a:t>khoa</a:t>
            </a:r>
            <a:r>
              <a:rPr lang="en-US" sz="4200" dirty="0">
                <a:solidFill>
                  <a:srgbClr val="0000FF"/>
                </a:solidFill>
                <a:latin typeface="Times New Roman" panose="02020603050405020304" pitchFamily="18" charset="0"/>
                <a:cs typeface="Times New Roman" panose="02020603050405020304" pitchFamily="18" charset="0"/>
              </a:rPr>
              <a:t>.</a:t>
            </a:r>
            <a:endParaRPr lang="en-US" sz="4200" dirty="0">
              <a:solidFill>
                <a:srgbClr val="0000FF"/>
              </a:solidFill>
            </a:endParaRPr>
          </a:p>
        </p:txBody>
      </p:sp>
      <p:pic>
        <p:nvPicPr>
          <p:cNvPr id="102404" name="Picture 4" descr="http://giadinh.vcmedia.vn/Images/Uploaded/Share/2010/03/05/A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5326" y="579438"/>
            <a:ext cx="3241675" cy="43227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022455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02402"/>
                                        </p:tgtEl>
                                        <p:attrNameLst>
                                          <p:attrName>style.visibility</p:attrName>
                                        </p:attrNameLst>
                                      </p:cBhvr>
                                      <p:to>
                                        <p:strVal val="visible"/>
                                      </p:to>
                                    </p:set>
                                    <p:anim calcmode="lin" valueType="num">
                                      <p:cBhvr>
                                        <p:cTn id="7" dur="1000" fill="hold"/>
                                        <p:tgtEl>
                                          <p:spTgt spid="102402"/>
                                        </p:tgtEl>
                                        <p:attrNameLst>
                                          <p:attrName>ppt_w</p:attrName>
                                        </p:attrNameLst>
                                      </p:cBhvr>
                                      <p:tavLst>
                                        <p:tav tm="0">
                                          <p:val>
                                            <p:fltVal val="0"/>
                                          </p:val>
                                        </p:tav>
                                        <p:tav tm="100000">
                                          <p:val>
                                            <p:strVal val="#ppt_w"/>
                                          </p:val>
                                        </p:tav>
                                      </p:tavLst>
                                    </p:anim>
                                    <p:anim calcmode="lin" valueType="num">
                                      <p:cBhvr>
                                        <p:cTn id="8" dur="1000" fill="hold"/>
                                        <p:tgtEl>
                                          <p:spTgt spid="102402"/>
                                        </p:tgtEl>
                                        <p:attrNameLst>
                                          <p:attrName>ppt_h</p:attrName>
                                        </p:attrNameLst>
                                      </p:cBhvr>
                                      <p:tavLst>
                                        <p:tav tm="0">
                                          <p:val>
                                            <p:fltVal val="0"/>
                                          </p:val>
                                        </p:tav>
                                        <p:tav tm="100000">
                                          <p:val>
                                            <p:strVal val="#ppt_h"/>
                                          </p:val>
                                        </p:tav>
                                      </p:tavLst>
                                    </p:anim>
                                    <p:anim calcmode="lin" valueType="num">
                                      <p:cBhvr>
                                        <p:cTn id="9" dur="1000" fill="hold"/>
                                        <p:tgtEl>
                                          <p:spTgt spid="102402"/>
                                        </p:tgtEl>
                                        <p:attrNameLst>
                                          <p:attrName>style.rotation</p:attrName>
                                        </p:attrNameLst>
                                      </p:cBhvr>
                                      <p:tavLst>
                                        <p:tav tm="0">
                                          <p:val>
                                            <p:fltVal val="90"/>
                                          </p:val>
                                        </p:tav>
                                        <p:tav tm="100000">
                                          <p:val>
                                            <p:fltVal val="0"/>
                                          </p:val>
                                        </p:tav>
                                      </p:tavLst>
                                    </p:anim>
                                    <p:animEffect transition="in" filter="fade">
                                      <p:cBhvr>
                                        <p:cTn id="10" dur="1000"/>
                                        <p:tgtEl>
                                          <p:spTgt spid="10240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102403">
                                            <p:txEl>
                                              <p:pRg st="0" end="0"/>
                                            </p:txEl>
                                          </p:spTgt>
                                        </p:tgtEl>
                                        <p:attrNameLst>
                                          <p:attrName>style.visibility</p:attrName>
                                        </p:attrNameLst>
                                      </p:cBhvr>
                                      <p:to>
                                        <p:strVal val="visible"/>
                                      </p:to>
                                    </p:set>
                                    <p:animEffect transition="in" filter="fade">
                                      <p:cBhvr>
                                        <p:cTn id="15" dur="500"/>
                                        <p:tgtEl>
                                          <p:spTgt spid="102403">
                                            <p:txEl>
                                              <p:pRg st="0" end="0"/>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102404"/>
                                        </p:tgtEl>
                                        <p:attrNameLst>
                                          <p:attrName>style.visibility</p:attrName>
                                        </p:attrNameLst>
                                      </p:cBhvr>
                                      <p:to>
                                        <p:strVal val="visible"/>
                                      </p:to>
                                    </p:set>
                                    <p:animEffect transition="in" filter="fade">
                                      <p:cBhvr>
                                        <p:cTn id="18" dur="500"/>
                                        <p:tgtEl>
                                          <p:spTgt spid="10240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02"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2D60164F-5FE9-4B90-97B7-E8290092E7A9}"/>
              </a:ext>
            </a:extLst>
          </p:cNvPr>
          <p:cNvGraphicFramePr/>
          <p:nvPr>
            <p:extLst>
              <p:ext uri="{D42A27DB-BD31-4B8C-83A1-F6EECF244321}">
                <p14:modId xmlns:p14="http://schemas.microsoft.com/office/powerpoint/2010/main" val="822370959"/>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3103452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068947672"/>
              </p:ext>
            </p:extLst>
          </p:nvPr>
        </p:nvGraphicFramePr>
        <p:xfrm>
          <a:off x="509681" y="342588"/>
          <a:ext cx="1000311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6610210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273F9A8D-F8F6-4CC6-B016-E4080AFE829F}"/>
                                            </p:graphicEl>
                                          </p:spTgt>
                                        </p:tgtEl>
                                        <p:attrNameLst>
                                          <p:attrName>style.visibility</p:attrName>
                                        </p:attrNameLst>
                                      </p:cBhvr>
                                      <p:to>
                                        <p:strVal val="visible"/>
                                      </p:to>
                                    </p:set>
                                    <p:anim calcmode="lin" valueType="num">
                                      <p:cBhvr additive="base">
                                        <p:cTn id="7" dur="500" fill="hold"/>
                                        <p:tgtEl>
                                          <p:spTgt spid="2">
                                            <p:graphicEl>
                                              <a:dgm id="{273F9A8D-F8F6-4CC6-B016-E4080AFE829F}"/>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273F9A8D-F8F6-4CC6-B016-E4080AFE829F}"/>
                                            </p:graphicEl>
                                          </p:spTgt>
                                        </p:tgtEl>
                                        <p:attrNameLst>
                                          <p:attrName>ppt_y</p:attrName>
                                        </p:attrNameLst>
                                      </p:cBhvr>
                                      <p:tavLst>
                                        <p:tav tm="0">
                                          <p:val>
                                            <p:strVal val="#ppt_y"/>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8" fill="hold" grpId="0" nodeType="clickEffect">
                                  <p:stCondLst>
                                    <p:cond delay="0"/>
                                  </p:stCondLst>
                                  <p:childTnLst>
                                    <p:set>
                                      <p:cBhvr>
                                        <p:cTn id="12" dur="1" fill="hold">
                                          <p:stCondLst>
                                            <p:cond delay="0"/>
                                          </p:stCondLst>
                                        </p:cTn>
                                        <p:tgtEl>
                                          <p:spTgt spid="2">
                                            <p:graphicEl>
                                              <a:dgm id="{4DF7E78E-FA81-440B-93CF-C86732D016CD}"/>
                                            </p:graphicEl>
                                          </p:spTgt>
                                        </p:tgtEl>
                                        <p:attrNameLst>
                                          <p:attrName>style.visibility</p:attrName>
                                        </p:attrNameLst>
                                      </p:cBhvr>
                                      <p:to>
                                        <p:strVal val="visible"/>
                                      </p:to>
                                    </p:set>
                                    <p:anim calcmode="lin" valueType="num">
                                      <p:cBhvr additive="base">
                                        <p:cTn id="13" dur="500" fill="hold"/>
                                        <p:tgtEl>
                                          <p:spTgt spid="2">
                                            <p:graphicEl>
                                              <a:dgm id="{4DF7E78E-FA81-440B-93CF-C86732D016CD}"/>
                                            </p:graphicEl>
                                          </p:spTgt>
                                        </p:tgtEl>
                                        <p:attrNameLst>
                                          <p:attrName>ppt_x</p:attrName>
                                        </p:attrNameLst>
                                      </p:cBhvr>
                                      <p:tavLst>
                                        <p:tav tm="0">
                                          <p:val>
                                            <p:strVal val="0-#ppt_w/2"/>
                                          </p:val>
                                        </p:tav>
                                        <p:tav tm="100000">
                                          <p:val>
                                            <p:strVal val="#ppt_x"/>
                                          </p:val>
                                        </p:tav>
                                      </p:tavLst>
                                    </p:anim>
                                    <p:anim calcmode="lin" valueType="num">
                                      <p:cBhvr additive="base">
                                        <p:cTn id="14" dur="500" fill="hold"/>
                                        <p:tgtEl>
                                          <p:spTgt spid="2">
                                            <p:graphicEl>
                                              <a:dgm id="{4DF7E78E-FA81-440B-93CF-C86732D016CD}"/>
                                            </p:graphicEl>
                                          </p:spTgt>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2">
                                            <p:graphicEl>
                                              <a:dgm id="{FB582799-E5E0-4761-BC46-6E9DCDDC0A81}"/>
                                            </p:graphicEl>
                                          </p:spTgt>
                                        </p:tgtEl>
                                        <p:attrNameLst>
                                          <p:attrName>style.visibility</p:attrName>
                                        </p:attrNameLst>
                                      </p:cBhvr>
                                      <p:to>
                                        <p:strVal val="visible"/>
                                      </p:to>
                                    </p:set>
                                    <p:anim calcmode="lin" valueType="num">
                                      <p:cBhvr additive="base">
                                        <p:cTn id="17" dur="500" fill="hold"/>
                                        <p:tgtEl>
                                          <p:spTgt spid="2">
                                            <p:graphicEl>
                                              <a:dgm id="{FB582799-E5E0-4761-BC46-6E9DCDDC0A8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FB582799-E5E0-4761-BC46-6E9DCDDC0A8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8908BB11-47CA-49BD-803F-9214FD02A8ED}"/>
                                            </p:graphicEl>
                                          </p:spTgt>
                                        </p:tgtEl>
                                        <p:attrNameLst>
                                          <p:attrName>style.visibility</p:attrName>
                                        </p:attrNameLst>
                                      </p:cBhvr>
                                      <p:to>
                                        <p:strVal val="visible"/>
                                      </p:to>
                                    </p:set>
                                    <p:anim calcmode="lin" valueType="num">
                                      <p:cBhvr additive="base">
                                        <p:cTn id="23" dur="500" fill="hold"/>
                                        <p:tgtEl>
                                          <p:spTgt spid="2">
                                            <p:graphicEl>
                                              <a:dgm id="{8908BB11-47CA-49BD-803F-9214FD02A8ED}"/>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8908BB11-47CA-49BD-803F-9214FD02A8ED}"/>
                                            </p:graphicEl>
                                          </p:spTgt>
                                        </p:tgtEl>
                                        <p:attrNameLst>
                                          <p:attrName>ppt_y</p:attrName>
                                        </p:attrNameLst>
                                      </p:cBhvr>
                                      <p:tavLst>
                                        <p:tav tm="0">
                                          <p:val>
                                            <p:strVal val="#ppt_y"/>
                                          </p:val>
                                        </p:tav>
                                        <p:tav tm="100000">
                                          <p:val>
                                            <p:strVal val="#ppt_y"/>
                                          </p:val>
                                        </p:tav>
                                      </p:tavLst>
                                    </p:anim>
                                  </p:childTnLst>
                                </p:cTn>
                              </p:par>
                              <p:par>
                                <p:cTn id="25" presetID="2" presetClass="entr" presetSubtype="8" fill="hold" grpId="0" nodeType="withEffect">
                                  <p:stCondLst>
                                    <p:cond delay="0"/>
                                  </p:stCondLst>
                                  <p:childTnLst>
                                    <p:set>
                                      <p:cBhvr>
                                        <p:cTn id="26" dur="1" fill="hold">
                                          <p:stCondLst>
                                            <p:cond delay="0"/>
                                          </p:stCondLst>
                                        </p:cTn>
                                        <p:tgtEl>
                                          <p:spTgt spid="2">
                                            <p:graphicEl>
                                              <a:dgm id="{EED867B5-4873-43FE-A841-741C27F238CE}"/>
                                            </p:graphicEl>
                                          </p:spTgt>
                                        </p:tgtEl>
                                        <p:attrNameLst>
                                          <p:attrName>style.visibility</p:attrName>
                                        </p:attrNameLst>
                                      </p:cBhvr>
                                      <p:to>
                                        <p:strVal val="visible"/>
                                      </p:to>
                                    </p:set>
                                    <p:anim calcmode="lin" valueType="num">
                                      <p:cBhvr additive="base">
                                        <p:cTn id="27" dur="500" fill="hold"/>
                                        <p:tgtEl>
                                          <p:spTgt spid="2">
                                            <p:graphicEl>
                                              <a:dgm id="{EED867B5-4873-43FE-A841-741C27F238CE}"/>
                                            </p:graphicEl>
                                          </p:spTgt>
                                        </p:tgtEl>
                                        <p:attrNameLst>
                                          <p:attrName>ppt_x</p:attrName>
                                        </p:attrNameLst>
                                      </p:cBhvr>
                                      <p:tavLst>
                                        <p:tav tm="0">
                                          <p:val>
                                            <p:strVal val="0-#ppt_w/2"/>
                                          </p:val>
                                        </p:tav>
                                        <p:tav tm="100000">
                                          <p:val>
                                            <p:strVal val="#ppt_x"/>
                                          </p:val>
                                        </p:tav>
                                      </p:tavLst>
                                    </p:anim>
                                    <p:anim calcmode="lin" valueType="num">
                                      <p:cBhvr additive="base">
                                        <p:cTn id="28" dur="500" fill="hold"/>
                                        <p:tgtEl>
                                          <p:spTgt spid="2">
                                            <p:graphicEl>
                                              <a:dgm id="{EED867B5-4873-43FE-A841-741C27F238CE}"/>
                                            </p:graphicEl>
                                          </p:spTgt>
                                        </p:tgtEl>
                                        <p:attrNameLst>
                                          <p:attrName>ppt_y</p:attrName>
                                        </p:attrNameLst>
                                      </p:cBhvr>
                                      <p:tavLst>
                                        <p:tav tm="0">
                                          <p:val>
                                            <p:strVal val="#ppt_y"/>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8" fill="hold" grpId="0" nodeType="clickEffect">
                                  <p:stCondLst>
                                    <p:cond delay="0"/>
                                  </p:stCondLst>
                                  <p:childTnLst>
                                    <p:set>
                                      <p:cBhvr>
                                        <p:cTn id="32" dur="1" fill="hold">
                                          <p:stCondLst>
                                            <p:cond delay="0"/>
                                          </p:stCondLst>
                                        </p:cTn>
                                        <p:tgtEl>
                                          <p:spTgt spid="2">
                                            <p:graphicEl>
                                              <a:dgm id="{0FD61B73-7CD4-4B0A-9D32-EA94EB71E35D}"/>
                                            </p:graphicEl>
                                          </p:spTgt>
                                        </p:tgtEl>
                                        <p:attrNameLst>
                                          <p:attrName>style.visibility</p:attrName>
                                        </p:attrNameLst>
                                      </p:cBhvr>
                                      <p:to>
                                        <p:strVal val="visible"/>
                                      </p:to>
                                    </p:set>
                                    <p:anim calcmode="lin" valueType="num">
                                      <p:cBhvr additive="base">
                                        <p:cTn id="33" dur="500" fill="hold"/>
                                        <p:tgtEl>
                                          <p:spTgt spid="2">
                                            <p:graphicEl>
                                              <a:dgm id="{0FD61B73-7CD4-4B0A-9D32-EA94EB71E35D}"/>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0FD61B73-7CD4-4B0A-9D32-EA94EB71E35D}"/>
                                            </p:graphicEl>
                                          </p:spTgt>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2">
                                            <p:graphicEl>
                                              <a:dgm id="{60EB736B-3CD1-43F5-8E9C-5D81C6BD656F}"/>
                                            </p:graphicEl>
                                          </p:spTgt>
                                        </p:tgtEl>
                                        <p:attrNameLst>
                                          <p:attrName>style.visibility</p:attrName>
                                        </p:attrNameLst>
                                      </p:cBhvr>
                                      <p:to>
                                        <p:strVal val="visible"/>
                                      </p:to>
                                    </p:set>
                                    <p:anim calcmode="lin" valueType="num">
                                      <p:cBhvr additive="base">
                                        <p:cTn id="37" dur="500" fill="hold"/>
                                        <p:tgtEl>
                                          <p:spTgt spid="2">
                                            <p:graphicEl>
                                              <a:dgm id="{60EB736B-3CD1-43F5-8E9C-5D81C6BD656F}"/>
                                            </p:graphicEl>
                                          </p:spTgt>
                                        </p:tgtEl>
                                        <p:attrNameLst>
                                          <p:attrName>ppt_x</p:attrName>
                                        </p:attrNameLst>
                                      </p:cBhvr>
                                      <p:tavLst>
                                        <p:tav tm="0">
                                          <p:val>
                                            <p:strVal val="0-#ppt_w/2"/>
                                          </p:val>
                                        </p:tav>
                                        <p:tav tm="100000">
                                          <p:val>
                                            <p:strVal val="#ppt_x"/>
                                          </p:val>
                                        </p:tav>
                                      </p:tavLst>
                                    </p:anim>
                                    <p:anim calcmode="lin" valueType="num">
                                      <p:cBhvr additive="base">
                                        <p:cTn id="38" dur="500" fill="hold"/>
                                        <p:tgtEl>
                                          <p:spTgt spid="2">
                                            <p:graphicEl>
                                              <a:dgm id="{60EB736B-3CD1-43F5-8E9C-5D81C6BD656F}"/>
                                            </p:graphicEl>
                                          </p:spTgt>
                                        </p:tgtEl>
                                        <p:attrNameLst>
                                          <p:attrName>ppt_y</p:attrName>
                                        </p:attrNameLst>
                                      </p:cBhvr>
                                      <p:tavLst>
                                        <p:tav tm="0">
                                          <p:val>
                                            <p:strVal val="#ppt_y"/>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8" fill="hold" grpId="0" nodeType="clickEffect">
                                  <p:stCondLst>
                                    <p:cond delay="0"/>
                                  </p:stCondLst>
                                  <p:childTnLst>
                                    <p:set>
                                      <p:cBhvr>
                                        <p:cTn id="42" dur="1" fill="hold">
                                          <p:stCondLst>
                                            <p:cond delay="0"/>
                                          </p:stCondLst>
                                        </p:cTn>
                                        <p:tgtEl>
                                          <p:spTgt spid="2">
                                            <p:graphicEl>
                                              <a:dgm id="{6B325B0C-8B13-4D12-8323-95134482EF50}"/>
                                            </p:graphicEl>
                                          </p:spTgt>
                                        </p:tgtEl>
                                        <p:attrNameLst>
                                          <p:attrName>style.visibility</p:attrName>
                                        </p:attrNameLst>
                                      </p:cBhvr>
                                      <p:to>
                                        <p:strVal val="visible"/>
                                      </p:to>
                                    </p:set>
                                    <p:anim calcmode="lin" valueType="num">
                                      <p:cBhvr additive="base">
                                        <p:cTn id="43" dur="500" fill="hold"/>
                                        <p:tgtEl>
                                          <p:spTgt spid="2">
                                            <p:graphicEl>
                                              <a:dgm id="{6B325B0C-8B13-4D12-8323-95134482EF50}"/>
                                            </p:graphicEl>
                                          </p:spTgt>
                                        </p:tgtEl>
                                        <p:attrNameLst>
                                          <p:attrName>ppt_x</p:attrName>
                                        </p:attrNameLst>
                                      </p:cBhvr>
                                      <p:tavLst>
                                        <p:tav tm="0">
                                          <p:val>
                                            <p:strVal val="0-#ppt_w/2"/>
                                          </p:val>
                                        </p:tav>
                                        <p:tav tm="100000">
                                          <p:val>
                                            <p:strVal val="#ppt_x"/>
                                          </p:val>
                                        </p:tav>
                                      </p:tavLst>
                                    </p:anim>
                                    <p:anim calcmode="lin" valueType="num">
                                      <p:cBhvr additive="base">
                                        <p:cTn id="44" dur="500" fill="hold"/>
                                        <p:tgtEl>
                                          <p:spTgt spid="2">
                                            <p:graphicEl>
                                              <a:dgm id="{6B325B0C-8B13-4D12-8323-95134482EF50}"/>
                                            </p:graphicEl>
                                          </p:spTgt>
                                        </p:tgtEl>
                                        <p:attrNameLst>
                                          <p:attrName>ppt_y</p:attrName>
                                        </p:attrNameLst>
                                      </p:cBhvr>
                                      <p:tavLst>
                                        <p:tav tm="0">
                                          <p:val>
                                            <p:strVal val="#ppt_y"/>
                                          </p:val>
                                        </p:tav>
                                        <p:tav tm="100000">
                                          <p:val>
                                            <p:strVal val="#ppt_y"/>
                                          </p:val>
                                        </p:tav>
                                      </p:tavLst>
                                    </p:anim>
                                  </p:childTnLst>
                                </p:cTn>
                              </p:par>
                              <p:par>
                                <p:cTn id="45" presetID="2" presetClass="entr" presetSubtype="8" fill="hold" grpId="0" nodeType="withEffect">
                                  <p:stCondLst>
                                    <p:cond delay="0"/>
                                  </p:stCondLst>
                                  <p:childTnLst>
                                    <p:set>
                                      <p:cBhvr>
                                        <p:cTn id="46" dur="1" fill="hold">
                                          <p:stCondLst>
                                            <p:cond delay="0"/>
                                          </p:stCondLst>
                                        </p:cTn>
                                        <p:tgtEl>
                                          <p:spTgt spid="2">
                                            <p:graphicEl>
                                              <a:dgm id="{A11CC42C-34FF-4180-B0E7-3B8D3C61BD75}"/>
                                            </p:graphicEl>
                                          </p:spTgt>
                                        </p:tgtEl>
                                        <p:attrNameLst>
                                          <p:attrName>style.visibility</p:attrName>
                                        </p:attrNameLst>
                                      </p:cBhvr>
                                      <p:to>
                                        <p:strVal val="visible"/>
                                      </p:to>
                                    </p:set>
                                    <p:anim calcmode="lin" valueType="num">
                                      <p:cBhvr additive="base">
                                        <p:cTn id="47" dur="500" fill="hold"/>
                                        <p:tgtEl>
                                          <p:spTgt spid="2">
                                            <p:graphicEl>
                                              <a:dgm id="{A11CC42C-34FF-4180-B0E7-3B8D3C61BD75}"/>
                                            </p:graphicEl>
                                          </p:spTgt>
                                        </p:tgtEl>
                                        <p:attrNameLst>
                                          <p:attrName>ppt_x</p:attrName>
                                        </p:attrNameLst>
                                      </p:cBhvr>
                                      <p:tavLst>
                                        <p:tav tm="0">
                                          <p:val>
                                            <p:strVal val="0-#ppt_w/2"/>
                                          </p:val>
                                        </p:tav>
                                        <p:tav tm="100000">
                                          <p:val>
                                            <p:strVal val="#ppt_x"/>
                                          </p:val>
                                        </p:tav>
                                      </p:tavLst>
                                    </p:anim>
                                    <p:anim calcmode="lin" valueType="num">
                                      <p:cBhvr additive="base">
                                        <p:cTn id="48" dur="500" fill="hold"/>
                                        <p:tgtEl>
                                          <p:spTgt spid="2">
                                            <p:graphicEl>
                                              <a:dgm id="{A11CC42C-34FF-4180-B0E7-3B8D3C61BD75}"/>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3" name="Rectangle 7"/>
          <p:cNvSpPr>
            <a:spLocks noChangeArrowheads="1"/>
          </p:cNvSpPr>
          <p:nvPr/>
        </p:nvSpPr>
        <p:spPr bwMode="auto">
          <a:xfrm>
            <a:off x="1641475" y="2133600"/>
            <a:ext cx="89916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200" dirty="0" err="1">
                <a:solidFill>
                  <a:srgbClr val="0000FF"/>
                </a:solidFill>
                <a:latin typeface="Times New Roman" panose="02020603050405020304" pitchFamily="18" charset="0"/>
                <a:cs typeface="Times New Roman" panose="02020603050405020304" pitchFamily="18" charset="0"/>
              </a:rPr>
              <a:t>Năm</a:t>
            </a:r>
            <a:r>
              <a:rPr lang="en-US" sz="4200" dirty="0">
                <a:solidFill>
                  <a:srgbClr val="0000FF"/>
                </a:solidFill>
                <a:latin typeface="Times New Roman" panose="02020603050405020304" pitchFamily="18" charset="0"/>
                <a:cs typeface="Times New Roman" panose="02020603050405020304" pitchFamily="18" charset="0"/>
              </a:rPr>
              <a:t> 1075, </a:t>
            </a:r>
            <a:r>
              <a:rPr lang="en-US" sz="4200" dirty="0" err="1">
                <a:solidFill>
                  <a:srgbClr val="0000FF"/>
                </a:solidFill>
                <a:latin typeface="Times New Roman" panose="02020603050405020304" pitchFamily="18" charset="0"/>
                <a:cs typeface="Times New Roman" panose="02020603050405020304" pitchFamily="18" charset="0"/>
              </a:rPr>
              <a:t>nhà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Tống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có</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âm</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mưu</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xâm</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lược</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Đại</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Việt</a:t>
            </a:r>
            <a:r>
              <a:rPr lang="en-US" sz="4200" dirty="0">
                <a:solidFill>
                  <a:srgbClr val="0000FF"/>
                </a:solidFill>
                <a:latin typeface="Times New Roman" panose="02020603050405020304" pitchFamily="18" charset="0"/>
                <a:cs typeface="Times New Roman" panose="02020603050405020304" pitchFamily="18" charset="0"/>
              </a:rPr>
              <a:t>. </a:t>
            </a:r>
          </a:p>
        </p:txBody>
      </p:sp>
      <p:sp>
        <p:nvSpPr>
          <p:cNvPr id="22534" name="Rectangle 8"/>
          <p:cNvSpPr>
            <a:spLocks noChangeArrowheads="1"/>
          </p:cNvSpPr>
          <p:nvPr/>
        </p:nvSpPr>
        <p:spPr bwMode="auto">
          <a:xfrm>
            <a:off x="2565400" y="836614"/>
            <a:ext cx="7848600"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sz="4000" b="1" u="sng" dirty="0" err="1">
                <a:solidFill>
                  <a:srgbClr val="006600"/>
                </a:solidFill>
                <a:latin typeface="Times New Roman" panose="02020603050405020304" pitchFamily="18" charset="0"/>
                <a:cs typeface="Times New Roman" panose="02020603050405020304" pitchFamily="18" charset="0"/>
              </a:rPr>
              <a:t>Chống</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quân</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Tống</a:t>
            </a:r>
            <a:r>
              <a:rPr lang="en-US" sz="4000" b="1" u="sng" dirty="0">
                <a:solidFill>
                  <a:srgbClr val="006600"/>
                </a:solidFill>
                <a:latin typeface="Times New Roman" panose="02020603050405020304" pitchFamily="18" charset="0"/>
                <a:cs typeface="Times New Roman" panose="02020603050405020304" pitchFamily="18" charset="0"/>
              </a:rPr>
              <a:t> </a:t>
            </a:r>
            <a:r>
              <a:rPr lang="en-US" sz="4000" b="1" u="sng" dirty="0" err="1">
                <a:solidFill>
                  <a:srgbClr val="006600"/>
                </a:solidFill>
                <a:latin typeface="Times New Roman" panose="02020603050405020304" pitchFamily="18" charset="0"/>
                <a:cs typeface="Times New Roman" panose="02020603050405020304" pitchFamily="18" charset="0"/>
              </a:rPr>
              <a:t>xâm</a:t>
            </a:r>
            <a:r>
              <a:rPr lang="en-US" sz="4000" b="1" u="sng" dirty="0">
                <a:solidFill>
                  <a:srgbClr val="006600"/>
                </a:solidFill>
                <a:latin typeface="Times New Roman" panose="02020603050405020304" pitchFamily="18" charset="0"/>
                <a:cs typeface="Times New Roman" panose="02020603050405020304" pitchFamily="18" charset="0"/>
              </a:rPr>
              <a:t> l</a:t>
            </a:r>
            <a:r>
              <a:rPr lang="vi-VN" sz="4000" b="1" u="sng" dirty="0">
                <a:solidFill>
                  <a:srgbClr val="006600"/>
                </a:solidFill>
                <a:latin typeface="Times New Roman" panose="02020603050405020304" pitchFamily="18" charset="0"/>
                <a:cs typeface="Times New Roman" panose="02020603050405020304" pitchFamily="18" charset="0"/>
              </a:rPr>
              <a:t>ược</a:t>
            </a:r>
            <a:r>
              <a:rPr lang="en-US" sz="4000" b="1" u="sng" dirty="0">
                <a:solidFill>
                  <a:srgbClr val="006600"/>
                </a:solidFill>
                <a:latin typeface="Times New Roman" panose="02020603050405020304" pitchFamily="18" charset="0"/>
                <a:cs typeface="Times New Roman" panose="02020603050405020304" pitchFamily="18" charset="0"/>
              </a:rPr>
              <a:t> 1075</a:t>
            </a:r>
          </a:p>
        </p:txBody>
      </p:sp>
      <p:pic>
        <p:nvPicPr>
          <p:cNvPr id="103429" name="Picture 10" descr="VIET SU BANG TR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9750" y="3862388"/>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3430" name="Picture 8" descr="VIET SU BANG TR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91263" y="3898900"/>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55038049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22533"/>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2534"/>
                                        </p:tgtEl>
                                        <p:attrNameLst>
                                          <p:attrName>style.visibility</p:attrName>
                                        </p:attrNameLst>
                                      </p:cBhvr>
                                      <p:to>
                                        <p:strVal val="visible"/>
                                      </p:to>
                                    </p:set>
                                  </p:childTnLst>
                                </p:cTn>
                              </p:par>
                              <p:par>
                                <p:cTn id="10" presetID="10" presetClass="entr" presetSubtype="0" fill="hold" nodeType="withEffect">
                                  <p:stCondLst>
                                    <p:cond delay="0"/>
                                  </p:stCondLst>
                                  <p:childTnLst>
                                    <p:set>
                                      <p:cBhvr>
                                        <p:cTn id="11" dur="1" fill="hold">
                                          <p:stCondLst>
                                            <p:cond delay="0"/>
                                          </p:stCondLst>
                                        </p:cTn>
                                        <p:tgtEl>
                                          <p:spTgt spid="103429"/>
                                        </p:tgtEl>
                                        <p:attrNameLst>
                                          <p:attrName>style.visibility</p:attrName>
                                        </p:attrNameLst>
                                      </p:cBhvr>
                                      <p:to>
                                        <p:strVal val="visible"/>
                                      </p:to>
                                    </p:set>
                                    <p:animEffect transition="in" filter="fade">
                                      <p:cBhvr>
                                        <p:cTn id="12" dur="500"/>
                                        <p:tgtEl>
                                          <p:spTgt spid="103429"/>
                                        </p:tgtEl>
                                      </p:cBhvr>
                                    </p:animEffect>
                                  </p:childTnLst>
                                </p:cTn>
                              </p:par>
                              <p:par>
                                <p:cTn id="13" presetID="10" presetClass="entr" presetSubtype="0" fill="hold" nodeType="withEffect">
                                  <p:stCondLst>
                                    <p:cond delay="0"/>
                                  </p:stCondLst>
                                  <p:childTnLst>
                                    <p:set>
                                      <p:cBhvr>
                                        <p:cTn id="14" dur="1" fill="hold">
                                          <p:stCondLst>
                                            <p:cond delay="0"/>
                                          </p:stCondLst>
                                        </p:cTn>
                                        <p:tgtEl>
                                          <p:spTgt spid="103430"/>
                                        </p:tgtEl>
                                        <p:attrNameLst>
                                          <p:attrName>style.visibility</p:attrName>
                                        </p:attrNameLst>
                                      </p:cBhvr>
                                      <p:to>
                                        <p:strVal val="visible"/>
                                      </p:to>
                                    </p:set>
                                    <p:animEffect transition="in" filter="fade">
                                      <p:cBhvr>
                                        <p:cTn id="15" dur="500"/>
                                        <p:tgtEl>
                                          <p:spTgt spid="1034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3" grpId="0" autoUpdateAnimBg="0"/>
      <p:bldP spid="22534" grpId="0"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4450" name="Picture 14" descr="VIET SU BANG TRAN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72200" y="3862388"/>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4451" name="Rectangle 5"/>
          <p:cNvSpPr>
            <a:spLocks noChangeArrowheads="1"/>
          </p:cNvSpPr>
          <p:nvPr/>
        </p:nvSpPr>
        <p:spPr bwMode="auto">
          <a:xfrm>
            <a:off x="1981200" y="533400"/>
            <a:ext cx="8458200" cy="1384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200" dirty="0" err="1">
                <a:solidFill>
                  <a:srgbClr val="0000FF"/>
                </a:solidFill>
                <a:latin typeface="Times New Roman" panose="02020603050405020304" pitchFamily="18" charset="0"/>
                <a:cs typeface="Times New Roman" panose="02020603050405020304" pitchFamily="18" charset="0"/>
              </a:rPr>
              <a:t>Mùa</a:t>
            </a:r>
            <a:r>
              <a:rPr lang="en-US" sz="4200" dirty="0">
                <a:solidFill>
                  <a:srgbClr val="0000FF"/>
                </a:solidFill>
                <a:latin typeface="Times New Roman" panose="02020603050405020304" pitchFamily="18" charset="0"/>
                <a:cs typeface="Times New Roman" panose="02020603050405020304" pitchFamily="18" charset="0"/>
              </a:rPr>
              <a:t> Thu </a:t>
            </a:r>
            <a:r>
              <a:rPr lang="en-US" sz="4200" dirty="0" err="1">
                <a:solidFill>
                  <a:srgbClr val="0000FF"/>
                </a:solidFill>
                <a:latin typeface="Times New Roman" panose="02020603050405020304" pitchFamily="18" charset="0"/>
                <a:cs typeface="Times New Roman" panose="02020603050405020304" pitchFamily="18" charset="0"/>
              </a:rPr>
              <a:t>năm</a:t>
            </a:r>
            <a:r>
              <a:rPr lang="en-US" sz="4200" dirty="0">
                <a:solidFill>
                  <a:srgbClr val="0000FF"/>
                </a:solidFill>
                <a:latin typeface="Times New Roman" panose="02020603050405020304" pitchFamily="18" charset="0"/>
                <a:cs typeface="Times New Roman" panose="02020603050405020304" pitchFamily="18" charset="0"/>
              </a:rPr>
              <a:t> 1076, </a:t>
            </a:r>
            <a:r>
              <a:rPr lang="en-US" sz="4200" dirty="0" err="1">
                <a:solidFill>
                  <a:srgbClr val="0000FF"/>
                </a:solidFill>
                <a:latin typeface="Times New Roman" panose="02020603050405020304" pitchFamily="18" charset="0"/>
                <a:cs typeface="Times New Roman" panose="02020603050405020304" pitchFamily="18" charset="0"/>
              </a:rPr>
              <a:t>nhà</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Tống</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cho</a:t>
            </a:r>
            <a:r>
              <a:rPr lang="en-US" sz="4200" dirty="0">
                <a:solidFill>
                  <a:srgbClr val="0000FF"/>
                </a:solidFill>
                <a:latin typeface="Times New Roman" panose="02020603050405020304" pitchFamily="18" charset="0"/>
                <a:cs typeface="Times New Roman" panose="02020603050405020304" pitchFamily="18" charset="0"/>
              </a:rPr>
              <a:t> 10 </a:t>
            </a:r>
            <a:r>
              <a:rPr lang="en-US" sz="4200" dirty="0" err="1">
                <a:solidFill>
                  <a:srgbClr val="0000FF"/>
                </a:solidFill>
                <a:latin typeface="Times New Roman" panose="02020603050405020304" pitchFamily="18" charset="0"/>
                <a:cs typeface="Times New Roman" panose="02020603050405020304" pitchFamily="18" charset="0"/>
              </a:rPr>
              <a:t>vạn</a:t>
            </a:r>
            <a:r>
              <a:rPr lang="en-US" sz="4200" dirty="0">
                <a:solidFill>
                  <a:srgbClr val="0000FF"/>
                </a:solidFill>
                <a:latin typeface="Times New Roman" panose="02020603050405020304" pitchFamily="18" charset="0"/>
                <a:cs typeface="Times New Roman" panose="02020603050405020304" pitchFamily="18" charset="0"/>
              </a:rPr>
              <a:t> </a:t>
            </a:r>
            <a:r>
              <a:rPr lang="en-US" sz="4200" dirty="0" err="1">
                <a:solidFill>
                  <a:srgbClr val="0000FF"/>
                </a:solidFill>
                <a:latin typeface="Times New Roman" panose="02020603050405020304" pitchFamily="18" charset="0"/>
                <a:cs typeface="Times New Roman" panose="02020603050405020304" pitchFamily="18" charset="0"/>
              </a:rPr>
              <a:t>quân</a:t>
            </a:r>
            <a:r>
              <a:rPr lang="en-US" sz="4200" dirty="0">
                <a:solidFill>
                  <a:srgbClr val="0000FF"/>
                </a:solidFill>
                <a:latin typeface="Times New Roman" panose="02020603050405020304" pitchFamily="18" charset="0"/>
                <a:cs typeface="Times New Roman" panose="02020603050405020304" pitchFamily="18" charset="0"/>
              </a:rPr>
              <a:t> sang </a:t>
            </a:r>
            <a:r>
              <a:rPr lang="en-US" sz="4200" dirty="0" err="1">
                <a:solidFill>
                  <a:srgbClr val="0000FF"/>
                </a:solidFill>
                <a:latin typeface="Times New Roman" panose="02020603050405020304" pitchFamily="18" charset="0"/>
                <a:cs typeface="Times New Roman" panose="02020603050405020304" pitchFamily="18" charset="0"/>
              </a:rPr>
              <a:t>xâm</a:t>
            </a:r>
            <a:r>
              <a:rPr lang="en-US" sz="4200" dirty="0">
                <a:solidFill>
                  <a:srgbClr val="0000FF"/>
                </a:solidFill>
                <a:latin typeface="Times New Roman" panose="02020603050405020304" pitchFamily="18" charset="0"/>
                <a:cs typeface="Times New Roman" panose="02020603050405020304" pitchFamily="18" charset="0"/>
              </a:rPr>
              <a:t> l</a:t>
            </a:r>
            <a:r>
              <a:rPr lang="vi-VN" sz="4200" dirty="0">
                <a:solidFill>
                  <a:srgbClr val="0000FF"/>
                </a:solidFill>
                <a:latin typeface="Times New Roman" panose="02020603050405020304" pitchFamily="18" charset="0"/>
                <a:cs typeface="Times New Roman" panose="02020603050405020304" pitchFamily="18" charset="0"/>
              </a:rPr>
              <a:t>ược</a:t>
            </a:r>
            <a:r>
              <a:rPr lang="en-US" sz="4200" dirty="0">
                <a:solidFill>
                  <a:srgbClr val="0000FF"/>
                </a:solidFill>
                <a:latin typeface="Times New Roman" panose="02020603050405020304" pitchFamily="18" charset="0"/>
                <a:cs typeface="Times New Roman" panose="02020603050405020304" pitchFamily="18" charset="0"/>
              </a:rPr>
              <a:t> n</a:t>
            </a:r>
            <a:r>
              <a:rPr lang="vi-VN" sz="4200" dirty="0">
                <a:solidFill>
                  <a:srgbClr val="0000FF"/>
                </a:solidFill>
                <a:latin typeface="Times New Roman" panose="02020603050405020304" pitchFamily="18" charset="0"/>
                <a:cs typeface="Times New Roman" panose="02020603050405020304" pitchFamily="18" charset="0"/>
              </a:rPr>
              <a:t>ước</a:t>
            </a:r>
            <a:r>
              <a:rPr lang="en-US" sz="4200" dirty="0">
                <a:solidFill>
                  <a:srgbClr val="0000FF"/>
                </a:solidFill>
                <a:latin typeface="Times New Roman" panose="02020603050405020304" pitchFamily="18" charset="0"/>
                <a:cs typeface="Times New Roman" panose="02020603050405020304" pitchFamily="18" charset="0"/>
              </a:rPr>
              <a:t> ta. </a:t>
            </a:r>
            <a:endParaRPr lang="en-US" sz="4200" dirty="0"/>
          </a:p>
        </p:txBody>
      </p:sp>
      <p:pic>
        <p:nvPicPr>
          <p:cNvPr id="104452" name="Picture 12" descr="VIET SU BANG TRA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562100" y="1917700"/>
            <a:ext cx="4267200" cy="2628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158739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4451"/>
                                        </p:tgtEl>
                                        <p:attrNameLst>
                                          <p:attrName>style.visibility</p:attrName>
                                        </p:attrNameLst>
                                      </p:cBhvr>
                                      <p:to>
                                        <p:strVal val="visible"/>
                                      </p:to>
                                    </p:set>
                                    <p:animEffect transition="in" filter="fade">
                                      <p:cBhvr>
                                        <p:cTn id="7" dur="500"/>
                                        <p:tgtEl>
                                          <p:spTgt spid="104451"/>
                                        </p:tgtEl>
                                      </p:cBhvr>
                                    </p:animEffect>
                                  </p:childTnLst>
                                </p:cTn>
                              </p:par>
                              <p:par>
                                <p:cTn id="8" presetID="10" presetClass="entr" presetSubtype="0" fill="hold" nodeType="withEffect">
                                  <p:stCondLst>
                                    <p:cond delay="0"/>
                                  </p:stCondLst>
                                  <p:childTnLst>
                                    <p:set>
                                      <p:cBhvr>
                                        <p:cTn id="9" dur="1" fill="hold">
                                          <p:stCondLst>
                                            <p:cond delay="0"/>
                                          </p:stCondLst>
                                        </p:cTn>
                                        <p:tgtEl>
                                          <p:spTgt spid="104452"/>
                                        </p:tgtEl>
                                        <p:attrNameLst>
                                          <p:attrName>style.visibility</p:attrName>
                                        </p:attrNameLst>
                                      </p:cBhvr>
                                      <p:to>
                                        <p:strVal val="visible"/>
                                      </p:to>
                                    </p:set>
                                    <p:animEffect transition="in" filter="fade">
                                      <p:cBhvr>
                                        <p:cTn id="10" dur="500"/>
                                        <p:tgtEl>
                                          <p:spTgt spid="104452"/>
                                        </p:tgtEl>
                                      </p:cBhvr>
                                    </p:animEffect>
                                  </p:childTnLst>
                                </p:cTn>
                              </p:par>
                              <p:par>
                                <p:cTn id="11" presetID="10" presetClass="entr" presetSubtype="0" fill="hold" nodeType="withEffect">
                                  <p:stCondLst>
                                    <p:cond delay="0"/>
                                  </p:stCondLst>
                                  <p:childTnLst>
                                    <p:set>
                                      <p:cBhvr>
                                        <p:cTn id="12" dur="1" fill="hold">
                                          <p:stCondLst>
                                            <p:cond delay="0"/>
                                          </p:stCondLst>
                                        </p:cTn>
                                        <p:tgtEl>
                                          <p:spTgt spid="104450"/>
                                        </p:tgtEl>
                                        <p:attrNameLst>
                                          <p:attrName>style.visibility</p:attrName>
                                        </p:attrNameLst>
                                      </p:cBhvr>
                                      <p:to>
                                        <p:strVal val="visible"/>
                                      </p:to>
                                    </p:set>
                                    <p:animEffect transition="in" filter="fade">
                                      <p:cBhvr>
                                        <p:cTn id="13" dur="500"/>
                                        <p:tgtEl>
                                          <p:spTgt spid="1044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451"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474CEF5F-75A8-4C17-89DD-D33F3F2176C0}"/>
              </a:ext>
            </a:extLst>
          </p:cNvPr>
          <p:cNvGraphicFramePr/>
          <p:nvPr>
            <p:extLst>
              <p:ext uri="{D42A27DB-BD31-4B8C-83A1-F6EECF244321}">
                <p14:modId xmlns:p14="http://schemas.microsoft.com/office/powerpoint/2010/main" val="1800011685"/>
              </p:ext>
            </p:extLst>
          </p:nvPr>
        </p:nvGraphicFramePr>
        <p:xfrm>
          <a:off x="2032000" y="719666"/>
          <a:ext cx="9931400" cy="54906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4439571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7C8A8B5E-C579-4E48-BE1D-5130BEA559A5}"/>
              </a:ext>
            </a:extLst>
          </p:cNvPr>
          <p:cNvGraphicFramePr/>
          <p:nvPr>
            <p:extLst>
              <p:ext uri="{D42A27DB-BD31-4B8C-83A1-F6EECF244321}">
                <p14:modId xmlns:p14="http://schemas.microsoft.com/office/powerpoint/2010/main" val="919915966"/>
              </p:ext>
            </p:extLst>
          </p:nvPr>
        </p:nvGraphicFramePr>
        <p:xfrm>
          <a:off x="352425" y="76199"/>
          <a:ext cx="11610975" cy="669607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653425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18E577F0-70B9-45D0-B13C-BCEAF4F56CFC}"/>
                                            </p:graphicEl>
                                          </p:spTgt>
                                        </p:tgtEl>
                                        <p:attrNameLst>
                                          <p:attrName>style.visibility</p:attrName>
                                        </p:attrNameLst>
                                      </p:cBhvr>
                                      <p:to>
                                        <p:strVal val="visible"/>
                                      </p:to>
                                    </p:set>
                                    <p:animEffect transition="in" filter="fade">
                                      <p:cBhvr>
                                        <p:cTn id="7" dur="500"/>
                                        <p:tgtEl>
                                          <p:spTgt spid="2">
                                            <p:graphicEl>
                                              <a:dgm id="{18E577F0-70B9-45D0-B13C-BCEAF4F56CF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C7FEDC51-03B8-4393-BC83-D934F3ADAD77}"/>
                                            </p:graphicEl>
                                          </p:spTgt>
                                        </p:tgtEl>
                                        <p:attrNameLst>
                                          <p:attrName>style.visibility</p:attrName>
                                        </p:attrNameLst>
                                      </p:cBhvr>
                                      <p:to>
                                        <p:strVal val="visible"/>
                                      </p:to>
                                    </p:set>
                                    <p:animEffect transition="in" filter="fade">
                                      <p:cBhvr>
                                        <p:cTn id="12" dur="500"/>
                                        <p:tgtEl>
                                          <p:spTgt spid="2">
                                            <p:graphicEl>
                                              <a:dgm id="{C7FEDC51-03B8-4393-BC83-D934F3ADAD77}"/>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Diagram 2">
            <a:extLst>
              <a:ext uri="{FF2B5EF4-FFF2-40B4-BE49-F238E27FC236}">
                <a16:creationId xmlns:a16="http://schemas.microsoft.com/office/drawing/2014/main" id="{7C3F8BD6-2328-4459-A977-6A44D356C46F}"/>
              </a:ext>
            </a:extLst>
          </p:cNvPr>
          <p:cNvGraphicFramePr/>
          <p:nvPr>
            <p:extLst>
              <p:ext uri="{D42A27DB-BD31-4B8C-83A1-F6EECF244321}">
                <p14:modId xmlns:p14="http://schemas.microsoft.com/office/powerpoint/2010/main" val="3089339899"/>
              </p:ext>
            </p:extLst>
          </p:nvPr>
        </p:nvGraphicFramePr>
        <p:xfrm>
          <a:off x="85725" y="0"/>
          <a:ext cx="9401176" cy="463338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4" name="Picture 2" descr="http://farm4.static.flickr.com/3315/3284507534_6995236a0e.jpg">
            <a:extLst>
              <a:ext uri="{FF2B5EF4-FFF2-40B4-BE49-F238E27FC236}">
                <a16:creationId xmlns:a16="http://schemas.microsoft.com/office/drawing/2014/main" id="{F5CB72D0-CEEE-4D00-BFA0-63E72507EC9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272463" y="1408377"/>
            <a:ext cx="3919537" cy="2754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8" descr="http://du-lich-nuoc-ngoai.hanoitourist.vn/upload/product/1336978116M%C3%B4ng%20C%E1%BB%95.hanoitourist%20(3).jpg">
            <a:extLst>
              <a:ext uri="{FF2B5EF4-FFF2-40B4-BE49-F238E27FC236}">
                <a16:creationId xmlns:a16="http://schemas.microsoft.com/office/drawing/2014/main" id="{150E7C5D-6DE1-4791-B2E2-5EA3342CEF0C}"/>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3588543" y="4006116"/>
            <a:ext cx="3269458" cy="24518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7583533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par>
                                <p:cTn id="8" presetID="10" presetClass="entr" presetSubtype="0"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fade">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2.bp.blogspot.com/_zm-mMtDWMAM/TERMTPTvPQI/AAAAAAAAEyU/f7SA270wd3g/s1600/mongol.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09801" y="736600"/>
            <a:ext cx="8080375" cy="5257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0660" name="Picture 4" descr="http://withfriendship.com/images/b/8986/Mongol-Empire-pictur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52600" y="304800"/>
            <a:ext cx="8720138" cy="6324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312914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42" presetClass="entr" presetSubtype="0" fill="hold" nodeType="clickEffect">
                                  <p:stCondLst>
                                    <p:cond delay="0"/>
                                  </p:stCondLst>
                                  <p:childTnLst>
                                    <p:set>
                                      <p:cBhvr>
                                        <p:cTn id="11" dur="1" fill="hold">
                                          <p:stCondLst>
                                            <p:cond delay="0"/>
                                          </p:stCondLst>
                                        </p:cTn>
                                        <p:tgtEl>
                                          <p:spTgt spid="70660"/>
                                        </p:tgtEl>
                                        <p:attrNameLst>
                                          <p:attrName>style.visibility</p:attrName>
                                        </p:attrNameLst>
                                      </p:cBhvr>
                                      <p:to>
                                        <p:strVal val="visible"/>
                                      </p:to>
                                    </p:set>
                                    <p:animEffect transition="in" filter="fade">
                                      <p:cBhvr>
                                        <p:cTn id="12" dur="1000"/>
                                        <p:tgtEl>
                                          <p:spTgt spid="70660"/>
                                        </p:tgtEl>
                                      </p:cBhvr>
                                    </p:animEffect>
                                    <p:anim calcmode="lin" valueType="num">
                                      <p:cBhvr>
                                        <p:cTn id="13" dur="1000" fill="hold"/>
                                        <p:tgtEl>
                                          <p:spTgt spid="70660"/>
                                        </p:tgtEl>
                                        <p:attrNameLst>
                                          <p:attrName>ppt_x</p:attrName>
                                        </p:attrNameLst>
                                      </p:cBhvr>
                                      <p:tavLst>
                                        <p:tav tm="0">
                                          <p:val>
                                            <p:strVal val="#ppt_x"/>
                                          </p:val>
                                        </p:tav>
                                        <p:tav tm="100000">
                                          <p:val>
                                            <p:strVal val="#ppt_x"/>
                                          </p:val>
                                        </p:tav>
                                      </p:tavLst>
                                    </p:anim>
                                    <p:anim calcmode="lin" valueType="num">
                                      <p:cBhvr>
                                        <p:cTn id="14" dur="1000" fill="hold"/>
                                        <p:tgtEl>
                                          <p:spTgt spid="7066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ChangeArrowheads="1"/>
          </p:cNvSpPr>
          <p:nvPr/>
        </p:nvSpPr>
        <p:spPr bwMode="auto">
          <a:xfrm>
            <a:off x="247650" y="137565"/>
            <a:ext cx="11420475"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Cuộc</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kháng</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chiến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lần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thứ</a:t>
            </a:r>
            <a:r>
              <a:rPr lang="en-US" sz="4400" b="1" u="sng" dirty="0">
                <a:solidFill>
                  <a:srgbClr val="FF0000"/>
                </a:solidFill>
                <a:latin typeface="Times New Roman" panose="02020603050405020304" pitchFamily="18" charset="0"/>
                <a:cs typeface="Times New Roman" panose="02020603050405020304" pitchFamily="18" charset="0"/>
              </a:rPr>
              <a:t> I </a:t>
            </a:r>
            <a:r>
              <a:rPr lang="en-US" sz="4400" b="1" u="sng" dirty="0" err="1">
                <a:solidFill>
                  <a:srgbClr val="FF0000"/>
                </a:solidFill>
                <a:latin typeface="Times New Roman" panose="02020603050405020304" pitchFamily="18" charset="0"/>
                <a:cs typeface="Times New Roman" panose="02020603050405020304" pitchFamily="18" charset="0"/>
              </a:rPr>
              <a:t>năm</a:t>
            </a:r>
            <a:r>
              <a:rPr lang="en-US" sz="4400" b="1" u="sng" dirty="0">
                <a:solidFill>
                  <a:srgbClr val="FF0000"/>
                </a:solidFill>
                <a:latin typeface="Times New Roman" panose="02020603050405020304" pitchFamily="18" charset="0"/>
                <a:cs typeface="Times New Roman" panose="02020603050405020304" pitchFamily="18" charset="0"/>
              </a:rPr>
              <a:t> 1258</a:t>
            </a:r>
          </a:p>
        </p:txBody>
      </p:sp>
      <p:sp>
        <p:nvSpPr>
          <p:cNvPr id="26628" name="Rectangle 6"/>
          <p:cNvSpPr>
            <a:spLocks noChangeArrowheads="1"/>
          </p:cNvSpPr>
          <p:nvPr/>
        </p:nvSpPr>
        <p:spPr bwMode="auto">
          <a:xfrm>
            <a:off x="612776" y="1354137"/>
            <a:ext cx="5778499" cy="60016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eaLnBrk="1" hangingPunct="1">
              <a:spcBef>
                <a:spcPct val="0"/>
              </a:spcBef>
              <a:buFont typeface="Wingdings" panose="05000000000000000000" pitchFamily="2" charset="2"/>
              <a:buChar char="Ø"/>
            </a:pPr>
            <a:r>
              <a:rPr lang="en-US" dirty="0">
                <a:solidFill>
                  <a:srgbClr val="002060"/>
                </a:solidFill>
                <a:latin typeface="Times New Roman" panose="02020603050405020304" pitchFamily="18" charset="0"/>
                <a:cs typeface="Times New Roman" panose="02020603050405020304" pitchFamily="18" charset="0"/>
              </a:rPr>
              <a:t>N</a:t>
            </a:r>
            <a:r>
              <a:rPr lang="vi-VN" dirty="0">
                <a:solidFill>
                  <a:srgbClr val="002060"/>
                </a:solidFill>
                <a:latin typeface="Times New Roman" panose="02020603050405020304" pitchFamily="18" charset="0"/>
                <a:cs typeface="Times New Roman" panose="02020603050405020304" pitchFamily="18" charset="0"/>
              </a:rPr>
              <a:t>ă</a:t>
            </a:r>
            <a:r>
              <a:rPr lang="en-US" dirty="0">
                <a:solidFill>
                  <a:srgbClr val="002060"/>
                </a:solidFill>
                <a:latin typeface="Times New Roman" panose="02020603050405020304" pitchFamily="18" charset="0"/>
                <a:cs typeface="Times New Roman" panose="02020603050405020304" pitchFamily="18" charset="0"/>
              </a:rPr>
              <a:t>m 1258, 3 </a:t>
            </a:r>
            <a:r>
              <a:rPr lang="en-US" dirty="0" err="1">
                <a:solidFill>
                  <a:srgbClr val="002060"/>
                </a:solidFill>
                <a:latin typeface="Times New Roman" panose="02020603050405020304" pitchFamily="18" charset="0"/>
                <a:cs typeface="Times New Roman" panose="02020603050405020304" pitchFamily="18" charset="0"/>
              </a:rPr>
              <a:t>vạn</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quân</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Mông</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Cổ</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xâm</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lược</a:t>
            </a:r>
            <a:r>
              <a:rPr lang="en-US" dirty="0">
                <a:solidFill>
                  <a:srgbClr val="002060"/>
                </a:solidFill>
                <a:latin typeface="Times New Roman" panose="02020603050405020304" pitchFamily="18" charset="0"/>
                <a:cs typeface="Times New Roman" panose="02020603050405020304" pitchFamily="18" charset="0"/>
              </a:rPr>
              <a:t> </a:t>
            </a:r>
            <a:r>
              <a:rPr lang="en-US" dirty="0" err="1">
                <a:solidFill>
                  <a:srgbClr val="002060"/>
                </a:solidFill>
                <a:latin typeface="Times New Roman" panose="02020603050405020304" pitchFamily="18" charset="0"/>
                <a:cs typeface="Times New Roman" panose="02020603050405020304" pitchFamily="18" charset="0"/>
              </a:rPr>
              <a:t>nước</a:t>
            </a:r>
            <a:r>
              <a:rPr lang="en-US" dirty="0">
                <a:solidFill>
                  <a:srgbClr val="002060"/>
                </a:solidFill>
                <a:latin typeface="Times New Roman" panose="02020603050405020304" pitchFamily="18" charset="0"/>
                <a:cs typeface="Times New Roman" panose="02020603050405020304" pitchFamily="18" charset="0"/>
              </a:rPr>
              <a:t> ta.</a:t>
            </a:r>
          </a:p>
          <a:p>
            <a:pPr algn="just" eaLnBrk="1" hangingPunct="1">
              <a:spcBef>
                <a:spcPct val="0"/>
              </a:spcBef>
              <a:buNone/>
            </a:pPr>
            <a:endParaRPr lang="en-US" dirty="0">
              <a:solidFill>
                <a:srgbClr val="002060"/>
              </a:solidFill>
              <a:latin typeface="Times New Roman" panose="02020603050405020304" pitchFamily="18" charset="0"/>
              <a:cs typeface="Times New Roman" panose="02020603050405020304" pitchFamily="18" charset="0"/>
            </a:endParaRPr>
          </a:p>
          <a:p>
            <a:pPr marL="457200" indent="-457200" algn="just">
              <a:spcBef>
                <a:spcPct val="0"/>
              </a:spcBef>
              <a:buFont typeface="Wingdings" panose="05000000000000000000" pitchFamily="2" charset="2"/>
              <a:buChar char="Ø"/>
            </a:pPr>
            <a:r>
              <a:rPr lang="en-US" dirty="0">
                <a:solidFill>
                  <a:srgbClr val="002060"/>
                </a:solidFill>
              </a:rPr>
              <a:t>Ta </a:t>
            </a:r>
            <a:r>
              <a:rPr lang="en-US" dirty="0" err="1">
                <a:solidFill>
                  <a:srgbClr val="002060"/>
                </a:solidFill>
              </a:rPr>
              <a:t>thực</a:t>
            </a:r>
            <a:r>
              <a:rPr lang="en-US" dirty="0">
                <a:solidFill>
                  <a:srgbClr val="002060"/>
                </a:solidFill>
              </a:rPr>
              <a:t> </a:t>
            </a:r>
            <a:r>
              <a:rPr lang="en-US" dirty="0" err="1">
                <a:solidFill>
                  <a:srgbClr val="002060"/>
                </a:solidFill>
              </a:rPr>
              <a:t>hiện</a:t>
            </a:r>
            <a:r>
              <a:rPr lang="en-US" dirty="0">
                <a:solidFill>
                  <a:srgbClr val="002060"/>
                </a:solidFill>
              </a:rPr>
              <a:t> </a:t>
            </a:r>
            <a:r>
              <a:rPr lang="en-US" dirty="0" err="1">
                <a:solidFill>
                  <a:srgbClr val="002060"/>
                </a:solidFill>
              </a:rPr>
              <a:t>kế</a:t>
            </a:r>
            <a:r>
              <a:rPr lang="en-US" dirty="0">
                <a:solidFill>
                  <a:srgbClr val="002060"/>
                </a:solidFill>
              </a:rPr>
              <a:t> </a:t>
            </a:r>
            <a:r>
              <a:rPr lang="en-US" dirty="0" err="1">
                <a:solidFill>
                  <a:srgbClr val="002060"/>
                </a:solidFill>
              </a:rPr>
              <a:t>hoạch</a:t>
            </a:r>
            <a:r>
              <a:rPr lang="en-US" dirty="0">
                <a:solidFill>
                  <a:srgbClr val="002060"/>
                </a:solidFill>
              </a:rPr>
              <a:t> “</a:t>
            </a:r>
            <a:r>
              <a:rPr lang="en-US" dirty="0" err="1">
                <a:solidFill>
                  <a:srgbClr val="002060"/>
                </a:solidFill>
              </a:rPr>
              <a:t>vườn</a:t>
            </a:r>
            <a:r>
              <a:rPr lang="en-US" dirty="0">
                <a:solidFill>
                  <a:srgbClr val="002060"/>
                </a:solidFill>
              </a:rPr>
              <a:t> </a:t>
            </a:r>
            <a:r>
              <a:rPr lang="en-US" dirty="0" err="1">
                <a:solidFill>
                  <a:srgbClr val="002060"/>
                </a:solidFill>
              </a:rPr>
              <a:t>không</a:t>
            </a:r>
            <a:r>
              <a:rPr lang="en-US" dirty="0">
                <a:solidFill>
                  <a:srgbClr val="002060"/>
                </a:solidFill>
              </a:rPr>
              <a:t> </a:t>
            </a:r>
            <a:r>
              <a:rPr lang="en-US" dirty="0" err="1">
                <a:solidFill>
                  <a:srgbClr val="002060"/>
                </a:solidFill>
              </a:rPr>
              <a:t>nhà</a:t>
            </a:r>
            <a:r>
              <a:rPr lang="en-US" dirty="0">
                <a:solidFill>
                  <a:srgbClr val="002060"/>
                </a:solidFill>
              </a:rPr>
              <a:t> </a:t>
            </a:r>
            <a:r>
              <a:rPr lang="en-US" dirty="0" err="1">
                <a:solidFill>
                  <a:srgbClr val="002060"/>
                </a:solidFill>
              </a:rPr>
              <a:t>trống</a:t>
            </a:r>
            <a:r>
              <a:rPr lang="en-US" dirty="0">
                <a:solidFill>
                  <a:srgbClr val="002060"/>
                </a:solidFill>
              </a:rPr>
              <a:t>”, </a:t>
            </a:r>
            <a:r>
              <a:rPr lang="en-US" dirty="0" err="1">
                <a:solidFill>
                  <a:srgbClr val="002060"/>
                </a:solidFill>
              </a:rPr>
              <a:t>đánh</a:t>
            </a:r>
            <a:r>
              <a:rPr lang="en-US" dirty="0">
                <a:solidFill>
                  <a:srgbClr val="002060"/>
                </a:solidFill>
              </a:rPr>
              <a:t> </a:t>
            </a:r>
            <a:r>
              <a:rPr lang="en-US" dirty="0" err="1">
                <a:solidFill>
                  <a:srgbClr val="002060"/>
                </a:solidFill>
              </a:rPr>
              <a:t>bật</a:t>
            </a:r>
            <a:r>
              <a:rPr lang="en-US" dirty="0">
                <a:solidFill>
                  <a:srgbClr val="002060"/>
                </a:solidFill>
              </a:rPr>
              <a:t> </a:t>
            </a:r>
            <a:r>
              <a:rPr lang="en-US" dirty="0" err="1">
                <a:solidFill>
                  <a:srgbClr val="002060"/>
                </a:solidFill>
              </a:rPr>
              <a:t>quân</a:t>
            </a:r>
            <a:r>
              <a:rPr lang="en-US" dirty="0">
                <a:solidFill>
                  <a:srgbClr val="002060"/>
                </a:solidFill>
              </a:rPr>
              <a:t> </a:t>
            </a:r>
            <a:r>
              <a:rPr lang="en-US" dirty="0" err="1">
                <a:solidFill>
                  <a:srgbClr val="002060"/>
                </a:solidFill>
              </a:rPr>
              <a:t>giặc</a:t>
            </a:r>
            <a:r>
              <a:rPr lang="en-US" dirty="0">
                <a:solidFill>
                  <a:srgbClr val="002060"/>
                </a:solidFill>
              </a:rPr>
              <a:t> </a:t>
            </a:r>
            <a:r>
              <a:rPr lang="en-US" dirty="0" err="1">
                <a:solidFill>
                  <a:srgbClr val="002060"/>
                </a:solidFill>
              </a:rPr>
              <a:t>khỏi</a:t>
            </a:r>
            <a:r>
              <a:rPr lang="en-US" dirty="0">
                <a:solidFill>
                  <a:srgbClr val="002060"/>
                </a:solidFill>
              </a:rPr>
              <a:t> </a:t>
            </a:r>
            <a:r>
              <a:rPr lang="en-US" dirty="0" err="1">
                <a:solidFill>
                  <a:srgbClr val="002060"/>
                </a:solidFill>
              </a:rPr>
              <a:t>Thăng</a:t>
            </a:r>
            <a:r>
              <a:rPr lang="en-US" dirty="0">
                <a:solidFill>
                  <a:srgbClr val="002060"/>
                </a:solidFill>
              </a:rPr>
              <a:t> Long, </a:t>
            </a:r>
            <a:r>
              <a:rPr lang="en-US" dirty="0" err="1">
                <a:solidFill>
                  <a:srgbClr val="002060"/>
                </a:solidFill>
              </a:rPr>
              <a:t>buộc</a:t>
            </a:r>
            <a:r>
              <a:rPr lang="en-US" dirty="0">
                <a:solidFill>
                  <a:srgbClr val="002060"/>
                </a:solidFill>
              </a:rPr>
              <a:t> </a:t>
            </a:r>
            <a:r>
              <a:rPr lang="en-US" dirty="0" err="1">
                <a:solidFill>
                  <a:srgbClr val="002060"/>
                </a:solidFill>
              </a:rPr>
              <a:t>chúng</a:t>
            </a:r>
            <a:r>
              <a:rPr lang="en-US" dirty="0">
                <a:solidFill>
                  <a:srgbClr val="002060"/>
                </a:solidFill>
              </a:rPr>
              <a:t> </a:t>
            </a:r>
            <a:r>
              <a:rPr lang="en-US" dirty="0" err="1">
                <a:solidFill>
                  <a:srgbClr val="002060"/>
                </a:solidFill>
              </a:rPr>
              <a:t>phải</a:t>
            </a:r>
            <a:r>
              <a:rPr lang="en-US" dirty="0">
                <a:solidFill>
                  <a:srgbClr val="002060"/>
                </a:solidFill>
              </a:rPr>
              <a:t> </a:t>
            </a:r>
            <a:r>
              <a:rPr lang="en-US" dirty="0" err="1">
                <a:solidFill>
                  <a:srgbClr val="002060"/>
                </a:solidFill>
              </a:rPr>
              <a:t>tháo</a:t>
            </a:r>
            <a:r>
              <a:rPr lang="en-US" dirty="0">
                <a:solidFill>
                  <a:srgbClr val="002060"/>
                </a:solidFill>
              </a:rPr>
              <a:t> </a:t>
            </a:r>
            <a:r>
              <a:rPr lang="en-US" dirty="0" err="1">
                <a:solidFill>
                  <a:srgbClr val="002060"/>
                </a:solidFill>
              </a:rPr>
              <a:t>chạy</a:t>
            </a:r>
            <a:r>
              <a:rPr lang="en-US" dirty="0">
                <a:solidFill>
                  <a:srgbClr val="002060"/>
                </a:solidFill>
              </a:rPr>
              <a:t> </a:t>
            </a:r>
            <a:r>
              <a:rPr lang="en-US" dirty="0" err="1">
                <a:solidFill>
                  <a:srgbClr val="002060"/>
                </a:solidFill>
              </a:rPr>
              <a:t>về</a:t>
            </a:r>
            <a:r>
              <a:rPr lang="en-US" dirty="0">
                <a:solidFill>
                  <a:srgbClr val="002060"/>
                </a:solidFill>
              </a:rPr>
              <a:t> </a:t>
            </a:r>
            <a:r>
              <a:rPr lang="en-US" dirty="0" err="1">
                <a:solidFill>
                  <a:srgbClr val="002060"/>
                </a:solidFill>
              </a:rPr>
              <a:t>Vân</a:t>
            </a:r>
            <a:r>
              <a:rPr lang="en-US" dirty="0">
                <a:solidFill>
                  <a:srgbClr val="002060"/>
                </a:solidFill>
              </a:rPr>
              <a:t> Nam. </a:t>
            </a:r>
            <a:r>
              <a:rPr lang="en-US" dirty="0" err="1">
                <a:solidFill>
                  <a:srgbClr val="002060"/>
                </a:solidFill>
              </a:rPr>
              <a:t>Cuộc</a:t>
            </a:r>
            <a:r>
              <a:rPr lang="en-US" dirty="0">
                <a:solidFill>
                  <a:srgbClr val="002060"/>
                </a:solidFill>
              </a:rPr>
              <a:t> </a:t>
            </a:r>
            <a:r>
              <a:rPr lang="en-US" dirty="0" err="1">
                <a:solidFill>
                  <a:srgbClr val="002060"/>
                </a:solidFill>
              </a:rPr>
              <a:t>kháng</a:t>
            </a:r>
            <a:r>
              <a:rPr lang="en-US" dirty="0">
                <a:solidFill>
                  <a:srgbClr val="002060"/>
                </a:solidFill>
              </a:rPr>
              <a:t> </a:t>
            </a:r>
            <a:r>
              <a:rPr lang="en-US" dirty="0" err="1">
                <a:solidFill>
                  <a:srgbClr val="002060"/>
                </a:solidFill>
              </a:rPr>
              <a:t>chiến</a:t>
            </a:r>
            <a:r>
              <a:rPr lang="en-US" dirty="0">
                <a:solidFill>
                  <a:srgbClr val="002060"/>
                </a:solidFill>
              </a:rPr>
              <a:t> </a:t>
            </a:r>
            <a:r>
              <a:rPr lang="en-US" dirty="0" err="1">
                <a:solidFill>
                  <a:srgbClr val="002060"/>
                </a:solidFill>
              </a:rPr>
              <a:t>kết</a:t>
            </a:r>
            <a:r>
              <a:rPr lang="en-US" dirty="0">
                <a:solidFill>
                  <a:srgbClr val="002060"/>
                </a:solidFill>
              </a:rPr>
              <a:t> </a:t>
            </a:r>
            <a:r>
              <a:rPr lang="en-US" dirty="0" err="1">
                <a:solidFill>
                  <a:srgbClr val="002060"/>
                </a:solidFill>
              </a:rPr>
              <a:t>thúc</a:t>
            </a:r>
            <a:r>
              <a:rPr lang="en-US" dirty="0">
                <a:solidFill>
                  <a:srgbClr val="002060"/>
                </a:solidFill>
              </a:rPr>
              <a:t> </a:t>
            </a:r>
            <a:r>
              <a:rPr lang="en-US" dirty="0" err="1">
                <a:solidFill>
                  <a:srgbClr val="002060"/>
                </a:solidFill>
              </a:rPr>
              <a:t>thắng</a:t>
            </a:r>
            <a:r>
              <a:rPr lang="en-US" dirty="0">
                <a:solidFill>
                  <a:srgbClr val="002060"/>
                </a:solidFill>
              </a:rPr>
              <a:t> </a:t>
            </a:r>
            <a:r>
              <a:rPr lang="en-US" dirty="0" err="1">
                <a:solidFill>
                  <a:srgbClr val="002060"/>
                </a:solidFill>
              </a:rPr>
              <a:t>lợi</a:t>
            </a:r>
            <a:r>
              <a:rPr lang="en-US" dirty="0">
                <a:solidFill>
                  <a:srgbClr val="002060"/>
                </a:solidFill>
              </a:rPr>
              <a:t>.</a:t>
            </a:r>
          </a:p>
          <a:p>
            <a:pPr marL="457200" indent="-457200" algn="just">
              <a:spcBef>
                <a:spcPct val="0"/>
              </a:spcBef>
              <a:buFont typeface="Wingdings" panose="05000000000000000000" pitchFamily="2" charset="2"/>
              <a:buChar char="Ø"/>
            </a:pPr>
            <a:r>
              <a:rPr lang="en-US" dirty="0">
                <a:solidFill>
                  <a:srgbClr val="002060"/>
                </a:solidFill>
              </a:rPr>
              <a:t>6/1285</a:t>
            </a:r>
            <a:r>
              <a:rPr lang="en-US" dirty="0"/>
              <a:t> </a:t>
            </a:r>
            <a:r>
              <a:rPr lang="en-US" dirty="0" err="1"/>
              <a:t>Đất</a:t>
            </a:r>
            <a:r>
              <a:rPr lang="en-US" dirty="0"/>
              <a:t> </a:t>
            </a:r>
            <a:r>
              <a:rPr lang="en-US" dirty="0" err="1"/>
              <a:t>nước</a:t>
            </a:r>
            <a:r>
              <a:rPr lang="en-US" dirty="0"/>
              <a:t> </a:t>
            </a:r>
            <a:r>
              <a:rPr lang="en-US" dirty="0" err="1"/>
              <a:t>sạch</a:t>
            </a:r>
            <a:r>
              <a:rPr lang="en-US" dirty="0"/>
              <a:t> </a:t>
            </a:r>
            <a:r>
              <a:rPr lang="en-US" dirty="0" err="1"/>
              <a:t>bóng</a:t>
            </a:r>
            <a:r>
              <a:rPr lang="en-US" dirty="0"/>
              <a:t> </a:t>
            </a:r>
            <a:r>
              <a:rPr lang="en-US" dirty="0" err="1"/>
              <a:t>quân</a:t>
            </a:r>
            <a:r>
              <a:rPr lang="en-US" dirty="0"/>
              <a:t> </a:t>
            </a:r>
            <a:r>
              <a:rPr lang="en-US" dirty="0" err="1"/>
              <a:t>xâm</a:t>
            </a:r>
            <a:r>
              <a:rPr lang="en-US" dirty="0"/>
              <a:t> </a:t>
            </a:r>
            <a:r>
              <a:rPr lang="en-US" dirty="0" err="1"/>
              <a:t>lược</a:t>
            </a:r>
            <a:r>
              <a:rPr lang="en-US" dirty="0"/>
              <a:t>.</a:t>
            </a:r>
            <a:endParaRPr lang="en-US" dirty="0">
              <a:solidFill>
                <a:srgbClr val="002060"/>
              </a:solidFill>
            </a:endParaRPr>
          </a:p>
          <a:p>
            <a:pPr marL="457200" indent="-457200" algn="just" eaLnBrk="1" hangingPunct="1">
              <a:spcBef>
                <a:spcPct val="0"/>
              </a:spcBef>
              <a:buFont typeface="Wingdings" panose="05000000000000000000" pitchFamily="2" charset="2"/>
              <a:buChar char="Ø"/>
            </a:pPr>
            <a:endParaRPr lang="en-US" dirty="0">
              <a:solidFill>
                <a:srgbClr val="002060"/>
              </a:solidFill>
              <a:latin typeface="Times New Roman" panose="02020603050405020304" pitchFamily="18" charset="0"/>
              <a:cs typeface="Times New Roman" panose="02020603050405020304" pitchFamily="18" charset="0"/>
            </a:endParaRPr>
          </a:p>
        </p:txBody>
      </p:sp>
      <p:pic>
        <p:nvPicPr>
          <p:cNvPr id="6" name="Picture 4" descr="http://d4.violet.vn/uploads/blogs/447/ky_binh_mong_co_020_1_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10375" y="4331744"/>
            <a:ext cx="4965620" cy="238869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9573" name="Picture 7" descr="IMG_037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61028" y="1177923"/>
            <a:ext cx="4507098" cy="3379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320480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26626"/>
                                        </p:tgtEl>
                                        <p:attrNameLst>
                                          <p:attrName>style.visibility</p:attrName>
                                        </p:attrNameLst>
                                      </p:cBhvr>
                                      <p:to>
                                        <p:strVal val="visible"/>
                                      </p:to>
                                    </p:set>
                                  </p:childTnLst>
                                </p:cTn>
                              </p:par>
                            </p:childTnLst>
                          </p:cTn>
                        </p:par>
                        <p:par>
                          <p:cTn id="7" fill="hold" nodeType="afterGroup">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26628"/>
                                        </p:tgtEl>
                                        <p:attrNameLst>
                                          <p:attrName>style.visibility</p:attrName>
                                        </p:attrNameLst>
                                      </p:cBhvr>
                                      <p:to>
                                        <p:strVal val="visible"/>
                                      </p:to>
                                    </p:set>
                                  </p:childTnLst>
                                </p:cTn>
                              </p:par>
                            </p:childTnLst>
                          </p:cTn>
                        </p:par>
                        <p:par>
                          <p:cTn id="10" fill="hold" nodeType="afterGroup">
                            <p:stCondLst>
                              <p:cond delay="1000"/>
                            </p:stCondLst>
                            <p:childTnLst>
                              <p:par>
                                <p:cTn id="11" presetID="1" presetClass="entr" presetSubtype="0" fill="hold" nodeType="afterEffect">
                                  <p:stCondLst>
                                    <p:cond delay="0"/>
                                  </p:stCondLst>
                                  <p:childTnLst>
                                    <p:set>
                                      <p:cBhvr>
                                        <p:cTn id="12" dur="1" fill="hold">
                                          <p:stCondLst>
                                            <p:cond delay="499"/>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6" grpId="0" autoUpdateAnimBg="0"/>
      <p:bldP spid="26628" grpId="0" autoUpdateAnimBg="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http://vanganh.info/wp-content/uploads/2012/09/K%E1%BB%B5-binh-M%C3%B4ng-C%E1%BB%95.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3751" y="2457450"/>
            <a:ext cx="4156075" cy="2743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7651" name="Rectangle 4"/>
          <p:cNvSpPr>
            <a:spLocks noChangeArrowheads="1"/>
          </p:cNvSpPr>
          <p:nvPr/>
        </p:nvSpPr>
        <p:spPr bwMode="auto">
          <a:xfrm>
            <a:off x="295275" y="152400"/>
            <a:ext cx="1076325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3600" b="1" u="sng" dirty="0" err="1">
                <a:solidFill>
                  <a:srgbClr val="FF0000"/>
                </a:solidFill>
                <a:latin typeface="Times New Roman" panose="02020603050405020304" pitchFamily="18" charset="0"/>
                <a:cs typeface="Times New Roman" panose="02020603050405020304" pitchFamily="18" charset="0"/>
              </a:rPr>
              <a:t>Cuộc</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kháng</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chiến</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lần</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thứ</a:t>
            </a:r>
            <a:r>
              <a:rPr lang="en-US" sz="3600" b="1" u="sng" dirty="0">
                <a:solidFill>
                  <a:srgbClr val="FF0000"/>
                </a:solidFill>
                <a:latin typeface="Times New Roman" panose="02020603050405020304" pitchFamily="18" charset="0"/>
                <a:cs typeface="Times New Roman" panose="02020603050405020304" pitchFamily="18" charset="0"/>
              </a:rPr>
              <a:t> II </a:t>
            </a:r>
            <a:r>
              <a:rPr lang="en-US" sz="3600" b="1" u="sng" dirty="0" err="1">
                <a:solidFill>
                  <a:srgbClr val="FF0000"/>
                </a:solidFill>
                <a:latin typeface="Times New Roman" panose="02020603050405020304" pitchFamily="18" charset="0"/>
                <a:cs typeface="Times New Roman" panose="02020603050405020304" pitchFamily="18" charset="0"/>
              </a:rPr>
              <a:t>vào</a:t>
            </a:r>
            <a:r>
              <a:rPr lang="en-US" sz="3600" b="1" u="sng" dirty="0">
                <a:solidFill>
                  <a:srgbClr val="FF0000"/>
                </a:solidFill>
                <a:latin typeface="Times New Roman" panose="02020603050405020304" pitchFamily="18" charset="0"/>
                <a:cs typeface="Times New Roman" panose="02020603050405020304" pitchFamily="18" charset="0"/>
              </a:rPr>
              <a:t> </a:t>
            </a:r>
            <a:r>
              <a:rPr lang="en-US" sz="3600" b="1" u="sng" dirty="0" err="1">
                <a:solidFill>
                  <a:srgbClr val="FF0000"/>
                </a:solidFill>
                <a:latin typeface="Times New Roman" panose="02020603050405020304" pitchFamily="18" charset="0"/>
                <a:cs typeface="Times New Roman" panose="02020603050405020304" pitchFamily="18" charset="0"/>
              </a:rPr>
              <a:t>năm</a:t>
            </a:r>
            <a:r>
              <a:rPr lang="en-US" sz="3600" b="1" u="sng" dirty="0">
                <a:solidFill>
                  <a:srgbClr val="FF0000"/>
                </a:solidFill>
                <a:latin typeface="Times New Roman" panose="02020603050405020304" pitchFamily="18" charset="0"/>
                <a:cs typeface="Times New Roman" panose="02020603050405020304" pitchFamily="18" charset="0"/>
              </a:rPr>
              <a:t> 1285</a:t>
            </a:r>
          </a:p>
        </p:txBody>
      </p:sp>
      <p:sp>
        <p:nvSpPr>
          <p:cNvPr id="27652" name="Rectangle 3"/>
          <p:cNvSpPr>
            <a:spLocks noChangeArrowheads="1"/>
          </p:cNvSpPr>
          <p:nvPr/>
        </p:nvSpPr>
        <p:spPr bwMode="auto">
          <a:xfrm>
            <a:off x="228600" y="1114426"/>
            <a:ext cx="6629401" cy="501675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eaLnBrk="1" hangingPunct="1">
              <a:spcBef>
                <a:spcPct val="0"/>
              </a:spcBef>
              <a:buFontTx/>
              <a:buChar char="-"/>
            </a:pPr>
            <a:r>
              <a:rPr lang="en-US" dirty="0" err="1">
                <a:latin typeface="Times New Roman" panose="02020603050405020304" pitchFamily="18" charset="0"/>
                <a:cs typeface="Times New Roman" panose="02020603050405020304" pitchFamily="18" charset="0"/>
              </a:rPr>
              <a:t>Năm</a:t>
            </a:r>
            <a:r>
              <a:rPr lang="en-US" dirty="0">
                <a:latin typeface="Times New Roman" panose="02020603050405020304" pitchFamily="18" charset="0"/>
                <a:cs typeface="Times New Roman" panose="02020603050405020304" pitchFamily="18" charset="0"/>
              </a:rPr>
              <a:t> 1285, </a:t>
            </a:r>
            <a:r>
              <a:rPr lang="en-US" dirty="0" err="1">
                <a:latin typeface="Times New Roman" panose="02020603050405020304" pitchFamily="18" charset="0"/>
                <a:cs typeface="Times New Roman" panose="02020603050405020304" pitchFamily="18" charset="0"/>
              </a:rPr>
              <a:t>hơn</a:t>
            </a:r>
            <a:r>
              <a:rPr lang="en-US" dirty="0">
                <a:latin typeface="Times New Roman" panose="02020603050405020304" pitchFamily="18" charset="0"/>
                <a:cs typeface="Times New Roman" panose="02020603050405020304" pitchFamily="18" charset="0"/>
              </a:rPr>
              <a:t> 50 </a:t>
            </a:r>
            <a:r>
              <a:rPr lang="en-US" dirty="0" err="1">
                <a:latin typeface="Times New Roman" panose="02020603050405020304" pitchFamily="18" charset="0"/>
                <a:cs typeface="Times New Roman" panose="02020603050405020304" pitchFamily="18" charset="0"/>
              </a:rPr>
              <a:t>vạn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quân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Nguyên</a:t>
            </a:r>
            <a:r>
              <a:rPr lang="en-US" dirty="0">
                <a:latin typeface="Times New Roman" panose="02020603050405020304" pitchFamily="18" charset="0"/>
                <a:cs typeface="Times New Roman" panose="02020603050405020304" pitchFamily="18" charset="0"/>
              </a:rPr>
              <a:t> do </a:t>
            </a:r>
            <a:r>
              <a:rPr lang="en-US" dirty="0" err="1">
                <a:latin typeface="Times New Roman" panose="02020603050405020304" pitchFamily="18" charset="0"/>
                <a:cs typeface="Times New Roman" panose="02020603050405020304" pitchFamily="18" charset="0"/>
              </a:rPr>
              <a:t>Thoát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cầm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đầu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xâm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lược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Đại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Việt</a:t>
            </a:r>
            <a:r>
              <a:rPr lang="en-US" dirty="0">
                <a:latin typeface="Times New Roman" panose="02020603050405020304" pitchFamily="18" charset="0"/>
                <a:cs typeface="Times New Roman" panose="02020603050405020304" pitchFamily="18" charset="0"/>
              </a:rPr>
              <a:t>. </a:t>
            </a:r>
          </a:p>
          <a:p>
            <a:pPr marL="457200" indent="-457200" algn="just" eaLnBrk="1" hangingPunct="1">
              <a:spcBef>
                <a:spcPct val="0"/>
              </a:spcBef>
              <a:buFontTx/>
              <a:buChar char="-"/>
            </a:pP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Trần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thực</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hiện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vườn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không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nhà</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trống</a:t>
            </a:r>
            <a:r>
              <a:rPr lang="en-US" dirty="0">
                <a:latin typeface="Times New Roman" panose="02020603050405020304" pitchFamily="18" charset="0"/>
                <a:cs typeface="Times New Roman" panose="02020603050405020304" pitchFamily="18" charset="0"/>
              </a:rPr>
              <a:t>”. </a:t>
            </a:r>
          </a:p>
          <a:p>
            <a:pPr marL="457200" indent="-457200" algn="just">
              <a:spcBef>
                <a:spcPct val="0"/>
              </a:spcBef>
              <a:buFontTx/>
              <a:buChar char="-"/>
            </a:pPr>
            <a:r>
              <a:rPr lang="en-US" dirty="0" err="1"/>
              <a:t>Trần</a:t>
            </a:r>
            <a:r>
              <a:rPr lang="en-US" dirty="0"/>
              <a:t> </a:t>
            </a:r>
            <a:r>
              <a:rPr lang="en-US" dirty="0" err="1"/>
              <a:t>Quốc</a:t>
            </a:r>
            <a:r>
              <a:rPr lang="en-US" dirty="0"/>
              <a:t> </a:t>
            </a:r>
            <a:r>
              <a:rPr lang="en-US" dirty="0" err="1"/>
              <a:t>Tuấn</a:t>
            </a:r>
            <a:r>
              <a:rPr lang="en-US" dirty="0"/>
              <a:t> </a:t>
            </a:r>
            <a:r>
              <a:rPr lang="en-US" dirty="0" err="1"/>
              <a:t>cho</a:t>
            </a:r>
            <a:r>
              <a:rPr lang="en-US" dirty="0"/>
              <a:t> </a:t>
            </a:r>
            <a:r>
              <a:rPr lang="en-US" dirty="0" err="1"/>
              <a:t>quân</a:t>
            </a:r>
            <a:r>
              <a:rPr lang="en-US" dirty="0"/>
              <a:t> </a:t>
            </a:r>
            <a:r>
              <a:rPr lang="en-US" dirty="0" err="1"/>
              <a:t>liên</a:t>
            </a:r>
            <a:r>
              <a:rPr lang="en-US" dirty="0"/>
              <a:t> </a:t>
            </a:r>
            <a:r>
              <a:rPr lang="en-US" dirty="0" err="1"/>
              <a:t>tục</a:t>
            </a:r>
            <a:r>
              <a:rPr lang="en-US" dirty="0"/>
              <a:t> </a:t>
            </a:r>
            <a:r>
              <a:rPr lang="en-US" dirty="0" err="1"/>
              <a:t>tấn</a:t>
            </a:r>
            <a:r>
              <a:rPr lang="en-US" dirty="0"/>
              <a:t> </a:t>
            </a:r>
            <a:r>
              <a:rPr lang="en-US" dirty="0" err="1"/>
              <a:t>công</a:t>
            </a:r>
            <a:r>
              <a:rPr lang="en-US" dirty="0"/>
              <a:t>, </a:t>
            </a:r>
            <a:r>
              <a:rPr lang="en-US" dirty="0" err="1"/>
              <a:t>tiêu</a:t>
            </a:r>
            <a:r>
              <a:rPr lang="en-US" dirty="0"/>
              <a:t> </a:t>
            </a:r>
            <a:r>
              <a:rPr lang="en-US" dirty="0" err="1"/>
              <a:t>diệt</a:t>
            </a:r>
            <a:r>
              <a:rPr lang="en-US" dirty="0"/>
              <a:t> </a:t>
            </a:r>
            <a:r>
              <a:rPr lang="en-US" dirty="0" err="1"/>
              <a:t>địch</a:t>
            </a:r>
            <a:r>
              <a:rPr lang="en-US" dirty="0"/>
              <a:t> ở </a:t>
            </a:r>
            <a:r>
              <a:rPr lang="en-US" dirty="0" err="1"/>
              <a:t>Tây</a:t>
            </a:r>
            <a:r>
              <a:rPr lang="en-US" dirty="0"/>
              <a:t> </a:t>
            </a:r>
            <a:r>
              <a:rPr lang="en-US" dirty="0" err="1"/>
              <a:t>Kết</a:t>
            </a:r>
            <a:r>
              <a:rPr lang="en-US" dirty="0"/>
              <a:t>, </a:t>
            </a:r>
            <a:r>
              <a:rPr lang="en-US" dirty="0" err="1"/>
              <a:t>Hàm</a:t>
            </a:r>
            <a:r>
              <a:rPr lang="en-US" dirty="0"/>
              <a:t> </a:t>
            </a:r>
            <a:r>
              <a:rPr lang="en-US" dirty="0" err="1"/>
              <a:t>Tử</a:t>
            </a:r>
            <a:r>
              <a:rPr lang="en-US" dirty="0"/>
              <a:t> (</a:t>
            </a:r>
            <a:r>
              <a:rPr lang="en-US" dirty="0" err="1"/>
              <a:t>Khoái</a:t>
            </a:r>
            <a:r>
              <a:rPr lang="en-US" dirty="0"/>
              <a:t> </a:t>
            </a:r>
            <a:r>
              <a:rPr lang="en-US" dirty="0" err="1"/>
              <a:t>Châu</a:t>
            </a:r>
            <a:r>
              <a:rPr lang="en-US" dirty="0"/>
              <a:t>, </a:t>
            </a:r>
            <a:r>
              <a:rPr lang="en-US" dirty="0" err="1"/>
              <a:t>Hưng</a:t>
            </a:r>
            <a:r>
              <a:rPr lang="en-US" dirty="0"/>
              <a:t> </a:t>
            </a:r>
            <a:r>
              <a:rPr lang="en-US" dirty="0" err="1"/>
              <a:t>Yên</a:t>
            </a:r>
            <a:r>
              <a:rPr lang="en-US" dirty="0"/>
              <a:t>), </a:t>
            </a:r>
            <a:r>
              <a:rPr lang="en-US" dirty="0" err="1"/>
              <a:t>Chương</a:t>
            </a:r>
            <a:r>
              <a:rPr lang="en-US" dirty="0"/>
              <a:t> </a:t>
            </a:r>
            <a:r>
              <a:rPr lang="en-US" dirty="0" err="1"/>
              <a:t>Dương</a:t>
            </a:r>
            <a:r>
              <a:rPr lang="en-US" dirty="0"/>
              <a:t> (</a:t>
            </a:r>
            <a:r>
              <a:rPr lang="en-US" dirty="0" err="1"/>
              <a:t>Thường</a:t>
            </a:r>
            <a:r>
              <a:rPr lang="en-US" dirty="0"/>
              <a:t> </a:t>
            </a:r>
            <a:r>
              <a:rPr lang="en-US" dirty="0" err="1"/>
              <a:t>Tín</a:t>
            </a:r>
            <a:r>
              <a:rPr lang="en-US" dirty="0"/>
              <a:t>, </a:t>
            </a:r>
            <a:r>
              <a:rPr lang="en-US" dirty="0" err="1"/>
              <a:t>Hà</a:t>
            </a:r>
            <a:r>
              <a:rPr lang="en-US" dirty="0"/>
              <a:t> </a:t>
            </a:r>
            <a:r>
              <a:rPr lang="en-US" dirty="0" err="1"/>
              <a:t>Tây</a:t>
            </a:r>
            <a:r>
              <a:rPr lang="en-US" dirty="0"/>
              <a:t>), </a:t>
            </a:r>
            <a:r>
              <a:rPr lang="en-US" dirty="0" err="1"/>
              <a:t>Thăng</a:t>
            </a:r>
            <a:r>
              <a:rPr lang="en-US" dirty="0"/>
              <a:t> Long</a:t>
            </a:r>
            <a:endParaRPr lang="en-US" dirty="0">
              <a:latin typeface="Times New Roman" panose="02020603050405020304" pitchFamily="18" charset="0"/>
              <a:cs typeface="Times New Roman" panose="02020603050405020304" pitchFamily="18" charset="0"/>
            </a:endParaRPr>
          </a:p>
        </p:txBody>
      </p:sp>
      <p:pic>
        <p:nvPicPr>
          <p:cNvPr id="27653" name="Picture 4" descr="http://upload.wikimedia.org/wikipedia/commons/thumb/6/66/Chongquannguyenlan2.svg/250px-Chongquannguyenlan2.svg.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8001" y="884239"/>
            <a:ext cx="3725863" cy="54244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98580725"/>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barn(inVertical)">
                                      <p:cBhvr>
                                        <p:cTn id="7" dur="500"/>
                                        <p:tgtEl>
                                          <p:spTgt spid="27650"/>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27651"/>
                                        </p:tgtEl>
                                        <p:attrNameLst>
                                          <p:attrName>style.visibility</p:attrName>
                                        </p:attrNameLst>
                                      </p:cBhvr>
                                      <p:to>
                                        <p:strVal val="visible"/>
                                      </p:to>
                                    </p:set>
                                    <p:animEffect transition="in" filter="barn(inVertical)">
                                      <p:cBhvr>
                                        <p:cTn id="10" dur="500"/>
                                        <p:tgtEl>
                                          <p:spTgt spid="27651"/>
                                        </p:tgtEl>
                                      </p:cBhvr>
                                    </p:animEffect>
                                  </p:childTnLst>
                                </p:cTn>
                              </p:par>
                              <p:par>
                                <p:cTn id="11" presetID="16" presetClass="entr" presetSubtype="21" fill="hold" grpId="0" nodeType="withEffect">
                                  <p:stCondLst>
                                    <p:cond delay="0"/>
                                  </p:stCondLst>
                                  <p:childTnLst>
                                    <p:set>
                                      <p:cBhvr>
                                        <p:cTn id="12" dur="1" fill="hold">
                                          <p:stCondLst>
                                            <p:cond delay="0"/>
                                          </p:stCondLst>
                                        </p:cTn>
                                        <p:tgtEl>
                                          <p:spTgt spid="27652"/>
                                        </p:tgtEl>
                                        <p:attrNameLst>
                                          <p:attrName>style.visibility</p:attrName>
                                        </p:attrNameLst>
                                      </p:cBhvr>
                                      <p:to>
                                        <p:strVal val="visible"/>
                                      </p:to>
                                    </p:set>
                                    <p:animEffect transition="in" filter="barn(inVertical)">
                                      <p:cBhvr>
                                        <p:cTn id="13" dur="500"/>
                                        <p:tgtEl>
                                          <p:spTgt spid="27652"/>
                                        </p:tgtEl>
                                      </p:cBhvr>
                                    </p:animEffect>
                                  </p:childTnLst>
                                </p:cTn>
                              </p:par>
                              <p:par>
                                <p:cTn id="14" presetID="16" presetClass="entr" presetSubtype="21" fill="hold" nodeType="withEffect">
                                  <p:stCondLst>
                                    <p:cond delay="0"/>
                                  </p:stCondLst>
                                  <p:childTnLst>
                                    <p:set>
                                      <p:cBhvr>
                                        <p:cTn id="15" dur="1" fill="hold">
                                          <p:stCondLst>
                                            <p:cond delay="0"/>
                                          </p:stCondLst>
                                        </p:cTn>
                                        <p:tgtEl>
                                          <p:spTgt spid="27653"/>
                                        </p:tgtEl>
                                        <p:attrNameLst>
                                          <p:attrName>style.visibility</p:attrName>
                                        </p:attrNameLst>
                                      </p:cBhvr>
                                      <p:to>
                                        <p:strVal val="visible"/>
                                      </p:to>
                                    </p:set>
                                    <p:animEffect transition="in" filter="barn(inVertical)">
                                      <p:cBhvr>
                                        <p:cTn id="16" dur="500"/>
                                        <p:tgtEl>
                                          <p:spTgt spid="2765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1" grpId="0"/>
      <p:bldP spid="27652"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5892" name="Picture 4" descr="http://img2.news.zing.vn/2012/03/28/r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29401" y="534988"/>
            <a:ext cx="3421063" cy="5562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5894" name="Picture 6" descr="http://1.bp.blogspot.com/-rNomUrd0pQM/T0z1fVwRigI/AAAAAAAAAM4/xlTBoS_7ETU/s1600/2010_ns2_12_8.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092325" y="2549525"/>
            <a:ext cx="3524250" cy="2293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extBox 1"/>
          <p:cNvSpPr txBox="1"/>
          <p:nvPr/>
        </p:nvSpPr>
        <p:spPr>
          <a:xfrm>
            <a:off x="7546555" y="6173788"/>
            <a:ext cx="1586753" cy="369332"/>
          </a:xfrm>
          <a:prstGeom prst="rect">
            <a:avLst/>
          </a:prstGeom>
          <a:noFill/>
        </p:spPr>
        <p:txBody>
          <a:bodyPr wrap="square" rtlCol="0">
            <a:spAutoFit/>
          </a:bodyPr>
          <a:lstStyle/>
          <a:p>
            <a:r>
              <a:rPr lang="en-US" dirty="0" err="1"/>
              <a:t>Thiên</a:t>
            </a:r>
            <a:r>
              <a:rPr lang="en-US" dirty="0"/>
              <a:t> </a:t>
            </a:r>
            <a:r>
              <a:rPr lang="en-US" dirty="0" err="1"/>
              <a:t>Thành</a:t>
            </a:r>
            <a:endParaRPr lang="en-US" dirty="0"/>
          </a:p>
        </p:txBody>
      </p:sp>
      <p:pic>
        <p:nvPicPr>
          <p:cNvPr id="3" name="Picture 2">
            <a:extLst>
              <a:ext uri="{FF2B5EF4-FFF2-40B4-BE49-F238E27FC236}">
                <a16:creationId xmlns:a16="http://schemas.microsoft.com/office/drawing/2014/main" id="{C5F7CCCB-B25F-4E9D-86C3-97E33E968A9E}"/>
              </a:ext>
            </a:extLst>
          </p:cNvPr>
          <p:cNvPicPr>
            <a:picLocks noChangeAspect="1"/>
          </p:cNvPicPr>
          <p:nvPr/>
        </p:nvPicPr>
        <p:blipFill>
          <a:blip r:embed="rId4"/>
          <a:stretch>
            <a:fillRect/>
          </a:stretch>
        </p:blipFill>
        <p:spPr>
          <a:xfrm>
            <a:off x="704850" y="696912"/>
            <a:ext cx="6115050" cy="4543425"/>
          </a:xfrm>
          <a:prstGeom prst="rect">
            <a:avLst/>
          </a:prstGeom>
        </p:spPr>
      </p:pic>
    </p:spTree>
    <p:extLst>
      <p:ext uri="{BB962C8B-B14F-4D97-AF65-F5344CB8AC3E}">
        <p14:creationId xmlns:p14="http://schemas.microsoft.com/office/powerpoint/2010/main" val="378012955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165894"/>
                                        </p:tgtEl>
                                        <p:attrNameLst>
                                          <p:attrName>style.visibility</p:attrName>
                                        </p:attrNameLst>
                                      </p:cBhvr>
                                      <p:to>
                                        <p:strVal val="visible"/>
                                      </p:to>
                                    </p:set>
                                    <p:animEffect transition="in" filter="wheel(1)">
                                      <p:cBhvr>
                                        <p:cTn id="7" dur="2000"/>
                                        <p:tgtEl>
                                          <p:spTgt spid="1658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4" presetClass="entr" presetSubtype="10" fill="hold" nodeType="clickEffect">
                                  <p:stCondLst>
                                    <p:cond delay="0"/>
                                  </p:stCondLst>
                                  <p:childTnLst>
                                    <p:set>
                                      <p:cBhvr>
                                        <p:cTn id="11" dur="1" fill="hold">
                                          <p:stCondLst>
                                            <p:cond delay="0"/>
                                          </p:stCondLst>
                                        </p:cTn>
                                        <p:tgtEl>
                                          <p:spTgt spid="165892"/>
                                        </p:tgtEl>
                                        <p:attrNameLst>
                                          <p:attrName>style.visibility</p:attrName>
                                        </p:attrNameLst>
                                      </p:cBhvr>
                                      <p:to>
                                        <p:strVal val="visible"/>
                                      </p:to>
                                    </p:set>
                                    <p:animEffect transition="in" filter="randombar(horizontal)">
                                      <p:cBhvr>
                                        <p:cTn id="12" dur="500"/>
                                        <p:tgtEl>
                                          <p:spTgt spid="1658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6" name="Rectangle 5"/>
          <p:cNvSpPr>
            <a:spLocks noChangeArrowheads="1"/>
          </p:cNvSpPr>
          <p:nvPr/>
        </p:nvSpPr>
        <p:spPr bwMode="auto">
          <a:xfrm>
            <a:off x="428625" y="1225550"/>
            <a:ext cx="5895975" cy="40318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Tx/>
              <a:buChar char="-"/>
            </a:pPr>
            <a:r>
              <a:rPr lang="en-US" dirty="0" err="1">
                <a:solidFill>
                  <a:srgbClr val="0070C0"/>
                </a:solidFill>
                <a:latin typeface="Times New Roman" panose="02020603050405020304" pitchFamily="18" charset="0"/>
                <a:cs typeface="Times New Roman" panose="02020603050405020304" pitchFamily="18" charset="0"/>
              </a:rPr>
              <a:t>Cuối</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năm</a:t>
            </a:r>
            <a:r>
              <a:rPr lang="en-US" dirty="0">
                <a:solidFill>
                  <a:srgbClr val="0070C0"/>
                </a:solidFill>
                <a:latin typeface="Times New Roman" panose="02020603050405020304" pitchFamily="18" charset="0"/>
                <a:cs typeface="Times New Roman" panose="02020603050405020304" pitchFamily="18" charset="0"/>
              </a:rPr>
              <a:t> 1287, 50 </a:t>
            </a:r>
            <a:r>
              <a:rPr lang="en-US" dirty="0" err="1">
                <a:solidFill>
                  <a:srgbClr val="0070C0"/>
                </a:solidFill>
                <a:latin typeface="Times New Roman" panose="02020603050405020304" pitchFamily="18" charset="0"/>
                <a:cs typeface="Times New Roman" panose="02020603050405020304" pitchFamily="18" charset="0"/>
              </a:rPr>
              <a:t>vạn</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quân</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Nguyên</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lại</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đánh</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Đại</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Việt</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phục</a:t>
            </a:r>
            <a:r>
              <a:rPr lang="en-US" dirty="0">
                <a:solidFill>
                  <a:srgbClr val="0070C0"/>
                </a:solidFill>
                <a:latin typeface="Times New Roman" panose="02020603050405020304" pitchFamily="18" charset="0"/>
                <a:cs typeface="Times New Roman" panose="02020603050405020304" pitchFamily="18" charset="0"/>
              </a:rPr>
              <a:t> </a:t>
            </a:r>
            <a:r>
              <a:rPr lang="en-US" dirty="0" err="1">
                <a:solidFill>
                  <a:srgbClr val="0070C0"/>
                </a:solidFill>
                <a:latin typeface="Times New Roman" panose="02020603050405020304" pitchFamily="18" charset="0"/>
                <a:cs typeface="Times New Roman" panose="02020603050405020304" pitchFamily="18" charset="0"/>
              </a:rPr>
              <a:t>thù</a:t>
            </a:r>
            <a:endParaRPr lang="en-US" dirty="0">
              <a:solidFill>
                <a:srgbClr val="0070C0"/>
              </a:solidFill>
              <a:latin typeface="Times New Roman" panose="02020603050405020304" pitchFamily="18" charset="0"/>
              <a:cs typeface="Times New Roman" panose="02020603050405020304" pitchFamily="18" charset="0"/>
            </a:endParaRPr>
          </a:p>
          <a:p>
            <a:pPr algn="just" eaLnBrk="1" hangingPunct="1">
              <a:spcBef>
                <a:spcPct val="0"/>
              </a:spcBef>
              <a:buNone/>
            </a:pPr>
            <a:endParaRPr lang="en-US" dirty="0">
              <a:solidFill>
                <a:srgbClr val="0070C0"/>
              </a:solidFill>
              <a:latin typeface="Times New Roman" panose="02020603050405020304" pitchFamily="18" charset="0"/>
              <a:cs typeface="Times New Roman" panose="02020603050405020304" pitchFamily="18" charset="0"/>
            </a:endParaRPr>
          </a:p>
          <a:p>
            <a:pPr marL="571500" indent="-571500" algn="just">
              <a:spcBef>
                <a:spcPct val="0"/>
              </a:spcBef>
              <a:buFontTx/>
              <a:buChar char="-"/>
            </a:pPr>
            <a:r>
              <a:rPr lang="en-US" dirty="0" err="1">
                <a:solidFill>
                  <a:srgbClr val="0070C0"/>
                </a:solidFill>
              </a:rPr>
              <a:t>Quân</a:t>
            </a:r>
            <a:r>
              <a:rPr lang="en-US" dirty="0">
                <a:solidFill>
                  <a:srgbClr val="0070C0"/>
                </a:solidFill>
              </a:rPr>
              <a:t> </a:t>
            </a:r>
            <a:r>
              <a:rPr lang="en-US" dirty="0" err="1">
                <a:solidFill>
                  <a:srgbClr val="0070C0"/>
                </a:solidFill>
              </a:rPr>
              <a:t>dân</a:t>
            </a:r>
            <a:r>
              <a:rPr lang="en-US" dirty="0">
                <a:solidFill>
                  <a:srgbClr val="0070C0"/>
                </a:solidFill>
              </a:rPr>
              <a:t> </a:t>
            </a:r>
            <a:r>
              <a:rPr lang="en-US" dirty="0" err="1">
                <a:solidFill>
                  <a:srgbClr val="0070C0"/>
                </a:solidFill>
              </a:rPr>
              <a:t>nhà</a:t>
            </a:r>
            <a:r>
              <a:rPr lang="en-US" dirty="0">
                <a:solidFill>
                  <a:srgbClr val="0070C0"/>
                </a:solidFill>
              </a:rPr>
              <a:t> </a:t>
            </a:r>
            <a:r>
              <a:rPr lang="en-US" dirty="0" err="1">
                <a:solidFill>
                  <a:srgbClr val="0070C0"/>
                </a:solidFill>
              </a:rPr>
              <a:t>Trần</a:t>
            </a:r>
            <a:r>
              <a:rPr lang="en-US" dirty="0">
                <a:solidFill>
                  <a:srgbClr val="0070C0"/>
                </a:solidFill>
              </a:rPr>
              <a:t> </a:t>
            </a:r>
            <a:r>
              <a:rPr lang="en-US" dirty="0" err="1">
                <a:solidFill>
                  <a:srgbClr val="0070C0"/>
                </a:solidFill>
              </a:rPr>
              <a:t>đã</a:t>
            </a:r>
            <a:r>
              <a:rPr lang="en-US" dirty="0">
                <a:solidFill>
                  <a:srgbClr val="0070C0"/>
                </a:solidFill>
              </a:rPr>
              <a:t> </a:t>
            </a:r>
            <a:r>
              <a:rPr lang="en-US" dirty="0" err="1">
                <a:solidFill>
                  <a:srgbClr val="0070C0"/>
                </a:solidFill>
              </a:rPr>
              <a:t>đứng</a:t>
            </a:r>
            <a:r>
              <a:rPr lang="en-US" dirty="0">
                <a:solidFill>
                  <a:srgbClr val="0070C0"/>
                </a:solidFill>
              </a:rPr>
              <a:t> </a:t>
            </a:r>
            <a:r>
              <a:rPr lang="en-US" dirty="0" err="1">
                <a:solidFill>
                  <a:srgbClr val="0070C0"/>
                </a:solidFill>
              </a:rPr>
              <a:t>lên</a:t>
            </a:r>
            <a:r>
              <a:rPr lang="en-US" dirty="0">
                <a:solidFill>
                  <a:srgbClr val="0070C0"/>
                </a:solidFill>
              </a:rPr>
              <a:t> </a:t>
            </a:r>
            <a:r>
              <a:rPr lang="en-US" dirty="0" err="1">
                <a:solidFill>
                  <a:srgbClr val="0070C0"/>
                </a:solidFill>
              </a:rPr>
              <a:t>tiêu</a:t>
            </a:r>
            <a:r>
              <a:rPr lang="en-US" dirty="0">
                <a:solidFill>
                  <a:srgbClr val="0070C0"/>
                </a:solidFill>
              </a:rPr>
              <a:t> </a:t>
            </a:r>
            <a:r>
              <a:rPr lang="en-US" dirty="0" err="1">
                <a:solidFill>
                  <a:srgbClr val="0070C0"/>
                </a:solidFill>
              </a:rPr>
              <a:t>diệt</a:t>
            </a:r>
            <a:r>
              <a:rPr lang="en-US" dirty="0">
                <a:solidFill>
                  <a:srgbClr val="0070C0"/>
                </a:solidFill>
              </a:rPr>
              <a:t> </a:t>
            </a:r>
            <a:r>
              <a:rPr lang="en-US" dirty="0" err="1">
                <a:solidFill>
                  <a:srgbClr val="0070C0"/>
                </a:solidFill>
              </a:rPr>
              <a:t>các</a:t>
            </a:r>
            <a:r>
              <a:rPr lang="en-US" dirty="0">
                <a:solidFill>
                  <a:srgbClr val="0070C0"/>
                </a:solidFill>
              </a:rPr>
              <a:t> </a:t>
            </a:r>
            <a:r>
              <a:rPr lang="en-US" dirty="0" err="1">
                <a:solidFill>
                  <a:srgbClr val="0070C0"/>
                </a:solidFill>
              </a:rPr>
              <a:t>đạo</a:t>
            </a:r>
            <a:r>
              <a:rPr lang="en-US" dirty="0">
                <a:solidFill>
                  <a:srgbClr val="0070C0"/>
                </a:solidFill>
              </a:rPr>
              <a:t> </a:t>
            </a:r>
            <a:r>
              <a:rPr lang="en-US" dirty="0" err="1">
                <a:solidFill>
                  <a:srgbClr val="0070C0"/>
                </a:solidFill>
              </a:rPr>
              <a:t>quân</a:t>
            </a:r>
            <a:r>
              <a:rPr lang="en-US" dirty="0">
                <a:solidFill>
                  <a:srgbClr val="0070C0"/>
                </a:solidFill>
              </a:rPr>
              <a:t> </a:t>
            </a:r>
            <a:r>
              <a:rPr lang="en-US" dirty="0" err="1">
                <a:solidFill>
                  <a:srgbClr val="0070C0"/>
                </a:solidFill>
              </a:rPr>
              <a:t>của</a:t>
            </a:r>
            <a:r>
              <a:rPr lang="en-US" dirty="0">
                <a:solidFill>
                  <a:srgbClr val="0070C0"/>
                </a:solidFill>
              </a:rPr>
              <a:t> </a:t>
            </a:r>
            <a:r>
              <a:rPr lang="en-US" dirty="0" err="1">
                <a:solidFill>
                  <a:srgbClr val="0070C0"/>
                </a:solidFill>
              </a:rPr>
              <a:t>giặc</a:t>
            </a:r>
            <a:r>
              <a:rPr lang="en-US" dirty="0">
                <a:solidFill>
                  <a:srgbClr val="0070C0"/>
                </a:solidFill>
              </a:rPr>
              <a:t>, </a:t>
            </a:r>
            <a:r>
              <a:rPr lang="en-US" dirty="0" err="1">
                <a:solidFill>
                  <a:srgbClr val="0070C0"/>
                </a:solidFill>
              </a:rPr>
              <a:t>giành</a:t>
            </a:r>
            <a:r>
              <a:rPr lang="en-US" dirty="0">
                <a:solidFill>
                  <a:srgbClr val="0070C0"/>
                </a:solidFill>
              </a:rPr>
              <a:t> </a:t>
            </a:r>
            <a:r>
              <a:rPr lang="en-US" dirty="0" err="1">
                <a:solidFill>
                  <a:srgbClr val="0070C0"/>
                </a:solidFill>
              </a:rPr>
              <a:t>thắng</a:t>
            </a:r>
            <a:r>
              <a:rPr lang="en-US" dirty="0">
                <a:solidFill>
                  <a:srgbClr val="0070C0"/>
                </a:solidFill>
              </a:rPr>
              <a:t> </a:t>
            </a:r>
            <a:r>
              <a:rPr lang="en-US" dirty="0" err="1">
                <a:solidFill>
                  <a:srgbClr val="0070C0"/>
                </a:solidFill>
              </a:rPr>
              <a:t>lợi</a:t>
            </a:r>
            <a:r>
              <a:rPr lang="en-US" dirty="0">
                <a:solidFill>
                  <a:srgbClr val="0070C0"/>
                </a:solidFill>
              </a:rPr>
              <a:t> </a:t>
            </a:r>
            <a:r>
              <a:rPr lang="en-US" dirty="0" err="1">
                <a:solidFill>
                  <a:srgbClr val="0070C0"/>
                </a:solidFill>
              </a:rPr>
              <a:t>nhanh</a:t>
            </a:r>
            <a:r>
              <a:rPr lang="en-US" dirty="0">
                <a:solidFill>
                  <a:srgbClr val="0070C0"/>
                </a:solidFill>
              </a:rPr>
              <a:t> </a:t>
            </a:r>
            <a:r>
              <a:rPr lang="en-US" dirty="0" err="1">
                <a:solidFill>
                  <a:srgbClr val="0070C0"/>
                </a:solidFill>
              </a:rPr>
              <a:t>chóng</a:t>
            </a:r>
            <a:endParaRPr lang="en-US" dirty="0">
              <a:solidFill>
                <a:srgbClr val="0070C0"/>
              </a:solidFill>
              <a:latin typeface="Times New Roman" panose="02020603050405020304" pitchFamily="18" charset="0"/>
              <a:cs typeface="Times New Roman" panose="02020603050405020304" pitchFamily="18" charset="0"/>
            </a:endParaRPr>
          </a:p>
        </p:txBody>
      </p:sp>
      <p:pic>
        <p:nvPicPr>
          <p:cNvPr id="112643" name="Picture 2" descr="http://d4.violet.vn/uploads/blogs/447/chong_ngiuen_lan__hai_500_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696076" y="1371600"/>
            <a:ext cx="3971925"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44" name="Rectangle 1"/>
          <p:cNvSpPr>
            <a:spLocks noChangeArrowheads="1"/>
          </p:cNvSpPr>
          <p:nvPr/>
        </p:nvSpPr>
        <p:spPr bwMode="auto">
          <a:xfrm>
            <a:off x="888662" y="198439"/>
            <a:ext cx="10871887"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sz="4400" b="1" u="sng" dirty="0" err="1">
                <a:solidFill>
                  <a:srgbClr val="FF0000"/>
                </a:solidFill>
                <a:latin typeface="Times New Roman" panose="02020603050405020304" pitchFamily="18" charset="0"/>
                <a:cs typeface="Times New Roman" panose="02020603050405020304" pitchFamily="18" charset="0"/>
              </a:rPr>
              <a:t>Cuộc</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kháng</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chiến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lần</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thứ</a:t>
            </a:r>
            <a:r>
              <a:rPr lang="en-US" sz="4400" b="1" u="sng" dirty="0">
                <a:solidFill>
                  <a:srgbClr val="FF0000"/>
                </a:solidFill>
                <a:latin typeface="Times New Roman" panose="02020603050405020304" pitchFamily="18" charset="0"/>
                <a:cs typeface="Times New Roman" panose="02020603050405020304" pitchFamily="18" charset="0"/>
              </a:rPr>
              <a:t> III </a:t>
            </a:r>
            <a:r>
              <a:rPr lang="en-US" sz="4400" b="1" u="sng" dirty="0" err="1">
                <a:solidFill>
                  <a:srgbClr val="FF0000"/>
                </a:solidFill>
                <a:latin typeface="Times New Roman" panose="02020603050405020304" pitchFamily="18" charset="0"/>
                <a:cs typeface="Times New Roman" panose="02020603050405020304" pitchFamily="18" charset="0"/>
              </a:rPr>
              <a:t>vào</a:t>
            </a:r>
            <a:r>
              <a:rPr lang="en-US" sz="4400" b="1" u="sng" dirty="0">
                <a:solidFill>
                  <a:srgbClr val="FF0000"/>
                </a:solidFill>
                <a:latin typeface="Times New Roman" panose="02020603050405020304" pitchFamily="18" charset="0"/>
                <a:cs typeface="Times New Roman" panose="02020603050405020304" pitchFamily="18" charset="0"/>
              </a:rPr>
              <a:t> </a:t>
            </a:r>
            <a:r>
              <a:rPr lang="en-US" sz="4400" b="1" u="sng" dirty="0" err="1">
                <a:solidFill>
                  <a:srgbClr val="FF0000"/>
                </a:solidFill>
                <a:latin typeface="Times New Roman" panose="02020603050405020304" pitchFamily="18" charset="0"/>
                <a:cs typeface="Times New Roman" panose="02020603050405020304" pitchFamily="18" charset="0"/>
              </a:rPr>
              <a:t>năm</a:t>
            </a:r>
            <a:r>
              <a:rPr lang="en-US" sz="4400" b="1" u="sng" dirty="0">
                <a:solidFill>
                  <a:srgbClr val="FF0000"/>
                </a:solidFill>
                <a:latin typeface="Times New Roman" panose="02020603050405020304" pitchFamily="18" charset="0"/>
                <a:cs typeface="Times New Roman" panose="02020603050405020304" pitchFamily="18" charset="0"/>
              </a:rPr>
              <a:t> 1288</a:t>
            </a:r>
          </a:p>
        </p:txBody>
      </p:sp>
    </p:spTree>
    <p:extLst>
      <p:ext uri="{BB962C8B-B14F-4D97-AF65-F5344CB8AC3E}">
        <p14:creationId xmlns:p14="http://schemas.microsoft.com/office/powerpoint/2010/main" val="577664063"/>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2644"/>
                                        </p:tgtEl>
                                        <p:attrNameLst>
                                          <p:attrName>style.visibility</p:attrName>
                                        </p:attrNameLst>
                                      </p:cBhvr>
                                      <p:to>
                                        <p:strVal val="visible"/>
                                      </p:to>
                                    </p:set>
                                    <p:anim calcmode="lin" valueType="num">
                                      <p:cBhvr>
                                        <p:cTn id="7" dur="1000" fill="hold"/>
                                        <p:tgtEl>
                                          <p:spTgt spid="112644"/>
                                        </p:tgtEl>
                                        <p:attrNameLst>
                                          <p:attrName>ppt_w</p:attrName>
                                        </p:attrNameLst>
                                      </p:cBhvr>
                                      <p:tavLst>
                                        <p:tav tm="0">
                                          <p:val>
                                            <p:fltVal val="0"/>
                                          </p:val>
                                        </p:tav>
                                        <p:tav tm="100000">
                                          <p:val>
                                            <p:strVal val="#ppt_w"/>
                                          </p:val>
                                        </p:tav>
                                      </p:tavLst>
                                    </p:anim>
                                    <p:anim calcmode="lin" valueType="num">
                                      <p:cBhvr>
                                        <p:cTn id="8" dur="1000" fill="hold"/>
                                        <p:tgtEl>
                                          <p:spTgt spid="112644"/>
                                        </p:tgtEl>
                                        <p:attrNameLst>
                                          <p:attrName>ppt_h</p:attrName>
                                        </p:attrNameLst>
                                      </p:cBhvr>
                                      <p:tavLst>
                                        <p:tav tm="0">
                                          <p:val>
                                            <p:fltVal val="0"/>
                                          </p:val>
                                        </p:tav>
                                        <p:tav tm="100000">
                                          <p:val>
                                            <p:strVal val="#ppt_h"/>
                                          </p:val>
                                        </p:tav>
                                      </p:tavLst>
                                    </p:anim>
                                    <p:anim calcmode="lin" valueType="num">
                                      <p:cBhvr>
                                        <p:cTn id="9" dur="1000" fill="hold"/>
                                        <p:tgtEl>
                                          <p:spTgt spid="112644"/>
                                        </p:tgtEl>
                                        <p:attrNameLst>
                                          <p:attrName>style.rotation</p:attrName>
                                        </p:attrNameLst>
                                      </p:cBhvr>
                                      <p:tavLst>
                                        <p:tav tm="0">
                                          <p:val>
                                            <p:fltVal val="90"/>
                                          </p:val>
                                        </p:tav>
                                        <p:tav tm="100000">
                                          <p:val>
                                            <p:fltVal val="0"/>
                                          </p:val>
                                        </p:tav>
                                      </p:tavLst>
                                    </p:anim>
                                    <p:animEffect transition="in" filter="fade">
                                      <p:cBhvr>
                                        <p:cTn id="10" dur="1000"/>
                                        <p:tgtEl>
                                          <p:spTgt spid="112644"/>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28676"/>
                                        </p:tgtEl>
                                        <p:attrNameLst>
                                          <p:attrName>style.visibility</p:attrName>
                                        </p:attrNameLst>
                                      </p:cBhvr>
                                      <p:to>
                                        <p:strVal val="visible"/>
                                      </p:to>
                                    </p:set>
                                    <p:animEffect transition="in" filter="randombar(horizontal)">
                                      <p:cBhvr>
                                        <p:cTn id="13" dur="500"/>
                                        <p:tgtEl>
                                          <p:spTgt spid="286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6" grpId="0"/>
      <p:bldP spid="112644" grpId="0"/>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6" descr="http://t1.gstatic.com/images?q=tbn:ANd9GcTw8dEWYeaaG-R9X4w-uvKJrHxW62lZNvcn-FcH0Uw-CehoqJCzgU8UYlo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32563" y="2584310"/>
            <a:ext cx="4395788" cy="40399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TextBox 4">
            <a:extLst>
              <a:ext uri="{FF2B5EF4-FFF2-40B4-BE49-F238E27FC236}">
                <a16:creationId xmlns:a16="http://schemas.microsoft.com/office/drawing/2014/main" id="{28DA0D03-B995-404F-AA6B-48EABD75AD0C}"/>
              </a:ext>
            </a:extLst>
          </p:cNvPr>
          <p:cNvSpPr txBox="1"/>
          <p:nvPr/>
        </p:nvSpPr>
        <p:spPr>
          <a:xfrm>
            <a:off x="396875" y="645319"/>
            <a:ext cx="7251700" cy="1569660"/>
          </a:xfrm>
          <a:prstGeom prst="rect">
            <a:avLst/>
          </a:prstGeom>
          <a:noFill/>
        </p:spPr>
        <p:txBody>
          <a:bodyPr wrap="square">
            <a:spAutoFit/>
          </a:bodyPr>
          <a:lstStyle/>
          <a:p>
            <a:pPr algn="ctr"/>
            <a:r>
              <a:rPr lang="en-US" sz="2400" dirty="0">
                <a:solidFill>
                  <a:srgbClr val="FF0000"/>
                </a:solidFill>
                <a:latin typeface="Roboto" panose="02000000000000000000" pitchFamily="2" charset="0"/>
              </a:rPr>
              <a:t>T</a:t>
            </a:r>
            <a:r>
              <a:rPr lang="vi-VN" sz="2400" b="0" i="0" dirty="0">
                <a:solidFill>
                  <a:srgbClr val="FF0000"/>
                </a:solidFill>
                <a:effectLst/>
                <a:latin typeface="Roboto" panose="02000000000000000000" pitchFamily="2" charset="0"/>
              </a:rPr>
              <a:t>rong ba lần  giặc Nguyên-Mông xâm phạm nước ta thì chỉ có lần duy nhất vua nhà Trần phải dùng mỹ nhân kế để hoãn thế giặc là vào năm 1285, khi đưa Công chúa An Tư sang trại giặc Thoát Hoan.</a:t>
            </a:r>
            <a:endParaRPr lang="en-US" sz="2400" dirty="0">
              <a:solidFill>
                <a:srgbClr val="FF0000"/>
              </a:solidFill>
            </a:endParaRPr>
          </a:p>
        </p:txBody>
      </p:sp>
      <p:pic>
        <p:nvPicPr>
          <p:cNvPr id="1026" name="Picture 2" descr="Vị công chúa nhà Trần bị cống cho Thoát Hoan sống chết ra sao?">
            <a:extLst>
              <a:ext uri="{FF2B5EF4-FFF2-40B4-BE49-F238E27FC236}">
                <a16:creationId xmlns:a16="http://schemas.microsoft.com/office/drawing/2014/main" id="{9F69FA7E-F8AB-4AA2-B372-83FA549C3F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62012" y="2584311"/>
            <a:ext cx="4967288" cy="4223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696190"/>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randombar(horizontal)">
                                      <p:cBhvr>
                                        <p:cTn id="7"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9639939-1100-4F49-BAE9-8FB38FF3E5D4}"/>
              </a:ext>
            </a:extLst>
          </p:cNvPr>
          <p:cNvGraphicFramePr/>
          <p:nvPr>
            <p:extLst>
              <p:ext uri="{D42A27DB-BD31-4B8C-83A1-F6EECF244321}">
                <p14:modId xmlns:p14="http://schemas.microsoft.com/office/powerpoint/2010/main" val="1849348230"/>
              </p:ext>
            </p:extLst>
          </p:nvPr>
        </p:nvGraphicFramePr>
        <p:xfrm>
          <a:off x="762000" y="142875"/>
          <a:ext cx="10360025" cy="52334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58296016"/>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D951652-B7B4-4779-946C-B8A2908B6DDA}"/>
              </a:ext>
            </a:extLst>
          </p:cNvPr>
          <p:cNvGraphicFramePr/>
          <p:nvPr>
            <p:extLst>
              <p:ext uri="{D42A27DB-BD31-4B8C-83A1-F6EECF244321}">
                <p14:modId xmlns:p14="http://schemas.microsoft.com/office/powerpoint/2010/main" val="1836868535"/>
              </p:ext>
            </p:extLst>
          </p:nvPr>
        </p:nvGraphicFramePr>
        <p:xfrm>
          <a:off x="152401" y="295276"/>
          <a:ext cx="11858624" cy="5843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34058968"/>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D951652-B7B4-4779-946C-B8A2908B6DDA}"/>
              </a:ext>
            </a:extLst>
          </p:cNvPr>
          <p:cNvGraphicFramePr/>
          <p:nvPr>
            <p:extLst>
              <p:ext uri="{D42A27DB-BD31-4B8C-83A1-F6EECF244321}">
                <p14:modId xmlns:p14="http://schemas.microsoft.com/office/powerpoint/2010/main" val="3055696680"/>
              </p:ext>
            </p:extLst>
          </p:nvPr>
        </p:nvGraphicFramePr>
        <p:xfrm>
          <a:off x="152401" y="295276"/>
          <a:ext cx="11858624" cy="5843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701738020"/>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FD951652-B7B4-4779-946C-B8A2908B6DDA}"/>
              </a:ext>
            </a:extLst>
          </p:cNvPr>
          <p:cNvGraphicFramePr/>
          <p:nvPr>
            <p:extLst>
              <p:ext uri="{D42A27DB-BD31-4B8C-83A1-F6EECF244321}">
                <p14:modId xmlns:p14="http://schemas.microsoft.com/office/powerpoint/2010/main" val="167777649"/>
              </p:ext>
            </p:extLst>
          </p:nvPr>
        </p:nvGraphicFramePr>
        <p:xfrm>
          <a:off x="152401" y="295276"/>
          <a:ext cx="11858624" cy="58430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2261301"/>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6"/>
          <p:cNvSpPr>
            <a:spLocks noChangeArrowheads="1"/>
          </p:cNvSpPr>
          <p:nvPr/>
        </p:nvSpPr>
        <p:spPr bwMode="auto">
          <a:xfrm>
            <a:off x="1681163" y="990600"/>
            <a:ext cx="8839200" cy="2554288"/>
          </a:xfrm>
          <a:prstGeom prst="rect">
            <a:avLst/>
          </a:prstGeom>
          <a:noFill/>
          <a:ln w="12700">
            <a:solidFill>
              <a:srgbClr val="000000"/>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sz="4000" dirty="0" err="1">
                <a:solidFill>
                  <a:srgbClr val="0000FF"/>
                </a:solidFill>
                <a:latin typeface="Times New Roman" panose="02020603050405020304" pitchFamily="18" charset="0"/>
                <a:cs typeface="Times New Roman" panose="02020603050405020304" pitchFamily="18" charset="0"/>
              </a:rPr>
              <a:t>Năm</a:t>
            </a:r>
            <a:r>
              <a:rPr lang="en-US" sz="4000" dirty="0">
                <a:solidFill>
                  <a:srgbClr val="0000FF"/>
                </a:solidFill>
                <a:latin typeface="Times New Roman" panose="02020603050405020304" pitchFamily="18" charset="0"/>
                <a:cs typeface="Times New Roman" panose="02020603050405020304" pitchFamily="18" charset="0"/>
              </a:rPr>
              <a:t> 1407, </a:t>
            </a:r>
            <a:r>
              <a:rPr lang="en-US" sz="4000" dirty="0" err="1">
                <a:solidFill>
                  <a:srgbClr val="0000FF"/>
                </a:solidFill>
                <a:latin typeface="Times New Roman" panose="02020603050405020304" pitchFamily="18" charset="0"/>
                <a:cs typeface="Times New Roman" panose="02020603050405020304" pitchFamily="18" charset="0"/>
              </a:rPr>
              <a:t>lấy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cớ</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phù</a:t>
            </a:r>
            <a:r>
              <a:rPr lang="en-US" sz="4000" dirty="0">
                <a:solidFill>
                  <a:srgbClr val="0000FF"/>
                </a:solidFill>
                <a:latin typeface="Times New Roman" panose="02020603050405020304" pitchFamily="18" charset="0"/>
                <a:cs typeface="Times New Roman" panose="02020603050405020304" pitchFamily="18" charset="0"/>
              </a:rPr>
              <a:t> </a:t>
            </a:r>
            <a:r>
              <a:rPr lang="en-US" sz="4000" b="1" i="1" dirty="0" err="1">
                <a:solidFill>
                  <a:srgbClr val="006600"/>
                </a:solidFill>
                <a:latin typeface="Times New Roman" panose="02020603050405020304" pitchFamily="18" charset="0"/>
                <a:cs typeface="Times New Roman" panose="02020603050405020304" pitchFamily="18" charset="0"/>
              </a:rPr>
              <a:t>Trần</a:t>
            </a:r>
            <a:r>
              <a:rPr lang="en-US" sz="4000" b="1" i="1" dirty="0">
                <a:solidFill>
                  <a:srgbClr val="006600"/>
                </a:solidFill>
                <a:latin typeface="Times New Roman" panose="02020603050405020304" pitchFamily="18" charset="0"/>
                <a:cs typeface="Times New Roman" panose="02020603050405020304" pitchFamily="18" charset="0"/>
              </a:rPr>
              <a:t> </a:t>
            </a:r>
            <a:r>
              <a:rPr lang="en-US" sz="4000" b="1" i="1" dirty="0" err="1">
                <a:solidFill>
                  <a:srgbClr val="006600"/>
                </a:solidFill>
                <a:latin typeface="Times New Roman" panose="02020603050405020304" pitchFamily="18" charset="0"/>
                <a:cs typeface="Times New Roman" panose="02020603050405020304" pitchFamily="18" charset="0"/>
              </a:rPr>
              <a:t>diệt</a:t>
            </a:r>
            <a:r>
              <a:rPr lang="en-US" sz="4000" b="1" i="1" dirty="0">
                <a:solidFill>
                  <a:srgbClr val="006600"/>
                </a:solidFill>
                <a:latin typeface="Times New Roman" panose="02020603050405020304" pitchFamily="18" charset="0"/>
                <a:cs typeface="Times New Roman" panose="02020603050405020304" pitchFamily="18" charset="0"/>
              </a:rPr>
              <a:t> </a:t>
            </a:r>
            <a:r>
              <a:rPr lang="en-US" sz="4000" b="1" i="1" dirty="0" err="1">
                <a:solidFill>
                  <a:srgbClr val="006600"/>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quân</a:t>
            </a:r>
            <a:r>
              <a:rPr lang="en-US" sz="4000" dirty="0">
                <a:solidFill>
                  <a:srgbClr val="0000FF"/>
                </a:solidFill>
                <a:latin typeface="Times New Roman" panose="02020603050405020304" pitchFamily="18" charset="0"/>
                <a:cs typeface="Times New Roman" panose="02020603050405020304" pitchFamily="18" charset="0"/>
              </a:rPr>
              <a:t> Minh do </a:t>
            </a:r>
            <a:r>
              <a:rPr lang="en-US" sz="4000" dirty="0" err="1">
                <a:solidFill>
                  <a:srgbClr val="0000FF"/>
                </a:solidFill>
                <a:latin typeface="Times New Roman" panose="02020603050405020304" pitchFamily="18" charset="0"/>
                <a:cs typeface="Times New Roman" panose="02020603050405020304" pitchFamily="18" charset="0"/>
              </a:rPr>
              <a:t>Trương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Phụ</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chỉ</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huy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tiến</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vào</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xâm</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lược</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Đại</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Ngu</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Hồ</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đánh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địch</a:t>
            </a:r>
            <a:r>
              <a:rPr lang="en-US" sz="4000" dirty="0">
                <a:solidFill>
                  <a:srgbClr val="0000FF"/>
                </a:solidFill>
                <a:latin typeface="Times New Roman" panose="02020603050405020304" pitchFamily="18" charset="0"/>
                <a:cs typeface="Times New Roman" panose="02020603050405020304" pitchFamily="18" charset="0"/>
              </a:rPr>
              <a:t> ở </a:t>
            </a:r>
            <a:r>
              <a:rPr lang="en-US" sz="4000" dirty="0" err="1">
                <a:solidFill>
                  <a:srgbClr val="0000FF"/>
                </a:solidFill>
                <a:latin typeface="Times New Roman" panose="02020603050405020304" pitchFamily="18" charset="0"/>
                <a:cs typeface="Times New Roman" panose="02020603050405020304" pitchFamily="18" charset="0"/>
              </a:rPr>
              <a:t>thành</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Đa</a:t>
            </a:r>
            <a:r>
              <a:rPr lang="en-US" sz="4000" dirty="0">
                <a:solidFill>
                  <a:srgbClr val="0000FF"/>
                </a:solidFill>
                <a:latin typeface="Times New Roman" panose="02020603050405020304" pitchFamily="18" charset="0"/>
                <a:cs typeface="Times New Roman" panose="02020603050405020304" pitchFamily="18" charset="0"/>
              </a:rPr>
              <a:t> Bang (</a:t>
            </a:r>
            <a:r>
              <a:rPr lang="en-US" sz="4000" dirty="0" err="1">
                <a:solidFill>
                  <a:srgbClr val="0000FF"/>
                </a:solidFill>
                <a:latin typeface="Times New Roman" panose="02020603050405020304" pitchFamily="18" charset="0"/>
                <a:cs typeface="Times New Roman" panose="02020603050405020304" pitchFamily="18" charset="0"/>
              </a:rPr>
              <a:t>Hà</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Tây</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nhưng</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thất</a:t>
            </a:r>
            <a:r>
              <a:rPr lang="en-US" sz="4000" dirty="0">
                <a:solidFill>
                  <a:srgbClr val="0000FF"/>
                </a:solidFill>
                <a:latin typeface="Times New Roman" panose="02020603050405020304" pitchFamily="18" charset="0"/>
                <a:cs typeface="Times New Roman" panose="02020603050405020304" pitchFamily="18" charset="0"/>
              </a:rPr>
              <a:t> </a:t>
            </a:r>
            <a:r>
              <a:rPr lang="en-US" sz="4000" dirty="0" err="1">
                <a:solidFill>
                  <a:srgbClr val="0000FF"/>
                </a:solidFill>
                <a:latin typeface="Times New Roman" panose="02020603050405020304" pitchFamily="18" charset="0"/>
                <a:cs typeface="Times New Roman" panose="02020603050405020304" pitchFamily="18" charset="0"/>
              </a:rPr>
              <a:t>bại</a:t>
            </a:r>
            <a:r>
              <a:rPr lang="en-US" sz="4000" dirty="0">
                <a:solidFill>
                  <a:srgbClr val="0000FF"/>
                </a:solidFill>
                <a:latin typeface="Times New Roman" panose="02020603050405020304" pitchFamily="18" charset="0"/>
                <a:cs typeface="Times New Roman" panose="02020603050405020304" pitchFamily="18" charset="0"/>
              </a:rPr>
              <a:t>. </a:t>
            </a:r>
          </a:p>
        </p:txBody>
      </p:sp>
      <p:pic>
        <p:nvPicPr>
          <p:cNvPr id="114691" name="Picture 2" descr="http://tourdulichtrongnuoc.dulichvietnam.com.vn/wp-content/uploads/2012/01/Th%E1%BB%9Di-H%E1%BA%ADu-Tr%E1%BA%A7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29425" y="3668713"/>
            <a:ext cx="3810000" cy="2857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p:cNvSpPr>
            <a:spLocks noChangeArrowheads="1"/>
          </p:cNvSpPr>
          <p:nvPr/>
        </p:nvSpPr>
        <p:spPr bwMode="auto">
          <a:xfrm>
            <a:off x="428625" y="32247"/>
            <a:ext cx="1076325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tabLst>
                <a:tab pos="2057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2057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2057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9pPr>
          </a:lstStyle>
          <a:p>
            <a:pPr algn="ctr" eaLnBrk="1" hangingPunct="1">
              <a:spcBef>
                <a:spcPct val="0"/>
              </a:spcBef>
              <a:buFontTx/>
              <a:buNone/>
            </a:pPr>
            <a:r>
              <a:rPr lang="en-US" sz="4000" b="1" dirty="0">
                <a:solidFill>
                  <a:srgbClr val="FF0000"/>
                </a:solidFill>
                <a:latin typeface="Times New Roman" panose="02020603050405020304" pitchFamily="18" charset="0"/>
                <a:cs typeface="Times New Roman" panose="02020603050405020304" pitchFamily="18" charset="0"/>
              </a:rPr>
              <a:t>2.5 </a:t>
            </a:r>
            <a:r>
              <a:rPr lang="en-US" sz="4000" b="1" dirty="0" err="1">
                <a:solidFill>
                  <a:srgbClr val="FF0000"/>
                </a:solidFill>
                <a:latin typeface="Times New Roman" panose="02020603050405020304" pitchFamily="18" charset="0"/>
                <a:cs typeface="Times New Roman" panose="02020603050405020304" pitchFamily="18" charset="0"/>
              </a:rPr>
              <a:t>Chống</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quân</a:t>
            </a:r>
            <a:r>
              <a:rPr lang="en-US" sz="4000" b="1" dirty="0">
                <a:solidFill>
                  <a:srgbClr val="FF0000"/>
                </a:solidFill>
                <a:latin typeface="Times New Roman" panose="02020603050405020304" pitchFamily="18" charset="0"/>
                <a:cs typeface="Times New Roman" panose="02020603050405020304" pitchFamily="18" charset="0"/>
              </a:rPr>
              <a:t> Minh </a:t>
            </a:r>
            <a:r>
              <a:rPr lang="en-US" sz="4000" b="1" dirty="0" err="1">
                <a:solidFill>
                  <a:srgbClr val="FF0000"/>
                </a:solidFill>
                <a:latin typeface="Times New Roman" panose="02020603050405020304" pitchFamily="18" charset="0"/>
                <a:cs typeface="Times New Roman" panose="02020603050405020304" pitchFamily="18" charset="0"/>
              </a:rPr>
              <a:t>xâm</a:t>
            </a:r>
            <a:r>
              <a:rPr lang="en-US" sz="4000" b="1" dirty="0">
                <a:solidFill>
                  <a:srgbClr val="FF0000"/>
                </a:solidFill>
                <a:latin typeface="Times New Roman" panose="02020603050405020304" pitchFamily="18" charset="0"/>
                <a:cs typeface="Times New Roman" panose="02020603050405020304" pitchFamily="18" charset="0"/>
              </a:rPr>
              <a:t> </a:t>
            </a:r>
            <a:r>
              <a:rPr lang="en-US" sz="4000" b="1" dirty="0" err="1">
                <a:solidFill>
                  <a:srgbClr val="FF0000"/>
                </a:solidFill>
                <a:latin typeface="Times New Roman" panose="02020603050405020304" pitchFamily="18" charset="0"/>
                <a:cs typeface="Times New Roman" panose="02020603050405020304" pitchFamily="18" charset="0"/>
              </a:rPr>
              <a:t>lược</a:t>
            </a:r>
            <a:r>
              <a:rPr lang="en-US" sz="4000" b="1" dirty="0">
                <a:solidFill>
                  <a:srgbClr val="FF0000"/>
                </a:solidFill>
                <a:latin typeface="Times New Roman" panose="02020603050405020304" pitchFamily="18" charset="0"/>
                <a:cs typeface="Times New Roman" panose="02020603050405020304" pitchFamily="18" charset="0"/>
              </a:rPr>
              <a:t> (1407)</a:t>
            </a:r>
          </a:p>
        </p:txBody>
      </p:sp>
      <p:pic>
        <p:nvPicPr>
          <p:cNvPr id="114693" name="Picture 6" descr="http://4.bp.blogspot.com/-9MYW4-3UjU4/UEnOM7kWdiI/AAAAAAAAGp0/u5HglVTQ0BU/s640/6b88fd1de6.jpg">
            <a:hlinkClick r:id="rId3"/>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487488" y="3733800"/>
            <a:ext cx="4913313" cy="3009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3187785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114690"/>
                                        </p:tgtEl>
                                        <p:attrNameLst>
                                          <p:attrName>style.visibility</p:attrName>
                                        </p:attrNameLst>
                                      </p:cBhvr>
                                      <p:to>
                                        <p:strVal val="visible"/>
                                      </p:to>
                                    </p:set>
                                    <p:anim calcmode="lin" valueType="num">
                                      <p:cBhvr additive="base">
                                        <p:cTn id="12" dur="500" fill="hold"/>
                                        <p:tgtEl>
                                          <p:spTgt spid="114690"/>
                                        </p:tgtEl>
                                        <p:attrNameLst>
                                          <p:attrName>ppt_x</p:attrName>
                                        </p:attrNameLst>
                                      </p:cBhvr>
                                      <p:tavLst>
                                        <p:tav tm="0">
                                          <p:val>
                                            <p:strVal val="#ppt_x"/>
                                          </p:val>
                                        </p:tav>
                                        <p:tav tm="100000">
                                          <p:val>
                                            <p:strVal val="#ppt_x"/>
                                          </p:val>
                                        </p:tav>
                                      </p:tavLst>
                                    </p:anim>
                                    <p:anim calcmode="lin" valueType="num">
                                      <p:cBhvr additive="base">
                                        <p:cTn id="13" dur="500" fill="hold"/>
                                        <p:tgtEl>
                                          <p:spTgt spid="114690"/>
                                        </p:tgtEl>
                                        <p:attrNameLst>
                                          <p:attrName>ppt_y</p:attrName>
                                        </p:attrNameLst>
                                      </p:cBhvr>
                                      <p:tavLst>
                                        <p:tav tm="0">
                                          <p:val>
                                            <p:strVal val="1+#ppt_h/2"/>
                                          </p:val>
                                        </p:tav>
                                        <p:tav tm="100000">
                                          <p:val>
                                            <p:strVal val="#ppt_y"/>
                                          </p:val>
                                        </p:tav>
                                      </p:tavLst>
                                    </p:anim>
                                  </p:childTnLst>
                                </p:cTn>
                              </p:par>
                              <p:par>
                                <p:cTn id="14" presetID="10" presetClass="entr" presetSubtype="0" fill="hold" nodeType="withEffect">
                                  <p:stCondLst>
                                    <p:cond delay="0"/>
                                  </p:stCondLst>
                                  <p:childTnLst>
                                    <p:set>
                                      <p:cBhvr>
                                        <p:cTn id="15" dur="1" fill="hold">
                                          <p:stCondLst>
                                            <p:cond delay="0"/>
                                          </p:stCondLst>
                                        </p:cTn>
                                        <p:tgtEl>
                                          <p:spTgt spid="114693"/>
                                        </p:tgtEl>
                                        <p:attrNameLst>
                                          <p:attrName>style.visibility</p:attrName>
                                        </p:attrNameLst>
                                      </p:cBhvr>
                                      <p:to>
                                        <p:strVal val="visible"/>
                                      </p:to>
                                    </p:set>
                                    <p:animEffect transition="in" filter="fade">
                                      <p:cBhvr>
                                        <p:cTn id="16" dur="500"/>
                                        <p:tgtEl>
                                          <p:spTgt spid="114693"/>
                                        </p:tgtEl>
                                      </p:cBhvr>
                                    </p:animEffect>
                                  </p:childTnLst>
                                </p:cTn>
                              </p:par>
                              <p:par>
                                <p:cTn id="17" presetID="10" presetClass="entr" presetSubtype="0" fill="hold" nodeType="withEffect">
                                  <p:stCondLst>
                                    <p:cond delay="0"/>
                                  </p:stCondLst>
                                  <p:childTnLst>
                                    <p:set>
                                      <p:cBhvr>
                                        <p:cTn id="18" dur="1" fill="hold">
                                          <p:stCondLst>
                                            <p:cond delay="0"/>
                                          </p:stCondLst>
                                        </p:cTn>
                                        <p:tgtEl>
                                          <p:spTgt spid="114691"/>
                                        </p:tgtEl>
                                        <p:attrNameLst>
                                          <p:attrName>style.visibility</p:attrName>
                                        </p:attrNameLst>
                                      </p:cBhvr>
                                      <p:to>
                                        <p:strVal val="visible"/>
                                      </p:to>
                                    </p:set>
                                    <p:animEffect transition="in" filter="fade">
                                      <p:cBhvr>
                                        <p:cTn id="19" dur="500"/>
                                        <p:tgtEl>
                                          <p:spTgt spid="11469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4690" grpId="0" animBg="1"/>
      <p:bldP spid="5" grpId="0"/>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5714" name="Picture 2" descr="http://www.giupconhoc.com/wp-content/uploads/2012/06/13-1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89100" y="2838450"/>
            <a:ext cx="3970338" cy="2978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5715" name="Picture 2" descr="http://i289.photobucket.com/albums/ll239/Ladies__Killer/sao%20Khue%20lap%20lanh/003.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46764" y="3632200"/>
            <a:ext cx="4649787" cy="2965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5716" name="Rectangle 7"/>
          <p:cNvSpPr>
            <a:spLocks noChangeArrowheads="1"/>
          </p:cNvSpPr>
          <p:nvPr/>
        </p:nvSpPr>
        <p:spPr bwMode="auto">
          <a:xfrm>
            <a:off x="1720851" y="685801"/>
            <a:ext cx="8797925" cy="2124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sz="4400" dirty="0" err="1">
                <a:solidFill>
                  <a:srgbClr val="0000FF"/>
                </a:solidFill>
                <a:latin typeface="Times New Roman" panose="02020603050405020304" pitchFamily="18" charset="0"/>
                <a:cs typeface="Times New Roman" panose="02020603050405020304" pitchFamily="18" charset="0"/>
              </a:rPr>
              <a:t>Hồ</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Nguyên</a:t>
            </a:r>
            <a:r>
              <a:rPr lang="en-US" sz="4400" dirty="0">
                <a:solidFill>
                  <a:srgbClr val="0000FF"/>
                </a:solidFill>
                <a:latin typeface="Times New Roman" panose="02020603050405020304" pitchFamily="18" charset="0"/>
                <a:cs typeface="Times New Roman" panose="02020603050405020304" pitchFamily="18" charset="0"/>
              </a:rPr>
              <a:t> </a:t>
            </a:r>
            <a:r>
              <a:rPr lang="en-US" sz="4400" dirty="0" err="1">
                <a:solidFill>
                  <a:srgbClr val="0000FF"/>
                </a:solidFill>
                <a:latin typeface="Times New Roman" panose="02020603050405020304" pitchFamily="18" charset="0"/>
                <a:cs typeface="Times New Roman" panose="02020603050405020304" pitchFamily="18" charset="0"/>
              </a:rPr>
              <a:t>Trừng</a:t>
            </a:r>
            <a:r>
              <a:rPr lang="en-US" sz="4400" dirty="0">
                <a:solidFill>
                  <a:srgbClr val="0000FF"/>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Thần</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không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ngại</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đánh</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chỉ</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sợ</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lòng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dân</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không</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theo</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mà</a:t>
            </a:r>
            <a:r>
              <a:rPr lang="en-US" sz="4400" i="1" dirty="0">
                <a:solidFill>
                  <a:srgbClr val="FF0000"/>
                </a:solidFill>
                <a:latin typeface="Times New Roman" panose="02020603050405020304" pitchFamily="18" charset="0"/>
                <a:cs typeface="Times New Roman" panose="02020603050405020304" pitchFamily="18" charset="0"/>
              </a:rPr>
              <a:t> </a:t>
            </a:r>
            <a:r>
              <a:rPr lang="en-US" sz="4400" i="1" dirty="0" err="1">
                <a:solidFill>
                  <a:srgbClr val="FF0000"/>
                </a:solidFill>
                <a:latin typeface="Times New Roman" panose="02020603050405020304" pitchFamily="18" charset="0"/>
                <a:cs typeface="Times New Roman" panose="02020603050405020304" pitchFamily="18" charset="0"/>
              </a:rPr>
              <a:t>thôi</a:t>
            </a:r>
            <a:r>
              <a:rPr lang="en-US" sz="4400" dirty="0">
                <a:solidFill>
                  <a:srgbClr val="0000FF"/>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2122628844"/>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3"/>
          <p:cNvSpPr>
            <a:spLocks noChangeArrowheads="1"/>
          </p:cNvSpPr>
          <p:nvPr/>
        </p:nvSpPr>
        <p:spPr bwMode="auto">
          <a:xfrm>
            <a:off x="1752600" y="4953000"/>
            <a:ext cx="8763000" cy="1754188"/>
          </a:xfrm>
          <a:prstGeom prst="rect">
            <a:avLst/>
          </a:prstGeom>
          <a:noFill/>
          <a:ln w="9525">
            <a:solidFill>
              <a:schemeClr val="bg1"/>
            </a:solidFill>
            <a:miter lim="800000"/>
            <a:headEnd/>
            <a:tailEnd/>
          </a:ln>
          <a:extLst>
            <a:ext uri="{909E8E84-426E-40DD-AFC4-6F175D3DCCD1}">
              <a14:hiddenFill xmlns:a14="http://schemas.microsoft.com/office/drawing/2010/main">
                <a:solidFill>
                  <a:srgbClr val="FFFFFF"/>
                </a:solidFill>
              </a14:hiddenFill>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sz="3600">
                <a:solidFill>
                  <a:srgbClr val="0000FF"/>
                </a:solidFill>
                <a:latin typeface="Times New Roman" panose="02020603050405020304" pitchFamily="18" charset="0"/>
                <a:cs typeface="Times New Roman" panose="02020603050405020304" pitchFamily="18" charset="0"/>
              </a:rPr>
              <a:t>Năm 1408, nhà Minh </a:t>
            </a:r>
            <a:r>
              <a:rPr lang="en-US" sz="3600">
                <a:solidFill>
                  <a:srgbClr val="0000FF"/>
                </a:solidFill>
                <a:latin typeface="Times New Roman" panose="02020603050405020304" pitchFamily="18" charset="0"/>
                <a:cs typeface="Times New Roman" panose="02020603050405020304" pitchFamily="18" charset="0"/>
              </a:rPr>
              <a:t>điều tra </a:t>
            </a:r>
            <a:r>
              <a:rPr lang="vi-VN" sz="3600">
                <a:solidFill>
                  <a:srgbClr val="0000FF"/>
                </a:solidFill>
                <a:latin typeface="Times New Roman" panose="02020603050405020304" pitchFamily="18" charset="0"/>
                <a:cs typeface="Times New Roman" panose="02020603050405020304" pitchFamily="18" charset="0"/>
              </a:rPr>
              <a:t>dân số </a:t>
            </a:r>
            <a:r>
              <a:rPr lang="en-US" sz="3600">
                <a:solidFill>
                  <a:srgbClr val="0000FF"/>
                </a:solidFill>
                <a:latin typeface="Times New Roman" panose="02020603050405020304" pitchFamily="18" charset="0"/>
                <a:cs typeface="Times New Roman" panose="02020603050405020304" pitchFamily="18" charset="0"/>
              </a:rPr>
              <a:t>được </a:t>
            </a:r>
            <a:r>
              <a:rPr lang="vi-VN" sz="3600">
                <a:solidFill>
                  <a:srgbClr val="0000FF"/>
                </a:solidFill>
                <a:latin typeface="Times New Roman" panose="02020603050405020304" pitchFamily="18" charset="0"/>
                <a:cs typeface="Times New Roman" panose="02020603050405020304" pitchFamily="18" charset="0"/>
              </a:rPr>
              <a:t>3.120.000 người, người “man” 2.087.500 người</a:t>
            </a:r>
            <a:r>
              <a:rPr lang="en-US" sz="3600">
                <a:solidFill>
                  <a:srgbClr val="0000FF"/>
                </a:solidFill>
                <a:latin typeface="Times New Roman" panose="02020603050405020304" pitchFamily="18" charset="0"/>
                <a:cs typeface="Times New Roman" panose="02020603050405020304" pitchFamily="18" charset="0"/>
              </a:rPr>
              <a:t>.</a:t>
            </a:r>
            <a:r>
              <a:rPr lang="vi-VN" sz="3600">
                <a:solidFill>
                  <a:srgbClr val="0000FF"/>
                </a:solidFill>
                <a:latin typeface="Times New Roman" panose="02020603050405020304" pitchFamily="18" charset="0"/>
                <a:cs typeface="Times New Roman" panose="02020603050405020304" pitchFamily="18" charset="0"/>
              </a:rPr>
              <a:t> </a:t>
            </a:r>
            <a:r>
              <a:rPr lang="en-US" sz="3600">
                <a:solidFill>
                  <a:srgbClr val="0000FF"/>
                </a:solidFill>
                <a:latin typeface="Times New Roman" panose="02020603050405020304" pitchFamily="18" charset="0"/>
                <a:cs typeface="Times New Roman" panose="02020603050405020304" pitchFamily="18" charset="0"/>
              </a:rPr>
              <a:t>B</a:t>
            </a:r>
            <a:r>
              <a:rPr lang="vi-VN" sz="3600">
                <a:solidFill>
                  <a:srgbClr val="0000FF"/>
                </a:solidFill>
                <a:latin typeface="Times New Roman" panose="02020603050405020304" pitchFamily="18" charset="0"/>
                <a:cs typeface="Times New Roman" panose="02020603050405020304" pitchFamily="18" charset="0"/>
              </a:rPr>
              <a:t>ắt 7000 </a:t>
            </a:r>
            <a:r>
              <a:rPr lang="en-US" sz="3600">
                <a:solidFill>
                  <a:srgbClr val="0000FF"/>
                </a:solidFill>
                <a:latin typeface="Times New Roman" panose="02020603050405020304" pitchFamily="18" charset="0"/>
                <a:cs typeface="Times New Roman" panose="02020603050405020304" pitchFamily="18" charset="0"/>
              </a:rPr>
              <a:t>thợ giỏi mang</a:t>
            </a:r>
            <a:r>
              <a:rPr lang="vi-VN" sz="3600">
                <a:solidFill>
                  <a:srgbClr val="0000FF"/>
                </a:solidFill>
                <a:latin typeface="Times New Roman" panose="02020603050405020304" pitchFamily="18" charset="0"/>
                <a:cs typeface="Times New Roman" panose="02020603050405020304" pitchFamily="18" charset="0"/>
              </a:rPr>
              <a:t> về </a:t>
            </a:r>
            <a:r>
              <a:rPr lang="en-US" sz="3600">
                <a:solidFill>
                  <a:srgbClr val="0000FF"/>
                </a:solidFill>
                <a:latin typeface="Times New Roman" panose="02020603050405020304" pitchFamily="18" charset="0"/>
                <a:cs typeface="Times New Roman" panose="02020603050405020304" pitchFamily="18" charset="0"/>
              </a:rPr>
              <a:t>TQ.</a:t>
            </a:r>
          </a:p>
        </p:txBody>
      </p:sp>
      <p:pic>
        <p:nvPicPr>
          <p:cNvPr id="116739" name="Picture 6" descr="http://hoangnamquetoi.com/news/uploads/news/2012_10/nam-dinh-thoi-tien-nha-minh.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198439"/>
            <a:ext cx="8305800" cy="466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518461926"/>
      </p:ext>
    </p:extLst>
  </p:cSld>
  <p:clrMapOvr>
    <a:masterClrMapping/>
  </p:clrMapOvr>
  <mc:AlternateContent xmlns:mc="http://schemas.openxmlformats.org/markup-compatibility/2006" xmlns:p14="http://schemas.microsoft.com/office/powerpoint/2010/main">
    <mc:Choice Requires="p14">
      <p:transition spd="slow" p14:dur="1400">
        <p14:ripple/>
      </p:transition>
    </mc:Choice>
    <mc:Fallback xmlns="">
      <p:transition spd="slow">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4B0162AB-EE7F-4810-9B26-CFD47E086DC8}"/>
              </a:ext>
            </a:extLst>
          </p:cNvPr>
          <p:cNvSpPr>
            <a:spLocks noChangeArrowheads="1"/>
          </p:cNvSpPr>
          <p:nvPr/>
        </p:nvSpPr>
        <p:spPr bwMode="auto">
          <a:xfrm>
            <a:off x="2133600" y="25400"/>
            <a:ext cx="89916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tabLst>
                <a:tab pos="2057400" algn="l"/>
              </a:tabLst>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tabLst>
                <a:tab pos="2057400" algn="l"/>
              </a:tabLst>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tabLst>
                <a:tab pos="2057400" algn="l"/>
              </a:tabLst>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tabLst>
                <a:tab pos="2057400" algn="l"/>
              </a:tabLst>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tabLst>
                <a:tab pos="2057400" algn="l"/>
              </a:tabLst>
              <a:defRPr sz="2000">
                <a:solidFill>
                  <a:schemeClr val="tx1"/>
                </a:solidFill>
                <a:latin typeface="Calibri" panose="020F0502020204030204" pitchFamily="34" charset="0"/>
              </a:defRPr>
            </a:lvl9pPr>
          </a:lstStyle>
          <a:p>
            <a:pPr eaLnBrk="1" hangingPunct="1">
              <a:spcBef>
                <a:spcPct val="0"/>
              </a:spcBef>
              <a:buFontTx/>
              <a:buNone/>
            </a:pPr>
            <a:r>
              <a:rPr lang="en-US" altLang="en-US" sz="4400" b="1" u="sng" dirty="0" err="1">
                <a:solidFill>
                  <a:srgbClr val="FF0000"/>
                </a:solidFill>
                <a:latin typeface="Times New Roman" panose="02020603050405020304" pitchFamily="18" charset="0"/>
                <a:cs typeface="Times New Roman" panose="02020603050405020304" pitchFamily="18" charset="0"/>
              </a:rPr>
              <a:t>Chính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sách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đô</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hộ</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của</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nhà</a:t>
            </a:r>
            <a:r>
              <a:rPr lang="en-US" altLang="en-US" sz="4400" b="1" u="sng" dirty="0">
                <a:solidFill>
                  <a:srgbClr val="FF0000"/>
                </a:solidFill>
                <a:latin typeface="Times New Roman" panose="02020603050405020304" pitchFamily="18" charset="0"/>
                <a:cs typeface="Times New Roman" panose="02020603050405020304" pitchFamily="18" charset="0"/>
              </a:rPr>
              <a:t> Minh</a:t>
            </a:r>
          </a:p>
        </p:txBody>
      </p:sp>
      <p:sp>
        <p:nvSpPr>
          <p:cNvPr id="6" name="Rectangle 5">
            <a:extLst>
              <a:ext uri="{FF2B5EF4-FFF2-40B4-BE49-F238E27FC236}">
                <a16:creationId xmlns:a16="http://schemas.microsoft.com/office/drawing/2014/main" id="{5AE1AC66-8446-4987-A2FF-86D289203105}"/>
              </a:ext>
            </a:extLst>
          </p:cNvPr>
          <p:cNvSpPr/>
          <p:nvPr/>
        </p:nvSpPr>
        <p:spPr>
          <a:xfrm>
            <a:off x="3048001" y="1066801"/>
            <a:ext cx="6205545" cy="769441"/>
          </a:xfrm>
          <a:prstGeom prst="rect">
            <a:avLst/>
          </a:prstGeom>
        </p:spPr>
        <p:txBody>
          <a:bodyPr wrap="none">
            <a:spAutoFit/>
          </a:bodyPr>
          <a:lstStyle/>
          <a:p>
            <a:pPr eaLnBrk="1" hangingPunct="1">
              <a:defRPr/>
            </a:pPr>
            <a:r>
              <a:rPr lang="en-US" sz="4400" b="1" u="sng" dirty="0" err="1">
                <a:solidFill>
                  <a:srgbClr val="006600"/>
                </a:solidFill>
                <a:latin typeface="+mj-lt"/>
              </a:rPr>
              <a:t>Tổ</a:t>
            </a:r>
            <a:r>
              <a:rPr lang="en-US" sz="4400" b="1" u="sng" dirty="0">
                <a:solidFill>
                  <a:srgbClr val="006600"/>
                </a:solidFill>
                <a:latin typeface="+mj-lt"/>
              </a:rPr>
              <a:t> </a:t>
            </a:r>
            <a:r>
              <a:rPr lang="en-US" sz="4400" b="1" u="sng" dirty="0" err="1">
                <a:solidFill>
                  <a:srgbClr val="006600"/>
                </a:solidFill>
                <a:latin typeface="+mj-lt"/>
              </a:rPr>
              <a:t>chức</a:t>
            </a:r>
            <a:r>
              <a:rPr lang="en-US" sz="4400" b="1" u="sng" dirty="0">
                <a:solidFill>
                  <a:srgbClr val="006600"/>
                </a:solidFill>
                <a:latin typeface="+mj-lt"/>
              </a:rPr>
              <a:t> </a:t>
            </a:r>
            <a:r>
              <a:rPr lang="en-US" sz="4400" b="1" u="sng" dirty="0" err="1">
                <a:solidFill>
                  <a:srgbClr val="006600"/>
                </a:solidFill>
                <a:latin typeface="+mj-lt"/>
              </a:rPr>
              <a:t>chính</a:t>
            </a:r>
            <a:r>
              <a:rPr lang="en-US" sz="4400" b="1" u="sng" dirty="0">
                <a:solidFill>
                  <a:srgbClr val="006600"/>
                </a:solidFill>
                <a:latin typeface="+mj-lt"/>
              </a:rPr>
              <a:t> </a:t>
            </a:r>
            <a:r>
              <a:rPr lang="en-US" sz="4400" b="1" u="sng" dirty="0" err="1">
                <a:solidFill>
                  <a:srgbClr val="006600"/>
                </a:solidFill>
                <a:latin typeface="+mj-lt"/>
              </a:rPr>
              <a:t>quyền</a:t>
            </a:r>
            <a:r>
              <a:rPr lang="en-US" sz="4400" b="1" u="sng" dirty="0">
                <a:solidFill>
                  <a:srgbClr val="006600"/>
                </a:solidFill>
                <a:latin typeface="+mj-lt"/>
              </a:rPr>
              <a:t> </a:t>
            </a:r>
            <a:r>
              <a:rPr lang="en-US" sz="4400" b="1" u="sng" dirty="0" err="1">
                <a:solidFill>
                  <a:srgbClr val="006600"/>
                </a:solidFill>
                <a:latin typeface="+mj-lt"/>
              </a:rPr>
              <a:t>đô</a:t>
            </a:r>
            <a:r>
              <a:rPr lang="en-US" sz="4400" b="1" u="sng" dirty="0">
                <a:solidFill>
                  <a:srgbClr val="006600"/>
                </a:solidFill>
                <a:latin typeface="+mj-lt"/>
              </a:rPr>
              <a:t> </a:t>
            </a:r>
            <a:r>
              <a:rPr lang="en-US" sz="4400" b="1" u="sng" dirty="0" err="1">
                <a:solidFill>
                  <a:srgbClr val="006600"/>
                </a:solidFill>
                <a:latin typeface="+mj-lt"/>
              </a:rPr>
              <a:t>hộ</a:t>
            </a:r>
            <a:endParaRPr lang="en-US" sz="4400" u="sng" dirty="0">
              <a:solidFill>
                <a:srgbClr val="006600"/>
              </a:solidFill>
              <a:latin typeface="+mj-lt"/>
            </a:endParaRPr>
          </a:p>
        </p:txBody>
      </p:sp>
      <p:sp>
        <p:nvSpPr>
          <p:cNvPr id="5124" name="Rectangle 1">
            <a:extLst>
              <a:ext uri="{FF2B5EF4-FFF2-40B4-BE49-F238E27FC236}">
                <a16:creationId xmlns:a16="http://schemas.microsoft.com/office/drawing/2014/main" id="{188CE885-5937-4DBE-87DA-8C49108BED75}"/>
              </a:ext>
            </a:extLst>
          </p:cNvPr>
          <p:cNvSpPr>
            <a:spLocks noChangeArrowheads="1"/>
          </p:cNvSpPr>
          <p:nvPr/>
        </p:nvSpPr>
        <p:spPr bwMode="auto">
          <a:xfrm>
            <a:off x="1905000" y="2133600"/>
            <a:ext cx="8382000" cy="4400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Đổi tên nước ta thành Giao Chỉ coi như một quận huyện của Trung Quốc.</a:t>
            </a:r>
          </a:p>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Dưới quận là 15phủ, 36châu, 181huyện.</a:t>
            </a:r>
          </a:p>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Tổ chức lại cấp làng xã của ta ở nông thôn lập thành </a:t>
            </a:r>
            <a:r>
              <a:rPr lang="en-US" altLang="en-US" sz="4000">
                <a:solidFill>
                  <a:srgbClr val="C00000"/>
                </a:solidFill>
                <a:latin typeface="Times New Roman" panose="02020603050405020304" pitchFamily="18" charset="0"/>
                <a:cs typeface="Times New Roman" panose="02020603050405020304" pitchFamily="18" charset="0"/>
              </a:rPr>
              <a:t>lí</a:t>
            </a:r>
            <a:r>
              <a:rPr lang="en-US" altLang="en-US" sz="4000" b="1" i="1">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(100 hộ), </a:t>
            </a:r>
            <a:r>
              <a:rPr lang="en-US" altLang="en-US" sz="4000">
                <a:solidFill>
                  <a:srgbClr val="C00000"/>
                </a:solidFill>
                <a:latin typeface="Times New Roman" panose="02020603050405020304" pitchFamily="18" charset="0"/>
                <a:cs typeface="Times New Roman" panose="02020603050405020304" pitchFamily="18" charset="0"/>
              </a:rPr>
              <a:t>giáp</a:t>
            </a:r>
            <a:r>
              <a:rPr lang="en-US" altLang="en-US" sz="4000">
                <a:solidFill>
                  <a:srgbClr val="0000FF"/>
                </a:solidFill>
                <a:latin typeface="Times New Roman" panose="02020603050405020304" pitchFamily="18" charset="0"/>
                <a:cs typeface="Times New Roman" panose="02020603050405020304" pitchFamily="18" charset="0"/>
              </a:rPr>
              <a:t> (10 hộ). Ở kinh thành thì </a:t>
            </a:r>
            <a:r>
              <a:rPr lang="en-US" altLang="en-US" sz="4000">
                <a:solidFill>
                  <a:srgbClr val="C00000"/>
                </a:solidFill>
                <a:latin typeface="Times New Roman" panose="02020603050405020304" pitchFamily="18" charset="0"/>
                <a:cs typeface="Times New Roman" panose="02020603050405020304" pitchFamily="18" charset="0"/>
              </a:rPr>
              <a:t>lập phường </a:t>
            </a:r>
            <a:r>
              <a:rPr lang="en-US" altLang="en-US" sz="4000">
                <a:solidFill>
                  <a:srgbClr val="0000FF"/>
                </a:solidFill>
                <a:latin typeface="Times New Roman" panose="02020603050405020304" pitchFamily="18" charset="0"/>
                <a:cs typeface="Times New Roman" panose="02020603050405020304" pitchFamily="18" charset="0"/>
              </a:rPr>
              <a:t>và </a:t>
            </a:r>
            <a:r>
              <a:rPr lang="en-US" altLang="en-US" sz="4000">
                <a:solidFill>
                  <a:srgbClr val="C00000"/>
                </a:solidFill>
                <a:latin typeface="Times New Roman" panose="02020603050405020304" pitchFamily="18" charset="0"/>
                <a:cs typeface="Times New Roman" panose="02020603050405020304" pitchFamily="18" charset="0"/>
              </a:rPr>
              <a:t>sương</a:t>
            </a:r>
            <a:r>
              <a:rPr lang="en-US" altLang="en-US" sz="4000">
                <a:solidFill>
                  <a:srgbClr val="0000FF"/>
                </a:solidFill>
                <a:latin typeface="Times New Roman" panose="02020603050405020304" pitchFamily="18" charset="0"/>
                <a:cs typeface="Times New Roman" panose="02020603050405020304" pitchFamily="18" charset="0"/>
              </a:rPr>
              <a:t>.</a:t>
            </a:r>
            <a:endParaRPr lang="en-US" altLang="en-US" sz="4000">
              <a:solidFill>
                <a:srgbClr val="0000FF"/>
              </a:solidFill>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randombar(horizont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8"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 calcmode="lin" valueType="num">
                                      <p:cBhvr additive="base">
                                        <p:cTn id="12" dur="500" fill="hold"/>
                                        <p:tgtEl>
                                          <p:spTgt spid="6"/>
                                        </p:tgtEl>
                                        <p:attrNameLst>
                                          <p:attrName>ppt_x</p:attrName>
                                        </p:attrNameLst>
                                      </p:cBhvr>
                                      <p:tavLst>
                                        <p:tav tm="0">
                                          <p:val>
                                            <p:strVal val="0-#ppt_w/2"/>
                                          </p:val>
                                        </p:tav>
                                        <p:tav tm="100000">
                                          <p:val>
                                            <p:strVal val="#ppt_x"/>
                                          </p:val>
                                        </p:tav>
                                      </p:tavLst>
                                    </p:anim>
                                    <p:anim calcmode="lin" valueType="num">
                                      <p:cBhvr additive="base">
                                        <p:cTn id="13"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8" fill="hold" nodeType="clickEffect">
                                  <p:stCondLst>
                                    <p:cond delay="0"/>
                                  </p:stCondLst>
                                  <p:childTnLst>
                                    <p:set>
                                      <p:cBhvr>
                                        <p:cTn id="17" dur="1" fill="hold">
                                          <p:stCondLst>
                                            <p:cond delay="0"/>
                                          </p:stCondLst>
                                        </p:cTn>
                                        <p:tgtEl>
                                          <p:spTgt spid="5124">
                                            <p:txEl>
                                              <p:pRg st="0" end="0"/>
                                            </p:txEl>
                                          </p:spTgt>
                                        </p:tgtEl>
                                        <p:attrNameLst>
                                          <p:attrName>style.visibility</p:attrName>
                                        </p:attrNameLst>
                                      </p:cBhvr>
                                      <p:to>
                                        <p:strVal val="visible"/>
                                      </p:to>
                                    </p:set>
                                    <p:anim calcmode="lin" valueType="num">
                                      <p:cBhvr additive="base">
                                        <p:cTn id="18" dur="500" fill="hold"/>
                                        <p:tgtEl>
                                          <p:spTgt spid="5124">
                                            <p:txEl>
                                              <p:pRg st="0" end="0"/>
                                            </p:txEl>
                                          </p:spTgt>
                                        </p:tgtEl>
                                        <p:attrNameLst>
                                          <p:attrName>ppt_x</p:attrName>
                                        </p:attrNameLst>
                                      </p:cBhvr>
                                      <p:tavLst>
                                        <p:tav tm="0">
                                          <p:val>
                                            <p:strVal val="0-#ppt_w/2"/>
                                          </p:val>
                                        </p:tav>
                                        <p:tav tm="100000">
                                          <p:val>
                                            <p:strVal val="#ppt_x"/>
                                          </p:val>
                                        </p:tav>
                                      </p:tavLst>
                                    </p:anim>
                                    <p:anim calcmode="lin" valueType="num">
                                      <p:cBhvr additive="base">
                                        <p:cTn id="19" dur="500" fill="hold"/>
                                        <p:tgtEl>
                                          <p:spTgt spid="5124">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8" fill="hold" nodeType="clickEffect">
                                  <p:stCondLst>
                                    <p:cond delay="0"/>
                                  </p:stCondLst>
                                  <p:childTnLst>
                                    <p:set>
                                      <p:cBhvr>
                                        <p:cTn id="23" dur="1" fill="hold">
                                          <p:stCondLst>
                                            <p:cond delay="0"/>
                                          </p:stCondLst>
                                        </p:cTn>
                                        <p:tgtEl>
                                          <p:spTgt spid="5124">
                                            <p:txEl>
                                              <p:pRg st="1" end="1"/>
                                            </p:txEl>
                                          </p:spTgt>
                                        </p:tgtEl>
                                        <p:attrNameLst>
                                          <p:attrName>style.visibility</p:attrName>
                                        </p:attrNameLst>
                                      </p:cBhvr>
                                      <p:to>
                                        <p:strVal val="visible"/>
                                      </p:to>
                                    </p:set>
                                    <p:anim calcmode="lin" valueType="num">
                                      <p:cBhvr additive="base">
                                        <p:cTn id="24" dur="500" fill="hold"/>
                                        <p:tgtEl>
                                          <p:spTgt spid="5124">
                                            <p:txEl>
                                              <p:pRg st="1" end="1"/>
                                            </p:txEl>
                                          </p:spTgt>
                                        </p:tgtEl>
                                        <p:attrNameLst>
                                          <p:attrName>ppt_x</p:attrName>
                                        </p:attrNameLst>
                                      </p:cBhvr>
                                      <p:tavLst>
                                        <p:tav tm="0">
                                          <p:val>
                                            <p:strVal val="0-#ppt_w/2"/>
                                          </p:val>
                                        </p:tav>
                                        <p:tav tm="100000">
                                          <p:val>
                                            <p:strVal val="#ppt_x"/>
                                          </p:val>
                                        </p:tav>
                                      </p:tavLst>
                                    </p:anim>
                                    <p:anim calcmode="lin" valueType="num">
                                      <p:cBhvr additive="base">
                                        <p:cTn id="25" dur="500" fill="hold"/>
                                        <p:tgtEl>
                                          <p:spTgt spid="5124">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8" fill="hold" nodeType="clickEffect">
                                  <p:stCondLst>
                                    <p:cond delay="0"/>
                                  </p:stCondLst>
                                  <p:childTnLst>
                                    <p:set>
                                      <p:cBhvr>
                                        <p:cTn id="29" dur="1" fill="hold">
                                          <p:stCondLst>
                                            <p:cond delay="0"/>
                                          </p:stCondLst>
                                        </p:cTn>
                                        <p:tgtEl>
                                          <p:spTgt spid="5124">
                                            <p:txEl>
                                              <p:pRg st="2" end="2"/>
                                            </p:txEl>
                                          </p:spTgt>
                                        </p:tgtEl>
                                        <p:attrNameLst>
                                          <p:attrName>style.visibility</p:attrName>
                                        </p:attrNameLst>
                                      </p:cBhvr>
                                      <p:to>
                                        <p:strVal val="visible"/>
                                      </p:to>
                                    </p:set>
                                    <p:anim calcmode="lin" valueType="num">
                                      <p:cBhvr additive="base">
                                        <p:cTn id="30" dur="500" fill="hold"/>
                                        <p:tgtEl>
                                          <p:spTgt spid="5124">
                                            <p:txEl>
                                              <p:pRg st="2" end="2"/>
                                            </p:txEl>
                                          </p:spTgt>
                                        </p:tgtEl>
                                        <p:attrNameLst>
                                          <p:attrName>ppt_x</p:attrName>
                                        </p:attrNameLst>
                                      </p:cBhvr>
                                      <p:tavLst>
                                        <p:tav tm="0">
                                          <p:val>
                                            <p:strVal val="0-#ppt_w/2"/>
                                          </p:val>
                                        </p:tav>
                                        <p:tav tm="100000">
                                          <p:val>
                                            <p:strVal val="#ppt_x"/>
                                          </p:val>
                                        </p:tav>
                                      </p:tavLst>
                                    </p:anim>
                                    <p:anim calcmode="lin" valueType="num">
                                      <p:cBhvr additive="base">
                                        <p:cTn id="31" dur="500" fill="hold"/>
                                        <p:tgtEl>
                                          <p:spTgt spid="5124">
                                            <p:txEl>
                                              <p:pRg st="2" end="2"/>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BB5FFDE-1851-4E04-BBDB-BD44F634F359}"/>
              </a:ext>
            </a:extLst>
          </p:cNvPr>
          <p:cNvSpPr/>
          <p:nvPr/>
        </p:nvSpPr>
        <p:spPr>
          <a:xfrm>
            <a:off x="5218114" y="563564"/>
            <a:ext cx="2365375" cy="769937"/>
          </a:xfrm>
          <a:prstGeom prst="rect">
            <a:avLst/>
          </a:prstGeom>
        </p:spPr>
        <p:txBody>
          <a:bodyPr wrap="none">
            <a:spAutoFit/>
          </a:bodyPr>
          <a:lstStyle/>
          <a:p>
            <a:pPr eaLnBrk="1" hangingPunct="1">
              <a:defRPr/>
            </a:pPr>
            <a:r>
              <a:rPr lang="vi-VN" sz="4400" b="1" u="sng" dirty="0">
                <a:solidFill>
                  <a:srgbClr val="006600"/>
                </a:solidFill>
                <a:latin typeface="+mj-lt"/>
              </a:rPr>
              <a:t>Giáo dục</a:t>
            </a:r>
            <a:endParaRPr lang="en-US" sz="4400" u="sng" dirty="0">
              <a:solidFill>
                <a:srgbClr val="006600"/>
              </a:solidFill>
              <a:latin typeface="+mj-lt"/>
            </a:endParaRPr>
          </a:p>
        </p:txBody>
      </p:sp>
      <p:sp>
        <p:nvSpPr>
          <p:cNvPr id="5" name="Rectangle 4">
            <a:extLst>
              <a:ext uri="{FF2B5EF4-FFF2-40B4-BE49-F238E27FC236}">
                <a16:creationId xmlns:a16="http://schemas.microsoft.com/office/drawing/2014/main" id="{53CFDA46-BAB9-4A3C-AD0C-3D6C14FD758C}"/>
              </a:ext>
            </a:extLst>
          </p:cNvPr>
          <p:cNvSpPr>
            <a:spLocks noChangeArrowheads="1"/>
          </p:cNvSpPr>
          <p:nvPr/>
        </p:nvSpPr>
        <p:spPr bwMode="auto">
          <a:xfrm>
            <a:off x="2152650" y="1524000"/>
            <a:ext cx="8496300" cy="44005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a:t>
            </a:r>
            <a:r>
              <a:rPr lang="vi-VN" altLang="en-US" sz="4000">
                <a:solidFill>
                  <a:srgbClr val="0000FF"/>
                </a:solidFill>
              </a:rPr>
              <a:t>Từ năm 1410, nhà Minh cho lập trường học ở cá</a:t>
            </a:r>
            <a:r>
              <a:rPr lang="en-US" altLang="en-US" sz="4000">
                <a:solidFill>
                  <a:srgbClr val="0000FF"/>
                </a:solidFill>
              </a:rPr>
              <a:t>c</a:t>
            </a:r>
            <a:r>
              <a:rPr lang="vi-VN" altLang="en-US" sz="4000">
                <a:solidFill>
                  <a:srgbClr val="0000FF"/>
                </a:solidFill>
              </a:rPr>
              <a:t> phủ,</a:t>
            </a:r>
            <a:r>
              <a:rPr lang="en-US" altLang="en-US" sz="4000">
                <a:solidFill>
                  <a:srgbClr val="0000FF"/>
                </a:solidFill>
              </a:rPr>
              <a:t>châu,</a:t>
            </a:r>
            <a:r>
              <a:rPr lang="vi-VN" altLang="en-US" sz="4000">
                <a:solidFill>
                  <a:srgbClr val="0000FF"/>
                </a:solidFill>
              </a:rPr>
              <a:t> huyện theo quy chế của Trung Quốc. </a:t>
            </a:r>
            <a:endParaRPr lang="en-US" altLang="en-US" sz="4000">
              <a:solidFill>
                <a:srgbClr val="0000FF"/>
              </a:solidFill>
            </a:endParaRPr>
          </a:p>
          <a:p>
            <a:pPr algn="just" eaLnBrk="1" hangingPunct="1">
              <a:spcBef>
                <a:spcPct val="0"/>
              </a:spcBef>
              <a:buClr>
                <a:srgbClr val="CC0099"/>
              </a:buClr>
              <a:buFont typeface="Wingdings" panose="05000000000000000000" pitchFamily="2" charset="2"/>
              <a:buChar char="ü"/>
            </a:pPr>
            <a:r>
              <a:rPr lang="en-US" altLang="en-US" sz="4000">
                <a:solidFill>
                  <a:srgbClr val="0000FF"/>
                </a:solidFill>
              </a:rPr>
              <a:t> </a:t>
            </a:r>
            <a:r>
              <a:rPr lang="vi-VN" altLang="en-US" sz="4000">
                <a:solidFill>
                  <a:srgbClr val="0000FF"/>
                </a:solidFill>
              </a:rPr>
              <a:t>Những người hợp tác với quân Minh được đưa sang Trung Quốc để học hành rồi đưa về phục vụ trong bộ máy cai trị tại Giao Chỉ.</a:t>
            </a:r>
            <a:endParaRPr lang="en-US" altLang="en-US" sz="4000">
              <a:solidFill>
                <a:srgbClr val="0000FF"/>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750"/>
                                        <p:tgtEl>
                                          <p:spTgt spid="4"/>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3" fill="hold" nodeType="clickEffect">
                                  <p:stCondLst>
                                    <p:cond delay="0"/>
                                  </p:stCondLst>
                                  <p:childTnLst>
                                    <p:set>
                                      <p:cBhvr>
                                        <p:cTn id="16" dur="1" fill="hold">
                                          <p:stCondLst>
                                            <p:cond delay="0"/>
                                          </p:stCondLst>
                                        </p:cTn>
                                        <p:tgtEl>
                                          <p:spTgt spid="5">
                                            <p:txEl>
                                              <p:pRg st="0" end="0"/>
                                            </p:txEl>
                                          </p:spTgt>
                                        </p:tgtEl>
                                        <p:attrNameLst>
                                          <p:attrName>style.visibility</p:attrName>
                                        </p:attrNameLst>
                                      </p:cBhvr>
                                      <p:to>
                                        <p:strVal val="visible"/>
                                      </p:to>
                                    </p:set>
                                    <p:anim calcmode="lin" valueType="num">
                                      <p:cBhvr additive="base">
                                        <p:cTn id="17" dur="500" fill="hold"/>
                                        <p:tgtEl>
                                          <p:spTgt spid="5">
                                            <p:txEl>
                                              <p:pRg st="0" end="0"/>
                                            </p:txEl>
                                          </p:spTgt>
                                        </p:tgtEl>
                                        <p:attrNameLst>
                                          <p:attrName>ppt_x</p:attrName>
                                        </p:attrNameLst>
                                      </p:cBhvr>
                                      <p:tavLst>
                                        <p:tav tm="0">
                                          <p:val>
                                            <p:strVal val="1+#ppt_w/2"/>
                                          </p:val>
                                        </p:tav>
                                        <p:tav tm="100000">
                                          <p:val>
                                            <p:strVal val="#ppt_x"/>
                                          </p:val>
                                        </p:tav>
                                      </p:tavLst>
                                    </p:anim>
                                    <p:anim calcmode="lin" valueType="num">
                                      <p:cBhvr additive="base">
                                        <p:cTn id="18" dur="500" fill="hold"/>
                                        <p:tgtEl>
                                          <p:spTgt spid="5">
                                            <p:txEl>
                                              <p:pRg st="0" end="0"/>
                                            </p:txEl>
                                          </p:spTgt>
                                        </p:tgtEl>
                                        <p:attrNameLst>
                                          <p:attrName>ppt_y</p:attrName>
                                        </p:attrNameLst>
                                      </p:cBhvr>
                                      <p:tavLst>
                                        <p:tav tm="0">
                                          <p:val>
                                            <p:strVal val="0-#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8" fill="hold" nodeType="clickEffect">
                                  <p:stCondLst>
                                    <p:cond delay="0"/>
                                  </p:stCondLst>
                                  <p:childTnLst>
                                    <p:set>
                                      <p:cBhvr>
                                        <p:cTn id="22" dur="1" fill="hold">
                                          <p:stCondLst>
                                            <p:cond delay="0"/>
                                          </p:stCondLst>
                                        </p:cTn>
                                        <p:tgtEl>
                                          <p:spTgt spid="5">
                                            <p:txEl>
                                              <p:pRg st="1" end="1"/>
                                            </p:txEl>
                                          </p:spTgt>
                                        </p:tgtEl>
                                        <p:attrNameLst>
                                          <p:attrName>style.visibility</p:attrName>
                                        </p:attrNameLst>
                                      </p:cBhvr>
                                      <p:to>
                                        <p:strVal val="visible"/>
                                      </p:to>
                                    </p:set>
                                    <p:anim calcmode="lin" valueType="num">
                                      <p:cBhvr additive="base">
                                        <p:cTn id="23" dur="500" fill="hold"/>
                                        <p:tgtEl>
                                          <p:spTgt spid="5">
                                            <p:txEl>
                                              <p:pRg st="1" end="1"/>
                                            </p:tx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5">
                                            <p:txEl>
                                              <p:pRg st="1" end="1"/>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Rectangle 4">
            <a:extLst>
              <a:ext uri="{FF2B5EF4-FFF2-40B4-BE49-F238E27FC236}">
                <a16:creationId xmlns:a16="http://schemas.microsoft.com/office/drawing/2014/main" id="{FF59BF57-C4F0-428F-A6AE-4F02D44E468D}"/>
              </a:ext>
            </a:extLst>
          </p:cNvPr>
          <p:cNvSpPr>
            <a:spLocks noChangeArrowheads="1"/>
          </p:cNvSpPr>
          <p:nvPr/>
        </p:nvSpPr>
        <p:spPr bwMode="auto">
          <a:xfrm>
            <a:off x="3970338" y="3175"/>
            <a:ext cx="435451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a:solidFill>
                  <a:srgbClr val="006600"/>
                </a:solidFill>
                <a:latin typeface="Times New Roman" panose="02020603050405020304" pitchFamily="18" charset="0"/>
                <a:cs typeface="Times New Roman" panose="02020603050405020304" pitchFamily="18" charset="0"/>
              </a:rPr>
              <a:t>Bóc lột về kinh tế</a:t>
            </a:r>
            <a:endParaRPr lang="en-US" altLang="en-US" sz="4400">
              <a:solidFill>
                <a:srgbClr val="006600"/>
              </a:solidFill>
              <a:latin typeface="Times New Roman" panose="02020603050405020304" pitchFamily="18" charset="0"/>
              <a:cs typeface="Times New Roman" panose="02020603050405020304" pitchFamily="18" charset="0"/>
            </a:endParaRPr>
          </a:p>
        </p:txBody>
      </p:sp>
      <p:pic>
        <p:nvPicPr>
          <p:cNvPr id="8195" name="Picture 2" descr="Hình ảnh">
            <a:extLst>
              <a:ext uri="{FF2B5EF4-FFF2-40B4-BE49-F238E27FC236}">
                <a16:creationId xmlns:a16="http://schemas.microsoft.com/office/drawing/2014/main" id="{488B5F1E-101D-4AC0-B304-6C2936A9714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410201" y="1219200"/>
            <a:ext cx="4651375" cy="281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196" name="AutoShape 2">
            <a:extLst>
              <a:ext uri="{FF2B5EF4-FFF2-40B4-BE49-F238E27FC236}">
                <a16:creationId xmlns:a16="http://schemas.microsoft.com/office/drawing/2014/main" id="{EC2D4575-5515-41F3-883B-67A193886E72}"/>
              </a:ext>
            </a:extLst>
          </p:cNvPr>
          <p:cNvSpPr>
            <a:spLocks noChangeAspect="1" noChangeArrowheads="1"/>
          </p:cNvSpPr>
          <p:nvPr/>
        </p:nvSpPr>
        <p:spPr bwMode="auto">
          <a:xfrm flipV="1">
            <a:off x="4114800" y="773114"/>
            <a:ext cx="4210050" cy="587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solidFill>
                <a:srgbClr val="0000FF"/>
              </a:solidFill>
            </a:endParaRPr>
          </a:p>
        </p:txBody>
      </p:sp>
      <p:sp>
        <p:nvSpPr>
          <p:cNvPr id="2" name="Rectangle 1">
            <a:extLst>
              <a:ext uri="{FF2B5EF4-FFF2-40B4-BE49-F238E27FC236}">
                <a16:creationId xmlns:a16="http://schemas.microsoft.com/office/drawing/2014/main" id="{60B4BDFD-8D95-4336-B207-13B51F567CAC}"/>
              </a:ext>
            </a:extLst>
          </p:cNvPr>
          <p:cNvSpPr>
            <a:spLocks noChangeArrowheads="1"/>
          </p:cNvSpPr>
          <p:nvPr/>
        </p:nvSpPr>
        <p:spPr bwMode="auto">
          <a:xfrm>
            <a:off x="1828800" y="4343401"/>
            <a:ext cx="83820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3600">
                <a:solidFill>
                  <a:srgbClr val="0000FF"/>
                </a:solidFill>
                <a:latin typeface="Times New Roman" panose="02020603050405020304" pitchFamily="18" charset="0"/>
                <a:cs typeface="Times New Roman" panose="02020603050405020304" pitchFamily="18" charset="0"/>
              </a:rPr>
              <a:t> </a:t>
            </a:r>
            <a:r>
              <a:rPr lang="vi-VN" altLang="en-US" sz="3600">
                <a:solidFill>
                  <a:srgbClr val="0000FF"/>
                </a:solidFill>
                <a:latin typeface="Times New Roman" panose="02020603050405020304" pitchFamily="18" charset="0"/>
                <a:cs typeface="Times New Roman" panose="02020603050405020304" pitchFamily="18" charset="0"/>
              </a:rPr>
              <a:t>Năm 1407,</a:t>
            </a:r>
            <a:r>
              <a:rPr lang="en-US" altLang="en-US" sz="3600">
                <a:solidFill>
                  <a:srgbClr val="0000FF"/>
                </a:solidFill>
                <a:latin typeface="Times New Roman" panose="02020603050405020304" pitchFamily="18" charset="0"/>
                <a:cs typeface="Times New Roman" panose="02020603050405020304" pitchFamily="18" charset="0"/>
              </a:rPr>
              <a:t> </a:t>
            </a:r>
            <a:r>
              <a:rPr lang="vi-VN" altLang="en-US" sz="3600">
                <a:solidFill>
                  <a:srgbClr val="0000FF"/>
                </a:solidFill>
                <a:latin typeface="Times New Roman" panose="02020603050405020304" pitchFamily="18" charset="0"/>
                <a:cs typeface="Times New Roman" panose="02020603050405020304" pitchFamily="18" charset="0"/>
              </a:rPr>
              <a:t>vơ vét mang về </a:t>
            </a:r>
            <a:r>
              <a:rPr lang="en-US" altLang="en-US" sz="3600">
                <a:solidFill>
                  <a:srgbClr val="0000FF"/>
                </a:solidFill>
                <a:latin typeface="Times New Roman" panose="02020603050405020304" pitchFamily="18" charset="0"/>
                <a:cs typeface="Times New Roman" panose="02020603050405020304" pitchFamily="18" charset="0"/>
              </a:rPr>
              <a:t>TQ</a:t>
            </a:r>
            <a:r>
              <a:rPr lang="vi-VN" altLang="en-US" sz="3600">
                <a:solidFill>
                  <a:srgbClr val="0000FF"/>
                </a:solidFill>
                <a:latin typeface="Times New Roman" panose="02020603050405020304" pitchFamily="18" charset="0"/>
                <a:cs typeface="Times New Roman" panose="02020603050405020304" pitchFamily="18" charset="0"/>
              </a:rPr>
              <a:t> 235.</a:t>
            </a:r>
            <a:r>
              <a:rPr lang="en-US" altLang="en-US" sz="3600">
                <a:solidFill>
                  <a:srgbClr val="0000FF"/>
                </a:solidFill>
                <a:latin typeface="Times New Roman" panose="02020603050405020304" pitchFamily="18" charset="0"/>
                <a:cs typeface="Times New Roman" panose="02020603050405020304" pitchFamily="18" charset="0"/>
              </a:rPr>
              <a:t>0</a:t>
            </a:r>
            <a:r>
              <a:rPr lang="vi-VN" altLang="en-US" sz="3600">
                <a:solidFill>
                  <a:srgbClr val="0000FF"/>
                </a:solidFill>
                <a:latin typeface="Times New Roman" panose="02020603050405020304" pitchFamily="18" charset="0"/>
                <a:cs typeface="Times New Roman" panose="02020603050405020304" pitchFamily="18" charset="0"/>
              </a:rPr>
              <a:t>00</a:t>
            </a:r>
            <a:r>
              <a:rPr lang="en-US" altLang="en-US" sz="3600">
                <a:solidFill>
                  <a:srgbClr val="0000FF"/>
                </a:solidFill>
                <a:latin typeface="Times New Roman" panose="02020603050405020304" pitchFamily="18" charset="0"/>
                <a:cs typeface="Times New Roman" panose="02020603050405020304" pitchFamily="18" charset="0"/>
              </a:rPr>
              <a:t> con gia súc</a:t>
            </a:r>
            <a:r>
              <a:rPr lang="vi-VN" altLang="en-US" sz="3600">
                <a:solidFill>
                  <a:srgbClr val="0000FF"/>
                </a:solidFill>
                <a:latin typeface="Times New Roman" panose="02020603050405020304" pitchFamily="18" charset="0"/>
                <a:cs typeface="Times New Roman" panose="02020603050405020304" pitchFamily="18" charset="0"/>
              </a:rPr>
              <a:t>; 13,6 triệu thạch</a:t>
            </a:r>
            <a:r>
              <a:rPr lang="en-US" altLang="en-US" sz="3600">
                <a:solidFill>
                  <a:srgbClr val="0000FF"/>
                </a:solidFill>
                <a:latin typeface="Times New Roman" panose="02020603050405020304" pitchFamily="18" charset="0"/>
                <a:cs typeface="Times New Roman" panose="02020603050405020304" pitchFamily="18" charset="0"/>
              </a:rPr>
              <a:t> lương thực</a:t>
            </a:r>
            <a:r>
              <a:rPr lang="vi-VN" altLang="en-US" sz="3600">
                <a:solidFill>
                  <a:srgbClr val="0000FF"/>
                </a:solidFill>
                <a:latin typeface="Times New Roman" panose="02020603050405020304" pitchFamily="18" charset="0"/>
                <a:cs typeface="Times New Roman" panose="02020603050405020304" pitchFamily="18" charset="0"/>
              </a:rPr>
              <a:t>, 8670 chiếc thuyền bè, hơn 2,5 triệu chiế</a:t>
            </a:r>
            <a:r>
              <a:rPr lang="en-US" altLang="en-US" sz="3600">
                <a:solidFill>
                  <a:srgbClr val="0000FF"/>
                </a:solidFill>
                <a:latin typeface="Times New Roman" panose="02020603050405020304" pitchFamily="18" charset="0"/>
                <a:cs typeface="Times New Roman" panose="02020603050405020304" pitchFamily="18" charset="0"/>
              </a:rPr>
              <a:t>c</a:t>
            </a:r>
            <a:r>
              <a:rPr lang="vi-VN" altLang="en-US" sz="3600">
                <a:solidFill>
                  <a:srgbClr val="0000FF"/>
                </a:solidFill>
                <a:latin typeface="Times New Roman" panose="02020603050405020304" pitchFamily="18" charset="0"/>
                <a:cs typeface="Times New Roman" panose="02020603050405020304" pitchFamily="18" charset="0"/>
              </a:rPr>
              <a:t> binh khí</a:t>
            </a:r>
            <a:r>
              <a:rPr lang="en-US" altLang="en-US" sz="3600">
                <a:solidFill>
                  <a:srgbClr val="0000FF"/>
                </a:solidFill>
                <a:latin typeface="Times New Roman" panose="02020603050405020304" pitchFamily="18" charset="0"/>
                <a:cs typeface="Times New Roman" panose="02020603050405020304" pitchFamily="18" charset="0"/>
              </a:rPr>
              <a:t>.</a:t>
            </a:r>
          </a:p>
        </p:txBody>
      </p:sp>
      <p:sp>
        <p:nvSpPr>
          <p:cNvPr id="6" name="Rectangle 5">
            <a:extLst>
              <a:ext uri="{FF2B5EF4-FFF2-40B4-BE49-F238E27FC236}">
                <a16:creationId xmlns:a16="http://schemas.microsoft.com/office/drawing/2014/main" id="{5B313B6C-597F-4BAB-8DF5-EE0C8C23E3F7}"/>
              </a:ext>
            </a:extLst>
          </p:cNvPr>
          <p:cNvSpPr>
            <a:spLocks noChangeArrowheads="1"/>
          </p:cNvSpPr>
          <p:nvPr/>
        </p:nvSpPr>
        <p:spPr bwMode="auto">
          <a:xfrm>
            <a:off x="1828800" y="1176338"/>
            <a:ext cx="3048000" cy="2862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3600">
                <a:solidFill>
                  <a:srgbClr val="0000FF"/>
                </a:solidFill>
                <a:latin typeface="Times New Roman" panose="02020603050405020304" pitchFamily="18" charset="0"/>
                <a:cs typeface="Times New Roman" panose="02020603050405020304" pitchFamily="18" charset="0"/>
              </a:rPr>
              <a:t> Đẩy mạnh việc vơ vét của cải và bóc lột nhân dân hết sức nặng nề </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500"/>
                                        <p:tgtEl>
                                          <p:spTgt spid="3686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7" grpId="0"/>
      <p:bldP spid="2" grpId="0"/>
      <p:bldP spid="6" grpId="0"/>
    </p:bld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5C25B88F-EF3E-49F3-8EB1-4B6B713050D2}"/>
              </a:ext>
            </a:extLst>
          </p:cNvPr>
          <p:cNvSpPr>
            <a:spLocks noChangeArrowheads="1"/>
          </p:cNvSpPr>
          <p:nvPr/>
        </p:nvSpPr>
        <p:spPr bwMode="auto">
          <a:xfrm>
            <a:off x="1595439" y="228600"/>
            <a:ext cx="8669337" cy="1938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Lùng bắn trên 9.000 thợ thủ công, và hàng ngàn thầy thuốc, nhạc công, phụ nữ, trẻ em mang về TQ.</a:t>
            </a:r>
            <a:endParaRPr lang="vi-VN" altLang="en-US" sz="4000">
              <a:latin typeface="Times New Roman" panose="02020603050405020304" pitchFamily="18" charset="0"/>
              <a:cs typeface="Times New Roman" panose="02020603050405020304" pitchFamily="18" charset="0"/>
            </a:endParaRPr>
          </a:p>
        </p:txBody>
      </p:sp>
      <p:pic>
        <p:nvPicPr>
          <p:cNvPr id="9219" name="Picture 4" descr="http://k14.vcmedia.vn/Images/Uploaded/Share/2010/10/02/0310201008ForbiddenCity.jpg">
            <a:extLst>
              <a:ext uri="{FF2B5EF4-FFF2-40B4-BE49-F238E27FC236}">
                <a16:creationId xmlns:a16="http://schemas.microsoft.com/office/drawing/2014/main" id="{9F591AED-8A09-46AC-B8A9-419D76F25E7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6264" y="3070225"/>
            <a:ext cx="3576637" cy="2674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C42277F3-0382-4F41-967B-0757A0CF473B}"/>
              </a:ext>
            </a:extLst>
          </p:cNvPr>
          <p:cNvSpPr>
            <a:spLocks noChangeArrowheads="1"/>
          </p:cNvSpPr>
          <p:nvPr/>
        </p:nvSpPr>
        <p:spPr bwMode="auto">
          <a:xfrm>
            <a:off x="5930900" y="3130550"/>
            <a:ext cx="4584700" cy="25542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Hàng vạn người Việt cũng bị bắt làm lao dịch cho việc xây dựng Bắc Kinh.</a:t>
            </a:r>
            <a:endParaRPr lang="vi-VN" altLang="en-US" sz="4000">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additive="base">
                                        <p:cTn id="12" dur="500" fill="hold"/>
                                        <p:tgtEl>
                                          <p:spTgt spid="5"/>
                                        </p:tgtEl>
                                        <p:attrNameLst>
                                          <p:attrName>ppt_x</p:attrName>
                                        </p:attrNameLst>
                                      </p:cBhvr>
                                      <p:tavLst>
                                        <p:tav tm="0">
                                          <p:val>
                                            <p:strVal val="#ppt_x"/>
                                          </p:val>
                                        </p:tav>
                                        <p:tav tm="100000">
                                          <p:val>
                                            <p:strVal val="#ppt_x"/>
                                          </p:val>
                                        </p:tav>
                                      </p:tavLst>
                                    </p:anim>
                                    <p:anim calcmode="lin" valueType="num">
                                      <p:cBhvr additive="base">
                                        <p:cTn id="1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5" grpId="0"/>
    </p:bld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3">
            <a:extLst>
              <a:ext uri="{FF2B5EF4-FFF2-40B4-BE49-F238E27FC236}">
                <a16:creationId xmlns:a16="http://schemas.microsoft.com/office/drawing/2014/main" id="{10AA8448-7D71-464C-90F8-4EF94CC7D8D0}"/>
              </a:ext>
            </a:extLst>
          </p:cNvPr>
          <p:cNvSpPr>
            <a:spLocks noChangeArrowheads="1"/>
          </p:cNvSpPr>
          <p:nvPr/>
        </p:nvSpPr>
        <p:spPr bwMode="auto">
          <a:xfrm>
            <a:off x="4240214" y="55563"/>
            <a:ext cx="4676775"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a:solidFill>
                  <a:srgbClr val="006600"/>
                </a:solidFill>
                <a:latin typeface="Times New Roman" panose="02020603050405020304" pitchFamily="18" charset="0"/>
                <a:cs typeface="Times New Roman" panose="02020603050405020304" pitchFamily="18" charset="0"/>
              </a:rPr>
              <a:t>Âm mưu đ</a:t>
            </a:r>
            <a:r>
              <a:rPr lang="vi-VN" altLang="en-US" sz="4400" b="1">
                <a:solidFill>
                  <a:srgbClr val="006600"/>
                </a:solidFill>
                <a:latin typeface="Times New Roman" panose="02020603050405020304" pitchFamily="18" charset="0"/>
                <a:cs typeface="Times New Roman" panose="02020603050405020304" pitchFamily="18" charset="0"/>
              </a:rPr>
              <a:t>ồng hóa</a:t>
            </a:r>
            <a:endParaRPr lang="en-US" altLang="en-US" sz="4400">
              <a:solidFill>
                <a:srgbClr val="006600"/>
              </a:solidFill>
              <a:latin typeface="Times New Roman" panose="02020603050405020304" pitchFamily="18" charset="0"/>
              <a:cs typeface="Times New Roman" panose="02020603050405020304" pitchFamily="18" charset="0"/>
            </a:endParaRPr>
          </a:p>
        </p:txBody>
      </p:sp>
      <p:sp>
        <p:nvSpPr>
          <p:cNvPr id="4" name="AutoShape 2">
            <a:extLst>
              <a:ext uri="{FF2B5EF4-FFF2-40B4-BE49-F238E27FC236}">
                <a16:creationId xmlns:a16="http://schemas.microsoft.com/office/drawing/2014/main" id="{02F0C18F-C43E-4800-9FA6-1A69B6F864F4}"/>
              </a:ext>
            </a:extLst>
          </p:cNvPr>
          <p:cNvSpPr>
            <a:spLocks noChangeAspect="1" noChangeArrowheads="1"/>
          </p:cNvSpPr>
          <p:nvPr/>
        </p:nvSpPr>
        <p:spPr bwMode="auto">
          <a:xfrm flipV="1">
            <a:off x="4483100" y="773113"/>
            <a:ext cx="4191000" cy="1016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solidFill>
                <a:srgbClr val="0000FF"/>
              </a:solidFill>
            </a:endParaRPr>
          </a:p>
        </p:txBody>
      </p:sp>
      <p:sp>
        <p:nvSpPr>
          <p:cNvPr id="9220" name="Rectangle 4">
            <a:extLst>
              <a:ext uri="{FF2B5EF4-FFF2-40B4-BE49-F238E27FC236}">
                <a16:creationId xmlns:a16="http://schemas.microsoft.com/office/drawing/2014/main" id="{B5A7BAE9-DD5C-4C14-BB8F-C6C105CAF2C3}"/>
              </a:ext>
            </a:extLst>
          </p:cNvPr>
          <p:cNvSpPr>
            <a:spLocks noChangeArrowheads="1"/>
          </p:cNvSpPr>
          <p:nvPr/>
        </p:nvSpPr>
        <p:spPr bwMode="auto">
          <a:xfrm>
            <a:off x="2349500" y="1082675"/>
            <a:ext cx="8458200" cy="768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4400" b="1">
                <a:solidFill>
                  <a:srgbClr val="C00000"/>
                </a:solidFill>
                <a:latin typeface="Times New Roman" panose="02020603050405020304" pitchFamily="18" charset="0"/>
                <a:cs typeface="Times New Roman" panose="02020603050405020304" pitchFamily="18" charset="0"/>
              </a:rPr>
              <a:t>Tập quán, tôn giáo tín ngưỡng</a:t>
            </a:r>
          </a:p>
        </p:txBody>
      </p:sp>
      <p:sp>
        <p:nvSpPr>
          <p:cNvPr id="9221" name="Rectangle 1">
            <a:extLst>
              <a:ext uri="{FF2B5EF4-FFF2-40B4-BE49-F238E27FC236}">
                <a16:creationId xmlns:a16="http://schemas.microsoft.com/office/drawing/2014/main" id="{75784C66-2049-4AD0-B2D9-0B5A9C7B20A9}"/>
              </a:ext>
            </a:extLst>
          </p:cNvPr>
          <p:cNvSpPr>
            <a:spLocks noChangeArrowheads="1"/>
          </p:cNvSpPr>
          <p:nvPr/>
        </p:nvSpPr>
        <p:spPr bwMode="auto">
          <a:xfrm>
            <a:off x="2133600" y="2286000"/>
            <a:ext cx="8382000" cy="3786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vi-VN" altLang="en-US" sz="4000">
                <a:solidFill>
                  <a:srgbClr val="006600"/>
                </a:solidFill>
                <a:latin typeface="Times New Roman" panose="02020603050405020304" pitchFamily="18" charset="0"/>
                <a:cs typeface="Times New Roman" panose="02020603050405020304" pitchFamily="18" charset="0"/>
              </a:rPr>
              <a:t>Nhà Minh đưa sang những tác phẩm Trung Hoa về Nho giáo, Phật Giáo, Lão Giáo cho người Việt học. </a:t>
            </a:r>
            <a:r>
              <a:rPr lang="en-US" altLang="en-US" sz="4000">
                <a:solidFill>
                  <a:srgbClr val="006600"/>
                </a:solidFill>
                <a:latin typeface="Times New Roman" panose="02020603050405020304" pitchFamily="18" charset="0"/>
                <a:cs typeface="Times New Roman" panose="02020603050405020304" pitchFamily="18" charset="0"/>
              </a:rPr>
              <a:t>L</a:t>
            </a:r>
            <a:r>
              <a:rPr lang="vi-VN" altLang="en-US" sz="4000">
                <a:solidFill>
                  <a:srgbClr val="006600"/>
                </a:solidFill>
                <a:latin typeface="Times New Roman" panose="02020603050405020304" pitchFamily="18" charset="0"/>
                <a:cs typeface="Times New Roman" panose="02020603050405020304" pitchFamily="18" charset="0"/>
              </a:rPr>
              <a:t>ập Tăng Cương Ty và Ðạo Kỳ Ty để lo việc giáo dục Phật Giáo và Lão Giáo theo mẫu mực Trung Hoa</a:t>
            </a:r>
            <a:r>
              <a:rPr lang="en-US" altLang="en-US" sz="4000">
                <a:solidFill>
                  <a:srgbClr val="006600"/>
                </a:solidFill>
                <a:latin typeface="Times New Roman" panose="02020603050405020304" pitchFamily="18" charset="0"/>
                <a:cs typeface="Times New Roman" panose="02020603050405020304" pitchFamily="18" charset="0"/>
              </a:rPr>
              <a:t>.</a:t>
            </a:r>
            <a:endParaRPr lang="vi-VN"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9218"/>
                                        </p:tgtEl>
                                        <p:attrNameLst>
                                          <p:attrName>style.visibility</p:attrName>
                                        </p:attrNameLst>
                                      </p:cBhvr>
                                      <p:to>
                                        <p:strVal val="visible"/>
                                      </p:to>
                                    </p:set>
                                    <p:anim calcmode="lin" valueType="num">
                                      <p:cBhvr additive="base">
                                        <p:cTn id="13" dur="500" fill="hold"/>
                                        <p:tgtEl>
                                          <p:spTgt spid="9218"/>
                                        </p:tgtEl>
                                        <p:attrNameLst>
                                          <p:attrName>ppt_x</p:attrName>
                                        </p:attrNameLst>
                                      </p:cBhvr>
                                      <p:tavLst>
                                        <p:tav tm="0">
                                          <p:val>
                                            <p:strVal val="#ppt_x"/>
                                          </p:val>
                                        </p:tav>
                                        <p:tav tm="100000">
                                          <p:val>
                                            <p:strVal val="#ppt_x"/>
                                          </p:val>
                                        </p:tav>
                                      </p:tavLst>
                                    </p:anim>
                                    <p:anim calcmode="lin" valueType="num">
                                      <p:cBhvr additive="base">
                                        <p:cTn id="14" dur="500" fill="hold"/>
                                        <p:tgtEl>
                                          <p:spTgt spid="9218"/>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9220"/>
                                        </p:tgtEl>
                                        <p:attrNameLst>
                                          <p:attrName>style.visibility</p:attrName>
                                        </p:attrNameLst>
                                      </p:cBhvr>
                                      <p:to>
                                        <p:strVal val="visible"/>
                                      </p:to>
                                    </p:set>
                                    <p:animEffect transition="in" filter="fade">
                                      <p:cBhvr>
                                        <p:cTn id="19" dur="1000"/>
                                        <p:tgtEl>
                                          <p:spTgt spid="9220"/>
                                        </p:tgtEl>
                                      </p:cBhvr>
                                    </p:animEffect>
                                    <p:anim calcmode="lin" valueType="num">
                                      <p:cBhvr>
                                        <p:cTn id="20" dur="1000" fill="hold"/>
                                        <p:tgtEl>
                                          <p:spTgt spid="9220"/>
                                        </p:tgtEl>
                                        <p:attrNameLst>
                                          <p:attrName>ppt_x</p:attrName>
                                        </p:attrNameLst>
                                      </p:cBhvr>
                                      <p:tavLst>
                                        <p:tav tm="0">
                                          <p:val>
                                            <p:strVal val="#ppt_x"/>
                                          </p:val>
                                        </p:tav>
                                        <p:tav tm="100000">
                                          <p:val>
                                            <p:strVal val="#ppt_x"/>
                                          </p:val>
                                        </p:tav>
                                      </p:tavLst>
                                    </p:anim>
                                    <p:anim calcmode="lin" valueType="num">
                                      <p:cBhvr>
                                        <p:cTn id="21" dur="1000" fill="hold"/>
                                        <p:tgtEl>
                                          <p:spTgt spid="9220"/>
                                        </p:tgtEl>
                                        <p:attrNameLst>
                                          <p:attrName>ppt_y</p:attrName>
                                        </p:attrNameLst>
                                      </p:cBhvr>
                                      <p:tavLst>
                                        <p:tav tm="0">
                                          <p:val>
                                            <p:strVal val="#ppt_y+.1"/>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42" presetClass="entr" presetSubtype="0" fill="hold" grpId="0" nodeType="clickEffect">
                                  <p:stCondLst>
                                    <p:cond delay="0"/>
                                  </p:stCondLst>
                                  <p:childTnLst>
                                    <p:set>
                                      <p:cBhvr>
                                        <p:cTn id="25" dur="1" fill="hold">
                                          <p:stCondLst>
                                            <p:cond delay="0"/>
                                          </p:stCondLst>
                                        </p:cTn>
                                        <p:tgtEl>
                                          <p:spTgt spid="9221"/>
                                        </p:tgtEl>
                                        <p:attrNameLst>
                                          <p:attrName>style.visibility</p:attrName>
                                        </p:attrNameLst>
                                      </p:cBhvr>
                                      <p:to>
                                        <p:strVal val="visible"/>
                                      </p:to>
                                    </p:set>
                                    <p:animEffect transition="in" filter="fade">
                                      <p:cBhvr>
                                        <p:cTn id="26" dur="1000"/>
                                        <p:tgtEl>
                                          <p:spTgt spid="9221"/>
                                        </p:tgtEl>
                                      </p:cBhvr>
                                    </p:animEffect>
                                    <p:anim calcmode="lin" valueType="num">
                                      <p:cBhvr>
                                        <p:cTn id="27" dur="1000" fill="hold"/>
                                        <p:tgtEl>
                                          <p:spTgt spid="9221"/>
                                        </p:tgtEl>
                                        <p:attrNameLst>
                                          <p:attrName>ppt_x</p:attrName>
                                        </p:attrNameLst>
                                      </p:cBhvr>
                                      <p:tavLst>
                                        <p:tav tm="0">
                                          <p:val>
                                            <p:strVal val="#ppt_x"/>
                                          </p:val>
                                        </p:tav>
                                        <p:tav tm="100000">
                                          <p:val>
                                            <p:strVal val="#ppt_x"/>
                                          </p:val>
                                        </p:tav>
                                      </p:tavLst>
                                    </p:anim>
                                    <p:anim calcmode="lin" valueType="num">
                                      <p:cBhvr>
                                        <p:cTn id="28" dur="1000" fill="hold"/>
                                        <p:tgtEl>
                                          <p:spTgt spid="92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18" grpId="0"/>
      <p:bldP spid="4" grpId="0" animBg="1"/>
      <p:bldP spid="9220" grpId="0"/>
      <p:bldP spid="9221" grpId="0"/>
    </p:bld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
            <a:extLst>
              <a:ext uri="{FF2B5EF4-FFF2-40B4-BE49-F238E27FC236}">
                <a16:creationId xmlns:a16="http://schemas.microsoft.com/office/drawing/2014/main" id="{381D4333-90E7-477A-B5DD-F6314438004D}"/>
              </a:ext>
            </a:extLst>
          </p:cNvPr>
          <p:cNvSpPr>
            <a:spLocks noChangeArrowheads="1"/>
          </p:cNvSpPr>
          <p:nvPr/>
        </p:nvSpPr>
        <p:spPr bwMode="auto">
          <a:xfrm>
            <a:off x="2133600" y="762000"/>
            <a:ext cx="7924800" cy="5016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a:t>
            </a:r>
            <a:r>
              <a:rPr lang="en-US" altLang="en-US" sz="4000">
                <a:solidFill>
                  <a:srgbClr val="006600"/>
                </a:solidFill>
                <a:latin typeface="Times New Roman" panose="02020603050405020304" pitchFamily="18" charset="0"/>
                <a:cs typeface="Times New Roman" panose="02020603050405020304" pitchFamily="18" charset="0"/>
              </a:rPr>
              <a:t>Đàn ông </a:t>
            </a:r>
            <a:r>
              <a:rPr lang="vi-VN" altLang="en-US" sz="4000">
                <a:solidFill>
                  <a:srgbClr val="006600"/>
                </a:solidFill>
                <a:latin typeface="Times New Roman" panose="02020603050405020304" pitchFamily="18" charset="0"/>
                <a:cs typeface="Times New Roman" panose="02020603050405020304" pitchFamily="18" charset="0"/>
              </a:rPr>
              <a:t>không được cắt tóc; phải để răng trắng không được nhuộm; phụ nữ </a:t>
            </a:r>
            <a:r>
              <a:rPr lang="en-US" altLang="en-US" sz="4000">
                <a:solidFill>
                  <a:srgbClr val="006600"/>
                </a:solidFill>
                <a:latin typeface="Times New Roman" panose="02020603050405020304" pitchFamily="18" charset="0"/>
                <a:cs typeface="Times New Roman" panose="02020603050405020304" pitchFamily="18" charset="0"/>
              </a:rPr>
              <a:t>không được mặc váy mà phải mặc quần dài, áo ngắn</a:t>
            </a:r>
            <a:r>
              <a:rPr lang="vi-VN" altLang="en-US" sz="4000">
                <a:solidFill>
                  <a:srgbClr val="006600"/>
                </a:solidFill>
                <a:latin typeface="Times New Roman" panose="02020603050405020304" pitchFamily="18" charset="0"/>
                <a:cs typeface="Times New Roman" panose="02020603050405020304" pitchFamily="18" charset="0"/>
              </a:rPr>
              <a:t>. </a:t>
            </a:r>
            <a:endParaRPr lang="en-US" altLang="en-US" sz="4000">
              <a:solidFill>
                <a:srgbClr val="006600"/>
              </a:solidFill>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000" i="1">
                <a:solidFill>
                  <a:srgbClr val="006600"/>
                </a:solidFill>
                <a:latin typeface="Times New Roman" panose="02020603050405020304" pitchFamily="18" charset="0"/>
                <a:cs typeface="Times New Roman" panose="02020603050405020304" pitchFamily="18" charset="0"/>
              </a:rPr>
              <a:t> </a:t>
            </a:r>
            <a:r>
              <a:rPr lang="en-US" altLang="en-US" sz="4000">
                <a:solidFill>
                  <a:srgbClr val="006600"/>
                </a:solidFill>
                <a:latin typeface="Times New Roman" panose="02020603050405020304" pitchFamily="18" charset="0"/>
                <a:cs typeface="Times New Roman" panose="02020603050405020304" pitchFamily="18" charset="0"/>
              </a:rPr>
              <a:t>Quy định cách ăn mặc của các đẳng cấp trong xã hội và ra sức truyền bá các lễ giáo phong kiến Trung Hoa.</a:t>
            </a:r>
            <a:endParaRPr lang="vi-VN"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0242">
                                            <p:txEl>
                                              <p:pRg st="0" end="0"/>
                                            </p:txEl>
                                          </p:spTgt>
                                        </p:tgtEl>
                                        <p:attrNameLst>
                                          <p:attrName>style.visibility</p:attrName>
                                        </p:attrNameLst>
                                      </p:cBhvr>
                                      <p:to>
                                        <p:strVal val="visible"/>
                                      </p:to>
                                    </p:set>
                                    <p:anim calcmode="lin" valueType="num">
                                      <p:cBhvr additive="base">
                                        <p:cTn id="7" dur="500" fill="hold"/>
                                        <p:tgtEl>
                                          <p:spTgt spid="1024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1024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10242">
                                            <p:txEl>
                                              <p:pRg st="1" end="1"/>
                                            </p:txEl>
                                          </p:spTgt>
                                        </p:tgtEl>
                                        <p:attrNameLst>
                                          <p:attrName>style.visibility</p:attrName>
                                        </p:attrNameLst>
                                      </p:cBhvr>
                                      <p:to>
                                        <p:strVal val="visible"/>
                                      </p:to>
                                    </p:set>
                                    <p:anim calcmode="lin" valueType="num">
                                      <p:cBhvr additive="base">
                                        <p:cTn id="13" dur="500" fill="hold"/>
                                        <p:tgtEl>
                                          <p:spTgt spid="10242">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0242">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7" name="Rectangle 1">
            <a:extLst>
              <a:ext uri="{FF2B5EF4-FFF2-40B4-BE49-F238E27FC236}">
                <a16:creationId xmlns:a16="http://schemas.microsoft.com/office/drawing/2014/main" id="{2341476E-8259-4A4C-B11D-F6305E9BA492}"/>
              </a:ext>
            </a:extLst>
          </p:cNvPr>
          <p:cNvSpPr>
            <a:spLocks noChangeArrowheads="1"/>
          </p:cNvSpPr>
          <p:nvPr/>
        </p:nvSpPr>
        <p:spPr bwMode="auto">
          <a:xfrm>
            <a:off x="5118101" y="195264"/>
            <a:ext cx="2208213"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altLang="en-US" sz="4400" b="1">
                <a:solidFill>
                  <a:srgbClr val="C00000"/>
                </a:solidFill>
                <a:latin typeface="Times New Roman" panose="02020603050405020304" pitchFamily="18" charset="0"/>
                <a:cs typeface="Times New Roman" panose="02020603050405020304" pitchFamily="18" charset="0"/>
              </a:rPr>
              <a:t>Văn hóa</a:t>
            </a:r>
          </a:p>
        </p:txBody>
      </p:sp>
      <p:pic>
        <p:nvPicPr>
          <p:cNvPr id="118789" name="Picture 5" descr="http://www.cultural-china.com/chinaWH/images/arbigimages/e0ac4c3883a0d0b695fac7f65468c9b5.jpg">
            <a:extLst>
              <a:ext uri="{FF2B5EF4-FFF2-40B4-BE49-F238E27FC236}">
                <a16:creationId xmlns:a16="http://schemas.microsoft.com/office/drawing/2014/main" id="{69A9686E-0771-4F68-8B0D-3A313B38DC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7513" y="1268414"/>
            <a:ext cx="3435350" cy="25733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51889527-8ED9-43EE-9952-48DA0BA14E6B}"/>
              </a:ext>
            </a:extLst>
          </p:cNvPr>
          <p:cNvSpPr>
            <a:spLocks noChangeArrowheads="1"/>
          </p:cNvSpPr>
          <p:nvPr/>
        </p:nvSpPr>
        <p:spPr bwMode="auto">
          <a:xfrm>
            <a:off x="1600200" y="1236664"/>
            <a:ext cx="43434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Năm 1406, khi phát binh đánh Đại Ngu, Minh Thành Tổ đã ban sắc viết:</a:t>
            </a:r>
          </a:p>
        </p:txBody>
      </p:sp>
      <p:sp>
        <p:nvSpPr>
          <p:cNvPr id="3" name="Rectangle 2">
            <a:extLst>
              <a:ext uri="{FF2B5EF4-FFF2-40B4-BE49-F238E27FC236}">
                <a16:creationId xmlns:a16="http://schemas.microsoft.com/office/drawing/2014/main" id="{D9D0D9B6-F2B9-48D1-B86A-C26C0D6F43AE}"/>
              </a:ext>
            </a:extLst>
          </p:cNvPr>
          <p:cNvSpPr>
            <a:spLocks noChangeArrowheads="1"/>
          </p:cNvSpPr>
          <p:nvPr/>
        </p:nvSpPr>
        <p:spPr bwMode="auto">
          <a:xfrm>
            <a:off x="1620838" y="4106863"/>
            <a:ext cx="8915400" cy="2678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342900" indent="-342900">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0" lvl="1" algn="just">
              <a:spcBef>
                <a:spcPct val="0"/>
              </a:spcBef>
              <a:buNone/>
            </a:pPr>
            <a:r>
              <a:rPr lang="en-US" altLang="en-US" sz="2700" i="1">
                <a:solidFill>
                  <a:srgbClr val="006600"/>
                </a:solidFill>
                <a:latin typeface="Times New Roman" panose="02020603050405020304" pitchFamily="18" charset="0"/>
                <a:cs typeface="Times New Roman" panose="02020603050405020304" pitchFamily="18" charset="0"/>
              </a:rPr>
              <a:t>“Khi binh lính vào nước Nam, trừ các kinh </a:t>
            </a:r>
            <a:r>
              <a:rPr lang="en-US" altLang="en-US" sz="2700" b="1" i="1">
                <a:solidFill>
                  <a:srgbClr val="006600"/>
                </a:solidFill>
                <a:latin typeface="Times New Roman" panose="02020603050405020304" pitchFamily="18" charset="0"/>
                <a:cs typeface="Times New Roman" panose="02020603050405020304" pitchFamily="18" charset="0"/>
              </a:rPr>
              <a:t>Nho gia</a:t>
            </a:r>
            <a:r>
              <a:rPr lang="en-US" altLang="en-US" sz="2700" i="1">
                <a:solidFill>
                  <a:srgbClr val="006600"/>
                </a:solidFill>
                <a:latin typeface="Times New Roman" panose="02020603050405020304" pitchFamily="18" charset="0"/>
                <a:cs typeface="Times New Roman" panose="02020603050405020304" pitchFamily="18" charset="0"/>
              </a:rPr>
              <a:t>, kinh </a:t>
            </a:r>
            <a:r>
              <a:rPr lang="en-US" altLang="en-US" sz="2700" b="1" i="1">
                <a:solidFill>
                  <a:srgbClr val="006600"/>
                </a:solidFill>
                <a:latin typeface="Times New Roman" panose="02020603050405020304" pitchFamily="18" charset="0"/>
                <a:cs typeface="Times New Roman" panose="02020603050405020304" pitchFamily="18" charset="0"/>
              </a:rPr>
              <a:t>Phật</a:t>
            </a:r>
            <a:r>
              <a:rPr lang="en-US" altLang="en-US" sz="2700" i="1">
                <a:solidFill>
                  <a:srgbClr val="006600"/>
                </a:solidFill>
                <a:latin typeface="Times New Roman" panose="02020603050405020304" pitchFamily="18" charset="0"/>
                <a:cs typeface="Times New Roman" panose="02020603050405020304" pitchFamily="18" charset="0"/>
              </a:rPr>
              <a:t>, </a:t>
            </a:r>
            <a:r>
              <a:rPr lang="en-US" altLang="en-US" sz="2700" b="1" i="1">
                <a:solidFill>
                  <a:srgbClr val="006600"/>
                </a:solidFill>
                <a:latin typeface="Times New Roman" panose="02020603050405020304" pitchFamily="18" charset="0"/>
                <a:cs typeface="Times New Roman" panose="02020603050405020304" pitchFamily="18" charset="0"/>
              </a:rPr>
              <a:t>đạo Lão</a:t>
            </a:r>
            <a:r>
              <a:rPr lang="en-US" altLang="en-US" sz="2700" i="1">
                <a:solidFill>
                  <a:srgbClr val="006600"/>
                </a:solidFill>
                <a:latin typeface="Times New Roman" panose="02020603050405020304" pitchFamily="18" charset="0"/>
                <a:cs typeface="Times New Roman" panose="02020603050405020304" pitchFamily="18" charset="0"/>
              </a:rPr>
              <a:t> không thiêu hủy. Ngoài ra, tất cả sách vở, văn tự cho đến các loại văn tự ghi chép ca lý dân gian, hay sách dạy trẻ con học… đều đốt hết. Phàm những văn bia do Trung Quốc dựng từ xưa thì đều phải giữ cẩn thận, còn các bia do An Nam dựng thì phá hủy tất cả, một chữ không để sót…”</a:t>
            </a:r>
            <a:endParaRPr lang="en-US" altLang="en-US" sz="27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118789"/>
                                        </p:tgtEl>
                                        <p:attrNameLst>
                                          <p:attrName>style.visibility</p:attrName>
                                        </p:attrNameLst>
                                      </p:cBhvr>
                                      <p:to>
                                        <p:strVal val="visible"/>
                                      </p:to>
                                    </p:set>
                                    <p:anim calcmode="lin" valueType="num">
                                      <p:cBhvr additive="base">
                                        <p:cTn id="11" dur="500" fill="hold"/>
                                        <p:tgtEl>
                                          <p:spTgt spid="118789"/>
                                        </p:tgtEl>
                                        <p:attrNameLst>
                                          <p:attrName>ppt_x</p:attrName>
                                        </p:attrNameLst>
                                      </p:cBhvr>
                                      <p:tavLst>
                                        <p:tav tm="0">
                                          <p:val>
                                            <p:strVal val="#ppt_x"/>
                                          </p:val>
                                        </p:tav>
                                        <p:tav tm="100000">
                                          <p:val>
                                            <p:strVal val="#ppt_x"/>
                                          </p:val>
                                        </p:tav>
                                      </p:tavLst>
                                    </p:anim>
                                    <p:anim calcmode="lin" valueType="num">
                                      <p:cBhvr additive="base">
                                        <p:cTn id="12" dur="500" fill="hold"/>
                                        <p:tgtEl>
                                          <p:spTgt spid="118789"/>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118787"/>
                                        </p:tgtEl>
                                        <p:attrNameLst>
                                          <p:attrName>style.visibility</p:attrName>
                                        </p:attrNameLst>
                                      </p:cBhvr>
                                      <p:to>
                                        <p:strVal val="visible"/>
                                      </p:to>
                                    </p:set>
                                    <p:animEffect transition="in" filter="fade">
                                      <p:cBhvr>
                                        <p:cTn id="17" dur="500"/>
                                        <p:tgtEl>
                                          <p:spTgt spid="118787"/>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4" presetClass="entr" presetSubtype="10" fill="hold" grpId="0" nodeType="clickEffect">
                                  <p:stCondLst>
                                    <p:cond delay="0"/>
                                  </p:stCondLst>
                                  <p:childTnLst>
                                    <p:set>
                                      <p:cBhvr>
                                        <p:cTn id="21" dur="1" fill="hold">
                                          <p:stCondLst>
                                            <p:cond delay="0"/>
                                          </p:stCondLst>
                                        </p:cTn>
                                        <p:tgtEl>
                                          <p:spTgt spid="3"/>
                                        </p:tgtEl>
                                        <p:attrNameLst>
                                          <p:attrName>style.visibility</p:attrName>
                                        </p:attrNameLst>
                                      </p:cBhvr>
                                      <p:to>
                                        <p:strVal val="visible"/>
                                      </p:to>
                                    </p:set>
                                    <p:animEffect transition="in" filter="randombar(horizontal)">
                                      <p:cBhvr>
                                        <p:cTn id="22" dur="500"/>
                                        <p:tgtEl>
                                          <p:spTgt spid="3"/>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0" presetClass="entr" presetSubtype="0" fill="hold" nodeType="clickEffect">
                                  <p:stCondLst>
                                    <p:cond delay="0"/>
                                  </p:stCondLst>
                                  <p:childTnLst>
                                    <p:set>
                                      <p:cBhvr>
                                        <p:cTn id="26" dur="1" fill="hold">
                                          <p:stCondLst>
                                            <p:cond delay="0"/>
                                          </p:stCondLst>
                                        </p:cTn>
                                        <p:tgtEl>
                                          <p:spTgt spid="6">
                                            <p:txEl>
                                              <p:pRg st="0" end="0"/>
                                            </p:txEl>
                                          </p:spTgt>
                                        </p:tgtEl>
                                        <p:attrNameLst>
                                          <p:attrName>style.visibility</p:attrName>
                                        </p:attrNameLst>
                                      </p:cBhvr>
                                      <p:to>
                                        <p:strVal val="visible"/>
                                      </p:to>
                                    </p:set>
                                    <p:animEffect transition="in" filter="fade">
                                      <p:cBhvr>
                                        <p:cTn id="27" dur="500"/>
                                        <p:tgtEl>
                                          <p:spTgt spid="6">
                                            <p:txEl>
                                              <p:pRg st="0" end="0"/>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0" end="0"/>
                                            </p:txEl>
                                          </p:spTgt>
                                        </p:tgtEl>
                                        <p:attrNameLst>
                                          <p:attrName>style.visibility</p:attrName>
                                        </p:attrNameLst>
                                      </p:cBhvr>
                                      <p:to>
                                        <p:strVal val="visible"/>
                                      </p:to>
                                    </p:set>
                                    <p:animEffect transition="in" filter="fade">
                                      <p:cBhvr>
                                        <p:cTn id="32" dur="5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8787" grpId="0"/>
      <p:bldP spid="6" grpId="0"/>
      <p:bldP spid="3" grpId="0"/>
    </p:bld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9047141F-5AF8-4B68-BF83-4A36BD5C3710}"/>
              </a:ext>
            </a:extLst>
          </p:cNvPr>
          <p:cNvSpPr>
            <a:spLocks noChangeArrowheads="1"/>
          </p:cNvSpPr>
          <p:nvPr/>
        </p:nvSpPr>
        <p:spPr bwMode="auto">
          <a:xfrm>
            <a:off x="1684338" y="381000"/>
            <a:ext cx="8763000" cy="5632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6600"/>
                </a:solidFill>
                <a:latin typeface="Times New Roman" panose="02020603050405020304" pitchFamily="18" charset="0"/>
                <a:cs typeface="Times New Roman" panose="02020603050405020304" pitchFamily="18" charset="0"/>
              </a:rPr>
              <a:t> </a:t>
            </a:r>
            <a:r>
              <a:rPr lang="en-US" altLang="en-US" sz="4000">
                <a:solidFill>
                  <a:srgbClr val="0000FF"/>
                </a:solidFill>
                <a:latin typeface="Times New Roman" panose="02020603050405020304" pitchFamily="18" charset="0"/>
                <a:cs typeface="Times New Roman" panose="02020603050405020304" pitchFamily="18" charset="0"/>
              </a:rPr>
              <a:t>Năm 1407, Minh Thành Tổ ra chiếu lệnh thứ hai nhằm hủy diệt văn văn hóa triệt để hơn:</a:t>
            </a:r>
          </a:p>
          <a:p>
            <a:pPr lvl="1" algn="just">
              <a:spcBef>
                <a:spcPct val="0"/>
              </a:spcBef>
              <a:buFontTx/>
              <a:buNone/>
            </a:pPr>
            <a:r>
              <a:rPr lang="en-US" altLang="en-US" sz="4000" i="1">
                <a:solidFill>
                  <a:srgbClr val="006600"/>
                </a:solidFill>
                <a:latin typeface="Times New Roman" panose="02020603050405020304" pitchFamily="18" charset="0"/>
                <a:cs typeface="Times New Roman" panose="02020603050405020304" pitchFamily="18" charset="0"/>
              </a:rPr>
              <a:t>Nhiều lần trẫm đã bảo các ngươi, phàm An Nam có văn tự gì, kể cả các câu hát dân gian,… các bia dù dựng lên một mảnh, hễ nom thấy là phá hủy hết. … Sách vở do quân lính bắt được phải ra lệnh đốt luôn, chớ được lưu lại.</a:t>
            </a:r>
            <a:endParaRPr lang="en-US" altLang="en-US" sz="40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10" presetClass="entr" presetSubtype="0" fill="hold" nodeType="clickEffect">
                                  <p:stCondLst>
                                    <p:cond delay="0"/>
                                  </p:stCondLst>
                                  <p:childTnLst>
                                    <p:set>
                                      <p:cBhvr>
                                        <p:cTn id="12" dur="1" fill="hold">
                                          <p:stCondLst>
                                            <p:cond delay="0"/>
                                          </p:stCondLst>
                                        </p:cTn>
                                        <p:tgtEl>
                                          <p:spTgt spid="3">
                                            <p:txEl>
                                              <p:pRg st="0" end="0"/>
                                            </p:txEl>
                                          </p:spTgt>
                                        </p:tgtEl>
                                        <p:attrNameLst>
                                          <p:attrName>style.visibility</p:attrName>
                                        </p:attrNameLst>
                                      </p:cBhvr>
                                      <p:to>
                                        <p:strVal val="visible"/>
                                      </p:to>
                                    </p:set>
                                    <p:animEffect transition="in" filter="fade">
                                      <p:cBhvr>
                                        <p:cTn id="13" dur="500"/>
                                        <p:tgtEl>
                                          <p:spTgt spid="3">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10" presetClass="entr" presetSubtype="0" fill="hold" nodeType="clickEffect">
                                  <p:stCondLst>
                                    <p:cond delay="0"/>
                                  </p:stCondLst>
                                  <p:childTnLst>
                                    <p:set>
                                      <p:cBhvr>
                                        <p:cTn id="17" dur="1" fill="hold">
                                          <p:stCondLst>
                                            <p:cond delay="0"/>
                                          </p:stCondLst>
                                        </p:cTn>
                                        <p:tgtEl>
                                          <p:spTgt spid="3">
                                            <p:txEl>
                                              <p:pRg st="1" end="1"/>
                                            </p:txEl>
                                          </p:spTgt>
                                        </p:tgtEl>
                                        <p:attrNameLst>
                                          <p:attrName>style.visibility</p:attrName>
                                        </p:attrNameLst>
                                      </p:cBhvr>
                                      <p:to>
                                        <p:strVal val="visible"/>
                                      </p:to>
                                    </p:set>
                                    <p:animEffect transition="in" filter="fade">
                                      <p:cBhvr>
                                        <p:cTn id="18" dur="5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3">
            <a:extLst>
              <a:ext uri="{FF2B5EF4-FFF2-40B4-BE49-F238E27FC236}">
                <a16:creationId xmlns:a16="http://schemas.microsoft.com/office/drawing/2014/main" id="{46B254FE-7D6C-4CDD-B95B-E1C6666C2307}"/>
              </a:ext>
            </a:extLst>
          </p:cNvPr>
          <p:cNvSpPr>
            <a:spLocks noChangeArrowheads="1"/>
          </p:cNvSpPr>
          <p:nvPr/>
        </p:nvSpPr>
        <p:spPr bwMode="auto">
          <a:xfrm>
            <a:off x="266700" y="64543"/>
            <a:ext cx="10763251"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a:spcBef>
                <a:spcPct val="0"/>
              </a:spcBef>
              <a:buFontTx/>
              <a:buNone/>
            </a:pPr>
            <a:r>
              <a:rPr lang="en-US" altLang="en-US" sz="4400" b="1" dirty="0">
                <a:solidFill>
                  <a:srgbClr val="FF0000"/>
                </a:solidFill>
                <a:latin typeface="Times New Roman" panose="02020603050405020304" pitchFamily="18" charset="0"/>
                <a:cs typeface="Times New Roman" panose="02020603050405020304" pitchFamily="18" charset="0"/>
              </a:rPr>
              <a:t>2.6  </a:t>
            </a:r>
            <a:r>
              <a:rPr lang="en-US" altLang="en-US" sz="4400" b="1" dirty="0" err="1">
                <a:solidFill>
                  <a:srgbClr val="FF0000"/>
                </a:solidFill>
                <a:latin typeface="Times New Roman" panose="02020603050405020304" pitchFamily="18" charset="0"/>
                <a:cs typeface="Times New Roman" panose="02020603050405020304" pitchFamily="18" charset="0"/>
              </a:rPr>
              <a:t>Khởi</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nghĩa</a:t>
            </a:r>
            <a:r>
              <a:rPr lang="en-US" altLang="en-US" sz="4400" b="1" dirty="0">
                <a:solidFill>
                  <a:srgbClr val="FF0000"/>
                </a:solidFill>
                <a:latin typeface="Times New Roman" panose="02020603050405020304" pitchFamily="18" charset="0"/>
                <a:cs typeface="Times New Roman" panose="02020603050405020304" pitchFamily="18" charset="0"/>
              </a:rPr>
              <a:t> Lam </a:t>
            </a:r>
            <a:r>
              <a:rPr lang="en-US" altLang="en-US" sz="4400" b="1" dirty="0" err="1">
                <a:solidFill>
                  <a:srgbClr val="FF0000"/>
                </a:solidFill>
                <a:latin typeface="Times New Roman" panose="02020603050405020304" pitchFamily="18" charset="0"/>
                <a:cs typeface="Times New Roman" panose="02020603050405020304" pitchFamily="18" charset="0"/>
              </a:rPr>
              <a:t>Sơn</a:t>
            </a:r>
            <a:r>
              <a:rPr lang="en-US" altLang="en-US" sz="4400" b="1" dirty="0">
                <a:solidFill>
                  <a:srgbClr val="FF0000"/>
                </a:solidFill>
                <a:latin typeface="Times New Roman" panose="02020603050405020304" pitchFamily="18" charset="0"/>
                <a:cs typeface="Times New Roman" panose="02020603050405020304" pitchFamily="18" charset="0"/>
              </a:rPr>
              <a:t> 1418 - 1428</a:t>
            </a:r>
          </a:p>
        </p:txBody>
      </p:sp>
      <p:pic>
        <p:nvPicPr>
          <p:cNvPr id="13315" name="Picture 5" descr="Hình ảnh">
            <a:extLst>
              <a:ext uri="{FF2B5EF4-FFF2-40B4-BE49-F238E27FC236}">
                <a16:creationId xmlns:a16="http://schemas.microsoft.com/office/drawing/2014/main" id="{808FF27B-D891-45E2-A177-20EF0C8503D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62113" y="1676401"/>
            <a:ext cx="4375150" cy="2652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6" name="Picture 2" descr="Hình ảnh">
            <a:extLst>
              <a:ext uri="{FF2B5EF4-FFF2-40B4-BE49-F238E27FC236}">
                <a16:creationId xmlns:a16="http://schemas.microsoft.com/office/drawing/2014/main" id="{54B22C9F-5607-4754-9E8C-61215D1FCB9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5100" y="1730376"/>
            <a:ext cx="4152900" cy="2543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5">
            <a:extLst>
              <a:ext uri="{FF2B5EF4-FFF2-40B4-BE49-F238E27FC236}">
                <a16:creationId xmlns:a16="http://schemas.microsoft.com/office/drawing/2014/main" id="{4923A6B6-0F4C-4D88-9848-A521F2D75511}"/>
              </a:ext>
            </a:extLst>
          </p:cNvPr>
          <p:cNvSpPr>
            <a:spLocks noChangeArrowheads="1"/>
          </p:cNvSpPr>
          <p:nvPr/>
        </p:nvSpPr>
        <p:spPr bwMode="auto">
          <a:xfrm>
            <a:off x="1711326" y="4702176"/>
            <a:ext cx="8956675" cy="212407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400">
                <a:solidFill>
                  <a:srgbClr val="0000FF"/>
                </a:solidFill>
                <a:latin typeface="Times New Roman" panose="02020603050405020304" pitchFamily="18" charset="0"/>
                <a:cs typeface="Times New Roman" panose="02020603050405020304" pitchFamily="18" charset="0"/>
              </a:rPr>
              <a:t> </a:t>
            </a:r>
            <a:r>
              <a:rPr lang="en-US" altLang="en-US" sz="4400">
                <a:solidFill>
                  <a:srgbClr val="0000CC"/>
                </a:solidFill>
                <a:latin typeface="Times New Roman" panose="02020603050405020304" pitchFamily="18" charset="0"/>
                <a:cs typeface="Times New Roman" panose="02020603050405020304" pitchFamily="18" charset="0"/>
              </a:rPr>
              <a:t>Năm 1416, Lê Lợi và 18 người nghĩa sĩ tổ chức Hội thề Lũng Nhai thể hiện quyết tâm đoàn kết đánh giặc.</a:t>
            </a:r>
            <a:endParaRPr lang="en-US" altLang="en-US" sz="4400">
              <a:solidFill>
                <a:srgbClr val="006600"/>
              </a:solidFill>
              <a:latin typeface="Times New Roman" panose="02020603050405020304" pitchFamily="18" charset="0"/>
              <a:cs typeface="Times New Roman" panose="02020603050405020304" pitchFamily="18" charset="0"/>
            </a:endParaRPr>
          </a:p>
        </p:txBody>
      </p:sp>
      <p:sp>
        <p:nvSpPr>
          <p:cNvPr id="7" name="AutoShape 3">
            <a:extLst>
              <a:ext uri="{FF2B5EF4-FFF2-40B4-BE49-F238E27FC236}">
                <a16:creationId xmlns:a16="http://schemas.microsoft.com/office/drawing/2014/main" id="{5E282702-CE46-4ED6-A1D5-139C74AC54A7}"/>
              </a:ext>
            </a:extLst>
          </p:cNvPr>
          <p:cNvSpPr>
            <a:spLocks noChangeAspect="1" noChangeArrowheads="1"/>
          </p:cNvSpPr>
          <p:nvPr/>
        </p:nvSpPr>
        <p:spPr bwMode="auto">
          <a:xfrm>
            <a:off x="2112963" y="102076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3314"/>
                                        </p:tgtEl>
                                        <p:attrNameLst>
                                          <p:attrName>style.visibility</p:attrName>
                                        </p:attrNameLst>
                                      </p:cBhvr>
                                      <p:to>
                                        <p:strVal val="visible"/>
                                      </p:to>
                                    </p:set>
                                    <p:animEffect transition="in" filter="fade">
                                      <p:cBhvr>
                                        <p:cTn id="7" dur="500"/>
                                        <p:tgtEl>
                                          <p:spTgt spid="13314"/>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7"/>
                                        </p:tgtEl>
                                        <p:attrNameLst>
                                          <p:attrName>style.visibility</p:attrName>
                                        </p:attrNameLst>
                                      </p:cBhvr>
                                      <p:to>
                                        <p:strVal val="visible"/>
                                      </p:to>
                                    </p:set>
                                    <p:animEffect transition="in" filter="fade">
                                      <p:cBhvr>
                                        <p:cTn id="10" dur="500"/>
                                        <p:tgtEl>
                                          <p:spTgt spid="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nodeType="clickEffect">
                                  <p:stCondLst>
                                    <p:cond delay="0"/>
                                  </p:stCondLst>
                                  <p:childTnLst>
                                    <p:set>
                                      <p:cBhvr>
                                        <p:cTn id="14" dur="1" fill="hold">
                                          <p:stCondLst>
                                            <p:cond delay="0"/>
                                          </p:stCondLst>
                                        </p:cTn>
                                        <p:tgtEl>
                                          <p:spTgt spid="13315"/>
                                        </p:tgtEl>
                                        <p:attrNameLst>
                                          <p:attrName>style.visibility</p:attrName>
                                        </p:attrNameLst>
                                      </p:cBhvr>
                                      <p:to>
                                        <p:strVal val="visible"/>
                                      </p:to>
                                    </p:set>
                                    <p:animEffect transition="in" filter="fade">
                                      <p:cBhvr>
                                        <p:cTn id="15" dur="500"/>
                                        <p:tgtEl>
                                          <p:spTgt spid="13315"/>
                                        </p:tgtEl>
                                      </p:cBhvr>
                                    </p:animEffect>
                                  </p:childTnLst>
                                </p:cTn>
                              </p:par>
                              <p:par>
                                <p:cTn id="16" presetID="10" presetClass="entr" presetSubtype="0" fill="hold" nodeType="withEffect">
                                  <p:stCondLst>
                                    <p:cond delay="0"/>
                                  </p:stCondLst>
                                  <p:childTnLst>
                                    <p:set>
                                      <p:cBhvr>
                                        <p:cTn id="17" dur="1" fill="hold">
                                          <p:stCondLst>
                                            <p:cond delay="0"/>
                                          </p:stCondLst>
                                        </p:cTn>
                                        <p:tgtEl>
                                          <p:spTgt spid="13316"/>
                                        </p:tgtEl>
                                        <p:attrNameLst>
                                          <p:attrName>style.visibility</p:attrName>
                                        </p:attrNameLst>
                                      </p:cBhvr>
                                      <p:to>
                                        <p:strVal val="visible"/>
                                      </p:to>
                                    </p:set>
                                    <p:animEffect transition="in" filter="fade">
                                      <p:cBhvr>
                                        <p:cTn id="18" dur="500"/>
                                        <p:tgtEl>
                                          <p:spTgt spid="13316"/>
                                        </p:tgtEl>
                                      </p:cBhvr>
                                    </p:animEffect>
                                  </p:childTnLst>
                                </p:cTn>
                              </p:par>
                              <p:par>
                                <p:cTn id="19" presetID="10"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Effect transition="in" filter="fade">
                                      <p:cBhvr>
                                        <p:cTn id="21" dur="5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6" grpId="0" animBg="1"/>
      <p:bldP spid="7" grpId="0" animBg="1"/>
    </p:bld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16FC2635-B910-4D32-8ADA-188385D6952E}"/>
              </a:ext>
            </a:extLst>
          </p:cNvPr>
          <p:cNvSpPr>
            <a:spLocks noChangeArrowheads="1"/>
          </p:cNvSpPr>
          <p:nvPr/>
        </p:nvSpPr>
        <p:spPr bwMode="auto">
          <a:xfrm>
            <a:off x="1717676" y="771526"/>
            <a:ext cx="8755063" cy="1446213"/>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400">
                <a:solidFill>
                  <a:srgbClr val="0000FF"/>
                </a:solidFill>
                <a:latin typeface="Times New Roman" panose="02020603050405020304" pitchFamily="18" charset="0"/>
                <a:cs typeface="Times New Roman" panose="02020603050405020304" pitchFamily="18" charset="0"/>
              </a:rPr>
              <a:t> </a:t>
            </a:r>
            <a:r>
              <a:rPr lang="en-US" altLang="en-US" sz="4400">
                <a:solidFill>
                  <a:srgbClr val="006600"/>
                </a:solidFill>
                <a:latin typeface="Times New Roman" panose="02020603050405020304" pitchFamily="18" charset="0"/>
                <a:cs typeface="Times New Roman" panose="02020603050405020304" pitchFamily="18" charset="0"/>
              </a:rPr>
              <a:t>1418 Lê Lợi dựng cờ khởi nghĩa, xưng Bình Định Vương.</a:t>
            </a:r>
          </a:p>
        </p:txBody>
      </p:sp>
      <p:sp>
        <p:nvSpPr>
          <p:cNvPr id="5" name="Rectangle 4">
            <a:extLst>
              <a:ext uri="{FF2B5EF4-FFF2-40B4-BE49-F238E27FC236}">
                <a16:creationId xmlns:a16="http://schemas.microsoft.com/office/drawing/2014/main" id="{D9BD8353-AABF-49E0-8B1A-F1AA4124F681}"/>
              </a:ext>
            </a:extLst>
          </p:cNvPr>
          <p:cNvSpPr>
            <a:spLocks noChangeArrowheads="1"/>
          </p:cNvSpPr>
          <p:nvPr/>
        </p:nvSpPr>
        <p:spPr bwMode="auto">
          <a:xfrm>
            <a:off x="1773238" y="2882901"/>
            <a:ext cx="8699500" cy="3476625"/>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400">
                <a:solidFill>
                  <a:srgbClr val="0000FF"/>
                </a:solidFill>
                <a:latin typeface="Times New Roman" panose="02020603050405020304" pitchFamily="18" charset="0"/>
                <a:cs typeface="Times New Roman" panose="02020603050405020304" pitchFamily="18" charset="0"/>
              </a:rPr>
              <a:t> </a:t>
            </a:r>
            <a:r>
              <a:rPr lang="vi-VN" altLang="en-US" sz="4400">
                <a:solidFill>
                  <a:srgbClr val="0000CC"/>
                </a:solidFill>
                <a:latin typeface="Times New Roman" panose="02020603050405020304" pitchFamily="18" charset="0"/>
                <a:cs typeface="Times New Roman" panose="02020603050405020304" pitchFamily="18" charset="0"/>
              </a:rPr>
              <a:t>Khởi nghĩa Lam Sơn gồm ba giai đoạn lớn: hoạt động ở vùng núi </a:t>
            </a:r>
            <a:r>
              <a:rPr lang="vi-VN" altLang="en-US" sz="4400">
                <a:solidFill>
                  <a:srgbClr val="0000CC"/>
                </a:solidFill>
                <a:latin typeface="Times New Roman" panose="02020603050405020304" pitchFamily="18" charset="0"/>
                <a:cs typeface="Times New Roman" panose="02020603050405020304" pitchFamily="18" charset="0"/>
                <a:hlinkClick r:id="rId2" action="ppaction://hlinkfile" tooltip="Thanh Hoá"/>
              </a:rPr>
              <a:t>Thanh Hoá</a:t>
            </a:r>
            <a:r>
              <a:rPr lang="vi-VN" altLang="en-US" sz="4400">
                <a:solidFill>
                  <a:srgbClr val="0000CC"/>
                </a:solidFill>
                <a:latin typeface="Times New Roman" panose="02020603050405020304" pitchFamily="18" charset="0"/>
                <a:cs typeface="Times New Roman" panose="02020603050405020304" pitchFamily="18" charset="0"/>
              </a:rPr>
              <a:t> (1418-1423), tiến vào phía nam (1424-1425) và giải phóng Đông Quan (1426-1427). </a:t>
            </a:r>
            <a:endParaRPr lang="en-US" altLang="en-US" sz="44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3">
            <a:extLst>
              <a:ext uri="{FF2B5EF4-FFF2-40B4-BE49-F238E27FC236}">
                <a16:creationId xmlns:a16="http://schemas.microsoft.com/office/drawing/2014/main" id="{FE34B096-C8BE-49F3-A3AB-2C3AE53D4037}"/>
              </a:ext>
            </a:extLst>
          </p:cNvPr>
          <p:cNvSpPr>
            <a:spLocks noChangeArrowheads="1"/>
          </p:cNvSpPr>
          <p:nvPr/>
        </p:nvSpPr>
        <p:spPr bwMode="auto">
          <a:xfrm>
            <a:off x="400050" y="111126"/>
            <a:ext cx="11791950"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buNone/>
            </a:pPr>
            <a:r>
              <a:rPr lang="en-US" b="1" dirty="0"/>
              <a:t>2.7. </a:t>
            </a:r>
            <a:r>
              <a:rPr lang="en-US" b="1" dirty="0" err="1"/>
              <a:t>Nhà</a:t>
            </a:r>
            <a:r>
              <a:rPr lang="en-US" b="1" dirty="0"/>
              <a:t> Lê </a:t>
            </a:r>
            <a:r>
              <a:rPr lang="en-US" b="1" dirty="0" err="1"/>
              <a:t>phát</a:t>
            </a:r>
            <a:r>
              <a:rPr lang="en-US" b="1" dirty="0"/>
              <a:t> </a:t>
            </a:r>
            <a:r>
              <a:rPr lang="en-US" b="1" dirty="0" err="1"/>
              <a:t>triển</a:t>
            </a:r>
            <a:r>
              <a:rPr lang="en-US" b="1" dirty="0"/>
              <a:t> </a:t>
            </a:r>
            <a:r>
              <a:rPr lang="en-US" b="1" dirty="0" err="1"/>
              <a:t>nhà</a:t>
            </a:r>
            <a:r>
              <a:rPr lang="en-US" b="1" dirty="0"/>
              <a:t> </a:t>
            </a:r>
            <a:r>
              <a:rPr lang="en-US" b="1" dirty="0" err="1"/>
              <a:t>nước</a:t>
            </a:r>
            <a:r>
              <a:rPr lang="en-US" b="1" dirty="0"/>
              <a:t> </a:t>
            </a:r>
            <a:r>
              <a:rPr lang="en-US" b="1" dirty="0" err="1"/>
              <a:t>phong</a:t>
            </a:r>
            <a:r>
              <a:rPr lang="en-US" b="1" dirty="0"/>
              <a:t> </a:t>
            </a:r>
            <a:r>
              <a:rPr lang="en-US" b="1" dirty="0" err="1"/>
              <a:t>kiến</a:t>
            </a:r>
            <a:r>
              <a:rPr lang="en-US" b="1" dirty="0"/>
              <a:t> </a:t>
            </a:r>
            <a:r>
              <a:rPr lang="en-US" b="1" dirty="0" err="1"/>
              <a:t>tập</a:t>
            </a:r>
            <a:r>
              <a:rPr lang="en-US" b="1" dirty="0"/>
              <a:t> </a:t>
            </a:r>
            <a:r>
              <a:rPr lang="en-US" b="1" dirty="0" err="1"/>
              <a:t>quyền</a:t>
            </a:r>
            <a:r>
              <a:rPr lang="en-US" b="1" dirty="0"/>
              <a:t>:   </a:t>
            </a:r>
            <a:r>
              <a:rPr lang="en-US" b="1" dirty="0" err="1"/>
              <a:t>Nước</a:t>
            </a:r>
            <a:r>
              <a:rPr lang="en-US" b="1" dirty="0"/>
              <a:t> </a:t>
            </a:r>
            <a:r>
              <a:rPr lang="en-US" b="1" dirty="0" err="1"/>
              <a:t>Đại</a:t>
            </a:r>
            <a:r>
              <a:rPr lang="en-US" b="1" dirty="0"/>
              <a:t> </a:t>
            </a:r>
            <a:r>
              <a:rPr lang="en-US" b="1" dirty="0" err="1"/>
              <a:t>Việt</a:t>
            </a:r>
            <a:r>
              <a:rPr lang="en-US" b="1" dirty="0"/>
              <a:t> </a:t>
            </a:r>
            <a:r>
              <a:rPr lang="en-US" b="1" dirty="0" err="1"/>
              <a:t>thời</a:t>
            </a:r>
            <a:r>
              <a:rPr lang="en-US" b="1" dirty="0"/>
              <a:t> Lê </a:t>
            </a:r>
            <a:r>
              <a:rPr lang="en-US" b="1" dirty="0" err="1"/>
              <a:t>sơ</a:t>
            </a:r>
            <a:r>
              <a:rPr lang="en-US" b="1" dirty="0"/>
              <a:t> (1428 -1527)  </a:t>
            </a:r>
            <a:endParaRPr lang="en-US" dirty="0"/>
          </a:p>
        </p:txBody>
      </p:sp>
      <p:sp>
        <p:nvSpPr>
          <p:cNvPr id="6" name="AutoShape 3">
            <a:extLst>
              <a:ext uri="{FF2B5EF4-FFF2-40B4-BE49-F238E27FC236}">
                <a16:creationId xmlns:a16="http://schemas.microsoft.com/office/drawing/2014/main" id="{3BB9741D-CA1C-4B5D-9453-875C7B1F36AB}"/>
              </a:ext>
            </a:extLst>
          </p:cNvPr>
          <p:cNvSpPr>
            <a:spLocks noChangeAspect="1" noChangeArrowheads="1"/>
          </p:cNvSpPr>
          <p:nvPr/>
        </p:nvSpPr>
        <p:spPr bwMode="auto">
          <a:xfrm>
            <a:off x="1720851" y="1143100"/>
            <a:ext cx="8610600" cy="9048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
        <p:nvSpPr>
          <p:cNvPr id="7" name="Rectangle 6">
            <a:extLst>
              <a:ext uri="{FF2B5EF4-FFF2-40B4-BE49-F238E27FC236}">
                <a16:creationId xmlns:a16="http://schemas.microsoft.com/office/drawing/2014/main" id="{863FB9C2-9FAC-4A3F-B5C8-91E5118A8A5B}"/>
              </a:ext>
            </a:extLst>
          </p:cNvPr>
          <p:cNvSpPr>
            <a:spLocks noChangeArrowheads="1"/>
          </p:cNvSpPr>
          <p:nvPr/>
        </p:nvSpPr>
        <p:spPr bwMode="auto">
          <a:xfrm>
            <a:off x="1720851" y="1327875"/>
            <a:ext cx="8721725" cy="1754326"/>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Năm</a:t>
            </a:r>
            <a:r>
              <a:rPr lang="en-US" altLang="en-US" sz="3600" dirty="0">
                <a:solidFill>
                  <a:srgbClr val="0000CC"/>
                </a:solidFill>
                <a:latin typeface="Times New Roman" panose="02020603050405020304" pitchFamily="18" charset="0"/>
                <a:cs typeface="Times New Roman" panose="02020603050405020304" pitchFamily="18" charset="0"/>
              </a:rPr>
              <a:t> 1428, </a:t>
            </a:r>
            <a:r>
              <a:rPr lang="vi-VN" altLang="en-US" sz="3600" dirty="0">
                <a:solidFill>
                  <a:srgbClr val="0000CC"/>
                </a:solidFill>
                <a:latin typeface="Times New Roman" panose="02020603050405020304" pitchFamily="18" charset="0"/>
                <a:cs typeface="Times New Roman" panose="02020603050405020304" pitchFamily="18" charset="0"/>
              </a:rPr>
              <a:t>Lê Lợi lên ngôi Hoàng đế</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đặt</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kinh</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đô</a:t>
            </a:r>
            <a:r>
              <a:rPr lang="en-US" altLang="en-US" sz="3600" dirty="0">
                <a:solidFill>
                  <a:srgbClr val="0000CC"/>
                </a:solidFill>
                <a:latin typeface="Times New Roman" panose="02020603050405020304" pitchFamily="18" charset="0"/>
                <a:cs typeface="Times New Roman" panose="02020603050405020304" pitchFamily="18" charset="0"/>
              </a:rPr>
              <a:t> ở </a:t>
            </a:r>
            <a:r>
              <a:rPr lang="en-US" altLang="en-US" sz="3600" dirty="0" err="1">
                <a:solidFill>
                  <a:srgbClr val="0000CC"/>
                </a:solidFill>
                <a:latin typeface="Times New Roman" panose="02020603050405020304" pitchFamily="18" charset="0"/>
                <a:cs typeface="Times New Roman" panose="02020603050405020304" pitchFamily="18" charset="0"/>
              </a:rPr>
              <a:t>Thăng</a:t>
            </a:r>
            <a:r>
              <a:rPr lang="en-US" altLang="en-US" sz="3600" dirty="0">
                <a:solidFill>
                  <a:srgbClr val="0000CC"/>
                </a:solidFill>
                <a:latin typeface="Times New Roman" panose="02020603050405020304" pitchFamily="18" charset="0"/>
                <a:cs typeface="Times New Roman" panose="02020603050405020304" pitchFamily="18" charset="0"/>
              </a:rPr>
              <a:t> Long, </a:t>
            </a:r>
            <a:r>
              <a:rPr lang="en-US" altLang="en-US" sz="3600" dirty="0" err="1">
                <a:solidFill>
                  <a:srgbClr val="0000CC"/>
                </a:solidFill>
                <a:latin typeface="Times New Roman" panose="02020603050405020304" pitchFamily="18" charset="0"/>
                <a:cs typeface="Times New Roman" panose="02020603050405020304" pitchFamily="18" charset="0"/>
              </a:rPr>
              <a:t>lấy</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lại</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tên</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nước</a:t>
            </a:r>
            <a:r>
              <a:rPr lang="en-US" altLang="en-US" sz="3600" dirty="0">
                <a:solidFill>
                  <a:srgbClr val="0000CC"/>
                </a:solidFill>
                <a:latin typeface="Times New Roman" panose="02020603050405020304" pitchFamily="18" charset="0"/>
                <a:cs typeface="Times New Roman" panose="02020603050405020304" pitchFamily="18" charset="0"/>
              </a:rPr>
              <a:t> là </a:t>
            </a:r>
            <a:r>
              <a:rPr lang="en-US" altLang="en-US" sz="3600" dirty="0" err="1">
                <a:solidFill>
                  <a:srgbClr val="0000CC"/>
                </a:solidFill>
                <a:latin typeface="Times New Roman" panose="02020603050405020304" pitchFamily="18" charset="0"/>
                <a:cs typeface="Times New Roman" panose="02020603050405020304" pitchFamily="18" charset="0"/>
              </a:rPr>
              <a:t>Đại</a:t>
            </a:r>
            <a:r>
              <a:rPr lang="en-US" altLang="en-US" sz="3600" dirty="0">
                <a:solidFill>
                  <a:srgbClr val="0000CC"/>
                </a:solidFill>
                <a:latin typeface="Times New Roman" panose="02020603050405020304" pitchFamily="18" charset="0"/>
                <a:cs typeface="Times New Roman" panose="02020603050405020304" pitchFamily="18" charset="0"/>
              </a:rPr>
              <a:t> </a:t>
            </a:r>
            <a:r>
              <a:rPr lang="en-US" altLang="en-US" sz="3600" dirty="0" err="1">
                <a:solidFill>
                  <a:srgbClr val="0000CC"/>
                </a:solidFill>
                <a:latin typeface="Times New Roman" panose="02020603050405020304" pitchFamily="18" charset="0"/>
                <a:cs typeface="Times New Roman" panose="02020603050405020304" pitchFamily="18" charset="0"/>
              </a:rPr>
              <a:t>Việt</a:t>
            </a:r>
            <a:r>
              <a:rPr lang="en-US" altLang="en-US" sz="3600" dirty="0">
                <a:solidFill>
                  <a:srgbClr val="0000CC"/>
                </a:solidFill>
                <a:latin typeface="Times New Roman" panose="02020603050405020304" pitchFamily="18" charset="0"/>
                <a:cs typeface="Times New Roman" panose="02020603050405020304" pitchFamily="18" charset="0"/>
              </a:rPr>
              <a:t>.</a:t>
            </a:r>
            <a:endParaRPr lang="en-US" altLang="en-US" sz="3600" dirty="0">
              <a:solidFill>
                <a:srgbClr val="006600"/>
              </a:solidFill>
              <a:latin typeface="Times New Roman" panose="02020603050405020304" pitchFamily="18" charset="0"/>
              <a:cs typeface="Times New Roman" panose="02020603050405020304" pitchFamily="18" charset="0"/>
            </a:endParaRPr>
          </a:p>
        </p:txBody>
      </p:sp>
      <p:pic>
        <p:nvPicPr>
          <p:cNvPr id="15366" name="Picture 6" descr="http://img.vietnam.vn/2010/08/19/16/14/0LELOITRAGUOM.jpg">
            <a:extLst>
              <a:ext uri="{FF2B5EF4-FFF2-40B4-BE49-F238E27FC236}">
                <a16:creationId xmlns:a16="http://schemas.microsoft.com/office/drawing/2014/main" id="{B67F5FCB-4329-4414-93C5-AC2B1FB72C2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83325" y="3440113"/>
            <a:ext cx="4159250" cy="3257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90" name="Picture 1">
            <a:extLst>
              <a:ext uri="{FF2B5EF4-FFF2-40B4-BE49-F238E27FC236}">
                <a16:creationId xmlns:a16="http://schemas.microsoft.com/office/drawing/2014/main" id="{DB61C177-B68A-4DDE-9F1F-11F52FAD65F9}"/>
              </a:ext>
            </a:extLst>
          </p:cNvPr>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438400" y="3438525"/>
            <a:ext cx="3276600" cy="3259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362"/>
                                        </p:tgtEl>
                                        <p:attrNameLst>
                                          <p:attrName>style.visibility</p:attrName>
                                        </p:attrNameLst>
                                      </p:cBhvr>
                                      <p:to>
                                        <p:strVal val="visible"/>
                                      </p:to>
                                    </p:set>
                                    <p:animEffect transition="in" filter="fade">
                                      <p:cBhvr>
                                        <p:cTn id="7" dur="500"/>
                                        <p:tgtEl>
                                          <p:spTgt spid="15362"/>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500"/>
                                        <p:tgtEl>
                                          <p:spTgt spid="6"/>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6" presetClass="entr" presetSubtype="21"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animEffect transition="in" filter="barn(inVertical)">
                                      <p:cBhvr>
                                        <p:cTn id="15" dur="500"/>
                                        <p:tgtEl>
                                          <p:spTgt spid="7"/>
                                        </p:tgtEl>
                                      </p:cBhvr>
                                    </p:animEffect>
                                  </p:childTnLst>
                                </p:cTn>
                              </p:par>
                              <p:par>
                                <p:cTn id="16" presetID="10" presetClass="entr" presetSubtype="0" fill="hold" nodeType="withEffect">
                                  <p:stCondLst>
                                    <p:cond delay="0"/>
                                  </p:stCondLst>
                                  <p:childTnLst>
                                    <p:set>
                                      <p:cBhvr>
                                        <p:cTn id="17" dur="1" fill="hold">
                                          <p:stCondLst>
                                            <p:cond delay="0"/>
                                          </p:stCondLst>
                                        </p:cTn>
                                        <p:tgtEl>
                                          <p:spTgt spid="15366"/>
                                        </p:tgtEl>
                                        <p:attrNameLst>
                                          <p:attrName>style.visibility</p:attrName>
                                        </p:attrNameLst>
                                      </p:cBhvr>
                                      <p:to>
                                        <p:strVal val="visible"/>
                                      </p:to>
                                    </p:set>
                                    <p:animEffect transition="in" filter="fade">
                                      <p:cBhvr>
                                        <p:cTn id="18" dur="500"/>
                                        <p:tgtEl>
                                          <p:spTgt spid="1536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2" grpId="0"/>
      <p:bldP spid="6" grpId="0" animBg="1"/>
      <p:bldP spid="7" grpId="0" animBg="1"/>
    </p:bld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3" name="Rectangle 5">
            <a:extLst>
              <a:ext uri="{FF2B5EF4-FFF2-40B4-BE49-F238E27FC236}">
                <a16:creationId xmlns:a16="http://schemas.microsoft.com/office/drawing/2014/main" id="{42AB567F-97A4-4F69-92BC-756A9F373AF9}"/>
              </a:ext>
            </a:extLst>
          </p:cNvPr>
          <p:cNvSpPr>
            <a:spLocks noChangeArrowheads="1"/>
          </p:cNvSpPr>
          <p:nvPr/>
        </p:nvSpPr>
        <p:spPr bwMode="auto">
          <a:xfrm>
            <a:off x="2624138" y="111125"/>
            <a:ext cx="6824662"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FontTx/>
              <a:buNone/>
            </a:pPr>
            <a:r>
              <a:rPr lang="en-US" altLang="en-US" sz="4400" b="1" u="sng">
                <a:solidFill>
                  <a:srgbClr val="FF0000"/>
                </a:solidFill>
                <a:latin typeface="Times New Roman" panose="02020603050405020304" pitchFamily="18" charset="0"/>
                <a:cs typeface="Times New Roman" panose="02020603050405020304" pitchFamily="18" charset="0"/>
              </a:rPr>
              <a:t>a. Chính trị – hành chính</a:t>
            </a:r>
          </a:p>
        </p:txBody>
      </p:sp>
      <p:sp>
        <p:nvSpPr>
          <p:cNvPr id="4" name="Rectangle 3">
            <a:extLst>
              <a:ext uri="{FF2B5EF4-FFF2-40B4-BE49-F238E27FC236}">
                <a16:creationId xmlns:a16="http://schemas.microsoft.com/office/drawing/2014/main" id="{82466F10-1821-4118-B3F9-81F2D9E7EC6E}"/>
              </a:ext>
            </a:extLst>
          </p:cNvPr>
          <p:cNvSpPr>
            <a:spLocks noChangeArrowheads="1"/>
          </p:cNvSpPr>
          <p:nvPr/>
        </p:nvSpPr>
        <p:spPr bwMode="auto">
          <a:xfrm>
            <a:off x="1697038" y="1465263"/>
            <a:ext cx="4953000" cy="50165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FF"/>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Lê Thái Tổ</a:t>
            </a: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chia </a:t>
            </a:r>
            <a:r>
              <a:rPr lang="en-US" altLang="en-US" sz="4000">
                <a:solidFill>
                  <a:srgbClr val="0000CC"/>
                </a:solidFill>
                <a:latin typeface="Times New Roman" panose="02020603050405020304" pitchFamily="18" charset="0"/>
                <a:cs typeface="Times New Roman" panose="02020603050405020304" pitchFamily="18" charset="0"/>
              </a:rPr>
              <a:t>cả </a:t>
            </a:r>
            <a:r>
              <a:rPr lang="vi-VN" altLang="en-US" sz="4000">
                <a:solidFill>
                  <a:srgbClr val="0000CC"/>
                </a:solidFill>
                <a:latin typeface="Times New Roman" panose="02020603050405020304" pitchFamily="18" charset="0"/>
                <a:cs typeface="Times New Roman" panose="02020603050405020304" pitchFamily="18" charset="0"/>
              </a:rPr>
              <a:t>nước </a:t>
            </a:r>
            <a:r>
              <a:rPr lang="en-US" altLang="en-US" sz="4000">
                <a:solidFill>
                  <a:srgbClr val="0000CC"/>
                </a:solidFill>
                <a:latin typeface="Times New Roman" panose="02020603050405020304" pitchFamily="18" charset="0"/>
                <a:cs typeface="Times New Roman" panose="02020603050405020304" pitchFamily="18" charset="0"/>
              </a:rPr>
              <a:t>thành</a:t>
            </a:r>
            <a:r>
              <a:rPr lang="vi-VN" altLang="en-US" sz="4000">
                <a:solidFill>
                  <a:srgbClr val="0000CC"/>
                </a:solidFill>
                <a:latin typeface="Times New Roman" panose="02020603050405020304" pitchFamily="18" charset="0"/>
                <a:cs typeface="Times New Roman" panose="02020603050405020304" pitchFamily="18" charset="0"/>
              </a:rPr>
              <a:t> làm 5 đạo</a:t>
            </a: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Dưới đạo là </a:t>
            </a:r>
            <a:r>
              <a:rPr lang="en-US" altLang="en-US" sz="4000">
                <a:solidFill>
                  <a:srgbClr val="0000CC"/>
                </a:solidFill>
                <a:latin typeface="Times New Roman" panose="02020603050405020304" pitchFamily="18" charset="0"/>
                <a:cs typeface="Times New Roman" panose="02020603050405020304" pitchFamily="18" charset="0"/>
              </a:rPr>
              <a:t>trấn, lộ,huyện</a:t>
            </a:r>
            <a:r>
              <a:rPr lang="vi-VN" altLang="en-US" sz="4000">
                <a:solidFill>
                  <a:srgbClr val="0000CC"/>
                </a:solidFill>
                <a:latin typeface="Times New Roman" panose="02020603050405020304" pitchFamily="18" charset="0"/>
                <a:cs typeface="Times New Roman" panose="02020603050405020304" pitchFamily="18" charset="0"/>
              </a:rPr>
              <a:t> (châu), xã, thôn. Đến thời vua Lê Thánh Tông chia làm 5 đạo thành 13 đạo thừa tuyên.</a:t>
            </a:r>
            <a:endParaRPr lang="en-US" altLang="en-US" sz="4000">
              <a:solidFill>
                <a:srgbClr val="0000CC"/>
              </a:solidFill>
              <a:latin typeface="Times New Roman" panose="02020603050405020304" pitchFamily="18" charset="0"/>
              <a:cs typeface="Times New Roman" panose="02020603050405020304" pitchFamily="18" charset="0"/>
            </a:endParaRPr>
          </a:p>
        </p:txBody>
      </p:sp>
      <p:pic>
        <p:nvPicPr>
          <p:cNvPr id="128005" name="Picture 5" descr="hanh_chan_thoi_le_s_500">
            <a:extLst>
              <a:ext uri="{FF2B5EF4-FFF2-40B4-BE49-F238E27FC236}">
                <a16:creationId xmlns:a16="http://schemas.microsoft.com/office/drawing/2014/main" id="{EA85BB7D-9A76-44FB-9C9B-B5A8F128A5C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34200" y="1592263"/>
            <a:ext cx="3429000" cy="4762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42" presetClass="entr" presetSubtype="0" fill="hold" nodeType="clickEffect">
                                  <p:stCondLst>
                                    <p:cond delay="0"/>
                                  </p:stCondLst>
                                  <p:childTnLst>
                                    <p:set>
                                      <p:cBhvr>
                                        <p:cTn id="6" dur="1" fill="hold">
                                          <p:stCondLst>
                                            <p:cond delay="0"/>
                                          </p:stCondLst>
                                        </p:cTn>
                                        <p:tgtEl>
                                          <p:spTgt spid="128005"/>
                                        </p:tgtEl>
                                        <p:attrNameLst>
                                          <p:attrName>style.visibility</p:attrName>
                                        </p:attrNameLst>
                                      </p:cBhvr>
                                      <p:to>
                                        <p:strVal val="visible"/>
                                      </p:to>
                                    </p:set>
                                    <p:animEffect transition="in" filter="fade">
                                      <p:cBhvr>
                                        <p:cTn id="7" dur="1000"/>
                                        <p:tgtEl>
                                          <p:spTgt spid="128005"/>
                                        </p:tgtEl>
                                      </p:cBhvr>
                                    </p:animEffect>
                                    <p:anim calcmode="lin" valueType="num">
                                      <p:cBhvr>
                                        <p:cTn id="8" dur="1000" fill="hold"/>
                                        <p:tgtEl>
                                          <p:spTgt spid="128005"/>
                                        </p:tgtEl>
                                        <p:attrNameLst>
                                          <p:attrName>ppt_x</p:attrName>
                                        </p:attrNameLst>
                                      </p:cBhvr>
                                      <p:tavLst>
                                        <p:tav tm="0">
                                          <p:val>
                                            <p:strVal val="#ppt_x"/>
                                          </p:val>
                                        </p:tav>
                                        <p:tav tm="100000">
                                          <p:val>
                                            <p:strVal val="#ppt_x"/>
                                          </p:val>
                                        </p:tav>
                                      </p:tavLst>
                                    </p:anim>
                                    <p:anim calcmode="lin" valueType="num">
                                      <p:cBhvr>
                                        <p:cTn id="9" dur="1000" fill="hold"/>
                                        <p:tgtEl>
                                          <p:spTgt spid="128005"/>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8003"/>
                                        </p:tgtEl>
                                        <p:attrNameLst>
                                          <p:attrName>style.visibility</p:attrName>
                                        </p:attrNameLst>
                                      </p:cBhvr>
                                      <p:to>
                                        <p:strVal val="visible"/>
                                      </p:to>
                                    </p:set>
                                    <p:animEffect transition="in" filter="fade">
                                      <p:cBhvr>
                                        <p:cTn id="12" dur="1000"/>
                                        <p:tgtEl>
                                          <p:spTgt spid="128003"/>
                                        </p:tgtEl>
                                      </p:cBhvr>
                                    </p:animEffect>
                                    <p:anim calcmode="lin" valueType="num">
                                      <p:cBhvr>
                                        <p:cTn id="13" dur="1000" fill="hold"/>
                                        <p:tgtEl>
                                          <p:spTgt spid="128003"/>
                                        </p:tgtEl>
                                        <p:attrNameLst>
                                          <p:attrName>ppt_x</p:attrName>
                                        </p:attrNameLst>
                                      </p:cBhvr>
                                      <p:tavLst>
                                        <p:tav tm="0">
                                          <p:val>
                                            <p:strVal val="#ppt_x"/>
                                          </p:val>
                                        </p:tav>
                                        <p:tav tm="100000">
                                          <p:val>
                                            <p:strVal val="#ppt_x"/>
                                          </p:val>
                                        </p:tav>
                                      </p:tavLst>
                                    </p:anim>
                                    <p:anim calcmode="lin" valueType="num">
                                      <p:cBhvr>
                                        <p:cTn id="14" dur="1000" fill="hold"/>
                                        <p:tgtEl>
                                          <p:spTgt spid="128003"/>
                                        </p:tgtEl>
                                        <p:attrNameLst>
                                          <p:attrName>ppt_y</p:attrName>
                                        </p:attrNameLst>
                                      </p:cBhvr>
                                      <p:tavLst>
                                        <p:tav tm="0">
                                          <p:val>
                                            <p:strVal val="#ppt_y+.1"/>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14" presetClass="entr" presetSubtype="10" fill="hold" grpId="0" nodeType="click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randombar(horizontal)">
                                      <p:cBhvr>
                                        <p:cTn id="19" dur="5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8003" grpId="0"/>
      <p:bldP spid="4" grpId="0" animBg="1"/>
    </p:bld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http://d4.violet.vn/uploads/blogs/447/to_chuc_chinh_quyen_thoi_le_so_400.jpg">
            <a:extLst>
              <a:ext uri="{FF2B5EF4-FFF2-40B4-BE49-F238E27FC236}">
                <a16:creationId xmlns:a16="http://schemas.microsoft.com/office/drawing/2014/main" id="{F8BFACCB-112B-4363-A361-449253A09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24026" y="838200"/>
            <a:ext cx="8670925" cy="5029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a:extLst>
              <a:ext uri="{FF2B5EF4-FFF2-40B4-BE49-F238E27FC236}">
                <a16:creationId xmlns:a16="http://schemas.microsoft.com/office/drawing/2014/main" id="{1EA71722-FB99-4D50-BEE7-16C7EC9D4AD5}"/>
              </a:ext>
            </a:extLst>
          </p:cNvPr>
          <p:cNvSpPr>
            <a:spLocks noChangeArrowheads="1"/>
          </p:cNvSpPr>
          <p:nvPr/>
        </p:nvSpPr>
        <p:spPr bwMode="auto">
          <a:xfrm>
            <a:off x="4724400" y="28575"/>
            <a:ext cx="2743200"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u="sng">
                <a:solidFill>
                  <a:srgbClr val="FF0000"/>
                </a:solidFill>
                <a:latin typeface="Times New Roman" panose="02020603050405020304" pitchFamily="18" charset="0"/>
                <a:cs typeface="Times New Roman" panose="02020603050405020304" pitchFamily="18" charset="0"/>
              </a:rPr>
              <a:t>b. Kinh tế</a:t>
            </a:r>
          </a:p>
        </p:txBody>
      </p:sp>
      <p:sp>
        <p:nvSpPr>
          <p:cNvPr id="7" name="Rectangle 6">
            <a:extLst>
              <a:ext uri="{FF2B5EF4-FFF2-40B4-BE49-F238E27FC236}">
                <a16:creationId xmlns:a16="http://schemas.microsoft.com/office/drawing/2014/main" id="{7BCE5D26-CAE6-470B-9692-D0FCA5BEE135}"/>
              </a:ext>
            </a:extLst>
          </p:cNvPr>
          <p:cNvSpPr>
            <a:spLocks noChangeArrowheads="1"/>
          </p:cNvSpPr>
          <p:nvPr/>
        </p:nvSpPr>
        <p:spPr bwMode="auto">
          <a:xfrm>
            <a:off x="1638300" y="1106488"/>
            <a:ext cx="8877300" cy="258445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200">
                <a:solidFill>
                  <a:srgbClr val="0000CC"/>
                </a:solidFill>
                <a:latin typeface="Times New Roman" panose="02020603050405020304" pitchFamily="18" charset="0"/>
                <a:cs typeface="Times New Roman" panose="02020603050405020304" pitchFamily="18" charset="0"/>
              </a:rPr>
              <a:t> Nông nghiệp, </a:t>
            </a:r>
            <a:r>
              <a:rPr lang="vi-VN" altLang="en-US" sz="4000">
                <a:solidFill>
                  <a:srgbClr val="006600"/>
                </a:solidFill>
                <a:latin typeface="Times New Roman" panose="02020603050405020304" pitchFamily="18" charset="0"/>
                <a:cs typeface="Times New Roman" panose="02020603050405020304" pitchFamily="18" charset="0"/>
              </a:rPr>
              <a:t>Lê </a:t>
            </a:r>
            <a:r>
              <a:rPr lang="en-US" altLang="en-US" sz="4000">
                <a:solidFill>
                  <a:srgbClr val="006600"/>
                </a:solidFill>
                <a:latin typeface="Times New Roman" panose="02020603050405020304" pitchFamily="18" charset="0"/>
                <a:cs typeface="Times New Roman" panose="02020603050405020304" pitchFamily="18" charset="0"/>
              </a:rPr>
              <a:t>Lợi </a:t>
            </a:r>
            <a:r>
              <a:rPr lang="vi-VN" altLang="en-US" sz="4000">
                <a:solidFill>
                  <a:srgbClr val="006600"/>
                </a:solidFill>
                <a:latin typeface="Times New Roman" panose="02020603050405020304" pitchFamily="18" charset="0"/>
                <a:cs typeface="Times New Roman" panose="02020603050405020304" pitchFamily="18" charset="0"/>
              </a:rPr>
              <a:t>định ra phép </a:t>
            </a:r>
            <a:r>
              <a:rPr lang="en-US" altLang="en-US" sz="4000">
                <a:solidFill>
                  <a:srgbClr val="006600"/>
                </a:solidFill>
                <a:latin typeface="Times New Roman" panose="02020603050405020304" pitchFamily="18" charset="0"/>
                <a:cs typeface="Times New Roman" panose="02020603050405020304" pitchFamily="18" charset="0"/>
              </a:rPr>
              <a:t>“</a:t>
            </a:r>
            <a:r>
              <a:rPr lang="vi-VN" altLang="en-US" sz="4000">
                <a:solidFill>
                  <a:srgbClr val="006600"/>
                </a:solidFill>
                <a:latin typeface="Times New Roman" panose="02020603050405020304" pitchFamily="18" charset="0"/>
                <a:cs typeface="Times New Roman" panose="02020603050405020304" pitchFamily="18" charset="0"/>
              </a:rPr>
              <a:t>quân điền</a:t>
            </a:r>
            <a:r>
              <a:rPr lang="en-US" altLang="en-US" sz="4000">
                <a:solidFill>
                  <a:srgbClr val="006600"/>
                </a:solidFill>
                <a:latin typeface="Times New Roman" panose="02020603050405020304" pitchFamily="18" charset="0"/>
                <a:cs typeface="Times New Roman" panose="02020603050405020304" pitchFamily="18" charset="0"/>
              </a:rPr>
              <a:t>”</a:t>
            </a:r>
            <a:r>
              <a:rPr lang="vi-VN" altLang="en-US" sz="4000">
                <a:solidFill>
                  <a:srgbClr val="006600"/>
                </a:solidFill>
                <a:latin typeface="Times New Roman" panose="02020603050405020304" pitchFamily="18" charset="0"/>
                <a:cs typeface="Times New Roman" panose="02020603050405020304" pitchFamily="18" charset="0"/>
              </a:rPr>
              <a:t> vào năm 1429. Theo chính sách này, </a:t>
            </a:r>
            <a:r>
              <a:rPr lang="en-US" altLang="en-US" sz="4000">
                <a:solidFill>
                  <a:srgbClr val="006600"/>
                </a:solidFill>
                <a:latin typeface="Times New Roman" panose="02020603050405020304" pitchFamily="18" charset="0"/>
                <a:cs typeface="Times New Roman" panose="02020603050405020304" pitchFamily="18" charset="0"/>
              </a:rPr>
              <a:t>mọi người dân trong nước đều có ruộng đất để cày cấy,</a:t>
            </a:r>
          </a:p>
        </p:txBody>
      </p:sp>
      <p:sp>
        <p:nvSpPr>
          <p:cNvPr id="8" name="Rectangle 7">
            <a:extLst>
              <a:ext uri="{FF2B5EF4-FFF2-40B4-BE49-F238E27FC236}">
                <a16:creationId xmlns:a16="http://schemas.microsoft.com/office/drawing/2014/main" id="{A6FD4D83-5097-45C0-B9F3-EC2990168F2D}"/>
              </a:ext>
            </a:extLst>
          </p:cNvPr>
          <p:cNvSpPr>
            <a:spLocks noChangeArrowheads="1"/>
          </p:cNvSpPr>
          <p:nvPr/>
        </p:nvSpPr>
        <p:spPr bwMode="auto">
          <a:xfrm>
            <a:off x="1670050" y="3962400"/>
            <a:ext cx="8877300" cy="255428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Nhiều làng thủ công chuyên nghiệp xuất hiện. Các chợ được nhà nước khuyến khích thành lập. Việc buôn bán với nước ngoài tuy có hạn chế nhưng vẫn phát triển</a:t>
            </a:r>
            <a:r>
              <a:rPr lang="vi-VN" altLang="en-US" sz="4000">
                <a:latin typeface="Times New Roman" panose="02020603050405020304" pitchFamily="18" charset="0"/>
                <a:cs typeface="Times New Roman" panose="02020603050405020304" pitchFamily="18" charset="0"/>
              </a:rPr>
              <a:t>. </a:t>
            </a:r>
            <a:endParaRPr lang="en-US" altLang="en-US" sz="3600">
              <a:solidFill>
                <a:srgbClr val="006600"/>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8434"/>
                                        </p:tgtEl>
                                        <p:attrNameLst>
                                          <p:attrName>style.visibility</p:attrName>
                                        </p:attrNameLst>
                                      </p:cBhvr>
                                      <p:to>
                                        <p:strVal val="visible"/>
                                      </p:to>
                                    </p:set>
                                    <p:animEffect transition="in" filter="circle(in)">
                                      <p:cBhvr>
                                        <p:cTn id="7" dur="2000"/>
                                        <p:tgtEl>
                                          <p:spTgt spid="1843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p:cTn id="12" dur="1000" fill="hold"/>
                                        <p:tgtEl>
                                          <p:spTgt spid="7"/>
                                        </p:tgtEl>
                                        <p:attrNameLst>
                                          <p:attrName>ppt_w</p:attrName>
                                        </p:attrNameLst>
                                      </p:cBhvr>
                                      <p:tavLst>
                                        <p:tav tm="0">
                                          <p:val>
                                            <p:fltVal val="0"/>
                                          </p:val>
                                        </p:tav>
                                        <p:tav tm="100000">
                                          <p:val>
                                            <p:strVal val="#ppt_w"/>
                                          </p:val>
                                        </p:tav>
                                      </p:tavLst>
                                    </p:anim>
                                    <p:anim calcmode="lin" valueType="num">
                                      <p:cBhvr>
                                        <p:cTn id="13" dur="1000" fill="hold"/>
                                        <p:tgtEl>
                                          <p:spTgt spid="7"/>
                                        </p:tgtEl>
                                        <p:attrNameLst>
                                          <p:attrName>ppt_h</p:attrName>
                                        </p:attrNameLst>
                                      </p:cBhvr>
                                      <p:tavLst>
                                        <p:tav tm="0">
                                          <p:val>
                                            <p:fltVal val="0"/>
                                          </p:val>
                                        </p:tav>
                                        <p:tav tm="100000">
                                          <p:val>
                                            <p:strVal val="#ppt_h"/>
                                          </p:val>
                                        </p:tav>
                                      </p:tavLst>
                                    </p:anim>
                                    <p:anim calcmode="lin" valueType="num">
                                      <p:cBhvr>
                                        <p:cTn id="14" dur="1000" fill="hold"/>
                                        <p:tgtEl>
                                          <p:spTgt spid="7"/>
                                        </p:tgtEl>
                                        <p:attrNameLst>
                                          <p:attrName>style.rotation</p:attrName>
                                        </p:attrNameLst>
                                      </p:cBhvr>
                                      <p:tavLst>
                                        <p:tav tm="0">
                                          <p:val>
                                            <p:fltVal val="90"/>
                                          </p:val>
                                        </p:tav>
                                        <p:tav tm="100000">
                                          <p:val>
                                            <p:fltVal val="0"/>
                                          </p:val>
                                        </p:tav>
                                      </p:tavLst>
                                    </p:anim>
                                    <p:animEffect transition="in" filter="fade">
                                      <p:cBhvr>
                                        <p:cTn id="15" dur="1000"/>
                                        <p:tgtEl>
                                          <p:spTgt spid="7"/>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1" presetClass="entr" presetSubtype="0" fill="hold" grpId="0" nodeType="clickEffect">
                                  <p:stCondLst>
                                    <p:cond delay="0"/>
                                  </p:stCondLst>
                                  <p:childTnLst>
                                    <p:set>
                                      <p:cBhvr>
                                        <p:cTn id="19" dur="1" fill="hold">
                                          <p:stCondLst>
                                            <p:cond delay="0"/>
                                          </p:stCondLst>
                                        </p:cTn>
                                        <p:tgtEl>
                                          <p:spTgt spid="8"/>
                                        </p:tgtEl>
                                        <p:attrNameLst>
                                          <p:attrName>style.visibility</p:attrName>
                                        </p:attrNameLst>
                                      </p:cBhvr>
                                      <p:to>
                                        <p:strVal val="visible"/>
                                      </p:to>
                                    </p:set>
                                    <p:anim calcmode="lin" valueType="num">
                                      <p:cBhvr>
                                        <p:cTn id="20" dur="1000" fill="hold"/>
                                        <p:tgtEl>
                                          <p:spTgt spid="8"/>
                                        </p:tgtEl>
                                        <p:attrNameLst>
                                          <p:attrName>ppt_w</p:attrName>
                                        </p:attrNameLst>
                                      </p:cBhvr>
                                      <p:tavLst>
                                        <p:tav tm="0">
                                          <p:val>
                                            <p:fltVal val="0"/>
                                          </p:val>
                                        </p:tav>
                                        <p:tav tm="100000">
                                          <p:val>
                                            <p:strVal val="#ppt_w"/>
                                          </p:val>
                                        </p:tav>
                                      </p:tavLst>
                                    </p:anim>
                                    <p:anim calcmode="lin" valueType="num">
                                      <p:cBhvr>
                                        <p:cTn id="21" dur="1000" fill="hold"/>
                                        <p:tgtEl>
                                          <p:spTgt spid="8"/>
                                        </p:tgtEl>
                                        <p:attrNameLst>
                                          <p:attrName>ppt_h</p:attrName>
                                        </p:attrNameLst>
                                      </p:cBhvr>
                                      <p:tavLst>
                                        <p:tav tm="0">
                                          <p:val>
                                            <p:fltVal val="0"/>
                                          </p:val>
                                        </p:tav>
                                        <p:tav tm="100000">
                                          <p:val>
                                            <p:strVal val="#ppt_h"/>
                                          </p:val>
                                        </p:tav>
                                      </p:tavLst>
                                    </p:anim>
                                    <p:anim calcmode="lin" valueType="num">
                                      <p:cBhvr>
                                        <p:cTn id="22" dur="1000" fill="hold"/>
                                        <p:tgtEl>
                                          <p:spTgt spid="8"/>
                                        </p:tgtEl>
                                        <p:attrNameLst>
                                          <p:attrName>style.rotation</p:attrName>
                                        </p:attrNameLst>
                                      </p:cBhvr>
                                      <p:tavLst>
                                        <p:tav tm="0">
                                          <p:val>
                                            <p:fltVal val="90"/>
                                          </p:val>
                                        </p:tav>
                                        <p:tav tm="100000">
                                          <p:val>
                                            <p:fltVal val="0"/>
                                          </p:val>
                                        </p:tav>
                                      </p:tavLst>
                                    </p:anim>
                                    <p:animEffect transition="in" filter="fade">
                                      <p:cBhvr>
                                        <p:cTn id="23" dur="1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434" grpId="0"/>
      <p:bldP spid="7" grpId="0" animBg="1"/>
      <p:bldP spid="8" grpId="0" animBg="1"/>
    </p:bld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3">
            <a:extLst>
              <a:ext uri="{FF2B5EF4-FFF2-40B4-BE49-F238E27FC236}">
                <a16:creationId xmlns:a16="http://schemas.microsoft.com/office/drawing/2014/main" id="{D7452AA1-B39D-401D-9A70-0E3078430142}"/>
              </a:ext>
            </a:extLst>
          </p:cNvPr>
          <p:cNvSpPr>
            <a:spLocks noChangeArrowheads="1"/>
          </p:cNvSpPr>
          <p:nvPr/>
        </p:nvSpPr>
        <p:spPr bwMode="auto">
          <a:xfrm>
            <a:off x="3797301" y="327025"/>
            <a:ext cx="57181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u="sng">
                <a:solidFill>
                  <a:srgbClr val="FF0000"/>
                </a:solidFill>
                <a:latin typeface="Times New Roman" panose="02020603050405020304" pitchFamily="18" charset="0"/>
                <a:cs typeface="Times New Roman" panose="02020603050405020304" pitchFamily="18" charset="0"/>
              </a:rPr>
              <a:t>c. </a:t>
            </a:r>
            <a:r>
              <a:rPr lang="vi-VN" altLang="en-US" sz="4400" b="1" u="sng">
                <a:solidFill>
                  <a:srgbClr val="FF0000"/>
                </a:solidFill>
                <a:latin typeface="Times New Roman" panose="02020603050405020304" pitchFamily="18" charset="0"/>
                <a:cs typeface="Times New Roman" panose="02020603050405020304" pitchFamily="18" charset="0"/>
              </a:rPr>
              <a:t>Phát triển văn hóa</a:t>
            </a:r>
            <a:endParaRPr lang="en-US" altLang="en-US" sz="4400" b="1" u="sng">
              <a:solidFill>
                <a:srgbClr val="FF000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9B5D18A5-3052-4263-A0B5-6032F62A3881}"/>
              </a:ext>
            </a:extLst>
          </p:cNvPr>
          <p:cNvSpPr>
            <a:spLocks noChangeArrowheads="1"/>
          </p:cNvSpPr>
          <p:nvPr/>
        </p:nvSpPr>
        <p:spPr bwMode="auto">
          <a:xfrm>
            <a:off x="1690688" y="1743076"/>
            <a:ext cx="8877300" cy="3846513"/>
          </a:xfrm>
          <a:prstGeom prst="rect">
            <a:avLst/>
          </a:prstGeom>
          <a:noFill/>
          <a:ln w="190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Nho giáo trở thành hệ tư tưởng chính thống của thời đại. Nho giáo đã trở thành quốc giáo độc tôn trong triều đình</a:t>
            </a:r>
            <a:r>
              <a:rPr lang="vi-VN" altLang="en-US" sz="4000">
                <a:latin typeface="Times New Roman" panose="02020603050405020304" pitchFamily="18" charset="0"/>
                <a:cs typeface="Times New Roman" panose="02020603050405020304" pitchFamily="18" charset="0"/>
              </a:rPr>
              <a:t>. </a:t>
            </a:r>
            <a:endParaRPr lang="en-US" altLang="en-US" sz="4000">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400">
                <a:solidFill>
                  <a:srgbClr val="006600"/>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Các </a:t>
            </a:r>
            <a:r>
              <a:rPr lang="vi-VN" altLang="en-US" sz="4000">
                <a:solidFill>
                  <a:srgbClr val="FF0000"/>
                </a:solidFill>
                <a:latin typeface="Times New Roman" panose="02020603050405020304" pitchFamily="18" charset="0"/>
                <a:cs typeface="Times New Roman" panose="02020603050405020304" pitchFamily="18" charset="0"/>
              </a:rPr>
              <a:t>nho sĩ </a:t>
            </a:r>
            <a:r>
              <a:rPr lang="vi-VN" altLang="en-US" sz="4000">
                <a:solidFill>
                  <a:srgbClr val="0000CC"/>
                </a:solidFill>
                <a:latin typeface="Times New Roman" panose="02020603050405020304" pitchFamily="18" charset="0"/>
                <a:cs typeface="Times New Roman" panose="02020603050405020304" pitchFamily="18" charset="0"/>
              </a:rPr>
              <a:t>tăng lên gấp bội và thay thế hoàn toàn các </a:t>
            </a:r>
            <a:r>
              <a:rPr lang="vi-VN" altLang="en-US" sz="4000">
                <a:solidFill>
                  <a:srgbClr val="006600"/>
                </a:solidFill>
                <a:latin typeface="Times New Roman" panose="02020603050405020304" pitchFamily="18" charset="0"/>
                <a:cs typeface="Times New Roman" panose="02020603050405020304" pitchFamily="18" charset="0"/>
              </a:rPr>
              <a:t>tăng sĩ </a:t>
            </a:r>
            <a:r>
              <a:rPr lang="vi-VN" altLang="en-US" sz="4000">
                <a:solidFill>
                  <a:srgbClr val="0000CC"/>
                </a:solidFill>
                <a:latin typeface="Times New Roman" panose="02020603050405020304" pitchFamily="18" charset="0"/>
                <a:cs typeface="Times New Roman" panose="02020603050405020304" pitchFamily="18" charset="0"/>
              </a:rPr>
              <a:t>trong </a:t>
            </a:r>
            <a:r>
              <a:rPr lang="en-US" altLang="en-US" sz="4000">
                <a:solidFill>
                  <a:srgbClr val="0000CC"/>
                </a:solidFill>
                <a:latin typeface="Times New Roman" panose="02020603050405020304" pitchFamily="18" charset="0"/>
                <a:cs typeface="Times New Roman" panose="02020603050405020304" pitchFamily="18" charset="0"/>
              </a:rPr>
              <a:t>đời</a:t>
            </a:r>
            <a:r>
              <a:rPr lang="vi-VN" altLang="en-US" sz="4000">
                <a:solidFill>
                  <a:srgbClr val="0000CC"/>
                </a:solidFill>
                <a:latin typeface="Times New Roman" panose="02020603050405020304" pitchFamily="18" charset="0"/>
                <a:cs typeface="Times New Roman" panose="02020603050405020304" pitchFamily="18" charset="0"/>
              </a:rPr>
              <a:t> sống chính trị, kinh tế</a:t>
            </a:r>
            <a:r>
              <a:rPr lang="en-US" altLang="en-US" sz="4000">
                <a:solidFill>
                  <a:srgbClr val="0000CC"/>
                </a:solidFill>
                <a:latin typeface="Times New Roman" panose="02020603050405020304" pitchFamily="18" charset="0"/>
                <a:cs typeface="Times New Roman" panose="02020603050405020304" pitchFamily="18" charset="0"/>
              </a:rPr>
              <a:t>,</a:t>
            </a:r>
            <a:r>
              <a:rPr lang="vi-VN" altLang="en-US" sz="4000">
                <a:solidFill>
                  <a:srgbClr val="0000CC"/>
                </a:solidFill>
                <a:latin typeface="Times New Roman" panose="02020603050405020304" pitchFamily="18" charset="0"/>
                <a:cs typeface="Times New Roman" panose="02020603050405020304" pitchFamily="18" charset="0"/>
              </a:rPr>
              <a:t> văn hóa. </a:t>
            </a:r>
            <a:endParaRPr lang="en-US" altLang="en-US" sz="40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9458"/>
                                        </p:tgtEl>
                                        <p:attrNameLst>
                                          <p:attrName>style.visibility</p:attrName>
                                        </p:attrNameLst>
                                      </p:cBhvr>
                                      <p:to>
                                        <p:strVal val="visible"/>
                                      </p:to>
                                    </p:set>
                                    <p:animEffect transition="in" filter="fade">
                                      <p:cBhvr>
                                        <p:cTn id="7" dur="500"/>
                                        <p:tgtEl>
                                          <p:spTgt spid="1945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6">
                                            <p:txEl>
                                              <p:pRg st="0" end="0"/>
                                            </p:txEl>
                                          </p:spTgt>
                                        </p:tgtEl>
                                        <p:attrNameLst>
                                          <p:attrName>style.visibility</p:attrName>
                                        </p:attrNameLst>
                                      </p:cBhvr>
                                      <p:to>
                                        <p:strVal val="visible"/>
                                      </p:to>
                                    </p:set>
                                    <p:animEffect transition="in" filter="fade">
                                      <p:cBhvr>
                                        <p:cTn id="12" dur="500"/>
                                        <p:tgtEl>
                                          <p:spTgt spid="6">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6">
                                            <p:txEl>
                                              <p:pRg st="1" end="1"/>
                                            </p:txEl>
                                          </p:spTgt>
                                        </p:tgtEl>
                                        <p:attrNameLst>
                                          <p:attrName>style.visibility</p:attrName>
                                        </p:attrNameLst>
                                      </p:cBhvr>
                                      <p:to>
                                        <p:strVal val="visible"/>
                                      </p:to>
                                    </p:set>
                                    <p:animEffect transition="in" filter="fade">
                                      <p:cBhvr>
                                        <p:cTn id="17" dur="5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8" grpId="0"/>
    </p:bld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C13BDD3D-E769-4929-8597-8458222D5E79}"/>
              </a:ext>
            </a:extLst>
          </p:cNvPr>
          <p:cNvSpPr>
            <a:spLocks noChangeArrowheads="1"/>
          </p:cNvSpPr>
          <p:nvPr/>
        </p:nvSpPr>
        <p:spPr bwMode="auto">
          <a:xfrm>
            <a:off x="1817689" y="311150"/>
            <a:ext cx="8607425" cy="62484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Học </a:t>
            </a:r>
            <a:r>
              <a:rPr lang="en-US" altLang="en-US" sz="4000">
                <a:solidFill>
                  <a:srgbClr val="0000CC"/>
                </a:solidFill>
                <a:latin typeface="Times New Roman" panose="02020603050405020304" pitchFamily="18" charset="0"/>
                <a:cs typeface="Times New Roman" panose="02020603050405020304" pitchFamily="18" charset="0"/>
              </a:rPr>
              <a:t>hành</a:t>
            </a:r>
            <a:r>
              <a:rPr lang="vi-VN" altLang="en-US" sz="4000">
                <a:solidFill>
                  <a:srgbClr val="0000CC"/>
                </a:solidFill>
                <a:latin typeface="Times New Roman" panose="02020603050405020304" pitchFamily="18" charset="0"/>
                <a:cs typeface="Times New Roman" panose="02020603050405020304" pitchFamily="18" charset="0"/>
              </a:rPr>
              <a:t> thời Lê mở rộng hơn các thời trước, không cấm con em nhà thường dân đi học như thời nhà Lý, nhà Trần. </a:t>
            </a:r>
            <a:endParaRPr lang="en-US" altLang="en-US" sz="4000">
              <a:solidFill>
                <a:srgbClr val="0000CC"/>
              </a:solidFill>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Tài liệu học tập thì gồm mấy bộ Tứ Thư, Ngũ Kinh, Bắc sử (Sử Trung Quốc). Phương pháp giáo dục là học thuộc lòng. Ngoài ra còn nguyên tắc lặp lại tư tưởng cổ nhân và biểu diễn bằng những câu sáo rỗng</a:t>
            </a:r>
            <a:r>
              <a:rPr lang="en-US" altLang="en-US" sz="4000">
                <a:solidFill>
                  <a:srgbClr val="0000CC"/>
                </a:solidFill>
                <a:latin typeface="Times New Roman" panose="02020603050405020304" pitchFamily="18" charset="0"/>
                <a:cs typeface="Times New Roman" panose="02020603050405020304" pitchFamily="18" charset="0"/>
              </a:rPr>
              <a:t>.</a:t>
            </a: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7">
                                            <p:txEl>
                                              <p:pRg st="0" end="0"/>
                                            </p:txEl>
                                          </p:spTgt>
                                        </p:tgtEl>
                                        <p:attrNameLst>
                                          <p:attrName>style.visibility</p:attrName>
                                        </p:attrNameLst>
                                      </p:cBhvr>
                                      <p:to>
                                        <p:strVal val="visible"/>
                                      </p:to>
                                    </p:set>
                                    <p:animEffect transition="in" filter="fade">
                                      <p:cBhvr>
                                        <p:cTn id="12" dur="500"/>
                                        <p:tgtEl>
                                          <p:spTgt spid="7">
                                            <p:txEl>
                                              <p:pRg st="0" end="0"/>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7">
                                            <p:txEl>
                                              <p:pRg st="1" end="1"/>
                                            </p:txEl>
                                          </p:spTgt>
                                        </p:tgtEl>
                                        <p:attrNameLst>
                                          <p:attrName>style.visibility</p:attrName>
                                        </p:attrNameLst>
                                      </p:cBhvr>
                                      <p:to>
                                        <p:strVal val="visible"/>
                                      </p:to>
                                    </p:set>
                                    <p:animEffect transition="in" filter="fade">
                                      <p:cBhvr>
                                        <p:cTn id="17" dur="500"/>
                                        <p:tgtEl>
                                          <p:spTgt spid="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4">
            <a:extLst>
              <a:ext uri="{FF2B5EF4-FFF2-40B4-BE49-F238E27FC236}">
                <a16:creationId xmlns:a16="http://schemas.microsoft.com/office/drawing/2014/main" id="{EF16C21C-FD02-4B79-9B06-DC1B3BA50971}"/>
              </a:ext>
            </a:extLst>
          </p:cNvPr>
          <p:cNvSpPr>
            <a:spLocks noChangeArrowheads="1"/>
          </p:cNvSpPr>
          <p:nvPr/>
        </p:nvSpPr>
        <p:spPr bwMode="auto">
          <a:xfrm>
            <a:off x="3781426" y="225425"/>
            <a:ext cx="4016375" cy="769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a:solidFill>
                  <a:srgbClr val="FF0000"/>
                </a:solidFill>
                <a:latin typeface="Times New Roman" panose="02020603050405020304" pitchFamily="18" charset="0"/>
                <a:cs typeface="Times New Roman" panose="02020603050405020304" pitchFamily="18" charset="0"/>
              </a:rPr>
              <a:t>d. </a:t>
            </a:r>
            <a:r>
              <a:rPr lang="vi-VN" altLang="en-US" sz="4400" b="1">
                <a:solidFill>
                  <a:srgbClr val="FF0000"/>
                </a:solidFill>
                <a:latin typeface="Times New Roman" panose="02020603050405020304" pitchFamily="18" charset="0"/>
                <a:cs typeface="Times New Roman" panose="02020603050405020304" pitchFamily="18" charset="0"/>
              </a:rPr>
              <a:t>Về luật pháp </a:t>
            </a:r>
            <a:endParaRPr lang="en-US" altLang="en-US" sz="4400" b="1">
              <a:solidFill>
                <a:srgbClr val="FF0000"/>
              </a:solidFill>
              <a:latin typeface="Times New Roman" panose="02020603050405020304" pitchFamily="18" charset="0"/>
              <a:cs typeface="Times New Roman" panose="02020603050405020304" pitchFamily="18" charset="0"/>
            </a:endParaRPr>
          </a:p>
        </p:txBody>
      </p:sp>
      <p:sp>
        <p:nvSpPr>
          <p:cNvPr id="6" name="Rectangle 5">
            <a:extLst>
              <a:ext uri="{FF2B5EF4-FFF2-40B4-BE49-F238E27FC236}">
                <a16:creationId xmlns:a16="http://schemas.microsoft.com/office/drawing/2014/main" id="{F3232967-2504-49D7-859E-59D469C2BCAB}"/>
              </a:ext>
            </a:extLst>
          </p:cNvPr>
          <p:cNvSpPr>
            <a:spLocks noChangeArrowheads="1"/>
          </p:cNvSpPr>
          <p:nvPr/>
        </p:nvSpPr>
        <p:spPr bwMode="auto">
          <a:xfrm>
            <a:off x="1597025" y="990600"/>
            <a:ext cx="8877300" cy="5664200"/>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200">
                <a:solidFill>
                  <a:srgbClr val="0000CC"/>
                </a:solidFill>
                <a:latin typeface="Times New Roman" panose="02020603050405020304" pitchFamily="18" charset="0"/>
                <a:cs typeface="Times New Roman" panose="02020603050405020304" pitchFamily="18" charset="0"/>
              </a:rPr>
              <a:t> năm 1483 </a:t>
            </a:r>
            <a:r>
              <a:rPr lang="en-US" altLang="en-US" sz="4000">
                <a:solidFill>
                  <a:srgbClr val="003300"/>
                </a:solidFill>
                <a:latin typeface="Times New Roman" panose="02020603050405020304" pitchFamily="18" charset="0"/>
                <a:cs typeface="Times New Roman" panose="02020603050405020304" pitchFamily="18" charset="0"/>
              </a:rPr>
              <a:t>Bộ Quốc triều hình luật (Luật Hồng Đức) được ban hành. </a:t>
            </a:r>
            <a:r>
              <a:rPr lang="vi-VN" altLang="en-US" sz="4000">
                <a:solidFill>
                  <a:srgbClr val="003300"/>
                </a:solidFill>
                <a:latin typeface="Times New Roman" panose="02020603050405020304" pitchFamily="18" charset="0"/>
                <a:cs typeface="Times New Roman" panose="02020603050405020304" pitchFamily="18" charset="0"/>
              </a:rPr>
              <a:t>Với bộ luật này, Đại Việt đã hình thành một nhà nước pháp quyền sơ khởi và thuộc loại sớm trên thế giới. </a:t>
            </a:r>
            <a:endParaRPr lang="en-US" altLang="en-US" sz="4000">
              <a:solidFill>
                <a:srgbClr val="003300"/>
              </a:solidFill>
              <a:latin typeface="Times New Roman" panose="02020603050405020304" pitchFamily="18" charset="0"/>
              <a:cs typeface="Times New Roman" panose="02020603050405020304" pitchFamily="18" charset="0"/>
            </a:endParaRP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Nội dung của bộ luật là bảo vệ quyền lợi của giai cấp thống trị địa chủ phong kiến</a:t>
            </a:r>
            <a:r>
              <a:rPr lang="en-US" altLang="en-US" sz="4000">
                <a:solidFill>
                  <a:srgbClr val="0000CC"/>
                </a:solidFill>
                <a:latin typeface="Times New Roman" panose="02020603050405020304" pitchFamily="18" charset="0"/>
                <a:cs typeface="Times New Roman" panose="02020603050405020304" pitchFamily="18" charset="0"/>
              </a:rPr>
              <a:t>, c</a:t>
            </a:r>
            <a:r>
              <a:rPr lang="vi-VN" altLang="en-US" sz="4000">
                <a:solidFill>
                  <a:srgbClr val="0000CC"/>
                </a:solidFill>
                <a:latin typeface="Times New Roman" panose="02020603050405020304" pitchFamily="18" charset="0"/>
                <a:cs typeface="Times New Roman" panose="02020603050405020304" pitchFamily="18" charset="0"/>
              </a:rPr>
              <a:t>ó những điều luật bảo vệ chủ quyền quốc gia, khuyến khích phát triển kinh tế</a:t>
            </a:r>
            <a:r>
              <a:rPr lang="en-US" altLang="en-US" sz="4000">
                <a:solidFill>
                  <a:srgbClr val="0000CC"/>
                </a:solidFill>
                <a:latin typeface="Times New Roman" panose="02020603050405020304" pitchFamily="18" charset="0"/>
                <a:cs typeface="Times New Roman" panose="02020603050405020304" pitchFamily="18" charset="0"/>
              </a:rPr>
              <a:t>.</a:t>
            </a:r>
            <a:endParaRPr lang="vi-VN" altLang="en-US" sz="40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heel(1)">
                                      <p:cBhvr>
                                        <p:cTn id="7" dur="2000"/>
                                        <p:tgtEl>
                                          <p:spTgt spid="6"/>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21506"/>
                                        </p:tgtEl>
                                        <p:attrNameLst>
                                          <p:attrName>style.visibility</p:attrName>
                                        </p:attrNameLst>
                                      </p:cBhvr>
                                      <p:to>
                                        <p:strVal val="visible"/>
                                      </p:to>
                                    </p:set>
                                    <p:anim calcmode="lin" valueType="num">
                                      <p:cBhvr>
                                        <p:cTn id="12" dur="1000" fill="hold"/>
                                        <p:tgtEl>
                                          <p:spTgt spid="21506"/>
                                        </p:tgtEl>
                                        <p:attrNameLst>
                                          <p:attrName>ppt_w</p:attrName>
                                        </p:attrNameLst>
                                      </p:cBhvr>
                                      <p:tavLst>
                                        <p:tav tm="0">
                                          <p:val>
                                            <p:fltVal val="0"/>
                                          </p:val>
                                        </p:tav>
                                        <p:tav tm="100000">
                                          <p:val>
                                            <p:strVal val="#ppt_w"/>
                                          </p:val>
                                        </p:tav>
                                      </p:tavLst>
                                    </p:anim>
                                    <p:anim calcmode="lin" valueType="num">
                                      <p:cBhvr>
                                        <p:cTn id="13" dur="1000" fill="hold"/>
                                        <p:tgtEl>
                                          <p:spTgt spid="21506"/>
                                        </p:tgtEl>
                                        <p:attrNameLst>
                                          <p:attrName>ppt_h</p:attrName>
                                        </p:attrNameLst>
                                      </p:cBhvr>
                                      <p:tavLst>
                                        <p:tav tm="0">
                                          <p:val>
                                            <p:fltVal val="0"/>
                                          </p:val>
                                        </p:tav>
                                        <p:tav tm="100000">
                                          <p:val>
                                            <p:strVal val="#ppt_h"/>
                                          </p:val>
                                        </p:tav>
                                      </p:tavLst>
                                    </p:anim>
                                    <p:anim calcmode="lin" valueType="num">
                                      <p:cBhvr>
                                        <p:cTn id="14" dur="1000" fill="hold"/>
                                        <p:tgtEl>
                                          <p:spTgt spid="21506"/>
                                        </p:tgtEl>
                                        <p:attrNameLst>
                                          <p:attrName>style.rotation</p:attrName>
                                        </p:attrNameLst>
                                      </p:cBhvr>
                                      <p:tavLst>
                                        <p:tav tm="0">
                                          <p:val>
                                            <p:fltVal val="90"/>
                                          </p:val>
                                        </p:tav>
                                        <p:tav tm="100000">
                                          <p:val>
                                            <p:fltVal val="0"/>
                                          </p:val>
                                        </p:tav>
                                      </p:tavLst>
                                    </p:anim>
                                    <p:animEffect transition="in" filter="fade">
                                      <p:cBhvr>
                                        <p:cTn id="15" dur="1000"/>
                                        <p:tgtEl>
                                          <p:spTgt spid="21506"/>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31" presetClass="entr" presetSubtype="0" fill="hold" nodeType="clickEffect">
                                  <p:stCondLst>
                                    <p:cond delay="0"/>
                                  </p:stCondLst>
                                  <p:childTnLst>
                                    <p:set>
                                      <p:cBhvr>
                                        <p:cTn id="19" dur="1" fill="hold">
                                          <p:stCondLst>
                                            <p:cond delay="0"/>
                                          </p:stCondLst>
                                        </p:cTn>
                                        <p:tgtEl>
                                          <p:spTgt spid="6">
                                            <p:txEl>
                                              <p:pRg st="0" end="0"/>
                                            </p:txEl>
                                          </p:spTgt>
                                        </p:tgtEl>
                                        <p:attrNameLst>
                                          <p:attrName>style.visibility</p:attrName>
                                        </p:attrNameLst>
                                      </p:cBhvr>
                                      <p:to>
                                        <p:strVal val="visible"/>
                                      </p:to>
                                    </p:set>
                                    <p:anim calcmode="lin" valueType="num">
                                      <p:cBhvr>
                                        <p:cTn id="20" dur="1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21" dur="1000" fill="hold"/>
                                        <p:tgtEl>
                                          <p:spTgt spid="6">
                                            <p:txEl>
                                              <p:pRg st="0" end="0"/>
                                            </p:txEl>
                                          </p:spTgt>
                                        </p:tgtEl>
                                        <p:attrNameLst>
                                          <p:attrName>ppt_h</p:attrName>
                                        </p:attrNameLst>
                                      </p:cBhvr>
                                      <p:tavLst>
                                        <p:tav tm="0">
                                          <p:val>
                                            <p:fltVal val="0"/>
                                          </p:val>
                                        </p:tav>
                                        <p:tav tm="100000">
                                          <p:val>
                                            <p:strVal val="#ppt_h"/>
                                          </p:val>
                                        </p:tav>
                                      </p:tavLst>
                                    </p:anim>
                                    <p:anim calcmode="lin" valueType="num">
                                      <p:cBhvr>
                                        <p:cTn id="22" dur="1000" fill="hold"/>
                                        <p:tgtEl>
                                          <p:spTgt spid="6">
                                            <p:txEl>
                                              <p:pRg st="0" end="0"/>
                                            </p:txEl>
                                          </p:spTgt>
                                        </p:tgtEl>
                                        <p:attrNameLst>
                                          <p:attrName>style.rotation</p:attrName>
                                        </p:attrNameLst>
                                      </p:cBhvr>
                                      <p:tavLst>
                                        <p:tav tm="0">
                                          <p:val>
                                            <p:fltVal val="90"/>
                                          </p:val>
                                        </p:tav>
                                        <p:tav tm="100000">
                                          <p:val>
                                            <p:fltVal val="0"/>
                                          </p:val>
                                        </p:tav>
                                      </p:tavLst>
                                    </p:anim>
                                    <p:animEffect transition="in" filter="fade">
                                      <p:cBhvr>
                                        <p:cTn id="23" dur="1000"/>
                                        <p:tgtEl>
                                          <p:spTgt spid="6">
                                            <p:txEl>
                                              <p:pRg st="0" end="0"/>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31" presetClass="entr" presetSubtype="0" fill="hold" nodeType="clickEffect">
                                  <p:stCondLst>
                                    <p:cond delay="0"/>
                                  </p:stCondLst>
                                  <p:childTnLst>
                                    <p:set>
                                      <p:cBhvr>
                                        <p:cTn id="27" dur="1" fill="hold">
                                          <p:stCondLst>
                                            <p:cond delay="0"/>
                                          </p:stCondLst>
                                        </p:cTn>
                                        <p:tgtEl>
                                          <p:spTgt spid="6">
                                            <p:txEl>
                                              <p:pRg st="1" end="1"/>
                                            </p:txEl>
                                          </p:spTgt>
                                        </p:tgtEl>
                                        <p:attrNameLst>
                                          <p:attrName>style.visibility</p:attrName>
                                        </p:attrNameLst>
                                      </p:cBhvr>
                                      <p:to>
                                        <p:strVal val="visible"/>
                                      </p:to>
                                    </p:set>
                                    <p:anim calcmode="lin" valueType="num">
                                      <p:cBhvr>
                                        <p:cTn id="28" dur="1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29" dur="1000" fill="hold"/>
                                        <p:tgtEl>
                                          <p:spTgt spid="6">
                                            <p:txEl>
                                              <p:pRg st="1" end="1"/>
                                            </p:txEl>
                                          </p:spTgt>
                                        </p:tgtEl>
                                        <p:attrNameLst>
                                          <p:attrName>ppt_h</p:attrName>
                                        </p:attrNameLst>
                                      </p:cBhvr>
                                      <p:tavLst>
                                        <p:tav tm="0">
                                          <p:val>
                                            <p:fltVal val="0"/>
                                          </p:val>
                                        </p:tav>
                                        <p:tav tm="100000">
                                          <p:val>
                                            <p:strVal val="#ppt_h"/>
                                          </p:val>
                                        </p:tav>
                                      </p:tavLst>
                                    </p:anim>
                                    <p:anim calcmode="lin" valueType="num">
                                      <p:cBhvr>
                                        <p:cTn id="30" dur="1000" fill="hold"/>
                                        <p:tgtEl>
                                          <p:spTgt spid="6">
                                            <p:txEl>
                                              <p:pRg st="1" end="1"/>
                                            </p:txEl>
                                          </p:spTgt>
                                        </p:tgtEl>
                                        <p:attrNameLst>
                                          <p:attrName>style.rotation</p:attrName>
                                        </p:attrNameLst>
                                      </p:cBhvr>
                                      <p:tavLst>
                                        <p:tav tm="0">
                                          <p:val>
                                            <p:fltVal val="90"/>
                                          </p:val>
                                        </p:tav>
                                        <p:tav tm="100000">
                                          <p:val>
                                            <p:fltVal val="0"/>
                                          </p:val>
                                        </p:tav>
                                      </p:tavLst>
                                    </p:anim>
                                    <p:animEffect transition="in" filter="fade">
                                      <p:cBhvr>
                                        <p:cTn id="31" dur="1000"/>
                                        <p:tgtEl>
                                          <p:spTgt spid="6">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6" grpId="0"/>
      <p:bldP spid="6" grpId="0" animBg="1"/>
    </p:bld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4">
            <a:extLst>
              <a:ext uri="{FF2B5EF4-FFF2-40B4-BE49-F238E27FC236}">
                <a16:creationId xmlns:a16="http://schemas.microsoft.com/office/drawing/2014/main" id="{98D7AF76-9E01-41C7-9CFC-7708A63E3465}"/>
              </a:ext>
            </a:extLst>
          </p:cNvPr>
          <p:cNvSpPr>
            <a:spLocks noChangeArrowheads="1"/>
          </p:cNvSpPr>
          <p:nvPr/>
        </p:nvSpPr>
        <p:spPr bwMode="auto">
          <a:xfrm>
            <a:off x="5121275" y="144464"/>
            <a:ext cx="2300288" cy="76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a:solidFill>
                  <a:srgbClr val="FF0000"/>
                </a:solidFill>
                <a:latin typeface="Times New Roman" panose="02020603050405020304" pitchFamily="18" charset="0"/>
                <a:cs typeface="Times New Roman" panose="02020603050405020304" pitchFamily="18" charset="0"/>
              </a:rPr>
              <a:t>e. X</a:t>
            </a:r>
            <a:r>
              <a:rPr lang="vi-VN" altLang="en-US" sz="4400" b="1">
                <a:solidFill>
                  <a:srgbClr val="FF0000"/>
                </a:solidFill>
                <a:latin typeface="Times New Roman" panose="02020603050405020304" pitchFamily="18" charset="0"/>
                <a:cs typeface="Times New Roman" panose="02020603050405020304" pitchFamily="18" charset="0"/>
              </a:rPr>
              <a:t>ã hội</a:t>
            </a:r>
            <a:endParaRPr lang="en-US" altLang="en-US" sz="4400" b="1">
              <a:solidFill>
                <a:srgbClr val="FF0000"/>
              </a:solidFill>
              <a:latin typeface="Times New Roman" panose="02020603050405020304" pitchFamily="18" charset="0"/>
              <a:cs typeface="Times New Roman" panose="02020603050405020304" pitchFamily="18" charset="0"/>
            </a:endParaRPr>
          </a:p>
        </p:txBody>
      </p:sp>
      <p:sp>
        <p:nvSpPr>
          <p:cNvPr id="8" name="Rectangle 7">
            <a:extLst>
              <a:ext uri="{FF2B5EF4-FFF2-40B4-BE49-F238E27FC236}">
                <a16:creationId xmlns:a16="http://schemas.microsoft.com/office/drawing/2014/main" id="{7C1813E2-EE86-41B5-8CAC-EE37FE31004D}"/>
              </a:ext>
            </a:extLst>
          </p:cNvPr>
          <p:cNvSpPr>
            <a:spLocks noChangeArrowheads="1"/>
          </p:cNvSpPr>
          <p:nvPr/>
        </p:nvSpPr>
        <p:spPr bwMode="auto">
          <a:xfrm>
            <a:off x="1676400" y="1282700"/>
            <a:ext cx="8839200" cy="5018088"/>
          </a:xfrm>
          <a:prstGeom prst="rect">
            <a:avLst/>
          </a:prstGeom>
          <a:noFill/>
          <a:ln w="9525">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G</a:t>
            </a:r>
            <a:r>
              <a:rPr lang="vi-VN" altLang="en-US" sz="4000">
                <a:solidFill>
                  <a:srgbClr val="0000CC"/>
                </a:solidFill>
                <a:latin typeface="Times New Roman" panose="02020603050405020304" pitchFamily="18" charset="0"/>
                <a:cs typeface="Times New Roman" panose="02020603050405020304" pitchFamily="18" charset="0"/>
              </a:rPr>
              <a:t>iai cấp nông dân chiếm tuyệt đại đa số dân cư sống chủ yếu ở nông thôn</a:t>
            </a:r>
            <a:r>
              <a:rPr lang="en-US" altLang="en-US" sz="4000">
                <a:solidFill>
                  <a:srgbClr val="0000CC"/>
                </a:solidFill>
                <a:latin typeface="Times New Roman" panose="02020603050405020304" pitchFamily="18" charset="0"/>
                <a:cs typeface="Times New Roman" panose="02020603050405020304" pitchFamily="18" charset="0"/>
              </a:rPr>
              <a:t>.</a:t>
            </a: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Tầng lớp thương nhân thợ thủ công ngày càng đông hơn</a:t>
            </a:r>
            <a:r>
              <a:rPr lang="en-US" altLang="en-US" sz="4000">
                <a:solidFill>
                  <a:srgbClr val="0000CC"/>
                </a:solidFill>
                <a:latin typeface="Times New Roman" panose="02020603050405020304" pitchFamily="18" charset="0"/>
                <a:cs typeface="Times New Roman" panose="02020603050405020304" pitchFamily="18" charset="0"/>
              </a:rPr>
              <a:t>,</a:t>
            </a:r>
            <a:r>
              <a:rPr lang="vi-VN" altLang="en-US" sz="4000">
                <a:solidFill>
                  <a:srgbClr val="0000CC"/>
                </a:solidFill>
                <a:latin typeface="Times New Roman" panose="02020603050405020304" pitchFamily="18" charset="0"/>
                <a:cs typeface="Times New Roman" panose="02020603050405020304" pitchFamily="18" charset="0"/>
              </a:rPr>
              <a:t> họ không được xã hội phong kiến coi trọng.</a:t>
            </a:r>
          </a:p>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Nô tì là tầng lớp thấp kém nhất trong xã hội</a:t>
            </a: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Pháp luật nhà Lê hạn chế nghiêm ngặt việc b</a:t>
            </a:r>
            <a:r>
              <a:rPr lang="en-US" altLang="en-US" sz="4000">
                <a:solidFill>
                  <a:srgbClr val="0000CC"/>
                </a:solidFill>
                <a:latin typeface="Times New Roman" panose="02020603050405020304" pitchFamily="18" charset="0"/>
                <a:cs typeface="Times New Roman" panose="02020603050405020304" pitchFamily="18" charset="0"/>
              </a:rPr>
              <a:t>án </a:t>
            </a:r>
            <a:r>
              <a:rPr lang="vi-VN" altLang="en-US" sz="4000">
                <a:solidFill>
                  <a:srgbClr val="0000CC"/>
                </a:solidFill>
                <a:latin typeface="Times New Roman" panose="02020603050405020304" pitchFamily="18" charset="0"/>
                <a:cs typeface="Times New Roman" panose="02020603050405020304" pitchFamily="18" charset="0"/>
              </a:rPr>
              <a:t>mình làm nô tì</a:t>
            </a:r>
            <a:r>
              <a:rPr lang="en-US" altLang="en-US" sz="4000">
                <a:solidFill>
                  <a:srgbClr val="0000CC"/>
                </a:solidFill>
                <a:latin typeface="Times New Roman" panose="02020603050405020304" pitchFamily="18" charset="0"/>
                <a:cs typeface="Times New Roman" panose="02020603050405020304" pitchFamily="18" charset="0"/>
              </a:rPr>
              <a:t>.</a:t>
            </a:r>
            <a:endParaRPr lang="vi-VN" altLang="en-US" sz="40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wheel(1)">
                                      <p:cBhvr>
                                        <p:cTn id="7" dur="2000"/>
                                        <p:tgtEl>
                                          <p:spTgt spid="8"/>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22530"/>
                                        </p:tgtEl>
                                        <p:attrNameLst>
                                          <p:attrName>style.visibility</p:attrName>
                                        </p:attrNameLst>
                                      </p:cBhvr>
                                      <p:to>
                                        <p:strVal val="visible"/>
                                      </p:to>
                                    </p:set>
                                    <p:anim calcmode="lin" valueType="num">
                                      <p:cBhvr additive="base">
                                        <p:cTn id="12" dur="500" fill="hold"/>
                                        <p:tgtEl>
                                          <p:spTgt spid="22530"/>
                                        </p:tgtEl>
                                        <p:attrNameLst>
                                          <p:attrName>ppt_x</p:attrName>
                                        </p:attrNameLst>
                                      </p:cBhvr>
                                      <p:tavLst>
                                        <p:tav tm="0">
                                          <p:val>
                                            <p:strVal val="#ppt_x"/>
                                          </p:val>
                                        </p:tav>
                                        <p:tav tm="100000">
                                          <p:val>
                                            <p:strVal val="#ppt_x"/>
                                          </p:val>
                                        </p:tav>
                                      </p:tavLst>
                                    </p:anim>
                                    <p:anim calcmode="lin" valueType="num">
                                      <p:cBhvr additive="base">
                                        <p:cTn id="13" dur="500" fill="hold"/>
                                        <p:tgtEl>
                                          <p:spTgt spid="22530"/>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8">
                                            <p:txEl>
                                              <p:pRg st="0" end="0"/>
                                            </p:txEl>
                                          </p:spTgt>
                                        </p:tgtEl>
                                        <p:attrNameLst>
                                          <p:attrName>style.visibility</p:attrName>
                                        </p:attrNameLst>
                                      </p:cBhvr>
                                      <p:to>
                                        <p:strVal val="visible"/>
                                      </p:to>
                                    </p:set>
                                    <p:anim calcmode="lin" valueType="num">
                                      <p:cBhvr additive="base">
                                        <p:cTn id="18" dur="500" fill="hold"/>
                                        <p:tgtEl>
                                          <p:spTgt spid="8">
                                            <p:txEl>
                                              <p:pRg st="0" end="0"/>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8">
                                            <p:txEl>
                                              <p:pRg st="1" end="1"/>
                                            </p:txEl>
                                          </p:spTgt>
                                        </p:tgtEl>
                                        <p:attrNameLst>
                                          <p:attrName>style.visibility</p:attrName>
                                        </p:attrNameLst>
                                      </p:cBhvr>
                                      <p:to>
                                        <p:strVal val="visible"/>
                                      </p:to>
                                    </p:set>
                                    <p:anim calcmode="lin" valueType="num">
                                      <p:cBhvr additive="base">
                                        <p:cTn id="24" dur="500" fill="hold"/>
                                        <p:tgtEl>
                                          <p:spTgt spid="8">
                                            <p:txEl>
                                              <p:pRg st="1" end="1"/>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nodeType="click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 calcmode="lin" valueType="num">
                                      <p:cBhvr additive="base">
                                        <p:cTn id="30" dur="500" fill="hold"/>
                                        <p:tgtEl>
                                          <p:spTgt spid="8">
                                            <p:txEl>
                                              <p:pRg st="2" end="2"/>
                                            </p:txEl>
                                          </p:spTgt>
                                        </p:tgtEl>
                                        <p:attrNameLst>
                                          <p:attrName>ppt_x</p:attrName>
                                        </p:attrNameLst>
                                      </p:cBhvr>
                                      <p:tavLst>
                                        <p:tav tm="0">
                                          <p:val>
                                            <p:strVal val="#ppt_x"/>
                                          </p:val>
                                        </p:tav>
                                        <p:tav tm="100000">
                                          <p:val>
                                            <p:strVal val="#ppt_x"/>
                                          </p:val>
                                        </p:tav>
                                      </p:tavLst>
                                    </p:anim>
                                    <p:anim calcmode="lin" valueType="num">
                                      <p:cBhvr additive="base">
                                        <p:cTn id="31" dur="500" fill="hold"/>
                                        <p:tgtEl>
                                          <p:spTgt spid="8">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0" grpId="0"/>
      <p:bldP spid="8" grpId="0" animBg="1"/>
    </p:bld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F66CB511-5AC0-483F-B920-9EB60EC203E1}"/>
              </a:ext>
            </a:extLst>
          </p:cNvPr>
          <p:cNvSpPr>
            <a:spLocks noChangeArrowheads="1"/>
          </p:cNvSpPr>
          <p:nvPr/>
        </p:nvSpPr>
        <p:spPr bwMode="auto">
          <a:xfrm>
            <a:off x="1092678" y="381000"/>
            <a:ext cx="1004634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en-US" altLang="en-US" sz="4400" b="1" u="sng" dirty="0" err="1">
                <a:solidFill>
                  <a:srgbClr val="FF0000"/>
                </a:solidFill>
                <a:latin typeface="Times New Roman" panose="02020603050405020304" pitchFamily="18" charset="0"/>
                <a:cs typeface="Times New Roman" panose="02020603050405020304" pitchFamily="18" charset="0"/>
              </a:rPr>
              <a:t>Hãy</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tìm</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hiểu</a:t>
            </a:r>
            <a:r>
              <a:rPr lang="en-US" altLang="en-US" sz="4400" b="1" u="sng" dirty="0">
                <a:solidFill>
                  <a:srgbClr val="FF0000"/>
                </a:solidFill>
                <a:latin typeface="Times New Roman" panose="02020603050405020304" pitchFamily="18" charset="0"/>
                <a:cs typeface="Times New Roman" panose="02020603050405020304" pitchFamily="18" charset="0"/>
              </a:rPr>
              <a:t> 1 </a:t>
            </a:r>
            <a:r>
              <a:rPr lang="en-US" altLang="en-US" sz="4400" b="1" u="sng" dirty="0" err="1">
                <a:solidFill>
                  <a:srgbClr val="FF0000"/>
                </a:solidFill>
                <a:latin typeface="Times New Roman" panose="02020603050405020304" pitchFamily="18" charset="0"/>
                <a:cs typeface="Times New Roman" panose="02020603050405020304" pitchFamily="18" charset="0"/>
              </a:rPr>
              <a:t>số</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Danh</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nhân</a:t>
            </a:r>
            <a:r>
              <a:rPr lang="en-US" altLang="en-US" sz="4400" b="1" u="sng" dirty="0">
                <a:solidFill>
                  <a:srgbClr val="FF0000"/>
                </a:solidFill>
                <a:latin typeface="Times New Roman" panose="02020603050405020304" pitchFamily="18" charset="0"/>
                <a:cs typeface="Times New Roman" panose="02020603050405020304" pitchFamily="18" charset="0"/>
              </a:rPr>
              <a:t> </a:t>
            </a:r>
            <a:r>
              <a:rPr lang="en-US" altLang="en-US" sz="4400" b="1" u="sng" dirty="0" err="1">
                <a:solidFill>
                  <a:srgbClr val="FF0000"/>
                </a:solidFill>
                <a:latin typeface="Times New Roman" panose="02020603050405020304" pitchFamily="18" charset="0"/>
                <a:cs typeface="Times New Roman" panose="02020603050405020304" pitchFamily="18" charset="0"/>
              </a:rPr>
              <a:t>thời</a:t>
            </a:r>
            <a:r>
              <a:rPr lang="en-US" altLang="en-US" sz="4400" b="1" u="sng" dirty="0">
                <a:solidFill>
                  <a:srgbClr val="FF0000"/>
                </a:solidFill>
                <a:latin typeface="Times New Roman" panose="02020603050405020304" pitchFamily="18" charset="0"/>
                <a:cs typeface="Times New Roman" panose="02020603050405020304" pitchFamily="18" charset="0"/>
              </a:rPr>
              <a:t> Lê </a:t>
            </a:r>
            <a:r>
              <a:rPr lang="en-US" altLang="en-US" sz="4400" b="1" u="sng" dirty="0" err="1">
                <a:solidFill>
                  <a:srgbClr val="FF0000"/>
                </a:solidFill>
                <a:latin typeface="Times New Roman" panose="02020603050405020304" pitchFamily="18" charset="0"/>
                <a:cs typeface="Times New Roman" panose="02020603050405020304" pitchFamily="18" charset="0"/>
              </a:rPr>
              <a:t>sơ</a:t>
            </a:r>
            <a:r>
              <a:rPr lang="en-US" altLang="en-US" sz="4400" b="1" u="sng" dirty="0">
                <a:solidFill>
                  <a:srgbClr val="FF0000"/>
                </a:solidFill>
                <a:latin typeface="Times New Roman" panose="02020603050405020304" pitchFamily="18" charset="0"/>
                <a:cs typeface="Times New Roman" panose="02020603050405020304" pitchFamily="18" charset="0"/>
              </a:rPr>
              <a:t>?</a:t>
            </a:r>
          </a:p>
        </p:txBody>
      </p:sp>
      <p:pic>
        <p:nvPicPr>
          <p:cNvPr id="134149" name="Picture 5" descr="http://www.newvietart.com/images/SuTichHoGuom.jpg">
            <a:extLst>
              <a:ext uri="{FF2B5EF4-FFF2-40B4-BE49-F238E27FC236}">
                <a16:creationId xmlns:a16="http://schemas.microsoft.com/office/drawing/2014/main" id="{99203C7E-EE58-41AA-BDBB-2EBE5D2DFED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65300" y="1504950"/>
            <a:ext cx="3657600" cy="323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Rectangle 2">
            <a:extLst>
              <a:ext uri="{FF2B5EF4-FFF2-40B4-BE49-F238E27FC236}">
                <a16:creationId xmlns:a16="http://schemas.microsoft.com/office/drawing/2014/main" id="{4CD3E95E-0310-4774-8208-2DEFEE729274}"/>
              </a:ext>
            </a:extLst>
          </p:cNvPr>
          <p:cNvSpPr>
            <a:spLocks noChangeArrowheads="1"/>
          </p:cNvSpPr>
          <p:nvPr/>
        </p:nvSpPr>
        <p:spPr bwMode="auto">
          <a:xfrm>
            <a:off x="5638800" y="1385889"/>
            <a:ext cx="4572000" cy="3476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2200" i="1">
                <a:solidFill>
                  <a:srgbClr val="006600"/>
                </a:solidFill>
              </a:rPr>
              <a:t>Vua nhiệt tình, hăng hái dấy nghĩa quân đánh dẹp giặc Minh. Sau 10 năm thì thiên hạ đại định. Đến khi lên ngôi, đã ấn định luật lệnh, chế tác lễ nhạc, mở khoa thi, đặt cấm vệ, xây dựng quan chức, thành lập phủ huyện, thu nhập sách vở, mở mang trường học, có thể gọi là có mưu kế xa rộng mở mang cơ nghiệp. Song đa nghi, hiếu sát, đó là chỗ kém</a:t>
            </a:r>
            <a:r>
              <a:rPr lang="vi-VN" altLang="en-US" sz="2200">
                <a:solidFill>
                  <a:srgbClr val="006600"/>
                </a:solidFill>
              </a:rPr>
              <a:t>.</a:t>
            </a:r>
            <a:r>
              <a:rPr lang="en-US" altLang="en-US" sz="2200">
                <a:solidFill>
                  <a:srgbClr val="006600"/>
                </a:solidFill>
              </a:rPr>
              <a:t> (ĐVSKTT)</a:t>
            </a:r>
            <a:endParaRPr lang="vi-VN" altLang="en-US" sz="2200">
              <a:solidFill>
                <a:srgbClr val="006600"/>
              </a:solidFill>
            </a:endParaRPr>
          </a:p>
        </p:txBody>
      </p:sp>
      <p:sp>
        <p:nvSpPr>
          <p:cNvPr id="6" name="Rectangle 5">
            <a:extLst>
              <a:ext uri="{FF2B5EF4-FFF2-40B4-BE49-F238E27FC236}">
                <a16:creationId xmlns:a16="http://schemas.microsoft.com/office/drawing/2014/main" id="{FE117D0B-A1BC-4DC9-BA87-A0BF7A1AF62E}"/>
              </a:ext>
            </a:extLst>
          </p:cNvPr>
          <p:cNvSpPr>
            <a:spLocks noChangeArrowheads="1"/>
          </p:cNvSpPr>
          <p:nvPr/>
        </p:nvSpPr>
        <p:spPr bwMode="auto">
          <a:xfrm>
            <a:off x="2406651" y="4887913"/>
            <a:ext cx="2373313"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600" b="1" u="sng">
                <a:solidFill>
                  <a:srgbClr val="FF0000"/>
                </a:solidFill>
                <a:latin typeface="Times New Roman" panose="02020603050405020304" pitchFamily="18" charset="0"/>
                <a:cs typeface="Times New Roman" panose="02020603050405020304" pitchFamily="18" charset="0"/>
              </a:rPr>
              <a:t>Lê Thái Tổ</a:t>
            </a:r>
            <a:endParaRPr lang="en-US" altLang="en-US" sz="36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134149"/>
                                        </p:tgtEl>
                                        <p:attrNameLst>
                                          <p:attrName>style.visibility</p:attrName>
                                        </p:attrNameLst>
                                      </p:cBhvr>
                                      <p:to>
                                        <p:strVal val="visible"/>
                                      </p:to>
                                    </p:set>
                                    <p:anim calcmode="lin" valueType="num">
                                      <p:cBhvr additive="base">
                                        <p:cTn id="7" dur="500" fill="hold"/>
                                        <p:tgtEl>
                                          <p:spTgt spid="134149"/>
                                        </p:tgtEl>
                                        <p:attrNameLst>
                                          <p:attrName>ppt_x</p:attrName>
                                        </p:attrNameLst>
                                      </p:cBhvr>
                                      <p:tavLst>
                                        <p:tav tm="0">
                                          <p:val>
                                            <p:strVal val="#ppt_x"/>
                                          </p:val>
                                        </p:tav>
                                        <p:tav tm="100000">
                                          <p:val>
                                            <p:strVal val="#ppt_x"/>
                                          </p:val>
                                        </p:tav>
                                      </p:tavLst>
                                    </p:anim>
                                    <p:anim calcmode="lin" valueType="num">
                                      <p:cBhvr additive="base">
                                        <p:cTn id="8" dur="500" fill="hold"/>
                                        <p:tgtEl>
                                          <p:spTgt spid="13414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fill="hold"/>
                                        <p:tgtEl>
                                          <p:spTgt spid="3"/>
                                        </p:tgtEl>
                                        <p:attrNameLst>
                                          <p:attrName>ppt_x</p:attrName>
                                        </p:attrNameLst>
                                      </p:cBhvr>
                                      <p:tavLst>
                                        <p:tav tm="0">
                                          <p:val>
                                            <p:strVal val="#ppt_x"/>
                                          </p:val>
                                        </p:tav>
                                        <p:tav tm="100000">
                                          <p:val>
                                            <p:strVal val="#ppt_x"/>
                                          </p:val>
                                        </p:tav>
                                      </p:tavLst>
                                    </p:anim>
                                    <p:anim calcmode="lin" valueType="num">
                                      <p:cBhvr additive="base">
                                        <p:cTn id="12" dur="500" fill="hold"/>
                                        <p:tgtEl>
                                          <p:spTgt spid="3"/>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 calcmode="lin" valueType="num">
                                      <p:cBhvr additive="base">
                                        <p:cTn id="15" dur="500" fill="hold"/>
                                        <p:tgtEl>
                                          <p:spTgt spid="6"/>
                                        </p:tgtEl>
                                        <p:attrNameLst>
                                          <p:attrName>ppt_x</p:attrName>
                                        </p:attrNameLst>
                                      </p:cBhvr>
                                      <p:tavLst>
                                        <p:tav tm="0">
                                          <p:val>
                                            <p:strVal val="#ppt_x"/>
                                          </p:val>
                                        </p:tav>
                                        <p:tav tm="100000">
                                          <p:val>
                                            <p:strVal val="#ppt_x"/>
                                          </p:val>
                                        </p:tav>
                                      </p:tavLst>
                                    </p:anim>
                                    <p:anim calcmode="lin" valueType="num">
                                      <p:cBhvr additive="base">
                                        <p:cTn id="16" dur="500" fill="hold"/>
                                        <p:tgtEl>
                                          <p:spTgt spid="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5"/>
                                        </p:tgtEl>
                                        <p:attrNameLst>
                                          <p:attrName>style.visibility</p:attrName>
                                        </p:attrNameLst>
                                      </p:cBhvr>
                                      <p:to>
                                        <p:strVal val="visible"/>
                                      </p:to>
                                    </p:set>
                                    <p:anim calcmode="lin" valueType="num">
                                      <p:cBhvr additive="base">
                                        <p:cTn id="19" dur="500" fill="hold"/>
                                        <p:tgtEl>
                                          <p:spTgt spid="5"/>
                                        </p:tgtEl>
                                        <p:attrNameLst>
                                          <p:attrName>ppt_x</p:attrName>
                                        </p:attrNameLst>
                                      </p:cBhvr>
                                      <p:tavLst>
                                        <p:tav tm="0">
                                          <p:val>
                                            <p:strVal val="#ppt_x"/>
                                          </p:val>
                                        </p:tav>
                                        <p:tav tm="100000">
                                          <p:val>
                                            <p:strVal val="#ppt_x"/>
                                          </p:val>
                                        </p:tav>
                                      </p:tavLst>
                                    </p:anim>
                                    <p:anim calcmode="lin" valueType="num">
                                      <p:cBhvr additive="base">
                                        <p:cTn id="20"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3" grpId="0"/>
      <p:bldP spid="6" grpId="0"/>
    </p:bld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DF063134-0C2F-4EBF-BD2C-0F6A93837FE3}"/>
              </a:ext>
            </a:extLst>
          </p:cNvPr>
          <p:cNvSpPr>
            <a:spLocks noChangeArrowheads="1"/>
          </p:cNvSpPr>
          <p:nvPr/>
        </p:nvSpPr>
        <p:spPr bwMode="auto">
          <a:xfrm>
            <a:off x="6096000" y="838200"/>
            <a:ext cx="4267200" cy="4400550"/>
          </a:xfrm>
          <a:prstGeom prst="rect">
            <a:avLst/>
          </a:prstGeom>
          <a:noFill/>
          <a:ln w="9525">
            <a:solidFill>
              <a:srgbClr val="C000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4000">
                <a:solidFill>
                  <a:srgbClr val="0000CC"/>
                </a:solidFill>
                <a:latin typeface="Times New Roman" panose="02020603050405020304" pitchFamily="18" charset="0"/>
                <a:cs typeface="Times New Roman" panose="02020603050405020304" pitchFamily="18" charset="0"/>
              </a:rPr>
              <a:t> </a:t>
            </a:r>
            <a:r>
              <a:rPr lang="vi-VN" altLang="en-US" sz="4000">
                <a:solidFill>
                  <a:srgbClr val="0000CC"/>
                </a:solidFill>
                <a:latin typeface="Times New Roman" panose="02020603050405020304" pitchFamily="18" charset="0"/>
                <a:cs typeface="Times New Roman" panose="02020603050405020304" pitchFamily="18" charset="0"/>
              </a:rPr>
              <a:t>Trong lúc trị vì, Lê Thánh Tông đã đề xuất nhiều </a:t>
            </a:r>
            <a:r>
              <a:rPr lang="vi-VN" altLang="en-US" sz="4000" b="1">
                <a:solidFill>
                  <a:srgbClr val="FF0000"/>
                </a:solidFill>
                <a:latin typeface="Times New Roman" panose="02020603050405020304" pitchFamily="18" charset="0"/>
                <a:cs typeface="Times New Roman" panose="02020603050405020304" pitchFamily="18" charset="0"/>
              </a:rPr>
              <a:t>cải cách </a:t>
            </a:r>
            <a:r>
              <a:rPr lang="vi-VN" altLang="en-US" sz="4000">
                <a:solidFill>
                  <a:srgbClr val="0000CC"/>
                </a:solidFill>
                <a:latin typeface="Times New Roman" panose="02020603050405020304" pitchFamily="18" charset="0"/>
                <a:cs typeface="Times New Roman" panose="02020603050405020304" pitchFamily="18" charset="0"/>
              </a:rPr>
              <a:t>trong hệ thống </a:t>
            </a:r>
            <a:r>
              <a:rPr lang="vi-VN" altLang="en-US" sz="4000" b="1" i="1">
                <a:solidFill>
                  <a:srgbClr val="FF0000"/>
                </a:solidFill>
                <a:latin typeface="Times New Roman" panose="02020603050405020304" pitchFamily="18" charset="0"/>
                <a:cs typeface="Times New Roman" panose="02020603050405020304" pitchFamily="18" charset="0"/>
              </a:rPr>
              <a:t>quân sự, hành chính, kinh tế, giáo dục </a:t>
            </a:r>
            <a:r>
              <a:rPr lang="vi-VN" altLang="en-US" sz="4000">
                <a:solidFill>
                  <a:srgbClr val="0000CC"/>
                </a:solidFill>
                <a:latin typeface="Times New Roman" panose="02020603050405020304" pitchFamily="18" charset="0"/>
                <a:cs typeface="Times New Roman" panose="02020603050405020304" pitchFamily="18" charset="0"/>
              </a:rPr>
              <a:t>và </a:t>
            </a:r>
            <a:r>
              <a:rPr lang="vi-VN" altLang="en-US" sz="4000" b="1" i="1">
                <a:solidFill>
                  <a:srgbClr val="FF0000"/>
                </a:solidFill>
                <a:latin typeface="Times New Roman" panose="02020603050405020304" pitchFamily="18" charset="0"/>
                <a:cs typeface="Times New Roman" panose="02020603050405020304" pitchFamily="18" charset="0"/>
              </a:rPr>
              <a:t>luật pháp</a:t>
            </a:r>
            <a:r>
              <a:rPr lang="vi-VN" altLang="en-US" sz="4000">
                <a:solidFill>
                  <a:srgbClr val="0000CC"/>
                </a:solidFill>
                <a:latin typeface="Times New Roman" panose="02020603050405020304" pitchFamily="18" charset="0"/>
                <a:cs typeface="Times New Roman" panose="02020603050405020304" pitchFamily="18" charset="0"/>
              </a:rPr>
              <a:t>. </a:t>
            </a:r>
            <a:endParaRPr lang="en-US" altLang="en-US" sz="4000">
              <a:solidFill>
                <a:srgbClr val="0000CC"/>
              </a:solidFill>
              <a:latin typeface="Times New Roman" panose="02020603050405020304" pitchFamily="18" charset="0"/>
              <a:cs typeface="Times New Roman" panose="02020603050405020304" pitchFamily="18" charset="0"/>
            </a:endParaRPr>
          </a:p>
        </p:txBody>
      </p:sp>
      <p:pic>
        <p:nvPicPr>
          <p:cNvPr id="5" name="Picture 5" descr="http://daibieunhandan.vn/ONA_BDT/0/VANNGHE/2010/th%C3%A1ng%203/05-Vua-hien-6910-300.jpg">
            <a:extLst>
              <a:ext uri="{FF2B5EF4-FFF2-40B4-BE49-F238E27FC236}">
                <a16:creationId xmlns:a16="http://schemas.microsoft.com/office/drawing/2014/main" id="{8CBD5010-C9B6-4FB2-93F1-FA8211AE773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33613" y="838201"/>
            <a:ext cx="2971800" cy="4456113"/>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7A568ECF-A17D-470B-B7E4-C7D858BE4413}"/>
              </a:ext>
            </a:extLst>
          </p:cNvPr>
          <p:cNvSpPr>
            <a:spLocks noChangeArrowheads="1"/>
          </p:cNvSpPr>
          <p:nvPr/>
        </p:nvSpPr>
        <p:spPr bwMode="auto">
          <a:xfrm>
            <a:off x="2471738" y="5297489"/>
            <a:ext cx="249555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vi-VN" altLang="en-US" sz="2800">
                <a:solidFill>
                  <a:srgbClr val="0000CC"/>
                </a:solidFill>
                <a:latin typeface="Times New Roman" panose="02020603050405020304" pitchFamily="18" charset="0"/>
                <a:cs typeface="Times New Roman" panose="02020603050405020304" pitchFamily="18" charset="0"/>
              </a:rPr>
              <a:t>Lê Thánh Tông </a:t>
            </a:r>
            <a:endParaRPr lang="en-US" altLang="en-US" sz="2800"/>
          </a:p>
        </p:txBody>
      </p:sp>
    </p:spTree>
    <p:extLst>
      <p:ext uri="{BB962C8B-B14F-4D97-AF65-F5344CB8AC3E}">
        <p14:creationId xmlns:p14="http://schemas.microsoft.com/office/powerpoint/2010/main" val="374220209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wheel(1)">
                                      <p:cBhvr>
                                        <p:cTn id="10" dur="2000"/>
                                        <p:tgtEl>
                                          <p:spTgt spid="5"/>
                                        </p:tgtEl>
                                      </p:cBhvr>
                                    </p:animEffect>
                                  </p:childTnLst>
                                </p:cTn>
                              </p:par>
                              <p:par>
                                <p:cTn id="11" presetID="21" presetClass="entr" presetSubtype="1"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Effect transition="in" filter="wheel(1)">
                                      <p:cBhvr>
                                        <p:cTn id="13" dur="2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6" grpId="0"/>
    </p:bld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6130" name="Picture 2" descr="http://cavenui.files.wordpress.com/2012/02/nguyen-trai.jpg">
            <a:extLst>
              <a:ext uri="{FF2B5EF4-FFF2-40B4-BE49-F238E27FC236}">
                <a16:creationId xmlns:a16="http://schemas.microsoft.com/office/drawing/2014/main" id="{EF600A24-282D-45C0-8849-151674FDB31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08151" y="685801"/>
            <a:ext cx="3540125"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 name="Rectangle 4">
            <a:extLst>
              <a:ext uri="{FF2B5EF4-FFF2-40B4-BE49-F238E27FC236}">
                <a16:creationId xmlns:a16="http://schemas.microsoft.com/office/drawing/2014/main" id="{4EF1562F-B93F-4078-978B-9751F9807041}"/>
              </a:ext>
            </a:extLst>
          </p:cNvPr>
          <p:cNvSpPr>
            <a:spLocks noChangeArrowheads="1"/>
          </p:cNvSpPr>
          <p:nvPr/>
        </p:nvSpPr>
        <p:spPr bwMode="auto">
          <a:xfrm>
            <a:off x="5662613" y="685801"/>
            <a:ext cx="4889500" cy="4894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2400">
                <a:hlinkClick r:id="rId3" action="ppaction://hlinkfile" tooltip="Lê Quý Đôn"/>
              </a:rPr>
              <a:t>Lê Quý Đôn</a:t>
            </a:r>
            <a:r>
              <a:rPr lang="vi-VN" altLang="en-US" sz="2400"/>
              <a:t> trong </a:t>
            </a:r>
            <a:r>
              <a:rPr lang="vi-VN" altLang="en-US" sz="2400" i="1"/>
              <a:t>Kiến Văn tiểu lục</a:t>
            </a:r>
            <a:r>
              <a:rPr lang="vi-VN" altLang="en-US" sz="2400"/>
              <a:t> nhận định về ông: </a:t>
            </a:r>
            <a:r>
              <a:rPr lang="vi-VN" altLang="en-US" sz="2400" i="1"/>
              <a:t>"đứng vào bậc nhất một đời, chức vị Thượng thư, cấp bậc công thần. Cứ xem ông giúp chính trị hai triều vua hết lòng trung thành, tuy dâng lời khuyên răn thường bị đè nén mà không từng chịu khuất... nhưng vì tối nghĩa về "chỉ, túc" thành ra cuối cùng không giữ được tốt lành, thật đáng thương xót!... Người có công lao đứng đầu về việc giúp rập vua, thì ngàn năm cũng không thể mai một được"</a:t>
            </a:r>
            <a:endParaRPr lang="vi-VN" altLang="en-US" sz="2400"/>
          </a:p>
        </p:txBody>
      </p:sp>
    </p:spTree>
    <p:extLst>
      <p:ext uri="{BB962C8B-B14F-4D97-AF65-F5344CB8AC3E}">
        <p14:creationId xmlns:p14="http://schemas.microsoft.com/office/powerpoint/2010/main" val="5571276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4" presetClass="entr" presetSubtype="10" fill="hold" nodeType="clickEffect">
                                  <p:stCondLst>
                                    <p:cond delay="0"/>
                                  </p:stCondLst>
                                  <p:childTnLst>
                                    <p:set>
                                      <p:cBhvr>
                                        <p:cTn id="6" dur="1" fill="hold">
                                          <p:stCondLst>
                                            <p:cond delay="0"/>
                                          </p:stCondLst>
                                        </p:cTn>
                                        <p:tgtEl>
                                          <p:spTgt spid="176130"/>
                                        </p:tgtEl>
                                        <p:attrNameLst>
                                          <p:attrName>style.visibility</p:attrName>
                                        </p:attrNameLst>
                                      </p:cBhvr>
                                      <p:to>
                                        <p:strVal val="visible"/>
                                      </p:to>
                                    </p:set>
                                    <p:animEffect transition="in" filter="randombar(horizontal)">
                                      <p:cBhvr>
                                        <p:cTn id="7" dur="500"/>
                                        <p:tgtEl>
                                          <p:spTgt spid="176130"/>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5"/>
                                        </p:tgtEl>
                                        <p:attrNameLst>
                                          <p:attrName>style.visibility</p:attrName>
                                        </p:attrNameLst>
                                      </p:cBhvr>
                                      <p:to>
                                        <p:strVal val="visible"/>
                                      </p:to>
                                    </p:set>
                                    <p:animEffect transition="in" filter="randombar(horizontal)">
                                      <p:cBhvr>
                                        <p:cTn id="10"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1B5059E5-2926-437C-B04A-93D8B177FD1D}"/>
              </a:ext>
            </a:extLst>
          </p:cNvPr>
          <p:cNvGraphicFramePr/>
          <p:nvPr>
            <p:extLst>
              <p:ext uri="{D42A27DB-BD31-4B8C-83A1-F6EECF244321}">
                <p14:modId xmlns:p14="http://schemas.microsoft.com/office/powerpoint/2010/main" val="2005362447"/>
              </p:ext>
            </p:extLst>
          </p:nvPr>
        </p:nvGraphicFramePr>
        <p:xfrm>
          <a:off x="0" y="719666"/>
          <a:ext cx="10160000" cy="598593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3" name="Group 2">
            <a:extLst>
              <a:ext uri="{FF2B5EF4-FFF2-40B4-BE49-F238E27FC236}">
                <a16:creationId xmlns:a16="http://schemas.microsoft.com/office/drawing/2014/main" id="{5856ED99-7CD6-4867-8969-E1A00758BF27}"/>
              </a:ext>
            </a:extLst>
          </p:cNvPr>
          <p:cNvGrpSpPr/>
          <p:nvPr/>
        </p:nvGrpSpPr>
        <p:grpSpPr>
          <a:xfrm>
            <a:off x="1262983" y="70350"/>
            <a:ext cx="9856533" cy="548775"/>
            <a:chOff x="858094" y="0"/>
            <a:chExt cx="9856533" cy="1497600"/>
          </a:xfrm>
        </p:grpSpPr>
        <p:sp>
          <p:nvSpPr>
            <p:cNvPr id="4" name="Rectangle 3">
              <a:extLst>
                <a:ext uri="{FF2B5EF4-FFF2-40B4-BE49-F238E27FC236}">
                  <a16:creationId xmlns:a16="http://schemas.microsoft.com/office/drawing/2014/main" id="{CFDD2B08-C5FA-4864-8B6B-DF9C29CF68A5}"/>
                </a:ext>
              </a:extLst>
            </p:cNvPr>
            <p:cNvSpPr/>
            <p:nvPr/>
          </p:nvSpPr>
          <p:spPr>
            <a:xfrm>
              <a:off x="858094" y="0"/>
              <a:ext cx="9856533" cy="1497600"/>
            </a:xfrm>
            <a:prstGeom prst="rect">
              <a:avLst/>
            </a:prstGeom>
            <a:solidFill>
              <a:schemeClr val="bg2"/>
            </a:solidFill>
          </p:spPr>
          <p:style>
            <a:lnRef idx="2">
              <a:schemeClr val="accent1">
                <a:hueOff val="0"/>
                <a:satOff val="0"/>
                <a:lumOff val="0"/>
                <a:alphaOff val="0"/>
              </a:schemeClr>
            </a:lnRef>
            <a:fillRef idx="1">
              <a:scrgbClr r="0" g="0" b="0"/>
            </a:fillRef>
            <a:effectRef idx="0">
              <a:schemeClr val="accent1">
                <a:hueOff val="0"/>
                <a:satOff val="0"/>
                <a:lumOff val="0"/>
                <a:alphaOff val="0"/>
              </a:schemeClr>
            </a:effectRef>
            <a:fontRef idx="minor">
              <a:schemeClr val="lt1"/>
            </a:fontRef>
          </p:style>
        </p:sp>
        <p:sp>
          <p:nvSpPr>
            <p:cNvPr id="5" name="TextBox 4">
              <a:extLst>
                <a:ext uri="{FF2B5EF4-FFF2-40B4-BE49-F238E27FC236}">
                  <a16:creationId xmlns:a16="http://schemas.microsoft.com/office/drawing/2014/main" id="{BDD32D1D-EAA7-4A4E-A75C-3700532CC189}"/>
                </a:ext>
              </a:extLst>
            </p:cNvPr>
            <p:cNvSpPr txBox="1"/>
            <p:nvPr/>
          </p:nvSpPr>
          <p:spPr>
            <a:xfrm>
              <a:off x="858094" y="0"/>
              <a:ext cx="9856533" cy="1497600"/>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99136" tIns="113792" rIns="199136" bIns="113792" numCol="1" spcCol="1270" anchor="ctr" anchorCtr="0">
              <a:noAutofit/>
            </a:bodyPr>
            <a:lstStyle/>
            <a:p>
              <a:pPr marL="0" lvl="0" indent="0" algn="ctr" defTabSz="1244600">
                <a:lnSpc>
                  <a:spcPct val="90000"/>
                </a:lnSpc>
                <a:spcBef>
                  <a:spcPct val="0"/>
                </a:spcBef>
                <a:spcAft>
                  <a:spcPct val="35000"/>
                </a:spcAft>
                <a:buNone/>
              </a:pPr>
              <a:r>
                <a:rPr lang="en-US" sz="2800" b="1" kern="1200" dirty="0">
                  <a:solidFill>
                    <a:srgbClr val="FF0000"/>
                  </a:solidFill>
                </a:rPr>
                <a:t>3. </a:t>
              </a:r>
              <a:r>
                <a:rPr lang="en-US" sz="2800" b="1" kern="1200" dirty="0" err="1">
                  <a:solidFill>
                    <a:srgbClr val="FF0000"/>
                  </a:solidFill>
                </a:rPr>
                <a:t>Giai</a:t>
              </a:r>
              <a:r>
                <a:rPr lang="en-US" sz="2800" b="1" kern="1200" dirty="0">
                  <a:solidFill>
                    <a:srgbClr val="FF0000"/>
                  </a:solidFill>
                </a:rPr>
                <a:t> </a:t>
              </a:r>
              <a:r>
                <a:rPr lang="en-US" sz="2800" b="1" kern="1200" dirty="0" err="1">
                  <a:solidFill>
                    <a:srgbClr val="FF0000"/>
                  </a:solidFill>
                </a:rPr>
                <a:t>đoạn</a:t>
              </a:r>
              <a:r>
                <a:rPr lang="en-US" sz="2800" b="1" kern="1200" dirty="0">
                  <a:solidFill>
                    <a:srgbClr val="FF0000"/>
                  </a:solidFill>
                </a:rPr>
                <a:t> </a:t>
              </a:r>
              <a:r>
                <a:rPr lang="en-US" sz="2800" b="1" kern="1200" dirty="0" err="1">
                  <a:solidFill>
                    <a:srgbClr val="FF0000"/>
                  </a:solidFill>
                </a:rPr>
                <a:t>từ</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XVI </a:t>
              </a:r>
              <a:r>
                <a:rPr lang="en-US" sz="2800" b="1" kern="1200" dirty="0" err="1">
                  <a:solidFill>
                    <a:srgbClr val="FF0000"/>
                  </a:solidFill>
                </a:rPr>
                <a:t>đến</a:t>
              </a:r>
              <a:r>
                <a:rPr lang="en-US" sz="2800" b="1" kern="1200" dirty="0">
                  <a:solidFill>
                    <a:srgbClr val="FF0000"/>
                  </a:solidFill>
                </a:rPr>
                <a:t> </a:t>
              </a:r>
              <a:r>
                <a:rPr lang="en-US" sz="2800" b="1" kern="1200" dirty="0" err="1">
                  <a:solidFill>
                    <a:srgbClr val="FF0000"/>
                  </a:solidFill>
                </a:rPr>
                <a:t>thế</a:t>
              </a:r>
              <a:r>
                <a:rPr lang="en-US" sz="2800" b="1" kern="1200" dirty="0">
                  <a:solidFill>
                    <a:srgbClr val="FF0000"/>
                  </a:solidFill>
                </a:rPr>
                <a:t> </a:t>
              </a:r>
              <a:r>
                <a:rPr lang="en-US" sz="2800" b="1" kern="1200" dirty="0" err="1">
                  <a:solidFill>
                    <a:srgbClr val="FF0000"/>
                  </a:solidFill>
                </a:rPr>
                <a:t>kỷ</a:t>
              </a:r>
              <a:r>
                <a:rPr lang="en-US" sz="2800" b="1" kern="1200" dirty="0">
                  <a:solidFill>
                    <a:srgbClr val="FF0000"/>
                  </a:solidFill>
                </a:rPr>
                <a:t> XIX</a:t>
              </a:r>
              <a:endParaRPr lang="en-US" sz="2800" kern="1200" dirty="0">
                <a:solidFill>
                  <a:srgbClr val="FF0000"/>
                </a:solidFill>
              </a:endParaRPr>
            </a:p>
          </p:txBody>
        </p:sp>
      </p:grpSp>
    </p:spTree>
    <p:extLst>
      <p:ext uri="{BB962C8B-B14F-4D97-AF65-F5344CB8AC3E}">
        <p14:creationId xmlns:p14="http://schemas.microsoft.com/office/powerpoint/2010/main" val="3515247221"/>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a:extLst>
              <a:ext uri="{FF2B5EF4-FFF2-40B4-BE49-F238E27FC236}">
                <a16:creationId xmlns:a16="http://schemas.microsoft.com/office/drawing/2014/main" id="{DDBC757D-EFA1-48E3-B157-4CD03794AE7F}"/>
              </a:ext>
            </a:extLst>
          </p:cNvPr>
          <p:cNvSpPr>
            <a:spLocks noChangeArrowheads="1"/>
          </p:cNvSpPr>
          <p:nvPr/>
        </p:nvSpPr>
        <p:spPr bwMode="auto">
          <a:xfrm>
            <a:off x="1752600" y="0"/>
            <a:ext cx="8004114"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lgn="ctr">
              <a:buNone/>
            </a:pPr>
            <a:r>
              <a:rPr lang="en-US" b="1" dirty="0">
                <a:solidFill>
                  <a:srgbClr val="C00000"/>
                </a:solidFill>
              </a:rPr>
              <a:t>3.1. </a:t>
            </a:r>
            <a:r>
              <a:rPr lang="en-US" b="1" dirty="0" err="1">
                <a:solidFill>
                  <a:srgbClr val="C00000"/>
                </a:solidFill>
              </a:rPr>
              <a:t>Nhà</a:t>
            </a:r>
            <a:r>
              <a:rPr lang="en-US" b="1" dirty="0">
                <a:solidFill>
                  <a:srgbClr val="C00000"/>
                </a:solidFill>
              </a:rPr>
              <a:t> Lê </a:t>
            </a:r>
            <a:r>
              <a:rPr lang="en-US" b="1" dirty="0" err="1">
                <a:solidFill>
                  <a:srgbClr val="C00000"/>
                </a:solidFill>
              </a:rPr>
              <a:t>suy</a:t>
            </a:r>
            <a:r>
              <a:rPr lang="en-US" b="1" dirty="0">
                <a:solidFill>
                  <a:srgbClr val="C00000"/>
                </a:solidFill>
              </a:rPr>
              <a:t> </a:t>
            </a:r>
            <a:r>
              <a:rPr lang="en-US" b="1" dirty="0" err="1">
                <a:solidFill>
                  <a:srgbClr val="C00000"/>
                </a:solidFill>
              </a:rPr>
              <a:t>sụp</a:t>
            </a:r>
            <a:r>
              <a:rPr lang="en-US" b="1" dirty="0">
                <a:solidFill>
                  <a:srgbClr val="C00000"/>
                </a:solidFill>
              </a:rPr>
              <a:t> </a:t>
            </a:r>
            <a:r>
              <a:rPr lang="en-US" b="1" dirty="0" err="1">
                <a:solidFill>
                  <a:srgbClr val="C00000"/>
                </a:solidFill>
              </a:rPr>
              <a:t>và</a:t>
            </a:r>
            <a:r>
              <a:rPr lang="en-US" b="1" dirty="0">
                <a:solidFill>
                  <a:srgbClr val="C00000"/>
                </a:solidFill>
              </a:rPr>
              <a:t> </a:t>
            </a:r>
            <a:r>
              <a:rPr lang="en-US" b="1" dirty="0" err="1">
                <a:solidFill>
                  <a:srgbClr val="C00000"/>
                </a:solidFill>
              </a:rPr>
              <a:t>sự</a:t>
            </a:r>
            <a:r>
              <a:rPr lang="en-US" b="1" dirty="0">
                <a:solidFill>
                  <a:srgbClr val="C00000"/>
                </a:solidFill>
              </a:rPr>
              <a:t> ra </a:t>
            </a:r>
            <a:r>
              <a:rPr lang="en-US" b="1" dirty="0" err="1">
                <a:solidFill>
                  <a:srgbClr val="C00000"/>
                </a:solidFill>
              </a:rPr>
              <a:t>đời</a:t>
            </a:r>
            <a:r>
              <a:rPr lang="en-US" b="1" dirty="0">
                <a:solidFill>
                  <a:srgbClr val="C00000"/>
                </a:solidFill>
              </a:rPr>
              <a:t> </a:t>
            </a:r>
            <a:r>
              <a:rPr lang="en-US" b="1" dirty="0" err="1">
                <a:solidFill>
                  <a:srgbClr val="C00000"/>
                </a:solidFill>
              </a:rPr>
              <a:t>của</a:t>
            </a:r>
            <a:r>
              <a:rPr lang="en-US" b="1" dirty="0">
                <a:solidFill>
                  <a:srgbClr val="C00000"/>
                </a:solidFill>
              </a:rPr>
              <a:t> </a:t>
            </a:r>
            <a:r>
              <a:rPr lang="en-US" b="1" dirty="0" err="1">
                <a:solidFill>
                  <a:srgbClr val="C00000"/>
                </a:solidFill>
              </a:rPr>
              <a:t>triều</a:t>
            </a:r>
            <a:r>
              <a:rPr lang="en-US" b="1" dirty="0">
                <a:solidFill>
                  <a:srgbClr val="C00000"/>
                </a:solidFill>
              </a:rPr>
              <a:t> </a:t>
            </a:r>
            <a:r>
              <a:rPr lang="en-US" b="1" dirty="0" err="1">
                <a:solidFill>
                  <a:srgbClr val="C00000"/>
                </a:solidFill>
              </a:rPr>
              <a:t>Mạc</a:t>
            </a:r>
            <a:endParaRPr lang="en-US" dirty="0">
              <a:solidFill>
                <a:srgbClr val="C00000"/>
              </a:solidFill>
            </a:endParaRPr>
          </a:p>
        </p:txBody>
      </p:sp>
      <p:sp>
        <p:nvSpPr>
          <p:cNvPr id="27651" name="Rectangle 4">
            <a:extLst>
              <a:ext uri="{FF2B5EF4-FFF2-40B4-BE49-F238E27FC236}">
                <a16:creationId xmlns:a16="http://schemas.microsoft.com/office/drawing/2014/main" id="{8670D632-140A-49AF-B97D-67E4588841AC}"/>
              </a:ext>
            </a:extLst>
          </p:cNvPr>
          <p:cNvSpPr>
            <a:spLocks noChangeArrowheads="1"/>
          </p:cNvSpPr>
          <p:nvPr/>
        </p:nvSpPr>
        <p:spPr bwMode="auto">
          <a:xfrm>
            <a:off x="935038" y="1303527"/>
            <a:ext cx="11096624" cy="1569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a:spcBef>
                <a:spcPct val="0"/>
              </a:spcBef>
              <a:buNone/>
            </a:pPr>
            <a:r>
              <a:rPr lang="en-US" dirty="0">
                <a:latin typeface="Arial Narrow" panose="020B0606020202030204" pitchFamily="34" charset="0"/>
              </a:rPr>
              <a:t>- </a:t>
            </a:r>
            <a:r>
              <a:rPr lang="en-US" dirty="0" err="1">
                <a:latin typeface="Arial Narrow" panose="020B0606020202030204" pitchFamily="34" charset="0"/>
              </a:rPr>
              <a:t>Đầu</a:t>
            </a:r>
            <a:r>
              <a:rPr lang="en-US" dirty="0">
                <a:latin typeface="Arial Narrow" panose="020B0606020202030204" pitchFamily="34" charset="0"/>
              </a:rPr>
              <a:t> </a:t>
            </a:r>
            <a:r>
              <a:rPr lang="en-US" dirty="0" err="1">
                <a:latin typeface="Arial Narrow" panose="020B0606020202030204" pitchFamily="34" charset="0"/>
              </a:rPr>
              <a:t>thế</a:t>
            </a:r>
            <a:r>
              <a:rPr lang="en-US" dirty="0">
                <a:latin typeface="Arial Narrow" panose="020B0606020202030204" pitchFamily="34" charset="0"/>
              </a:rPr>
              <a:t> </a:t>
            </a:r>
            <a:r>
              <a:rPr lang="en-US" dirty="0" err="1">
                <a:latin typeface="Arial Narrow" panose="020B0606020202030204" pitchFamily="34" charset="0"/>
              </a:rPr>
              <a:t>kỷ</a:t>
            </a:r>
            <a:r>
              <a:rPr lang="en-US" dirty="0">
                <a:latin typeface="Arial Narrow" panose="020B0606020202030204" pitchFamily="34" charset="0"/>
              </a:rPr>
              <a:t> XVI, </a:t>
            </a:r>
            <a:r>
              <a:rPr lang="en-US" dirty="0" err="1">
                <a:latin typeface="Arial Narrow" panose="020B0606020202030204" pitchFamily="34" charset="0"/>
              </a:rPr>
              <a:t>chính</a:t>
            </a:r>
            <a:r>
              <a:rPr lang="en-US" dirty="0">
                <a:latin typeface="Arial Narrow" panose="020B0606020202030204" pitchFamily="34" charset="0"/>
              </a:rPr>
              <a:t> </a:t>
            </a:r>
            <a:r>
              <a:rPr lang="en-US" dirty="0" err="1">
                <a:latin typeface="Arial Narrow" panose="020B0606020202030204" pitchFamily="34" charset="0"/>
              </a:rPr>
              <a:t>quyền</a:t>
            </a:r>
            <a:r>
              <a:rPr lang="en-US" dirty="0">
                <a:latin typeface="Arial Narrow" panose="020B0606020202030204" pitchFamily="34" charset="0"/>
              </a:rPr>
              <a:t> </a:t>
            </a:r>
            <a:r>
              <a:rPr lang="en-US" dirty="0" err="1">
                <a:latin typeface="Arial Narrow" panose="020B0606020202030204" pitchFamily="34" charset="0"/>
              </a:rPr>
              <a:t>nhà</a:t>
            </a:r>
            <a:r>
              <a:rPr lang="en-US" dirty="0">
                <a:latin typeface="Arial Narrow" panose="020B0606020202030204" pitchFamily="34" charset="0"/>
              </a:rPr>
              <a:t> Lê </a:t>
            </a:r>
            <a:r>
              <a:rPr lang="en-US" dirty="0" err="1">
                <a:latin typeface="Arial Narrow" panose="020B0606020202030204" pitchFamily="34" charset="0"/>
              </a:rPr>
              <a:t>suy</a:t>
            </a:r>
            <a:r>
              <a:rPr lang="en-US" dirty="0">
                <a:latin typeface="Arial Narrow" panose="020B0606020202030204" pitchFamily="34" charset="0"/>
              </a:rPr>
              <a:t> </a:t>
            </a:r>
            <a:r>
              <a:rPr lang="en-US" dirty="0" err="1">
                <a:latin typeface="Arial Narrow" panose="020B0606020202030204" pitchFamily="34" charset="0"/>
              </a:rPr>
              <a:t>yếu</a:t>
            </a:r>
            <a:r>
              <a:rPr lang="en-US" dirty="0">
                <a:latin typeface="Arial Narrow" panose="020B0606020202030204" pitchFamily="34" charset="0"/>
              </a:rPr>
              <a:t> </a:t>
            </a:r>
            <a:r>
              <a:rPr lang="en-US" dirty="0" err="1">
                <a:latin typeface="Arial Narrow" panose="020B0606020202030204" pitchFamily="34" charset="0"/>
              </a:rPr>
              <a:t>nhanh</a:t>
            </a:r>
            <a:r>
              <a:rPr lang="en-US" dirty="0">
                <a:latin typeface="Arial Narrow" panose="020B0606020202030204" pitchFamily="34" charset="0"/>
              </a:rPr>
              <a:t> </a:t>
            </a:r>
            <a:r>
              <a:rPr lang="en-US" dirty="0" err="1">
                <a:latin typeface="Arial Narrow" panose="020B0606020202030204" pitchFamily="34" charset="0"/>
              </a:rPr>
              <a:t>chóng</a:t>
            </a:r>
            <a:endParaRPr lang="en-US" altLang="en-US" dirty="0">
              <a:solidFill>
                <a:srgbClr val="0000CC"/>
              </a:solidFill>
              <a:latin typeface="Arial Narrow" panose="020B0606020202030204" pitchFamily="34" charset="0"/>
              <a:cs typeface="Times New Roman" panose="02020603050405020304" pitchFamily="18" charset="0"/>
            </a:endParaRPr>
          </a:p>
          <a:p>
            <a:pPr algn="just" eaLnBrk="1" hangingPunct="1">
              <a:spcBef>
                <a:spcPct val="0"/>
              </a:spcBef>
              <a:buFontTx/>
              <a:buNone/>
            </a:pP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Năm</a:t>
            </a:r>
            <a:r>
              <a:rPr lang="en-US" altLang="en-US" dirty="0">
                <a:solidFill>
                  <a:srgbClr val="0000CC"/>
                </a:solidFill>
                <a:latin typeface="Arial Narrow" panose="020B0606020202030204" pitchFamily="34" charset="0"/>
                <a:cs typeface="Times New Roman" panose="02020603050405020304" pitchFamily="18" charset="0"/>
              </a:rPr>
              <a:t> 1527, </a:t>
            </a:r>
            <a:r>
              <a:rPr lang="en-US" altLang="en-US" dirty="0" err="1">
                <a:solidFill>
                  <a:srgbClr val="0000CC"/>
                </a:solidFill>
                <a:latin typeface="Arial Narrow" panose="020B0606020202030204" pitchFamily="34" charset="0"/>
                <a:cs typeface="Times New Roman" panose="02020603050405020304" pitchFamily="18" charset="0"/>
              </a:rPr>
              <a:t>sau</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khi</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thâu</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tóm</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quyền</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lực</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trong</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triều</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Mạc</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Đăng</a:t>
            </a:r>
            <a:r>
              <a:rPr lang="en-US" altLang="en-US" dirty="0">
                <a:solidFill>
                  <a:srgbClr val="0000CC"/>
                </a:solidFill>
                <a:latin typeface="Arial Narrow" panose="020B0606020202030204" pitchFamily="34" charset="0"/>
                <a:cs typeface="Times New Roman" panose="02020603050405020304" pitchFamily="18" charset="0"/>
              </a:rPr>
              <a:t> Dung </a:t>
            </a:r>
            <a:r>
              <a:rPr lang="en-US" altLang="en-US" dirty="0" err="1">
                <a:solidFill>
                  <a:srgbClr val="0000CC"/>
                </a:solidFill>
                <a:latin typeface="Arial Narrow" panose="020B0606020202030204" pitchFamily="34" charset="0"/>
                <a:cs typeface="Times New Roman" panose="02020603050405020304" pitchFamily="18" charset="0"/>
              </a:rPr>
              <a:t>ép</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vua</a:t>
            </a:r>
            <a:r>
              <a:rPr lang="en-US" altLang="en-US" dirty="0">
                <a:solidFill>
                  <a:srgbClr val="0000CC"/>
                </a:solidFill>
                <a:latin typeface="Arial Narrow" panose="020B0606020202030204" pitchFamily="34" charset="0"/>
                <a:cs typeface="Times New Roman" panose="02020603050405020304" pitchFamily="18" charset="0"/>
              </a:rPr>
              <a:t> Lê </a:t>
            </a:r>
            <a:r>
              <a:rPr lang="en-US" altLang="en-US" dirty="0" err="1">
                <a:solidFill>
                  <a:srgbClr val="0000CC"/>
                </a:solidFill>
                <a:latin typeface="Arial Narrow" panose="020B0606020202030204" pitchFamily="34" charset="0"/>
                <a:cs typeface="Times New Roman" panose="02020603050405020304" pitchFamily="18" charset="0"/>
              </a:rPr>
              <a:t>nhường</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ngôi</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và</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lập</a:t>
            </a:r>
            <a:r>
              <a:rPr lang="en-US" altLang="en-US" dirty="0">
                <a:solidFill>
                  <a:srgbClr val="0000CC"/>
                </a:solidFill>
                <a:latin typeface="Arial Narrow" panose="020B0606020202030204" pitchFamily="34" charset="0"/>
                <a:cs typeface="Times New Roman" panose="02020603050405020304" pitchFamily="18" charset="0"/>
              </a:rPr>
              <a:t> ra </a:t>
            </a:r>
            <a:r>
              <a:rPr lang="en-US" altLang="en-US" dirty="0" err="1">
                <a:solidFill>
                  <a:srgbClr val="0000CC"/>
                </a:solidFill>
                <a:latin typeface="Arial Narrow" panose="020B0606020202030204" pitchFamily="34" charset="0"/>
                <a:cs typeface="Times New Roman" panose="02020603050405020304" pitchFamily="18" charset="0"/>
              </a:rPr>
              <a:t>nhà</a:t>
            </a:r>
            <a:r>
              <a:rPr lang="en-US" altLang="en-US" dirty="0">
                <a:solidFill>
                  <a:srgbClr val="0000CC"/>
                </a:solidFill>
                <a:latin typeface="Arial Narrow" panose="020B0606020202030204" pitchFamily="34" charset="0"/>
                <a:cs typeface="Times New Roman" panose="02020603050405020304" pitchFamily="18" charset="0"/>
              </a:rPr>
              <a:t> </a:t>
            </a:r>
            <a:r>
              <a:rPr lang="en-US" altLang="en-US" dirty="0" err="1">
                <a:solidFill>
                  <a:srgbClr val="0000CC"/>
                </a:solidFill>
                <a:latin typeface="Arial Narrow" panose="020B0606020202030204" pitchFamily="34" charset="0"/>
                <a:cs typeface="Times New Roman" panose="02020603050405020304" pitchFamily="18" charset="0"/>
              </a:rPr>
              <a:t>Mạc</a:t>
            </a:r>
            <a:r>
              <a:rPr lang="en-US" altLang="en-US" dirty="0">
                <a:solidFill>
                  <a:srgbClr val="0000CC"/>
                </a:solidFill>
                <a:latin typeface="Arial Narrow" panose="020B0606020202030204" pitchFamily="34" charset="0"/>
                <a:cs typeface="Times New Roman" panose="02020603050405020304" pitchFamily="18" charset="0"/>
              </a:rPr>
              <a:t>.</a:t>
            </a:r>
          </a:p>
        </p:txBody>
      </p:sp>
      <p:sp>
        <p:nvSpPr>
          <p:cNvPr id="4" name="AutoShape 3">
            <a:extLst>
              <a:ext uri="{FF2B5EF4-FFF2-40B4-BE49-F238E27FC236}">
                <a16:creationId xmlns:a16="http://schemas.microsoft.com/office/drawing/2014/main" id="{61E92F00-D54F-4DD8-B5EB-CF850348D44C}"/>
              </a:ext>
            </a:extLst>
          </p:cNvPr>
          <p:cNvSpPr>
            <a:spLocks noChangeAspect="1" noChangeArrowheads="1"/>
          </p:cNvSpPr>
          <p:nvPr/>
        </p:nvSpPr>
        <p:spPr bwMode="auto">
          <a:xfrm flipV="1">
            <a:off x="4362450" y="712788"/>
            <a:ext cx="3582988" cy="114300"/>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pic>
        <p:nvPicPr>
          <p:cNvPr id="28677" name="Picture 6" descr="http://danchua.eu/typo3temp/pics/19c8685212.jpg">
            <a:extLst>
              <a:ext uri="{FF2B5EF4-FFF2-40B4-BE49-F238E27FC236}">
                <a16:creationId xmlns:a16="http://schemas.microsoft.com/office/drawing/2014/main" id="{2B19DFA5-6F69-4186-B08E-53C551BDC3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7350" y="3352800"/>
            <a:ext cx="464978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8" name="Picture 8" descr="http://du-lich.chudu24.com/f/d/090309/thanh-nha-mac0.jpg">
            <a:extLst>
              <a:ext uri="{FF2B5EF4-FFF2-40B4-BE49-F238E27FC236}">
                <a16:creationId xmlns:a16="http://schemas.microsoft.com/office/drawing/2014/main" id="{9C6D1E02-BB69-4F1D-BD2E-9E2DF5B2B2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483350" y="3352800"/>
            <a:ext cx="4071938" cy="304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7650"/>
                                        </p:tgtEl>
                                        <p:attrNameLst>
                                          <p:attrName>style.visibility</p:attrName>
                                        </p:attrNameLst>
                                      </p:cBhvr>
                                      <p:to>
                                        <p:strVal val="visible"/>
                                      </p:to>
                                    </p:set>
                                    <p:animEffect transition="in" filter="fade">
                                      <p:cBhvr>
                                        <p:cTn id="7" dur="500"/>
                                        <p:tgtEl>
                                          <p:spTgt spid="27650"/>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500"/>
                                        <p:tgtEl>
                                          <p:spTgt spid="4"/>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7651"/>
                                        </p:tgtEl>
                                        <p:attrNameLst>
                                          <p:attrName>style.visibility</p:attrName>
                                        </p:attrNameLst>
                                      </p:cBhvr>
                                      <p:to>
                                        <p:strVal val="visible"/>
                                      </p:to>
                                    </p:set>
                                    <p:animEffect transition="in" filter="fade">
                                      <p:cBhvr>
                                        <p:cTn id="15" dur="500"/>
                                        <p:tgtEl>
                                          <p:spTgt spid="276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p:bldP spid="27651" grpId="0"/>
      <p:bldP spid="4" grpId="0" animBg="1"/>
    </p:bld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1">
            <a:extLst>
              <a:ext uri="{FF2B5EF4-FFF2-40B4-BE49-F238E27FC236}">
                <a16:creationId xmlns:a16="http://schemas.microsoft.com/office/drawing/2014/main" id="{58BB5CD1-CA6D-42D9-A957-507D16BC6CC2}"/>
              </a:ext>
            </a:extLst>
          </p:cNvPr>
          <p:cNvSpPr>
            <a:spLocks noChangeArrowheads="1"/>
          </p:cNvSpPr>
          <p:nvPr/>
        </p:nvSpPr>
        <p:spPr bwMode="auto">
          <a:xfrm>
            <a:off x="970815" y="322496"/>
            <a:ext cx="10250370"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lvl="0">
              <a:buNone/>
            </a:pPr>
            <a:r>
              <a:rPr lang="vi-VN" sz="3600" b="1" dirty="0">
                <a:solidFill>
                  <a:srgbClr val="C00000"/>
                </a:solidFill>
              </a:rPr>
              <a:t>3.2. Triều Lê Trung Hưng và cục diện Nam - Bắc triều</a:t>
            </a:r>
            <a:endParaRPr lang="en-US" sz="3600" dirty="0">
              <a:solidFill>
                <a:srgbClr val="C00000"/>
              </a:solidFill>
            </a:endParaRPr>
          </a:p>
        </p:txBody>
      </p:sp>
      <p:sp>
        <p:nvSpPr>
          <p:cNvPr id="29699" name="Rectangle 1">
            <a:extLst>
              <a:ext uri="{FF2B5EF4-FFF2-40B4-BE49-F238E27FC236}">
                <a16:creationId xmlns:a16="http://schemas.microsoft.com/office/drawing/2014/main" id="{49945D5D-0D2A-4A02-8A10-115C54589F10}"/>
              </a:ext>
            </a:extLst>
          </p:cNvPr>
          <p:cNvSpPr>
            <a:spLocks noChangeArrowheads="1"/>
          </p:cNvSpPr>
          <p:nvPr/>
        </p:nvSpPr>
        <p:spPr bwMode="auto">
          <a:xfrm>
            <a:off x="1085850" y="1790700"/>
            <a:ext cx="10668000" cy="4524315"/>
          </a:xfrm>
          <a:prstGeom prst="rect">
            <a:avLst/>
          </a:prstGeom>
          <a:noFill/>
          <a:ln w="28575">
            <a:solidFill>
              <a:srgbClr val="C0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457200" indent="-457200" algn="just" eaLnBrk="1" hangingPunct="1">
              <a:spcBef>
                <a:spcPct val="0"/>
              </a:spcBef>
              <a:buFont typeface="Wingdings" panose="05000000000000000000" pitchFamily="2" charset="2"/>
              <a:buChar char="Ø"/>
            </a:pPr>
            <a:r>
              <a:rPr lang="vi-VN" dirty="0">
                <a:effectLst/>
                <a:latin typeface="Times New Roman" panose="02020603050405020304" pitchFamily="18" charset="0"/>
                <a:ea typeface="Calibri" panose="020F0502020204030204" pitchFamily="34" charset="0"/>
              </a:rPr>
              <a:t> </a:t>
            </a:r>
            <a:r>
              <a:rPr lang="vi-VN" dirty="0">
                <a:effectLst/>
                <a:latin typeface="+mn-lt"/>
                <a:ea typeface="Calibri" panose="020F0502020204030204" pitchFamily="34" charset="0"/>
              </a:rPr>
              <a:t>Nhà Mạc thành lập và giữ nguyên bộ máy nhà nước thời Lê.</a:t>
            </a:r>
            <a:endParaRPr lang="en-US" altLang="en-US" dirty="0">
              <a:solidFill>
                <a:srgbClr val="0000CC"/>
              </a:solidFill>
              <a:latin typeface="+mn-lt"/>
              <a:cs typeface="Times New Roman" panose="02020603050405020304" pitchFamily="18" charset="0"/>
            </a:endParaRPr>
          </a:p>
          <a:p>
            <a:pPr marL="457200" indent="-457200" algn="just" eaLnBrk="1" hangingPunct="1">
              <a:spcBef>
                <a:spcPct val="0"/>
              </a:spcBef>
              <a:buFont typeface="Wingdings" panose="05000000000000000000" pitchFamily="2" charset="2"/>
              <a:buChar char="Ø"/>
            </a:pPr>
            <a:r>
              <a:rPr lang="en-US" altLang="en-US" dirty="0" err="1">
                <a:solidFill>
                  <a:srgbClr val="0000CC"/>
                </a:solidFill>
                <a:latin typeface="+mn-lt"/>
                <a:cs typeface="Times New Roman" panose="02020603050405020304" pitchFamily="18" charset="0"/>
              </a:rPr>
              <a:t>Năm</a:t>
            </a:r>
            <a:r>
              <a:rPr lang="en-US" altLang="en-US" dirty="0">
                <a:solidFill>
                  <a:srgbClr val="0000CC"/>
                </a:solidFill>
                <a:latin typeface="+mn-lt"/>
                <a:cs typeface="Times New Roman" panose="02020603050405020304" pitchFamily="18" charset="0"/>
              </a:rPr>
              <a:t> 1533, </a:t>
            </a:r>
            <a:r>
              <a:rPr lang="en-US" altLang="en-US" dirty="0" err="1">
                <a:solidFill>
                  <a:srgbClr val="0000CC"/>
                </a:solidFill>
                <a:latin typeface="+mn-lt"/>
                <a:cs typeface="Times New Roman" panose="02020603050405020304" pitchFamily="18" charset="0"/>
              </a:rPr>
              <a:t>Nguyễn</a:t>
            </a:r>
            <a:r>
              <a:rPr lang="en-US" altLang="en-US" dirty="0">
                <a:solidFill>
                  <a:srgbClr val="0000CC"/>
                </a:solidFill>
                <a:latin typeface="+mn-lt"/>
                <a:cs typeface="Times New Roman" panose="02020603050405020304" pitchFamily="18" charset="0"/>
              </a:rPr>
              <a:t> Kim </a:t>
            </a:r>
            <a:r>
              <a:rPr lang="en-US" altLang="en-US" dirty="0" err="1">
                <a:solidFill>
                  <a:srgbClr val="0000CC"/>
                </a:solidFill>
                <a:latin typeface="+mn-lt"/>
                <a:cs typeface="Times New Roman" panose="02020603050405020304" pitchFamily="18" charset="0"/>
              </a:rPr>
              <a:t>đưa</a:t>
            </a:r>
            <a:r>
              <a:rPr lang="en-US" altLang="en-US" dirty="0">
                <a:solidFill>
                  <a:srgbClr val="0000CC"/>
                </a:solidFill>
                <a:latin typeface="+mn-lt"/>
                <a:cs typeface="Times New Roman" panose="02020603050405020304" pitchFamily="18" charset="0"/>
              </a:rPr>
              <a:t> Lê </a:t>
            </a:r>
            <a:r>
              <a:rPr lang="en-US" altLang="en-US" dirty="0" err="1">
                <a:solidFill>
                  <a:srgbClr val="0000CC"/>
                </a:solidFill>
                <a:latin typeface="+mn-lt"/>
                <a:cs typeface="Times New Roman" panose="02020603050405020304" pitchFamily="18" charset="0"/>
              </a:rPr>
              <a:t>Duy</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Ninh</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làm</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vua</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lập</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lại</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triều</a:t>
            </a:r>
            <a:r>
              <a:rPr lang="en-US" altLang="en-US" dirty="0">
                <a:solidFill>
                  <a:srgbClr val="0000CC"/>
                </a:solidFill>
                <a:latin typeface="+mn-lt"/>
                <a:cs typeface="Times New Roman" panose="02020603050405020304" pitchFamily="18" charset="0"/>
              </a:rPr>
              <a:t> Lê (Lê </a:t>
            </a:r>
            <a:r>
              <a:rPr lang="en-US" altLang="en-US" dirty="0" err="1">
                <a:solidFill>
                  <a:srgbClr val="0000CC"/>
                </a:solidFill>
                <a:latin typeface="+mn-lt"/>
                <a:cs typeface="Times New Roman" panose="02020603050405020304" pitchFamily="18" charset="0"/>
              </a:rPr>
              <a:t>Trung</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hưng</a:t>
            </a:r>
            <a:r>
              <a:rPr lang="en-US" altLang="en-US" dirty="0">
                <a:solidFill>
                  <a:srgbClr val="0000CC"/>
                </a:solidFill>
                <a:latin typeface="+mn-lt"/>
                <a:cs typeface="Times New Roman" panose="02020603050405020304" pitchFamily="18" charset="0"/>
              </a:rPr>
              <a:t> (1533 - 1789). </a:t>
            </a:r>
            <a:r>
              <a:rPr lang="en-US" altLang="en-US" dirty="0" err="1">
                <a:solidFill>
                  <a:srgbClr val="0000CC"/>
                </a:solidFill>
                <a:latin typeface="+mn-lt"/>
                <a:cs typeface="Times New Roman" panose="02020603050405020304" pitchFamily="18" charset="0"/>
              </a:rPr>
              <a:t>Nguyễn</a:t>
            </a:r>
            <a:r>
              <a:rPr lang="en-US" altLang="en-US" dirty="0">
                <a:solidFill>
                  <a:srgbClr val="0000CC"/>
                </a:solidFill>
                <a:latin typeface="+mn-lt"/>
                <a:cs typeface="Times New Roman" panose="02020603050405020304" pitchFamily="18" charset="0"/>
              </a:rPr>
              <a:t> Kim </a:t>
            </a:r>
            <a:r>
              <a:rPr lang="en-US" altLang="en-US" dirty="0" err="1">
                <a:solidFill>
                  <a:srgbClr val="0000CC"/>
                </a:solidFill>
                <a:latin typeface="+mn-lt"/>
                <a:cs typeface="Times New Roman" panose="02020603050405020304" pitchFamily="18" charset="0"/>
              </a:rPr>
              <a:t>tập</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hợp</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cựu</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thần</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nhà</a:t>
            </a:r>
            <a:r>
              <a:rPr lang="en-US" altLang="en-US" dirty="0">
                <a:solidFill>
                  <a:srgbClr val="0000CC"/>
                </a:solidFill>
                <a:latin typeface="+mn-lt"/>
                <a:cs typeface="Times New Roman" panose="02020603050405020304" pitchFamily="18" charset="0"/>
              </a:rPr>
              <a:t> Lê </a:t>
            </a:r>
            <a:r>
              <a:rPr lang="en-US" altLang="en-US" dirty="0" err="1">
                <a:solidFill>
                  <a:srgbClr val="0000CC"/>
                </a:solidFill>
                <a:latin typeface="+mn-lt"/>
                <a:cs typeface="Times New Roman" panose="02020603050405020304" pitchFamily="18" charset="0"/>
              </a:rPr>
              <a:t>chống</a:t>
            </a:r>
            <a:r>
              <a:rPr lang="en-US" altLang="en-US" dirty="0">
                <a:solidFill>
                  <a:srgbClr val="0000CC"/>
                </a:solidFill>
                <a:latin typeface="+mn-lt"/>
                <a:cs typeface="Times New Roman" panose="02020603050405020304" pitchFamily="18" charset="0"/>
              </a:rPr>
              <a:t> </a:t>
            </a:r>
            <a:r>
              <a:rPr lang="en-US" altLang="en-US" dirty="0" err="1">
                <a:solidFill>
                  <a:srgbClr val="0000CC"/>
                </a:solidFill>
                <a:latin typeface="+mn-lt"/>
                <a:cs typeface="Times New Roman" panose="02020603050405020304" pitchFamily="18" charset="0"/>
              </a:rPr>
              <a:t>Mạc</a:t>
            </a:r>
            <a:endParaRPr lang="en-US" altLang="en-US" dirty="0">
              <a:solidFill>
                <a:srgbClr val="0000CC"/>
              </a:solidFill>
              <a:latin typeface="+mn-lt"/>
              <a:cs typeface="Times New Roman" panose="02020603050405020304" pitchFamily="18" charset="0"/>
            </a:endParaRPr>
          </a:p>
          <a:p>
            <a:pPr marL="457200" indent="-457200" algn="just" eaLnBrk="1" hangingPunct="1">
              <a:spcBef>
                <a:spcPct val="0"/>
              </a:spcBef>
              <a:buFont typeface="Wingdings" panose="05000000000000000000" pitchFamily="2" charset="2"/>
              <a:buChar char="Ø"/>
            </a:pPr>
            <a:r>
              <a:rPr lang="vi-VN" dirty="0">
                <a:effectLst/>
                <a:latin typeface="+mn-lt"/>
                <a:ea typeface="Calibri" panose="020F0502020204030204" pitchFamily="34" charset="0"/>
              </a:rPr>
              <a:t>Đất nước Đại Việt tạm chia cắt thành 2 miền dưới sự thống trị của hai triều đại: Mạc (Bắc triều) và Lê (Nam triều).</a:t>
            </a:r>
            <a:endParaRPr lang="en-US" dirty="0">
              <a:solidFill>
                <a:srgbClr val="0000CC"/>
              </a:solidFill>
              <a:effectLst/>
              <a:latin typeface="+mn-lt"/>
              <a:ea typeface="Calibri" panose="020F0502020204030204" pitchFamily="34" charset="0"/>
              <a:cs typeface="Times New Roman" panose="02020603050405020304" pitchFamily="18" charset="0"/>
            </a:endParaRPr>
          </a:p>
          <a:p>
            <a:pPr marL="457200" indent="-457200" algn="just" eaLnBrk="1" hangingPunct="1">
              <a:spcBef>
                <a:spcPct val="0"/>
              </a:spcBef>
              <a:buFont typeface="Wingdings" panose="05000000000000000000" pitchFamily="2" charset="2"/>
              <a:buChar char="Ø"/>
            </a:pPr>
            <a:r>
              <a:rPr lang="vi-VN" dirty="0">
                <a:effectLst/>
                <a:latin typeface="+mn-lt"/>
                <a:ea typeface="Calibri" panose="020F0502020204030204" pitchFamily="34" charset="0"/>
              </a:rPr>
              <a:t>Năm 1592, nhà Mạc suy yếu và rơi vào tay họ Trịnh. </a:t>
            </a:r>
            <a:endParaRPr lang="en-US" dirty="0">
              <a:effectLst/>
              <a:latin typeface="+mn-lt"/>
              <a:ea typeface="Calibri" panose="020F0502020204030204" pitchFamily="34" charset="0"/>
            </a:endParaRPr>
          </a:p>
        </p:txBody>
      </p:sp>
      <p:sp>
        <p:nvSpPr>
          <p:cNvPr id="7" name="AutoShape 3">
            <a:extLst>
              <a:ext uri="{FF2B5EF4-FFF2-40B4-BE49-F238E27FC236}">
                <a16:creationId xmlns:a16="http://schemas.microsoft.com/office/drawing/2014/main" id="{D06027FD-E91D-4A65-ABAB-DEA2BE91C4D8}"/>
              </a:ext>
            </a:extLst>
          </p:cNvPr>
          <p:cNvSpPr>
            <a:spLocks noChangeAspect="1" noChangeArrowheads="1"/>
          </p:cNvSpPr>
          <p:nvPr/>
        </p:nvSpPr>
        <p:spPr bwMode="auto">
          <a:xfrm>
            <a:off x="2151063" y="1295400"/>
            <a:ext cx="8001000" cy="8413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a:extLst>
              <a:ext uri="{FF2B5EF4-FFF2-40B4-BE49-F238E27FC236}">
                <a16:creationId xmlns:a16="http://schemas.microsoft.com/office/drawing/2014/main" id="{8399C98C-117F-47F5-97F3-DC479DE83A37}"/>
              </a:ext>
            </a:extLst>
          </p:cNvPr>
          <p:cNvSpPr>
            <a:spLocks noChangeArrowheads="1"/>
          </p:cNvSpPr>
          <p:nvPr/>
        </p:nvSpPr>
        <p:spPr bwMode="auto">
          <a:xfrm>
            <a:off x="676275" y="674400"/>
            <a:ext cx="10437813" cy="5509200"/>
          </a:xfrm>
          <a:prstGeom prst="rect">
            <a:avLst/>
          </a:prstGeom>
          <a:noFill/>
          <a:ln w="19050">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a:spcBef>
                <a:spcPct val="0"/>
              </a:spcBef>
              <a:buFont typeface="Wingdings" panose="05000000000000000000" pitchFamily="2" charset="2"/>
              <a:buChar char="Ø"/>
            </a:pPr>
            <a:r>
              <a:rPr lang="vi-VN" sz="4400" dirty="0">
                <a:effectLst/>
                <a:latin typeface="+mn-lt"/>
                <a:ea typeface="Calibri" panose="020F0502020204030204" pitchFamily="34" charset="0"/>
              </a:rPr>
              <a:t>Cuộc nội chiến Nam - Bắc triều kéo dài gẩn 50 năm và gần 40 trận chiến lớn nhỏ</a:t>
            </a:r>
            <a:r>
              <a:rPr lang="en-US" sz="4400" dirty="0">
                <a:effectLst/>
                <a:latin typeface="+mn-lt"/>
                <a:ea typeface="Calibri" panose="020F0502020204030204" pitchFamily="34" charset="0"/>
              </a:rPr>
              <a:t>.</a:t>
            </a:r>
            <a:r>
              <a:rPr lang="vi-VN" sz="4400" dirty="0">
                <a:effectLst/>
                <a:latin typeface="+mn-lt"/>
                <a:ea typeface="Calibri" panose="020F0502020204030204" pitchFamily="34" charset="0"/>
              </a:rPr>
              <a:t> </a:t>
            </a:r>
            <a:endParaRPr lang="en-US" altLang="en-US" sz="4400" dirty="0">
              <a:solidFill>
                <a:srgbClr val="0000CC"/>
              </a:solidFill>
              <a:latin typeface="+mn-lt"/>
              <a:cs typeface="Times New Roman" panose="02020603050405020304" pitchFamily="18" charset="0"/>
            </a:endParaRPr>
          </a:p>
          <a:p>
            <a:pPr marL="571500" indent="-571500" algn="just" eaLnBrk="1" hangingPunct="1">
              <a:spcBef>
                <a:spcPct val="0"/>
              </a:spcBef>
              <a:buFont typeface="Wingdings" panose="05000000000000000000" pitchFamily="2" charset="2"/>
              <a:buChar char="Ø"/>
            </a:pPr>
            <a:r>
              <a:rPr lang="en-US" altLang="en-US" sz="4400" dirty="0" err="1">
                <a:solidFill>
                  <a:srgbClr val="003300"/>
                </a:solidFill>
                <a:latin typeface="Times New Roman" panose="02020603050405020304" pitchFamily="18" charset="0"/>
                <a:cs typeface="Times New Roman" panose="02020603050405020304" pitchFamily="18" charset="0"/>
              </a:rPr>
              <a:t>Năm</a:t>
            </a:r>
            <a:r>
              <a:rPr lang="en-US" altLang="en-US" sz="4400" dirty="0">
                <a:solidFill>
                  <a:srgbClr val="003300"/>
                </a:solidFill>
                <a:latin typeface="Times New Roman" panose="02020603050405020304" pitchFamily="18" charset="0"/>
                <a:cs typeface="Times New Roman" panose="02020603050405020304" pitchFamily="18" charset="0"/>
              </a:rPr>
              <a:t> 1592 </a:t>
            </a:r>
            <a:r>
              <a:rPr lang="en-US" altLang="en-US" sz="4400" dirty="0" err="1">
                <a:solidFill>
                  <a:srgbClr val="003300"/>
                </a:solidFill>
                <a:latin typeface="Times New Roman" panose="02020603050405020304" pitchFamily="18" charset="0"/>
                <a:cs typeface="Times New Roman" panose="02020603050405020304" pitchFamily="18" charset="0"/>
              </a:rPr>
              <a:t>nhà</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Mạc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suy</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sụp</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quân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Trịnh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chiếm</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được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Thăng</a:t>
            </a:r>
            <a:r>
              <a:rPr lang="en-US" altLang="en-US" sz="4400" dirty="0">
                <a:solidFill>
                  <a:srgbClr val="003300"/>
                </a:solidFill>
                <a:latin typeface="Times New Roman" panose="02020603050405020304" pitchFamily="18" charset="0"/>
                <a:cs typeface="Times New Roman" panose="02020603050405020304" pitchFamily="18" charset="0"/>
              </a:rPr>
              <a:t> Long. </a:t>
            </a:r>
            <a:r>
              <a:rPr lang="en-US" altLang="en-US" sz="4400" dirty="0" err="1">
                <a:solidFill>
                  <a:srgbClr val="003300"/>
                </a:solidFill>
                <a:latin typeface="Times New Roman" panose="02020603050405020304" pitchFamily="18" charset="0"/>
                <a:cs typeface="Times New Roman" panose="02020603050405020304" pitchFamily="18" charset="0"/>
              </a:rPr>
              <a:t>Cục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diện</a:t>
            </a:r>
            <a:r>
              <a:rPr lang="en-US" altLang="en-US" sz="4400" dirty="0">
                <a:solidFill>
                  <a:srgbClr val="003300"/>
                </a:solidFill>
                <a:latin typeface="Times New Roman" panose="02020603050405020304" pitchFamily="18" charset="0"/>
                <a:cs typeface="Times New Roman" panose="02020603050405020304" pitchFamily="18" charset="0"/>
              </a:rPr>
              <a:t> Nam-</a:t>
            </a:r>
            <a:r>
              <a:rPr lang="en-US" altLang="en-US" sz="4400" dirty="0" err="1">
                <a:solidFill>
                  <a:srgbClr val="003300"/>
                </a:solidFill>
                <a:latin typeface="Times New Roman" panose="02020603050405020304" pitchFamily="18" charset="0"/>
                <a:cs typeface="Times New Roman" panose="02020603050405020304" pitchFamily="18" charset="0"/>
              </a:rPr>
              <a:t>Bắc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triều</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cơ</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bản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kết</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thúc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Trịnh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Tùng</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xưng</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vương</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hình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thành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cục</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diện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một</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chế</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độ</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hai</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chính</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quyền</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vua</a:t>
            </a:r>
            <a:r>
              <a:rPr lang="en-US" altLang="en-US" sz="4400" dirty="0">
                <a:solidFill>
                  <a:srgbClr val="003300"/>
                </a:solidFill>
                <a:latin typeface="Times New Roman" panose="02020603050405020304" pitchFamily="18" charset="0"/>
                <a:cs typeface="Times New Roman" panose="02020603050405020304" pitchFamily="18" charset="0"/>
              </a:rPr>
              <a:t> Lê - </a:t>
            </a:r>
            <a:r>
              <a:rPr lang="en-US" altLang="en-US" sz="4400" dirty="0" err="1">
                <a:solidFill>
                  <a:srgbClr val="003300"/>
                </a:solidFill>
                <a:latin typeface="Times New Roman" panose="02020603050405020304" pitchFamily="18" charset="0"/>
                <a:cs typeface="Times New Roman" panose="02020603050405020304" pitchFamily="18" charset="0"/>
              </a:rPr>
              <a:t>chúa</a:t>
            </a:r>
            <a:r>
              <a:rPr lang="en-US" altLang="en-US" sz="4400" dirty="0">
                <a:solidFill>
                  <a:srgbClr val="003300"/>
                </a:solidFill>
                <a:latin typeface="Times New Roman" panose="02020603050405020304" pitchFamily="18" charset="0"/>
                <a:cs typeface="Times New Roman" panose="02020603050405020304" pitchFamily="18" charset="0"/>
              </a:rPr>
              <a:t> </a:t>
            </a:r>
            <a:r>
              <a:rPr lang="en-US" altLang="en-US" sz="4400" dirty="0" err="1">
                <a:solidFill>
                  <a:srgbClr val="003300"/>
                </a:solidFill>
                <a:latin typeface="Times New Roman" panose="02020603050405020304" pitchFamily="18" charset="0"/>
                <a:cs typeface="Times New Roman" panose="02020603050405020304" pitchFamily="18" charset="0"/>
              </a:rPr>
              <a:t>Trịnh</a:t>
            </a:r>
            <a:r>
              <a:rPr lang="en-US" altLang="en-US" sz="4400" dirty="0">
                <a:solidFill>
                  <a:srgbClr val="003300"/>
                </a:solidFill>
                <a:latin typeface="Times New Roman" panose="02020603050405020304" pitchFamily="18" charset="0"/>
                <a:cs typeface="Times New Roman" panose="02020603050405020304" pitchFamily="18" charset="0"/>
              </a:rPr>
              <a:t>).</a:t>
            </a:r>
          </a:p>
        </p:txBody>
      </p:sp>
    </p:spTree>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3">
            <a:extLst>
              <a:ext uri="{FF2B5EF4-FFF2-40B4-BE49-F238E27FC236}">
                <a16:creationId xmlns:a16="http://schemas.microsoft.com/office/drawing/2014/main" id="{BDD34996-BD6A-46EA-AD3A-0F99E158618A}"/>
              </a:ext>
            </a:extLst>
          </p:cNvPr>
          <p:cNvSpPr>
            <a:spLocks noChangeArrowheads="1"/>
          </p:cNvSpPr>
          <p:nvPr/>
        </p:nvSpPr>
        <p:spPr bwMode="auto">
          <a:xfrm>
            <a:off x="2209800" y="228600"/>
            <a:ext cx="8229600" cy="7694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4400" b="1" dirty="0">
                <a:solidFill>
                  <a:srgbClr val="FF0000"/>
                </a:solidFill>
                <a:latin typeface="Times New Roman" panose="02020603050405020304" pitchFamily="18" charset="0"/>
                <a:cs typeface="Times New Roman" panose="02020603050405020304" pitchFamily="18" charset="0"/>
              </a:rPr>
              <a:t>3.3. </a:t>
            </a:r>
            <a:r>
              <a:rPr lang="en-US" altLang="en-US" sz="4400" b="1" dirty="0" err="1">
                <a:solidFill>
                  <a:srgbClr val="FF0000"/>
                </a:solidFill>
                <a:latin typeface="Times New Roman" panose="02020603050405020304" pitchFamily="18" charset="0"/>
                <a:cs typeface="Times New Roman" panose="02020603050405020304" pitchFamily="18" charset="0"/>
              </a:rPr>
              <a:t>Trịnh</a:t>
            </a:r>
            <a:r>
              <a:rPr lang="en-US" altLang="en-US" sz="4400" b="1" dirty="0">
                <a:solidFill>
                  <a:srgbClr val="FF0000"/>
                </a:solidFill>
                <a:latin typeface="Times New Roman" panose="02020603050405020304" pitchFamily="18" charset="0"/>
                <a:cs typeface="Times New Roman" panose="02020603050405020304" pitchFamily="18" charset="0"/>
              </a:rPr>
              <a:t> - </a:t>
            </a:r>
            <a:r>
              <a:rPr lang="en-US" altLang="en-US" sz="4400" b="1" dirty="0" err="1">
                <a:solidFill>
                  <a:srgbClr val="FF0000"/>
                </a:solidFill>
                <a:latin typeface="Times New Roman" panose="02020603050405020304" pitchFamily="18" charset="0"/>
                <a:cs typeface="Times New Roman" panose="02020603050405020304" pitchFamily="18" charset="0"/>
              </a:rPr>
              <a:t>Nguyễn</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phân</a:t>
            </a:r>
            <a:r>
              <a:rPr lang="en-US" altLang="en-US" sz="4400" b="1" dirty="0">
                <a:solidFill>
                  <a:srgbClr val="FF0000"/>
                </a:solidFill>
                <a:latin typeface="Times New Roman" panose="02020603050405020304" pitchFamily="18" charset="0"/>
                <a:cs typeface="Times New Roman" panose="02020603050405020304" pitchFamily="18" charset="0"/>
              </a:rPr>
              <a:t> </a:t>
            </a:r>
            <a:r>
              <a:rPr lang="en-US" altLang="en-US" sz="4400" b="1" dirty="0" err="1">
                <a:solidFill>
                  <a:srgbClr val="FF0000"/>
                </a:solidFill>
                <a:latin typeface="Times New Roman" panose="02020603050405020304" pitchFamily="18" charset="0"/>
                <a:cs typeface="Times New Roman" panose="02020603050405020304" pitchFamily="18" charset="0"/>
              </a:rPr>
              <a:t>tranh</a:t>
            </a:r>
            <a:endParaRPr lang="en-US" altLang="en-US" sz="4400" dirty="0">
              <a:solidFill>
                <a:srgbClr val="FF0000"/>
              </a:solidFill>
              <a:latin typeface="Times New Roman" panose="02020603050405020304" pitchFamily="18" charset="0"/>
              <a:cs typeface="Times New Roman" panose="02020603050405020304" pitchFamily="18" charset="0"/>
            </a:endParaRPr>
          </a:p>
        </p:txBody>
      </p:sp>
      <p:sp>
        <p:nvSpPr>
          <p:cNvPr id="31747" name="Rectangle 1">
            <a:extLst>
              <a:ext uri="{FF2B5EF4-FFF2-40B4-BE49-F238E27FC236}">
                <a16:creationId xmlns:a16="http://schemas.microsoft.com/office/drawing/2014/main" id="{FBAB676B-49EC-48E6-93CE-E3A54450771A}"/>
              </a:ext>
            </a:extLst>
          </p:cNvPr>
          <p:cNvSpPr>
            <a:spLocks noChangeArrowheads="1"/>
          </p:cNvSpPr>
          <p:nvPr/>
        </p:nvSpPr>
        <p:spPr bwMode="auto">
          <a:xfrm>
            <a:off x="1352550" y="1688602"/>
            <a:ext cx="9944100" cy="41549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 typeface="Wingdings" panose="05000000000000000000" pitchFamily="2" charset="2"/>
              <a:buChar char="Ø"/>
            </a:pPr>
            <a:r>
              <a:rPr lang="vi-VN" altLang="en-US" sz="4400" dirty="0">
                <a:solidFill>
                  <a:srgbClr val="0000CC"/>
                </a:solidFill>
                <a:latin typeface="Times New Roman" panose="02020603050405020304" pitchFamily="18" charset="0"/>
                <a:cs typeface="Times New Roman" panose="02020603050405020304" pitchFamily="18" charset="0"/>
              </a:rPr>
              <a:t>Năm 1545, Nguyễn Kim bị sát hại, con rể là Trịnh Kiểm lên thay. Để nắm trọn binh quyền, Trịnh Kiểm đầu độc giết con cả của Nguyễn Kim là Nguyễn Uông. </a:t>
            </a:r>
            <a:r>
              <a:rPr lang="en-US" altLang="en-US" sz="4400" dirty="0" err="1">
                <a:solidFill>
                  <a:srgbClr val="0000CC"/>
                </a:solidFill>
                <a:latin typeface="Times New Roman" panose="02020603050405020304" pitchFamily="18" charset="0"/>
                <a:cs typeface="Times New Roman" panose="02020603050405020304" pitchFamily="18" charset="0"/>
              </a:rPr>
              <a:t>Nguyễn</a:t>
            </a:r>
            <a:r>
              <a:rPr lang="en-US" altLang="en-US" sz="4400" dirty="0">
                <a:solidFill>
                  <a:srgbClr val="0000CC"/>
                </a:solidFill>
                <a:latin typeface="Times New Roman" panose="02020603050405020304" pitchFamily="18" charset="0"/>
                <a:cs typeface="Times New Roman" panose="02020603050405020304" pitchFamily="18" charset="0"/>
              </a:rPr>
              <a:t>  </a:t>
            </a:r>
            <a:r>
              <a:rPr lang="vi-VN" altLang="en-US" sz="4400" dirty="0">
                <a:solidFill>
                  <a:srgbClr val="0000CC"/>
                </a:solidFill>
                <a:latin typeface="Times New Roman" panose="02020603050405020304" pitchFamily="18" charset="0"/>
                <a:cs typeface="Times New Roman" panose="02020603050405020304" pitchFamily="18" charset="0"/>
              </a:rPr>
              <a:t>Hoàng lo sợ xin vào trấn thủ Thuận Hóa. </a:t>
            </a:r>
          </a:p>
        </p:txBody>
      </p:sp>
      <p:sp>
        <p:nvSpPr>
          <p:cNvPr id="4" name="AutoShape 3">
            <a:extLst>
              <a:ext uri="{FF2B5EF4-FFF2-40B4-BE49-F238E27FC236}">
                <a16:creationId xmlns:a16="http://schemas.microsoft.com/office/drawing/2014/main" id="{0A5A86DD-53E3-4F7E-80C6-9B268DF43FDD}"/>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1.bp.blogspot.com/_VKnT_69MOXo/SsFwsPZ9FrI/AAAAAAAAThc/7Z2W8cLR6bY/s400/%C4%90%C3%A0ng+Ngo%C3%A0i-%C4%90%C3%A0ng+Trong.gif">
            <a:extLst>
              <a:ext uri="{FF2B5EF4-FFF2-40B4-BE49-F238E27FC236}">
                <a16:creationId xmlns:a16="http://schemas.microsoft.com/office/drawing/2014/main" id="{859BF557-BD65-427B-804D-1528F8B5ABC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 y="350839"/>
            <a:ext cx="4257675" cy="6550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1" name="Rectangle 2">
            <a:extLst>
              <a:ext uri="{FF2B5EF4-FFF2-40B4-BE49-F238E27FC236}">
                <a16:creationId xmlns:a16="http://schemas.microsoft.com/office/drawing/2014/main" id="{C451B52B-9496-4FBB-AA1C-856760378446}"/>
              </a:ext>
            </a:extLst>
          </p:cNvPr>
          <p:cNvSpPr>
            <a:spLocks noChangeArrowheads="1"/>
          </p:cNvSpPr>
          <p:nvPr/>
        </p:nvSpPr>
        <p:spPr bwMode="auto">
          <a:xfrm>
            <a:off x="4968878" y="350839"/>
            <a:ext cx="5930900" cy="5632311"/>
          </a:xfrm>
          <a:prstGeom prst="rect">
            <a:avLst/>
          </a:prstGeom>
          <a:noFill/>
          <a:ln w="19050">
            <a:solidFill>
              <a:srgbClr val="0000CC"/>
            </a:solidFill>
            <a:miter lim="800000"/>
            <a:headEnd/>
            <a:tailEnd/>
          </a:ln>
          <a:extLst>
            <a:ext uri="{909E8E84-426E-40DD-AFC4-6F175D3DCCD1}">
              <a14:hiddenFill xmlns:a14="http://schemas.microsoft.com/office/drawing/2010/main">
                <a:solidFill>
                  <a:srgbClr val="FFFFFF"/>
                </a:solidFill>
              </a14:hiddenFill>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marL="571500" indent="-571500" algn="just" eaLnBrk="1" hangingPunct="1">
              <a:spcBef>
                <a:spcPct val="0"/>
              </a:spcBef>
              <a:buFont typeface="Wingdings" panose="05000000000000000000" pitchFamily="2" charset="2"/>
              <a:buChar char="Ø"/>
            </a:pPr>
            <a:r>
              <a:rPr lang="vi-VN" altLang="en-US" sz="4000" dirty="0">
                <a:solidFill>
                  <a:srgbClr val="0000CC"/>
                </a:solidFill>
                <a:latin typeface="Times New Roman" panose="02020603050405020304" pitchFamily="18" charset="0"/>
                <a:cs typeface="Times New Roman" panose="02020603050405020304" pitchFamily="18" charset="0"/>
              </a:rPr>
              <a:t>Hai bên Trịnh-Nguyễn</a:t>
            </a:r>
            <a:r>
              <a:rPr lang="en-US" altLang="en-US" sz="4000" dirty="0">
                <a:solidFill>
                  <a:srgbClr val="0000CC"/>
                </a:solidFill>
                <a:latin typeface="Times New Roman" panose="02020603050405020304" pitchFamily="18" charset="0"/>
                <a:cs typeface="Times New Roman" panose="02020603050405020304" pitchFamily="18" charset="0"/>
              </a:rPr>
              <a:t> </a:t>
            </a:r>
            <a:r>
              <a:rPr lang="en-US" altLang="en-US" sz="4000" dirty="0" err="1">
                <a:solidFill>
                  <a:srgbClr val="0000CC"/>
                </a:solidFill>
                <a:latin typeface="Times New Roman" panose="02020603050405020304" pitchFamily="18" charset="0"/>
                <a:cs typeface="Times New Roman" panose="02020603050405020304" pitchFamily="18" charset="0"/>
              </a:rPr>
              <a:t>đánh</a:t>
            </a:r>
            <a:r>
              <a:rPr lang="en-US" altLang="en-US" sz="4000" dirty="0">
                <a:solidFill>
                  <a:srgbClr val="0000CC"/>
                </a:solidFill>
                <a:latin typeface="Times New Roman" panose="02020603050405020304" pitchFamily="18" charset="0"/>
                <a:cs typeface="Times New Roman" panose="02020603050405020304" pitchFamily="18" charset="0"/>
              </a:rPr>
              <a:t> </a:t>
            </a:r>
            <a:r>
              <a:rPr lang="en-US" altLang="en-US" sz="4000" dirty="0" err="1">
                <a:solidFill>
                  <a:srgbClr val="0000CC"/>
                </a:solidFill>
                <a:latin typeface="Times New Roman" panose="02020603050405020304" pitchFamily="18" charset="0"/>
                <a:cs typeface="Times New Roman" panose="02020603050405020304" pitchFamily="18" charset="0"/>
              </a:rPr>
              <a:t>nhau</a:t>
            </a:r>
            <a:r>
              <a:rPr lang="vi-VN" altLang="en-US" sz="4000" dirty="0">
                <a:solidFill>
                  <a:srgbClr val="0000CC"/>
                </a:solidFill>
                <a:latin typeface="Times New Roman" panose="02020603050405020304" pitchFamily="18" charset="0"/>
                <a:cs typeface="Times New Roman" panose="02020603050405020304" pitchFamily="18" charset="0"/>
              </a:rPr>
              <a:t> trong gần nửa thế kỷ từ 1627 đến 1672, hai bên đánh nhau 7 lầ</a:t>
            </a:r>
            <a:r>
              <a:rPr lang="en-US" altLang="en-US" sz="4000" dirty="0">
                <a:solidFill>
                  <a:srgbClr val="0000CC"/>
                </a:solidFill>
                <a:latin typeface="Times New Roman" panose="02020603050405020304" pitchFamily="18" charset="0"/>
                <a:cs typeface="Times New Roman" panose="02020603050405020304" pitchFamily="18" charset="0"/>
              </a:rPr>
              <a:t>n</a:t>
            </a:r>
            <a:r>
              <a:rPr lang="vi-VN" altLang="en-US" sz="4000" dirty="0">
                <a:solidFill>
                  <a:srgbClr val="0000CC"/>
                </a:solidFill>
                <a:latin typeface="Times New Roman" panose="02020603050405020304" pitchFamily="18" charset="0"/>
                <a:cs typeface="Times New Roman" panose="02020603050405020304" pitchFamily="18" charset="0"/>
              </a:rPr>
              <a:t> mà không có kết quả. Hai họ Trịnh, Nguyễn phải ngừng chiến, lấy sông Gianh</a:t>
            </a:r>
            <a:r>
              <a:rPr lang="en-US" altLang="en-US" sz="4000" dirty="0">
                <a:solidFill>
                  <a:srgbClr val="0000CC"/>
                </a:solidFill>
                <a:latin typeface="Times New Roman" panose="02020603050405020304" pitchFamily="18" charset="0"/>
                <a:cs typeface="Times New Roman" panose="02020603050405020304" pitchFamily="18" charset="0"/>
              </a:rPr>
              <a:t> </a:t>
            </a:r>
            <a:r>
              <a:rPr lang="en-US" altLang="en-US" sz="4000" dirty="0" err="1">
                <a:solidFill>
                  <a:srgbClr val="0000CC"/>
                </a:solidFill>
                <a:latin typeface="Times New Roman" panose="02020603050405020304" pitchFamily="18" charset="0"/>
                <a:cs typeface="Times New Roman" panose="02020603050405020304" pitchFamily="18" charset="0"/>
              </a:rPr>
              <a:t>làm</a:t>
            </a:r>
            <a:r>
              <a:rPr lang="en-US" altLang="en-US" sz="4000" dirty="0">
                <a:solidFill>
                  <a:srgbClr val="0000CC"/>
                </a:solidFill>
                <a:latin typeface="Times New Roman" panose="02020603050405020304" pitchFamily="18" charset="0"/>
                <a:cs typeface="Times New Roman" panose="02020603050405020304" pitchFamily="18" charset="0"/>
              </a:rPr>
              <a:t> </a:t>
            </a:r>
            <a:r>
              <a:rPr lang="vi-VN" altLang="en-US" sz="4000" dirty="0">
                <a:solidFill>
                  <a:srgbClr val="0000CC"/>
                </a:solidFill>
                <a:latin typeface="Times New Roman" panose="02020603050405020304" pitchFamily="18" charset="0"/>
                <a:cs typeface="Times New Roman" panose="02020603050405020304" pitchFamily="18" charset="0"/>
              </a:rPr>
              <a:t>giới tuyến hai miền.</a:t>
            </a:r>
          </a:p>
        </p:txBody>
      </p:sp>
    </p:spTree>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800099" y="275416"/>
            <a:ext cx="10906125" cy="604461"/>
          </a:xfrm>
          <a:prstGeom prst="rect">
            <a:avLst/>
          </a:prstGeom>
          <a:noFill/>
        </p:spPr>
        <p:txBody>
          <a:bodyPr wrap="square">
            <a:spAutoFit/>
          </a:bodyPr>
          <a:lstStyle/>
          <a:p>
            <a:pPr marL="0" marR="0" indent="274320" algn="ctr">
              <a:lnSpc>
                <a:spcPct val="130000"/>
              </a:lnSpc>
              <a:spcBef>
                <a:spcPts val="0"/>
              </a:spcBef>
              <a:spcAft>
                <a:spcPts val="0"/>
              </a:spcAft>
            </a:pPr>
            <a:r>
              <a:rPr lang="vi-VN" sz="2800" b="1" dirty="0">
                <a:solidFill>
                  <a:srgbClr val="FF0000"/>
                </a:solidFill>
                <a:effectLst/>
                <a:ea typeface="Calibri" panose="020F0502020204030204" pitchFamily="34" charset="0"/>
                <a:cs typeface="Times New Roman" panose="02020603050405020304" pitchFamily="18" charset="0"/>
              </a:rPr>
              <a:t>3.4. Sự nghiệp mở mang bờ cõi của họ Nguyễn ở Đàng Trong</a:t>
            </a:r>
            <a:endParaRPr lang="en-US" sz="2800" dirty="0">
              <a:solidFill>
                <a:srgbClr val="FF0000"/>
              </a:solidFill>
              <a:effectLst/>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3516006530"/>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4991283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32" dur="500"/>
                                        <p:tgtEl>
                                          <p:spTgt spid="5">
                                            <p:graphicEl>
                                              <a:dgm id="{3BE42EBA-6C7B-47D4-8098-BACE3AAFFB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37" dur="500"/>
                                        <p:tgtEl>
                                          <p:spTgt spid="5">
                                            <p:graphicEl>
                                              <a:dgm id="{7205E580-2474-450A-A5DE-2FCCF315917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42" dur="500"/>
                                        <p:tgtEl>
                                          <p:spTgt spid="5">
                                            <p:graphicEl>
                                              <a:dgm id="{EDF873C0-F43C-4015-945A-C2E82253A14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47" dur="500"/>
                                        <p:tgtEl>
                                          <p:spTgt spid="5">
                                            <p:graphicEl>
                                              <a:dgm id="{7C64A706-5D61-4099-993C-AD45655F21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790574" y="162852"/>
            <a:ext cx="10906125" cy="668645"/>
          </a:xfrm>
          <a:prstGeom prst="rect">
            <a:avLst/>
          </a:prstGeom>
          <a:noFill/>
        </p:spPr>
        <p:txBody>
          <a:bodyPr wrap="square">
            <a:spAutoFit/>
          </a:bodyPr>
          <a:lstStyle/>
          <a:p>
            <a:pPr marL="0" marR="0" indent="274320" algn="ctr">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3.5.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Khủng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hoảng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Đàng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Ngoài</a:t>
            </a:r>
            <a:endParaRPr lang="en-US" sz="3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3588689032"/>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85885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32" dur="500"/>
                                        <p:tgtEl>
                                          <p:spTgt spid="5">
                                            <p:graphicEl>
                                              <a:dgm id="{3BE42EBA-6C7B-47D4-8098-BACE3AAFFB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37" dur="500"/>
                                        <p:tgtEl>
                                          <p:spTgt spid="5">
                                            <p:graphicEl>
                                              <a:dgm id="{7205E580-2474-450A-A5DE-2FCCF315917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42" dur="500"/>
                                        <p:tgtEl>
                                          <p:spTgt spid="5">
                                            <p:graphicEl>
                                              <a:dgm id="{EDF873C0-F43C-4015-945A-C2E82253A14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47" dur="500"/>
                                        <p:tgtEl>
                                          <p:spTgt spid="5">
                                            <p:graphicEl>
                                              <a:dgm id="{7C64A706-5D61-4099-993C-AD45655F21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AEC2911-CC64-447F-8139-5FF0D2DF7AE6}"/>
              </a:ext>
            </a:extLst>
          </p:cNvPr>
          <p:cNvGraphicFramePr/>
          <p:nvPr>
            <p:extLst>
              <p:ext uri="{D42A27DB-BD31-4B8C-83A1-F6EECF244321}">
                <p14:modId xmlns:p14="http://schemas.microsoft.com/office/powerpoint/2010/main" val="2447916699"/>
              </p:ext>
            </p:extLst>
          </p:nvPr>
        </p:nvGraphicFramePr>
        <p:xfrm>
          <a:off x="355601" y="85724"/>
          <a:ext cx="7207250" cy="652462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77886124"/>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D1534AFC-116C-411D-A03D-7A6857F31303}"/>
              </a:ext>
            </a:extLst>
          </p:cNvPr>
          <p:cNvSpPr txBox="1"/>
          <p:nvPr/>
        </p:nvSpPr>
        <p:spPr>
          <a:xfrm>
            <a:off x="2057400" y="123825"/>
            <a:ext cx="7096126" cy="596574"/>
          </a:xfrm>
          <a:prstGeom prst="rect">
            <a:avLst/>
          </a:prstGeom>
          <a:noFill/>
        </p:spPr>
        <p:txBody>
          <a:bodyPr wrap="square">
            <a:spAutoFit/>
          </a:bodyPr>
          <a:lstStyle/>
          <a:p>
            <a:pPr marL="0" marR="0" indent="274320" algn="ctr">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3.6.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Khủng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hoảng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ở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Đàng</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Trong</a:t>
            </a:r>
            <a:endParaRPr lang="en-US" sz="28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8CCB9BE9-8457-427F-A719-6FEA30BB0B48}"/>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graphicFrame>
        <p:nvGraphicFramePr>
          <p:cNvPr id="5" name="Diagram 4">
            <a:extLst>
              <a:ext uri="{FF2B5EF4-FFF2-40B4-BE49-F238E27FC236}">
                <a16:creationId xmlns:a16="http://schemas.microsoft.com/office/drawing/2014/main" id="{77FF7B99-EEBD-4FFE-B460-268D1F7CCEC8}"/>
              </a:ext>
            </a:extLst>
          </p:cNvPr>
          <p:cNvGraphicFramePr/>
          <p:nvPr>
            <p:extLst>
              <p:ext uri="{D42A27DB-BD31-4B8C-83A1-F6EECF244321}">
                <p14:modId xmlns:p14="http://schemas.microsoft.com/office/powerpoint/2010/main" val="1381456286"/>
              </p:ext>
            </p:extLst>
          </p:nvPr>
        </p:nvGraphicFramePr>
        <p:xfrm>
          <a:off x="561975" y="1233088"/>
          <a:ext cx="11363325" cy="552966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023784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6CA07B0A-2460-4C2D-B19B-6F4D293E68F7}"/>
                                            </p:graphicEl>
                                          </p:spTgt>
                                        </p:tgtEl>
                                        <p:attrNameLst>
                                          <p:attrName>style.visibility</p:attrName>
                                        </p:attrNameLst>
                                      </p:cBhvr>
                                      <p:to>
                                        <p:strVal val="visible"/>
                                      </p:to>
                                    </p:set>
                                    <p:animEffect transition="in" filter="fade">
                                      <p:cBhvr>
                                        <p:cTn id="12" dur="500"/>
                                        <p:tgtEl>
                                          <p:spTgt spid="5">
                                            <p:graphicEl>
                                              <a:dgm id="{6CA07B0A-2460-4C2D-B19B-6F4D293E68F7}"/>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408A8B63-D06F-45EF-82C4-4982D0CEEAA7}"/>
                                            </p:graphicEl>
                                          </p:spTgt>
                                        </p:tgtEl>
                                        <p:attrNameLst>
                                          <p:attrName>style.visibility</p:attrName>
                                        </p:attrNameLst>
                                      </p:cBhvr>
                                      <p:to>
                                        <p:strVal val="visible"/>
                                      </p:to>
                                    </p:set>
                                    <p:animEffect transition="in" filter="fade">
                                      <p:cBhvr>
                                        <p:cTn id="17" dur="500"/>
                                        <p:tgtEl>
                                          <p:spTgt spid="5">
                                            <p:graphicEl>
                                              <a:dgm id="{408A8B63-D06F-45EF-82C4-4982D0CEEAA7}"/>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8E47A1D3-A3FF-4BD0-8C25-8A977819B8E2}"/>
                                            </p:graphicEl>
                                          </p:spTgt>
                                        </p:tgtEl>
                                        <p:attrNameLst>
                                          <p:attrName>style.visibility</p:attrName>
                                        </p:attrNameLst>
                                      </p:cBhvr>
                                      <p:to>
                                        <p:strVal val="visible"/>
                                      </p:to>
                                    </p:set>
                                    <p:animEffect transition="in" filter="fade">
                                      <p:cBhvr>
                                        <p:cTn id="22" dur="500"/>
                                        <p:tgtEl>
                                          <p:spTgt spid="5">
                                            <p:graphicEl>
                                              <a:dgm id="{8E47A1D3-A3FF-4BD0-8C25-8A977819B8E2}"/>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5D374A25-9C2D-478F-AE61-870DD594390E}"/>
                                            </p:graphicEl>
                                          </p:spTgt>
                                        </p:tgtEl>
                                        <p:attrNameLst>
                                          <p:attrName>style.visibility</p:attrName>
                                        </p:attrNameLst>
                                      </p:cBhvr>
                                      <p:to>
                                        <p:strVal val="visible"/>
                                      </p:to>
                                    </p:set>
                                    <p:animEffect transition="in" filter="fade">
                                      <p:cBhvr>
                                        <p:cTn id="27" dur="500"/>
                                        <p:tgtEl>
                                          <p:spTgt spid="5">
                                            <p:graphicEl>
                                              <a:dgm id="{5D374A25-9C2D-478F-AE61-870DD594390E}"/>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3BE42EBA-6C7B-47D4-8098-BACE3AAFFB4F}"/>
                                            </p:graphicEl>
                                          </p:spTgt>
                                        </p:tgtEl>
                                        <p:attrNameLst>
                                          <p:attrName>style.visibility</p:attrName>
                                        </p:attrNameLst>
                                      </p:cBhvr>
                                      <p:to>
                                        <p:strVal val="visible"/>
                                      </p:to>
                                    </p:set>
                                    <p:animEffect transition="in" filter="fade">
                                      <p:cBhvr>
                                        <p:cTn id="32" dur="500"/>
                                        <p:tgtEl>
                                          <p:spTgt spid="5">
                                            <p:graphicEl>
                                              <a:dgm id="{3BE42EBA-6C7B-47D4-8098-BACE3AAFFB4F}"/>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7205E580-2474-450A-A5DE-2FCCF315917B}"/>
                                            </p:graphicEl>
                                          </p:spTgt>
                                        </p:tgtEl>
                                        <p:attrNameLst>
                                          <p:attrName>style.visibility</p:attrName>
                                        </p:attrNameLst>
                                      </p:cBhvr>
                                      <p:to>
                                        <p:strVal val="visible"/>
                                      </p:to>
                                    </p:set>
                                    <p:animEffect transition="in" filter="fade">
                                      <p:cBhvr>
                                        <p:cTn id="37" dur="500"/>
                                        <p:tgtEl>
                                          <p:spTgt spid="5">
                                            <p:graphicEl>
                                              <a:dgm id="{7205E580-2474-450A-A5DE-2FCCF315917B}"/>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EDF873C0-F43C-4015-945A-C2E82253A148}"/>
                                            </p:graphicEl>
                                          </p:spTgt>
                                        </p:tgtEl>
                                        <p:attrNameLst>
                                          <p:attrName>style.visibility</p:attrName>
                                        </p:attrNameLst>
                                      </p:cBhvr>
                                      <p:to>
                                        <p:strVal val="visible"/>
                                      </p:to>
                                    </p:set>
                                    <p:animEffect transition="in" filter="fade">
                                      <p:cBhvr>
                                        <p:cTn id="42" dur="500"/>
                                        <p:tgtEl>
                                          <p:spTgt spid="5">
                                            <p:graphicEl>
                                              <a:dgm id="{EDF873C0-F43C-4015-945A-C2E82253A148}"/>
                                            </p:graphicEl>
                                          </p:spTgt>
                                        </p:tgtEl>
                                      </p:cBhvr>
                                    </p:animEffect>
                                  </p:childTnLst>
                                </p:cTn>
                              </p:par>
                            </p:childTnLst>
                          </p:cTn>
                        </p:par>
                      </p:childTnLst>
                    </p:cTn>
                  </p:par>
                  <p:par>
                    <p:cTn id="43" fill="hold">
                      <p:stCondLst>
                        <p:cond delay="indefinite"/>
                      </p:stCondLst>
                      <p:childTnLst>
                        <p:par>
                          <p:cTn id="44" fill="hold">
                            <p:stCondLst>
                              <p:cond delay="0"/>
                            </p:stCondLst>
                            <p:childTnLst>
                              <p:par>
                                <p:cTn id="45" presetID="10" presetClass="entr" presetSubtype="0" fill="hold" grpId="0" nodeType="clickEffect">
                                  <p:stCondLst>
                                    <p:cond delay="0"/>
                                  </p:stCondLst>
                                  <p:childTnLst>
                                    <p:set>
                                      <p:cBhvr>
                                        <p:cTn id="46" dur="1" fill="hold">
                                          <p:stCondLst>
                                            <p:cond delay="0"/>
                                          </p:stCondLst>
                                        </p:cTn>
                                        <p:tgtEl>
                                          <p:spTgt spid="5">
                                            <p:graphicEl>
                                              <a:dgm id="{7C64A706-5D61-4099-993C-AD45655F21BD}"/>
                                            </p:graphicEl>
                                          </p:spTgt>
                                        </p:tgtEl>
                                        <p:attrNameLst>
                                          <p:attrName>style.visibility</p:attrName>
                                        </p:attrNameLst>
                                      </p:cBhvr>
                                      <p:to>
                                        <p:strVal val="visible"/>
                                      </p:to>
                                    </p:set>
                                    <p:animEffect transition="in" filter="fade">
                                      <p:cBhvr>
                                        <p:cTn id="47" dur="500"/>
                                        <p:tgtEl>
                                          <p:spTgt spid="5">
                                            <p:graphicEl>
                                              <a:dgm id="{7C64A706-5D61-4099-993C-AD45655F21BD}"/>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Graphic spid="5" grpId="0">
        <p:bldSub>
          <a:bldDgm bld="one"/>
        </p:bldSub>
      </p:bldGraphic>
    </p:bld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B68D5F5-8FAC-4220-9609-ED88EB1B457C}"/>
              </a:ext>
            </a:extLst>
          </p:cNvPr>
          <p:cNvSpPr>
            <a:spLocks noChangeArrowheads="1"/>
          </p:cNvSpPr>
          <p:nvPr/>
        </p:nvSpPr>
        <p:spPr bwMode="auto">
          <a:xfrm>
            <a:off x="1265237" y="207961"/>
            <a:ext cx="9382126"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ctr" eaLnBrk="1" hangingPunct="1">
              <a:spcBef>
                <a:spcPct val="0"/>
              </a:spcBef>
              <a:buFontTx/>
              <a:buNone/>
            </a:pPr>
            <a:r>
              <a:rPr lang="en-US" altLang="en-US" sz="3600" b="1" dirty="0">
                <a:solidFill>
                  <a:srgbClr val="FF0000"/>
                </a:solidFill>
                <a:latin typeface="Times New Roman" panose="02020603050405020304" pitchFamily="18" charset="0"/>
                <a:cs typeface="Times New Roman" panose="02020603050405020304" pitchFamily="18" charset="0"/>
              </a:rPr>
              <a:t>3.7 </a:t>
            </a:r>
            <a:r>
              <a:rPr lang="en-US" altLang="en-US" sz="3600" b="1" dirty="0" err="1">
                <a:solidFill>
                  <a:srgbClr val="FF0000"/>
                </a:solidFill>
                <a:latin typeface="Times New Roman" panose="02020603050405020304" pitchFamily="18" charset="0"/>
                <a:cs typeface="Times New Roman" panose="02020603050405020304" pitchFamily="18" charset="0"/>
              </a:rPr>
              <a:t>Phong</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trào</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Tây</a:t>
            </a:r>
            <a:r>
              <a:rPr lang="en-US" altLang="en-US" sz="3600" b="1" dirty="0">
                <a:solidFill>
                  <a:srgbClr val="FF0000"/>
                </a:solidFill>
                <a:latin typeface="Times New Roman" panose="02020603050405020304" pitchFamily="18" charset="0"/>
                <a:cs typeface="Times New Roman" panose="02020603050405020304" pitchFamily="18" charset="0"/>
              </a:rPr>
              <a:t> </a:t>
            </a:r>
            <a:r>
              <a:rPr lang="en-US" altLang="en-US" sz="3600" b="1" dirty="0" err="1">
                <a:solidFill>
                  <a:srgbClr val="FF0000"/>
                </a:solidFill>
                <a:latin typeface="Times New Roman" panose="02020603050405020304" pitchFamily="18" charset="0"/>
                <a:cs typeface="Times New Roman" panose="02020603050405020304" pitchFamily="18" charset="0"/>
              </a:rPr>
              <a:t>Sơn</a:t>
            </a:r>
            <a:r>
              <a:rPr lang="en-US" altLang="en-US" sz="3600" b="1" dirty="0">
                <a:solidFill>
                  <a:srgbClr val="FF0000"/>
                </a:solidFill>
                <a:latin typeface="Times New Roman" panose="02020603050405020304" pitchFamily="18" charset="0"/>
                <a:cs typeface="Times New Roman" panose="02020603050405020304" pitchFamily="18" charset="0"/>
              </a:rPr>
              <a:t> (1771 – 1802)</a:t>
            </a:r>
            <a:endParaRPr lang="en-US" altLang="en-US" sz="3600" dirty="0">
              <a:solidFill>
                <a:srgbClr val="FF0000"/>
              </a:solidFill>
              <a:latin typeface="Times New Roman" panose="02020603050405020304" pitchFamily="18" charset="0"/>
              <a:cs typeface="Times New Roman" panose="02020603050405020304" pitchFamily="18" charset="0"/>
            </a:endParaRPr>
          </a:p>
        </p:txBody>
      </p:sp>
      <p:sp>
        <p:nvSpPr>
          <p:cNvPr id="5" name="AutoShape 3">
            <a:extLst>
              <a:ext uri="{FF2B5EF4-FFF2-40B4-BE49-F238E27FC236}">
                <a16:creationId xmlns:a16="http://schemas.microsoft.com/office/drawing/2014/main" id="{930489F3-998A-4EF1-A76F-4C68484F23E7}"/>
              </a:ext>
            </a:extLst>
          </p:cNvPr>
          <p:cNvSpPr>
            <a:spLocks noChangeAspect="1" noChangeArrowheads="1"/>
          </p:cNvSpPr>
          <p:nvPr/>
        </p:nvSpPr>
        <p:spPr bwMode="auto">
          <a:xfrm>
            <a:off x="2151063" y="1014414"/>
            <a:ext cx="8001000" cy="84137"/>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pic>
        <p:nvPicPr>
          <p:cNvPr id="7" name="Picture 2" descr="luoc_do_tay_son_khoi_nghia_chong_cac_the_luc_phong_kien_va_chong_quan_xam_luoc_nuoc_ngoai1.__500">
            <a:extLst>
              <a:ext uri="{FF2B5EF4-FFF2-40B4-BE49-F238E27FC236}">
                <a16:creationId xmlns:a16="http://schemas.microsoft.com/office/drawing/2014/main" id="{4164A48D-F963-4433-85D3-1AC318C7556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157494" y="1431926"/>
            <a:ext cx="2979738" cy="5218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9" name="Picture 5" descr="http://vietsuky.files.wordpress.com/2011/12/ts.jpg">
            <a:extLst>
              <a:ext uri="{FF2B5EF4-FFF2-40B4-BE49-F238E27FC236}">
                <a16:creationId xmlns:a16="http://schemas.microsoft.com/office/drawing/2014/main" id="{C4538173-A4F4-471B-BA88-2B77D089837A}"/>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240097" y="1971675"/>
            <a:ext cx="2871177" cy="44100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1C94C542-1E2A-4AE8-9A3A-83367B07AEB3}"/>
              </a:ext>
            </a:extLst>
          </p:cNvPr>
          <p:cNvSpPr txBox="1"/>
          <p:nvPr/>
        </p:nvSpPr>
        <p:spPr>
          <a:xfrm>
            <a:off x="238125" y="1873268"/>
            <a:ext cx="6096000" cy="3970318"/>
          </a:xfrm>
          <a:prstGeom prst="rect">
            <a:avLst/>
          </a:prstGeom>
          <a:noFill/>
        </p:spPr>
        <p:txBody>
          <a:bodyPr wrap="square">
            <a:spAutoFit/>
          </a:bodyPr>
          <a:lstStyle/>
          <a:p>
            <a:pPr algn="just"/>
            <a:r>
              <a:rPr lang="en-US" sz="3600" dirty="0" err="1">
                <a:effectLst/>
                <a:latin typeface="Arial" panose="020B0604020202020204" pitchFamily="34" charset="0"/>
                <a:ea typeface="Calibri" panose="020F0502020204030204" pitchFamily="34" charset="0"/>
                <a:cs typeface="Arial" panose="020B0604020202020204" pitchFamily="34" charset="0"/>
              </a:rPr>
              <a:t>Năm</a:t>
            </a:r>
            <a:r>
              <a:rPr lang="en-US" sz="3600" dirty="0">
                <a:effectLst/>
                <a:latin typeface="Arial" panose="020B0604020202020204" pitchFamily="34" charset="0"/>
                <a:ea typeface="Calibri" panose="020F0502020204030204" pitchFamily="34" charset="0"/>
                <a:cs typeface="Arial" panose="020B0604020202020204" pitchFamily="34" charset="0"/>
              </a:rPr>
              <a:t> 1771, </a:t>
            </a:r>
            <a:r>
              <a:rPr lang="en-US" sz="3600" dirty="0" err="1">
                <a:effectLst/>
                <a:latin typeface="Arial" panose="020B0604020202020204" pitchFamily="34" charset="0"/>
                <a:ea typeface="Calibri" panose="020F0502020204030204" pitchFamily="34" charset="0"/>
                <a:cs typeface="Arial" panose="020B0604020202020204" pitchFamily="34" charset="0"/>
              </a:rPr>
              <a:t>trong</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tình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cảnh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đói</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kém</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khổ</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cực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một</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cuộc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khởi</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nghĩa</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đã</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bùng</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lên</a:t>
            </a:r>
            <a:r>
              <a:rPr lang="en-US" sz="3600" dirty="0">
                <a:effectLst/>
                <a:latin typeface="Arial" panose="020B0604020202020204" pitchFamily="34" charset="0"/>
                <a:ea typeface="Calibri" panose="020F0502020204030204" pitchFamily="34" charset="0"/>
                <a:cs typeface="Arial" panose="020B0604020202020204" pitchFamily="34" charset="0"/>
              </a:rPr>
              <a:t> ở   </a:t>
            </a:r>
            <a:r>
              <a:rPr lang="en-US" sz="3600" dirty="0" err="1">
                <a:effectLst/>
                <a:latin typeface="Arial" panose="020B0604020202020204" pitchFamily="34" charset="0"/>
                <a:ea typeface="Calibri" panose="020F0502020204030204" pitchFamily="34" charset="0"/>
                <a:cs typeface="Arial" panose="020B0604020202020204" pitchFamily="34" charset="0"/>
              </a:rPr>
              <a:t>ấp</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Tây</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Sơn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Bình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Định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Đứng</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đầu</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cuộc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khởi</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nghĩa</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là</a:t>
            </a:r>
            <a:r>
              <a:rPr lang="en-US" sz="3600" dirty="0">
                <a:effectLst/>
                <a:latin typeface="Arial" panose="020B0604020202020204" pitchFamily="34" charset="0"/>
                <a:ea typeface="Calibri" panose="020F0502020204030204" pitchFamily="34" charset="0"/>
                <a:cs typeface="Arial" panose="020B0604020202020204" pitchFamily="34" charset="0"/>
              </a:rPr>
              <a:t> 3 </a:t>
            </a:r>
            <a:r>
              <a:rPr lang="en-US" sz="3600" dirty="0" err="1">
                <a:effectLst/>
                <a:latin typeface="Arial" panose="020B0604020202020204" pitchFamily="34" charset="0"/>
                <a:ea typeface="Calibri" panose="020F0502020204030204" pitchFamily="34" charset="0"/>
                <a:cs typeface="Arial" panose="020B0604020202020204" pitchFamily="34" charset="0"/>
              </a:rPr>
              <a:t>anh</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em</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Nguyễn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Nhạc</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Nguyễn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Huệ</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Nguyễn</a:t>
            </a:r>
            <a:r>
              <a:rPr lang="en-US" sz="3600" dirty="0">
                <a:effectLst/>
                <a:latin typeface="Arial" panose="020B0604020202020204" pitchFamily="34" charset="0"/>
                <a:ea typeface="Calibri" panose="020F0502020204030204" pitchFamily="34" charset="0"/>
                <a:cs typeface="Arial" panose="020B0604020202020204" pitchFamily="34" charset="0"/>
              </a:rPr>
              <a:t> </a:t>
            </a:r>
            <a:r>
              <a:rPr lang="en-US" sz="3600" dirty="0" err="1">
                <a:effectLst/>
                <a:latin typeface="Arial" panose="020B0604020202020204" pitchFamily="34" charset="0"/>
                <a:ea typeface="Calibri" panose="020F0502020204030204" pitchFamily="34" charset="0"/>
                <a:cs typeface="Arial" panose="020B0604020202020204" pitchFamily="34" charset="0"/>
              </a:rPr>
              <a:t>Lữ</a:t>
            </a:r>
            <a:endParaRPr lang="en-US" sz="36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p:cTn id="7" dur="1000" fill="hold"/>
                                        <p:tgtEl>
                                          <p:spTgt spid="5"/>
                                        </p:tgtEl>
                                        <p:attrNameLst>
                                          <p:attrName>ppt_w</p:attrName>
                                        </p:attrNameLst>
                                      </p:cBhvr>
                                      <p:tavLst>
                                        <p:tav tm="0">
                                          <p:val>
                                            <p:fltVal val="0"/>
                                          </p:val>
                                        </p:tav>
                                        <p:tav tm="100000">
                                          <p:val>
                                            <p:strVal val="#ppt_w"/>
                                          </p:val>
                                        </p:tav>
                                      </p:tavLst>
                                    </p:anim>
                                    <p:anim calcmode="lin" valueType="num">
                                      <p:cBhvr>
                                        <p:cTn id="8" dur="1000" fill="hold"/>
                                        <p:tgtEl>
                                          <p:spTgt spid="5"/>
                                        </p:tgtEl>
                                        <p:attrNameLst>
                                          <p:attrName>ppt_h</p:attrName>
                                        </p:attrNameLst>
                                      </p:cBhvr>
                                      <p:tavLst>
                                        <p:tav tm="0">
                                          <p:val>
                                            <p:fltVal val="0"/>
                                          </p:val>
                                        </p:tav>
                                        <p:tav tm="100000">
                                          <p:val>
                                            <p:strVal val="#ppt_h"/>
                                          </p:val>
                                        </p:tav>
                                      </p:tavLst>
                                    </p:anim>
                                    <p:anim calcmode="lin" valueType="num">
                                      <p:cBhvr>
                                        <p:cTn id="9" dur="1000" fill="hold"/>
                                        <p:tgtEl>
                                          <p:spTgt spid="5"/>
                                        </p:tgtEl>
                                        <p:attrNameLst>
                                          <p:attrName>style.rotation</p:attrName>
                                        </p:attrNameLst>
                                      </p:cBhvr>
                                      <p:tavLst>
                                        <p:tav tm="0">
                                          <p:val>
                                            <p:fltVal val="90"/>
                                          </p:val>
                                        </p:tav>
                                        <p:tav tm="100000">
                                          <p:val>
                                            <p:fltVal val="0"/>
                                          </p:val>
                                        </p:tav>
                                      </p:tavLst>
                                    </p:anim>
                                    <p:animEffect transition="in" filter="fade">
                                      <p:cBhvr>
                                        <p:cTn id="10" dur="1000"/>
                                        <p:tgtEl>
                                          <p:spTgt spid="5"/>
                                        </p:tgtEl>
                                      </p:cBhvr>
                                    </p:animEffect>
                                  </p:childTnLst>
                                </p:cTn>
                              </p:par>
                              <p:par>
                                <p:cTn id="11" presetID="31" presetClass="entr" presetSubtype="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1000" fill="hold"/>
                                        <p:tgtEl>
                                          <p:spTgt spid="4"/>
                                        </p:tgtEl>
                                        <p:attrNameLst>
                                          <p:attrName>ppt_w</p:attrName>
                                        </p:attrNameLst>
                                      </p:cBhvr>
                                      <p:tavLst>
                                        <p:tav tm="0">
                                          <p:val>
                                            <p:fltVal val="0"/>
                                          </p:val>
                                        </p:tav>
                                        <p:tav tm="100000">
                                          <p:val>
                                            <p:strVal val="#ppt_w"/>
                                          </p:val>
                                        </p:tav>
                                      </p:tavLst>
                                    </p:anim>
                                    <p:anim calcmode="lin" valueType="num">
                                      <p:cBhvr>
                                        <p:cTn id="14" dur="1000" fill="hold"/>
                                        <p:tgtEl>
                                          <p:spTgt spid="4"/>
                                        </p:tgtEl>
                                        <p:attrNameLst>
                                          <p:attrName>ppt_h</p:attrName>
                                        </p:attrNameLst>
                                      </p:cBhvr>
                                      <p:tavLst>
                                        <p:tav tm="0">
                                          <p:val>
                                            <p:fltVal val="0"/>
                                          </p:val>
                                        </p:tav>
                                        <p:tav tm="100000">
                                          <p:val>
                                            <p:strVal val="#ppt_h"/>
                                          </p:val>
                                        </p:tav>
                                      </p:tavLst>
                                    </p:anim>
                                    <p:anim calcmode="lin" valueType="num">
                                      <p:cBhvr>
                                        <p:cTn id="15" dur="1000" fill="hold"/>
                                        <p:tgtEl>
                                          <p:spTgt spid="4"/>
                                        </p:tgtEl>
                                        <p:attrNameLst>
                                          <p:attrName>style.rotation</p:attrName>
                                        </p:attrNameLst>
                                      </p:cBhvr>
                                      <p:tavLst>
                                        <p:tav tm="0">
                                          <p:val>
                                            <p:fltVal val="90"/>
                                          </p:val>
                                        </p:tav>
                                        <p:tav tm="100000">
                                          <p:val>
                                            <p:fltVal val="0"/>
                                          </p:val>
                                        </p:tav>
                                      </p:tavLst>
                                    </p:anim>
                                    <p:animEffect transition="in" filter="fade">
                                      <p:cBhvr>
                                        <p:cTn id="16" dur="1000"/>
                                        <p:tgtEl>
                                          <p:spTgt spid="4"/>
                                        </p:tgtEl>
                                      </p:cBhvr>
                                    </p:animEffect>
                                  </p:childTnLst>
                                </p:cTn>
                              </p:par>
                              <p:par>
                                <p:cTn id="17" presetID="31" presetClass="entr" presetSubtype="0" fill="hold" nodeType="with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p:cTn id="19" dur="1000" fill="hold"/>
                                        <p:tgtEl>
                                          <p:spTgt spid="7"/>
                                        </p:tgtEl>
                                        <p:attrNameLst>
                                          <p:attrName>ppt_w</p:attrName>
                                        </p:attrNameLst>
                                      </p:cBhvr>
                                      <p:tavLst>
                                        <p:tav tm="0">
                                          <p:val>
                                            <p:fltVal val="0"/>
                                          </p:val>
                                        </p:tav>
                                        <p:tav tm="100000">
                                          <p:val>
                                            <p:strVal val="#ppt_w"/>
                                          </p:val>
                                        </p:tav>
                                      </p:tavLst>
                                    </p:anim>
                                    <p:anim calcmode="lin" valueType="num">
                                      <p:cBhvr>
                                        <p:cTn id="20" dur="1000" fill="hold"/>
                                        <p:tgtEl>
                                          <p:spTgt spid="7"/>
                                        </p:tgtEl>
                                        <p:attrNameLst>
                                          <p:attrName>ppt_h</p:attrName>
                                        </p:attrNameLst>
                                      </p:cBhvr>
                                      <p:tavLst>
                                        <p:tav tm="0">
                                          <p:val>
                                            <p:fltVal val="0"/>
                                          </p:val>
                                        </p:tav>
                                        <p:tav tm="100000">
                                          <p:val>
                                            <p:strVal val="#ppt_h"/>
                                          </p:val>
                                        </p:tav>
                                      </p:tavLst>
                                    </p:anim>
                                    <p:anim calcmode="lin" valueType="num">
                                      <p:cBhvr>
                                        <p:cTn id="21" dur="1000" fill="hold"/>
                                        <p:tgtEl>
                                          <p:spTgt spid="7"/>
                                        </p:tgtEl>
                                        <p:attrNameLst>
                                          <p:attrName>style.rotation</p:attrName>
                                        </p:attrNameLst>
                                      </p:cBhvr>
                                      <p:tavLst>
                                        <p:tav tm="0">
                                          <p:val>
                                            <p:fltVal val="90"/>
                                          </p:val>
                                        </p:tav>
                                        <p:tav tm="100000">
                                          <p:val>
                                            <p:fltVal val="0"/>
                                          </p:val>
                                        </p:tav>
                                      </p:tavLst>
                                    </p:anim>
                                    <p:animEffect transition="in" filter="fade">
                                      <p:cBhvr>
                                        <p:cTn id="22" dur="1000"/>
                                        <p:tgtEl>
                                          <p:spTgt spid="7"/>
                                        </p:tgtEl>
                                      </p:cBhvr>
                                    </p:animEffect>
                                  </p:childTnLst>
                                </p:cTn>
                              </p:par>
                              <p:par>
                                <p:cTn id="23" presetID="31" presetClass="entr" presetSubtype="0" fill="hold" nodeType="withEffect">
                                  <p:stCondLst>
                                    <p:cond delay="0"/>
                                  </p:stCondLst>
                                  <p:childTnLst>
                                    <p:set>
                                      <p:cBhvr>
                                        <p:cTn id="24" dur="1" fill="hold">
                                          <p:stCondLst>
                                            <p:cond delay="0"/>
                                          </p:stCondLst>
                                        </p:cTn>
                                        <p:tgtEl>
                                          <p:spTgt spid="21509"/>
                                        </p:tgtEl>
                                        <p:attrNameLst>
                                          <p:attrName>style.visibility</p:attrName>
                                        </p:attrNameLst>
                                      </p:cBhvr>
                                      <p:to>
                                        <p:strVal val="visible"/>
                                      </p:to>
                                    </p:set>
                                    <p:anim calcmode="lin" valueType="num">
                                      <p:cBhvr>
                                        <p:cTn id="25" dur="1000" fill="hold"/>
                                        <p:tgtEl>
                                          <p:spTgt spid="21509"/>
                                        </p:tgtEl>
                                        <p:attrNameLst>
                                          <p:attrName>ppt_w</p:attrName>
                                        </p:attrNameLst>
                                      </p:cBhvr>
                                      <p:tavLst>
                                        <p:tav tm="0">
                                          <p:val>
                                            <p:fltVal val="0"/>
                                          </p:val>
                                        </p:tav>
                                        <p:tav tm="100000">
                                          <p:val>
                                            <p:strVal val="#ppt_w"/>
                                          </p:val>
                                        </p:tav>
                                      </p:tavLst>
                                    </p:anim>
                                    <p:anim calcmode="lin" valueType="num">
                                      <p:cBhvr>
                                        <p:cTn id="26" dur="1000" fill="hold"/>
                                        <p:tgtEl>
                                          <p:spTgt spid="21509"/>
                                        </p:tgtEl>
                                        <p:attrNameLst>
                                          <p:attrName>ppt_h</p:attrName>
                                        </p:attrNameLst>
                                      </p:cBhvr>
                                      <p:tavLst>
                                        <p:tav tm="0">
                                          <p:val>
                                            <p:fltVal val="0"/>
                                          </p:val>
                                        </p:tav>
                                        <p:tav tm="100000">
                                          <p:val>
                                            <p:strVal val="#ppt_h"/>
                                          </p:val>
                                        </p:tav>
                                      </p:tavLst>
                                    </p:anim>
                                    <p:anim calcmode="lin" valueType="num">
                                      <p:cBhvr>
                                        <p:cTn id="27" dur="1000" fill="hold"/>
                                        <p:tgtEl>
                                          <p:spTgt spid="21509"/>
                                        </p:tgtEl>
                                        <p:attrNameLst>
                                          <p:attrName>style.rotation</p:attrName>
                                        </p:attrNameLst>
                                      </p:cBhvr>
                                      <p:tavLst>
                                        <p:tav tm="0">
                                          <p:val>
                                            <p:fltVal val="90"/>
                                          </p:val>
                                        </p:tav>
                                        <p:tav tm="100000">
                                          <p:val>
                                            <p:fltVal val="0"/>
                                          </p:val>
                                        </p:tav>
                                      </p:tavLst>
                                    </p:anim>
                                    <p:animEffect transition="in" filter="fade">
                                      <p:cBhvr>
                                        <p:cTn id="28" dur="1000"/>
                                        <p:tgtEl>
                                          <p:spTgt spid="2150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animBg="1"/>
    </p:bld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6ABCCB6-F2C6-4558-BE8D-09839A9C3DCA}"/>
              </a:ext>
            </a:extLst>
          </p:cNvPr>
          <p:cNvSpPr>
            <a:spLocks noChangeArrowheads="1"/>
          </p:cNvSpPr>
          <p:nvPr/>
        </p:nvSpPr>
        <p:spPr bwMode="auto">
          <a:xfrm>
            <a:off x="192088" y="574804"/>
            <a:ext cx="6446837" cy="4832092"/>
          </a:xfrm>
          <a:prstGeom prst="rect">
            <a:avLst/>
          </a:prstGeom>
          <a:noFill/>
          <a:ln w="19050">
            <a:solidFill>
              <a:schemeClr val="bg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Clr>
                <a:srgbClr val="CC0099"/>
              </a:buClr>
              <a:buFont typeface="Wingdings" panose="05000000000000000000" pitchFamily="2" charset="2"/>
              <a:buChar char="ü"/>
            </a:pPr>
            <a:r>
              <a:rPr lang="en-US" altLang="en-US" sz="2800" dirty="0">
                <a:solidFill>
                  <a:srgbClr val="0000CC"/>
                </a:solidFill>
                <a:latin typeface="Arial" panose="020B0604020202020204" pitchFamily="34" charset="0"/>
                <a:cs typeface="Arial" panose="020B0604020202020204" pitchFamily="34" charset="0"/>
              </a:rPr>
              <a:t> </a:t>
            </a:r>
            <a:r>
              <a:rPr lang="vi-VN" altLang="en-US" sz="2800" dirty="0">
                <a:latin typeface="Arial" panose="020B0604020202020204" pitchFamily="34" charset="0"/>
                <a:cs typeface="Arial" panose="020B0604020202020204" pitchFamily="34" charset="0"/>
              </a:rPr>
              <a:t>Năm 1773 quân Tây Sơn đánh chiếm được thành Quy Nhơn</a:t>
            </a:r>
            <a:r>
              <a:rPr lang="en-US" altLang="en-US" sz="2800" dirty="0">
                <a:latin typeface="Arial" panose="020B0604020202020204" pitchFamily="34" charset="0"/>
                <a:cs typeface="Arial" panose="020B0604020202020204" pitchFamily="34" charset="0"/>
              </a:rPr>
              <a:t>.</a:t>
            </a:r>
          </a:p>
          <a:p>
            <a:pPr algn="just" eaLnBrk="1" hangingPunct="1">
              <a:spcBef>
                <a:spcPct val="0"/>
              </a:spcBef>
              <a:buClr>
                <a:srgbClr val="CC0099"/>
              </a:buClr>
              <a:buFont typeface="Wingdings" panose="05000000000000000000" pitchFamily="2" charset="2"/>
              <a:buChar char="ü"/>
            </a:pPr>
            <a:r>
              <a:rPr lang="en-US" altLang="en-US" sz="2800" dirty="0">
                <a:latin typeface="Arial" panose="020B0604020202020204" pitchFamily="34" charset="0"/>
                <a:cs typeface="Arial" panose="020B0604020202020204" pitchFamily="34" charset="0"/>
              </a:rPr>
              <a:t> </a:t>
            </a:r>
            <a:r>
              <a:rPr lang="vi-VN" altLang="en-US" sz="2800" dirty="0">
                <a:latin typeface="Arial" panose="020B0604020202020204" pitchFamily="34" charset="0"/>
                <a:cs typeface="Arial" panose="020B0604020202020204" pitchFamily="34" charset="0"/>
              </a:rPr>
              <a:t>Năm 1777, dưới sự chỉ huy của Nguyễn Huệ, quân Tây Sơn bắt được Định vương Thuần lẫn Hoàng tôn Dương đem xử tử</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Nguyễn</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Ánh</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chạy</a:t>
            </a:r>
            <a:r>
              <a:rPr lang="en-US" altLang="en-US" sz="2800" dirty="0">
                <a:latin typeface="Arial" panose="020B0604020202020204" pitchFamily="34" charset="0"/>
                <a:cs typeface="Arial" panose="020B0604020202020204" pitchFamily="34" charset="0"/>
              </a:rPr>
              <a:t> </a:t>
            </a:r>
            <a:r>
              <a:rPr lang="en-US" altLang="en-US" sz="2800" dirty="0" err="1">
                <a:latin typeface="Arial" panose="020B0604020202020204" pitchFamily="34" charset="0"/>
                <a:cs typeface="Arial" panose="020B0604020202020204" pitchFamily="34" charset="0"/>
              </a:rPr>
              <a:t>thoát</a:t>
            </a:r>
            <a:r>
              <a:rPr lang="en-US" altLang="en-US" sz="2800" dirty="0">
                <a:latin typeface="Arial" panose="020B0604020202020204" pitchFamily="34" charset="0"/>
                <a:cs typeface="Arial" panose="020B0604020202020204" pitchFamily="34" charset="0"/>
              </a:rPr>
              <a:t>.</a:t>
            </a:r>
          </a:p>
          <a:p>
            <a:pPr algn="just" eaLnBrk="1" hangingPunct="1">
              <a:spcBef>
                <a:spcPct val="0"/>
              </a:spcBef>
              <a:buClr>
                <a:srgbClr val="CC0099"/>
              </a:buClr>
              <a:buFont typeface="Wingdings" panose="05000000000000000000" pitchFamily="2" charset="2"/>
              <a:buChar char="ü"/>
            </a:pPr>
            <a:r>
              <a:rPr lang="en-US" altLang="en-US" sz="2800" dirty="0">
                <a:latin typeface="Arial" panose="020B0604020202020204" pitchFamily="34" charset="0"/>
                <a:cs typeface="Arial" panose="020B0604020202020204" pitchFamily="34" charset="0"/>
              </a:rPr>
              <a:t> </a:t>
            </a:r>
            <a:r>
              <a:rPr lang="en-US" altLang="en-US" sz="2800" dirty="0">
                <a:solidFill>
                  <a:srgbClr val="0000CC"/>
                </a:solidFill>
                <a:latin typeface="Arial" panose="020B0604020202020204" pitchFamily="34" charset="0"/>
                <a:cs typeface="Arial" panose="020B0604020202020204" pitchFamily="34" charset="0"/>
              </a:rPr>
              <a:t> </a:t>
            </a:r>
            <a:r>
              <a:rPr lang="en-US" altLang="en-US" sz="2800" dirty="0">
                <a:latin typeface="Arial" panose="020B0604020202020204" pitchFamily="34" charset="0"/>
                <a:cs typeface="Arial" panose="020B0604020202020204" pitchFamily="34" charset="0"/>
              </a:rPr>
              <a:t>N</a:t>
            </a:r>
            <a:r>
              <a:rPr lang="vi-VN" altLang="en-US" sz="2800" dirty="0">
                <a:latin typeface="Arial" panose="020B0604020202020204" pitchFamily="34" charset="0"/>
                <a:cs typeface="Arial" panose="020B0604020202020204" pitchFamily="34" charset="0"/>
              </a:rPr>
              <a:t>ăm 1778, Nguyễn Nhạc tự xưng làm vua, lập triều đại Tây Sơn, đặt niên hiệu là Thái Đức, đóng đô tại thành Quy Nhơ</a:t>
            </a:r>
            <a:r>
              <a:rPr lang="en-US" altLang="en-US" sz="2800" dirty="0">
                <a:latin typeface="Arial" panose="020B0604020202020204" pitchFamily="34" charset="0"/>
                <a:cs typeface="Arial" panose="020B0604020202020204" pitchFamily="34" charset="0"/>
              </a:rPr>
              <a:t>n. </a:t>
            </a:r>
          </a:p>
        </p:txBody>
      </p:sp>
      <p:pic>
        <p:nvPicPr>
          <p:cNvPr id="2" name="Picture 1">
            <a:extLst>
              <a:ext uri="{FF2B5EF4-FFF2-40B4-BE49-F238E27FC236}">
                <a16:creationId xmlns:a16="http://schemas.microsoft.com/office/drawing/2014/main" id="{99F5C773-C7B1-40E3-9C45-F925D9491B23}"/>
              </a:ext>
            </a:extLst>
          </p:cNvPr>
          <p:cNvPicPr>
            <a:picLocks noChangeAspect="1"/>
          </p:cNvPicPr>
          <p:nvPr/>
        </p:nvPicPr>
        <p:blipFill>
          <a:blip r:embed="rId2"/>
          <a:stretch>
            <a:fillRect/>
          </a:stretch>
        </p:blipFill>
        <p:spPr>
          <a:xfrm>
            <a:off x="7315201" y="545342"/>
            <a:ext cx="4629328" cy="576731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0" presetClass="entr" presetSubtype="0" fill="hold" nodeType="clickEffect">
                                  <p:stCondLst>
                                    <p:cond delay="0"/>
                                  </p:stCondLst>
                                  <p:childTnLst>
                                    <p:set>
                                      <p:cBhvr>
                                        <p:cTn id="6" dur="1" fill="hold">
                                          <p:stCondLst>
                                            <p:cond delay="0"/>
                                          </p:stCondLst>
                                        </p:cTn>
                                        <p:tgtEl>
                                          <p:spTgt spid="5">
                                            <p:txEl>
                                              <p:pRg st="0" end="0"/>
                                            </p:txEl>
                                          </p:spTgt>
                                        </p:tgtEl>
                                        <p:attrNameLst>
                                          <p:attrName>style.visibility</p:attrName>
                                        </p:attrNameLst>
                                      </p:cBhvr>
                                      <p:to>
                                        <p:strVal val="visible"/>
                                      </p:to>
                                    </p:set>
                                    <p:animEffect transition="in" filter="fade">
                                      <p:cBhvr>
                                        <p:cTn id="7" dur="500"/>
                                        <p:tgtEl>
                                          <p:spTgt spid="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0" presetClass="entr" presetSubtype="0" fill="hold" nodeType="clickEffect">
                                  <p:stCondLst>
                                    <p:cond delay="0"/>
                                  </p:stCondLst>
                                  <p:childTnLst>
                                    <p:set>
                                      <p:cBhvr>
                                        <p:cTn id="11" dur="1" fill="hold">
                                          <p:stCondLst>
                                            <p:cond delay="0"/>
                                          </p:stCondLst>
                                        </p:cTn>
                                        <p:tgtEl>
                                          <p:spTgt spid="5">
                                            <p:txEl>
                                              <p:pRg st="1" end="1"/>
                                            </p:txEl>
                                          </p:spTgt>
                                        </p:tgtEl>
                                        <p:attrNameLst>
                                          <p:attrName>style.visibility</p:attrName>
                                        </p:attrNameLst>
                                      </p:cBhvr>
                                      <p:to>
                                        <p:strVal val="visible"/>
                                      </p:to>
                                    </p:set>
                                    <p:animEffect transition="in" filter="fade">
                                      <p:cBhvr>
                                        <p:cTn id="12" dur="500"/>
                                        <p:tgtEl>
                                          <p:spTgt spid="5">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0" presetClass="entr" presetSubtype="0" fill="hold" nodeType="clickEffect">
                                  <p:stCondLst>
                                    <p:cond delay="0"/>
                                  </p:stCondLst>
                                  <p:childTnLst>
                                    <p:set>
                                      <p:cBhvr>
                                        <p:cTn id="16" dur="1" fill="hold">
                                          <p:stCondLst>
                                            <p:cond delay="0"/>
                                          </p:stCondLst>
                                        </p:cTn>
                                        <p:tgtEl>
                                          <p:spTgt spid="5">
                                            <p:txEl>
                                              <p:pRg st="2" end="2"/>
                                            </p:txEl>
                                          </p:spTgt>
                                        </p:tgtEl>
                                        <p:attrNameLst>
                                          <p:attrName>style.visibility</p:attrName>
                                        </p:attrNameLst>
                                      </p:cBhvr>
                                      <p:to>
                                        <p:strVal val="visible"/>
                                      </p:to>
                                    </p:set>
                                    <p:animEffect transition="in" filter="fade">
                                      <p:cBhvr>
                                        <p:cTn id="17" dur="500"/>
                                        <p:tgtEl>
                                          <p:spTgt spid="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10" descr="luoc_do_tran_rach_gam_-_xoai_mut__400">
            <a:extLst>
              <a:ext uri="{FF2B5EF4-FFF2-40B4-BE49-F238E27FC236}">
                <a16:creationId xmlns:a16="http://schemas.microsoft.com/office/drawing/2014/main" id="{61C0AD58-FCE1-4899-A8D4-790012B991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35125" y="3059113"/>
            <a:ext cx="8847138" cy="359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5" name="Rectangle 3">
            <a:extLst>
              <a:ext uri="{FF2B5EF4-FFF2-40B4-BE49-F238E27FC236}">
                <a16:creationId xmlns:a16="http://schemas.microsoft.com/office/drawing/2014/main" id="{457F88E7-513B-4D2C-9F79-9488629BD89A}"/>
              </a:ext>
            </a:extLst>
          </p:cNvPr>
          <p:cNvSpPr>
            <a:spLocks noChangeArrowheads="1"/>
          </p:cNvSpPr>
          <p:nvPr/>
        </p:nvSpPr>
        <p:spPr bwMode="auto">
          <a:xfrm>
            <a:off x="1635126" y="228601"/>
            <a:ext cx="8829675" cy="3477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4400">
                <a:solidFill>
                  <a:srgbClr val="0000CC"/>
                </a:solidFill>
                <a:latin typeface="Times New Roman" panose="02020603050405020304" pitchFamily="18" charset="0"/>
                <a:cs typeface="Times New Roman" panose="02020603050405020304" pitchFamily="18" charset="0"/>
              </a:rPr>
              <a:t>Tháng 2 năm (178</a:t>
            </a:r>
            <a:r>
              <a:rPr lang="en-US" altLang="en-US" sz="4400">
                <a:solidFill>
                  <a:srgbClr val="0000CC"/>
                </a:solidFill>
                <a:latin typeface="Times New Roman" panose="02020603050405020304" pitchFamily="18" charset="0"/>
                <a:cs typeface="Times New Roman" panose="02020603050405020304" pitchFamily="18" charset="0"/>
              </a:rPr>
              <a:t>5</a:t>
            </a:r>
            <a:r>
              <a:rPr lang="vi-VN" altLang="en-US" sz="4400">
                <a:solidFill>
                  <a:srgbClr val="0000CC"/>
                </a:solidFill>
                <a:latin typeface="Times New Roman" panose="02020603050405020304" pitchFamily="18" charset="0"/>
                <a:cs typeface="Times New Roman" panose="02020603050405020304" pitchFamily="18" charset="0"/>
              </a:rPr>
              <a:t>), Nguyễn Ánh sang Xiêm </a:t>
            </a:r>
            <a:r>
              <a:rPr lang="en-US" altLang="en-US" sz="4400">
                <a:solidFill>
                  <a:srgbClr val="0000CC"/>
                </a:solidFill>
                <a:latin typeface="Times New Roman" panose="02020603050405020304" pitchFamily="18" charset="0"/>
                <a:cs typeface="Times New Roman" panose="02020603050405020304" pitchFamily="18" charset="0"/>
              </a:rPr>
              <a:t>xin cứu viện. </a:t>
            </a:r>
            <a:r>
              <a:rPr lang="vi-VN" altLang="en-US" sz="4400">
                <a:solidFill>
                  <a:srgbClr val="0000CC"/>
                </a:solidFill>
                <a:latin typeface="Times New Roman" panose="02020603050405020304" pitchFamily="18" charset="0"/>
                <a:cs typeface="Times New Roman" panose="02020603050405020304" pitchFamily="18" charset="0"/>
              </a:rPr>
              <a:t>Vua Xiêm sai hai tướng đem 2 vạn quân thủy cùng 300 chiến thuyền</a:t>
            </a:r>
            <a:r>
              <a:rPr lang="en-US" altLang="en-US" sz="4400">
                <a:solidFill>
                  <a:srgbClr val="0000CC"/>
                </a:solidFill>
                <a:latin typeface="Times New Roman" panose="02020603050405020304" pitchFamily="18" charset="0"/>
                <a:cs typeface="Times New Roman" panose="02020603050405020304" pitchFamily="18" charset="0"/>
              </a:rPr>
              <a:t> sang đánh Tây Sơn.</a:t>
            </a:r>
            <a:endParaRPr lang="vi-VN" altLang="en-US" sz="4400">
              <a:solidFill>
                <a:srgbClr val="0000CC"/>
              </a:solidFill>
              <a:latin typeface="Times New Roman" panose="02020603050405020304" pitchFamily="18" charset="0"/>
              <a:cs typeface="Times New Roman" panose="02020603050405020304" pitchFamily="18"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23554"/>
                                        </p:tgtEl>
                                        <p:attrNameLst>
                                          <p:attrName>style.visibility</p:attrName>
                                        </p:attrNameLst>
                                      </p:cBhvr>
                                      <p:to>
                                        <p:strVal val="visible"/>
                                      </p:to>
                                    </p:set>
                                    <p:animEffect transition="in" filter="wheel(1)">
                                      <p:cBhvr>
                                        <p:cTn id="7" dur="2000"/>
                                        <p:tgtEl>
                                          <p:spTgt spid="23554"/>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23555"/>
                                        </p:tgtEl>
                                        <p:attrNameLst>
                                          <p:attrName>style.visibility</p:attrName>
                                        </p:attrNameLst>
                                      </p:cBhvr>
                                      <p:to>
                                        <p:strVal val="visible"/>
                                      </p:to>
                                    </p:set>
                                    <p:animEffect transition="in" filter="wheel(1)">
                                      <p:cBhvr>
                                        <p:cTn id="10" dur="2000"/>
                                        <p:tgtEl>
                                          <p:spTgt spid="23555"/>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31" presetClass="entr" presetSubtype="0" fill="hold" grpId="1" nodeType="clickEffect">
                                  <p:stCondLst>
                                    <p:cond delay="0"/>
                                  </p:stCondLst>
                                  <p:childTnLst>
                                    <p:set>
                                      <p:cBhvr>
                                        <p:cTn id="14" dur="1" fill="hold">
                                          <p:stCondLst>
                                            <p:cond delay="0"/>
                                          </p:stCondLst>
                                        </p:cTn>
                                        <p:tgtEl>
                                          <p:spTgt spid="23555"/>
                                        </p:tgtEl>
                                        <p:attrNameLst>
                                          <p:attrName>style.visibility</p:attrName>
                                        </p:attrNameLst>
                                      </p:cBhvr>
                                      <p:to>
                                        <p:strVal val="visible"/>
                                      </p:to>
                                    </p:set>
                                    <p:anim calcmode="lin" valueType="num">
                                      <p:cBhvr>
                                        <p:cTn id="15" dur="1000" fill="hold"/>
                                        <p:tgtEl>
                                          <p:spTgt spid="23555"/>
                                        </p:tgtEl>
                                        <p:attrNameLst>
                                          <p:attrName>ppt_w</p:attrName>
                                        </p:attrNameLst>
                                      </p:cBhvr>
                                      <p:tavLst>
                                        <p:tav tm="0">
                                          <p:val>
                                            <p:fltVal val="0"/>
                                          </p:val>
                                        </p:tav>
                                        <p:tav tm="100000">
                                          <p:val>
                                            <p:strVal val="#ppt_w"/>
                                          </p:val>
                                        </p:tav>
                                      </p:tavLst>
                                    </p:anim>
                                    <p:anim calcmode="lin" valueType="num">
                                      <p:cBhvr>
                                        <p:cTn id="16" dur="1000" fill="hold"/>
                                        <p:tgtEl>
                                          <p:spTgt spid="23555"/>
                                        </p:tgtEl>
                                        <p:attrNameLst>
                                          <p:attrName>ppt_h</p:attrName>
                                        </p:attrNameLst>
                                      </p:cBhvr>
                                      <p:tavLst>
                                        <p:tav tm="0">
                                          <p:val>
                                            <p:fltVal val="0"/>
                                          </p:val>
                                        </p:tav>
                                        <p:tav tm="100000">
                                          <p:val>
                                            <p:strVal val="#ppt_h"/>
                                          </p:val>
                                        </p:tav>
                                      </p:tavLst>
                                    </p:anim>
                                    <p:anim calcmode="lin" valueType="num">
                                      <p:cBhvr>
                                        <p:cTn id="17" dur="1000" fill="hold"/>
                                        <p:tgtEl>
                                          <p:spTgt spid="23555"/>
                                        </p:tgtEl>
                                        <p:attrNameLst>
                                          <p:attrName>style.rotation</p:attrName>
                                        </p:attrNameLst>
                                      </p:cBhvr>
                                      <p:tavLst>
                                        <p:tav tm="0">
                                          <p:val>
                                            <p:fltVal val="90"/>
                                          </p:val>
                                        </p:tav>
                                        <p:tav tm="100000">
                                          <p:val>
                                            <p:fltVal val="0"/>
                                          </p:val>
                                        </p:tav>
                                      </p:tavLst>
                                    </p:anim>
                                    <p:animEffect transition="in" filter="fade">
                                      <p:cBhvr>
                                        <p:cTn id="18" dur="1000"/>
                                        <p:tgtEl>
                                          <p:spTgt spid="23555"/>
                                        </p:tgtEl>
                                      </p:cBhvr>
                                    </p:animEffect>
                                  </p:childTnLst>
                                </p:cTn>
                              </p:par>
                              <p:par>
                                <p:cTn id="19" presetID="10" presetClass="entr" presetSubtype="0" fill="hold" nodeType="withEffect">
                                  <p:stCondLst>
                                    <p:cond delay="0"/>
                                  </p:stCondLst>
                                  <p:childTnLst>
                                    <p:set>
                                      <p:cBhvr>
                                        <p:cTn id="20" dur="1" fill="hold">
                                          <p:stCondLst>
                                            <p:cond delay="0"/>
                                          </p:stCondLst>
                                        </p:cTn>
                                        <p:tgtEl>
                                          <p:spTgt spid="23554"/>
                                        </p:tgtEl>
                                        <p:attrNameLst>
                                          <p:attrName>style.visibility</p:attrName>
                                        </p:attrNameLst>
                                      </p:cBhvr>
                                      <p:to>
                                        <p:strVal val="visible"/>
                                      </p:to>
                                    </p:set>
                                    <p:animEffect transition="in" filter="fade">
                                      <p:cBhvr>
                                        <p:cTn id="21" dur="500"/>
                                        <p:tgtEl>
                                          <p:spTgt spid="235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555" grpId="0"/>
      <p:bldP spid="23555" grpId="1"/>
    </p:bld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AEDB6E94-E586-49BA-ACE2-4B8321FE2270}"/>
              </a:ext>
            </a:extLst>
          </p:cNvPr>
          <p:cNvSpPr>
            <a:spLocks noChangeArrowheads="1"/>
          </p:cNvSpPr>
          <p:nvPr/>
        </p:nvSpPr>
        <p:spPr bwMode="auto">
          <a:xfrm>
            <a:off x="1809750" y="19050"/>
            <a:ext cx="8610600" cy="280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algn="just" eaLnBrk="1" hangingPunct="1">
              <a:spcBef>
                <a:spcPct val="0"/>
              </a:spcBef>
              <a:buFontTx/>
              <a:buNone/>
            </a:pPr>
            <a:r>
              <a:rPr lang="vi-VN" altLang="en-US" sz="4400">
                <a:solidFill>
                  <a:srgbClr val="0000CC"/>
                </a:solidFill>
                <a:latin typeface="Times New Roman" panose="02020603050405020304" pitchFamily="18" charset="0"/>
                <a:cs typeface="Times New Roman" panose="02020603050405020304" pitchFamily="18" charset="0"/>
              </a:rPr>
              <a:t>Cuối năm 1788, vua Thanh đương thời là Càn Long sai Tôn Sĩ Nghị chỉ huy hơn 29 vạn quân, hộ tống Lê Chiêu Thống về Việt Na</a:t>
            </a:r>
            <a:r>
              <a:rPr lang="en-US" altLang="en-US" sz="4400">
                <a:solidFill>
                  <a:srgbClr val="0000CC"/>
                </a:solidFill>
                <a:latin typeface="Times New Roman" panose="02020603050405020304" pitchFamily="18" charset="0"/>
                <a:cs typeface="Times New Roman" panose="02020603050405020304" pitchFamily="18" charset="0"/>
              </a:rPr>
              <a:t>m.</a:t>
            </a:r>
          </a:p>
        </p:txBody>
      </p:sp>
      <p:pic>
        <p:nvPicPr>
          <p:cNvPr id="53252" name="Picture 4" descr="http://www.chothuoc24h.com/Userfiles/image/Canlongin.jpg">
            <a:extLst>
              <a:ext uri="{FF2B5EF4-FFF2-40B4-BE49-F238E27FC236}">
                <a16:creationId xmlns:a16="http://schemas.microsoft.com/office/drawing/2014/main" id="{355241EE-5B22-43CB-A5F6-5208DC9ED15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05000" y="2895601"/>
            <a:ext cx="2770188" cy="36560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3254" name="Picture 6" descr="http://upload.wikimedia.org/wikipedia/commons/thumb/8/88/Qianlong_emperor_hunting.jpg/300px-Qianlong_emperor_hunting.jpg">
            <a:extLst>
              <a:ext uri="{FF2B5EF4-FFF2-40B4-BE49-F238E27FC236}">
                <a16:creationId xmlns:a16="http://schemas.microsoft.com/office/drawing/2014/main" id="{5758C423-69B9-4054-9953-046572B43D1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16564" y="2895601"/>
            <a:ext cx="5032375" cy="36226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1)">
                                      <p:cBhvr>
                                        <p:cTn id="7" dur="2000"/>
                                        <p:tgtEl>
                                          <p:spTgt spid="4"/>
                                        </p:tgtEl>
                                      </p:cBhvr>
                                    </p:animEffect>
                                  </p:childTnLst>
                                </p:cTn>
                              </p:par>
                              <p:par>
                                <p:cTn id="8" presetID="21" presetClass="entr" presetSubtype="1" fill="hold" nodeType="withEffect">
                                  <p:stCondLst>
                                    <p:cond delay="0"/>
                                  </p:stCondLst>
                                  <p:childTnLst>
                                    <p:set>
                                      <p:cBhvr>
                                        <p:cTn id="9" dur="1" fill="hold">
                                          <p:stCondLst>
                                            <p:cond delay="0"/>
                                          </p:stCondLst>
                                        </p:cTn>
                                        <p:tgtEl>
                                          <p:spTgt spid="53252"/>
                                        </p:tgtEl>
                                        <p:attrNameLst>
                                          <p:attrName>style.visibility</p:attrName>
                                        </p:attrNameLst>
                                      </p:cBhvr>
                                      <p:to>
                                        <p:strVal val="visible"/>
                                      </p:to>
                                    </p:set>
                                    <p:animEffect transition="in" filter="wheel(1)">
                                      <p:cBhvr>
                                        <p:cTn id="10" dur="2000"/>
                                        <p:tgtEl>
                                          <p:spTgt spid="53252"/>
                                        </p:tgtEl>
                                      </p:cBhvr>
                                    </p:animEffect>
                                  </p:childTnLst>
                                </p:cTn>
                              </p:par>
                              <p:par>
                                <p:cTn id="11" presetID="21" presetClass="entr" presetSubtype="1" fill="hold" nodeType="withEffect">
                                  <p:stCondLst>
                                    <p:cond delay="0"/>
                                  </p:stCondLst>
                                  <p:childTnLst>
                                    <p:set>
                                      <p:cBhvr>
                                        <p:cTn id="12" dur="1" fill="hold">
                                          <p:stCondLst>
                                            <p:cond delay="0"/>
                                          </p:stCondLst>
                                        </p:cTn>
                                        <p:tgtEl>
                                          <p:spTgt spid="53254"/>
                                        </p:tgtEl>
                                        <p:attrNameLst>
                                          <p:attrName>style.visibility</p:attrName>
                                        </p:attrNameLst>
                                      </p:cBhvr>
                                      <p:to>
                                        <p:strVal val="visible"/>
                                      </p:to>
                                    </p:set>
                                    <p:animEffect transition="in" filter="wheel(1)">
                                      <p:cBhvr>
                                        <p:cTn id="13" dur="2000"/>
                                        <p:tgtEl>
                                          <p:spTgt spid="5325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4E0DB951-0722-4771-9D8F-DF521901E17C}"/>
              </a:ext>
            </a:extLst>
          </p:cNvPr>
          <p:cNvSpPr>
            <a:spLocks noChangeArrowheads="1"/>
          </p:cNvSpPr>
          <p:nvPr/>
        </p:nvSpPr>
        <p:spPr bwMode="auto">
          <a:xfrm>
            <a:off x="2284414" y="6199188"/>
            <a:ext cx="8078787"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r>
              <a:rPr lang="en-US" altLang="en-US" sz="3600" i="1"/>
              <a:t>Lê Chiêu Thống tới bản doanh quân Thanh</a:t>
            </a:r>
            <a:endParaRPr lang="en-US" altLang="en-US" sz="3600"/>
          </a:p>
        </p:txBody>
      </p:sp>
      <p:pic>
        <p:nvPicPr>
          <p:cNvPr id="56323" name="Picture 3" descr="Số phận Lê Chiêu Thống và đoàn tòng vong trên đất Trung Quốc">
            <a:extLst>
              <a:ext uri="{FF2B5EF4-FFF2-40B4-BE49-F238E27FC236}">
                <a16:creationId xmlns:a16="http://schemas.microsoft.com/office/drawing/2014/main" id="{87FB334D-3C7C-4F59-A110-00BFDFD146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8400" y="709613"/>
            <a:ext cx="7543800" cy="5497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56323"/>
                                        </p:tgtEl>
                                        <p:attrNameLst>
                                          <p:attrName>style.visibility</p:attrName>
                                        </p:attrNameLst>
                                      </p:cBhvr>
                                      <p:to>
                                        <p:strVal val="visible"/>
                                      </p:to>
                                    </p:set>
                                    <p:animEffect transition="in" filter="wheel(1)">
                                      <p:cBhvr>
                                        <p:cTn id="7" dur="2000"/>
                                        <p:tgtEl>
                                          <p:spTgt spid="56323"/>
                                        </p:tgtEl>
                                      </p:cBhvr>
                                    </p:animEffect>
                                  </p:childTnLst>
                                </p:cTn>
                              </p:par>
                              <p:par>
                                <p:cTn id="8" presetID="21" presetClass="entr" presetSubtype="1" fill="hold" grpId="0"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wheel(1)">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dai_pha_quan_thanhpicture11_500">
            <a:extLst>
              <a:ext uri="{FF2B5EF4-FFF2-40B4-BE49-F238E27FC236}">
                <a16:creationId xmlns:a16="http://schemas.microsoft.com/office/drawing/2014/main" id="{FB57D13E-BFE5-4D16-8215-3C34FB30D2E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15300" y="244476"/>
            <a:ext cx="3505200" cy="579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extBox 7">
            <a:extLst>
              <a:ext uri="{FF2B5EF4-FFF2-40B4-BE49-F238E27FC236}">
                <a16:creationId xmlns:a16="http://schemas.microsoft.com/office/drawing/2014/main" id="{A2870A64-F368-4F42-A023-082FEBC2BBC4}"/>
              </a:ext>
            </a:extLst>
          </p:cNvPr>
          <p:cNvSpPr txBox="1"/>
          <p:nvPr/>
        </p:nvSpPr>
        <p:spPr>
          <a:xfrm>
            <a:off x="309561" y="1012954"/>
            <a:ext cx="7286625" cy="4832092"/>
          </a:xfrm>
          <a:prstGeom prst="rect">
            <a:avLst/>
          </a:prstGeom>
          <a:noFill/>
          <a:ln w="28575">
            <a:solidFill>
              <a:srgbClr val="FF0000"/>
            </a:solidFill>
          </a:ln>
        </p:spPr>
        <p:txBody>
          <a:bodyPr wrap="square">
            <a:spAutoFit/>
          </a:bodyPr>
          <a:lstStyle/>
          <a:p>
            <a:pPr algn="just"/>
            <a:r>
              <a:rPr lang="en-US" sz="2800" dirty="0" err="1">
                <a:effectLst/>
                <a:latin typeface="Arial" panose="020B0604020202020204" pitchFamily="34" charset="0"/>
                <a:ea typeface="Calibri" panose="020F0502020204030204" pitchFamily="34" charset="0"/>
                <a:cs typeface="Arial" panose="020B0604020202020204" pitchFamily="34" charset="0"/>
              </a:rPr>
              <a:t>Như</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vậy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sau</a:t>
            </a:r>
            <a:r>
              <a:rPr lang="en-US" sz="2800" dirty="0">
                <a:effectLst/>
                <a:latin typeface="Arial" panose="020B0604020202020204" pitchFamily="34" charset="0"/>
                <a:ea typeface="Calibri" panose="020F0502020204030204" pitchFamily="34" charset="0"/>
                <a:cs typeface="Arial" panose="020B0604020202020204" pitchFamily="34" charset="0"/>
              </a:rPr>
              <a:t> 15 </a:t>
            </a:r>
            <a:r>
              <a:rPr lang="en-US" sz="2800" dirty="0" err="1">
                <a:effectLst/>
                <a:latin typeface="Arial" panose="020B0604020202020204" pitchFamily="34" charset="0"/>
                <a:ea typeface="Calibri" panose="020F0502020204030204" pitchFamily="34" charset="0"/>
                <a:cs typeface="Arial" panose="020B0604020202020204" pitchFamily="34" charset="0"/>
              </a:rPr>
              <a:t>năm</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đánh</a:t>
            </a:r>
            <a:r>
              <a:rPr lang="en-US" sz="2800" dirty="0">
                <a:effectLst/>
                <a:latin typeface="Arial" panose="020B0604020202020204" pitchFamily="34" charset="0"/>
                <a:ea typeface="Calibri" panose="020F0502020204030204" pitchFamily="34" charset="0"/>
                <a:cs typeface="Arial" panose="020B0604020202020204" pitchFamily="34" charset="0"/>
              </a:rPr>
              <a:t> Nam, </a:t>
            </a:r>
            <a:r>
              <a:rPr lang="en-US" sz="2800" dirty="0" err="1">
                <a:effectLst/>
                <a:latin typeface="Arial" panose="020B0604020202020204" pitchFamily="34" charset="0"/>
                <a:ea typeface="Calibri" panose="020F0502020204030204" pitchFamily="34" charset="0"/>
                <a:cs typeface="Arial" panose="020B0604020202020204" pitchFamily="34" charset="0"/>
              </a:rPr>
              <a:t>dẹp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Bắc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trào</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nông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Tây</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Sơn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đã</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hoàn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thành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được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một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sự</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nghiệp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chưa</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từng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có</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lịch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sử</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đánh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đổ</a:t>
            </a:r>
            <a:r>
              <a:rPr lang="en-US" sz="2800" dirty="0">
                <a:effectLst/>
                <a:latin typeface="Arial" panose="020B0604020202020204" pitchFamily="34" charset="0"/>
                <a:ea typeface="Calibri" panose="020F0502020204030204" pitchFamily="34" charset="0"/>
                <a:cs typeface="Arial" panose="020B0604020202020204" pitchFamily="34" charset="0"/>
              </a:rPr>
              <a:t> 3 </a:t>
            </a:r>
            <a:r>
              <a:rPr lang="en-US" sz="2800" dirty="0" err="1">
                <a:effectLst/>
                <a:latin typeface="Arial" panose="020B0604020202020204" pitchFamily="34" charset="0"/>
                <a:ea typeface="Calibri" panose="020F0502020204030204" pitchFamily="34" charset="0"/>
                <a:cs typeface="Arial" panose="020B0604020202020204" pitchFamily="34" charset="0"/>
              </a:rPr>
              <a:t>tập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đoàn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kiến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đang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thống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trị</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chính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quyền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chúa</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Nguyễn</a:t>
            </a:r>
            <a:r>
              <a:rPr lang="en-US" sz="2800" dirty="0">
                <a:effectLst/>
                <a:latin typeface="Arial" panose="020B0604020202020204" pitchFamily="34" charset="0"/>
                <a:ea typeface="Calibri" panose="020F0502020204030204" pitchFamily="34" charset="0"/>
                <a:cs typeface="Arial" panose="020B0604020202020204" pitchFamily="34" charset="0"/>
              </a:rPr>
              <a:t> ở </a:t>
            </a:r>
            <a:r>
              <a:rPr lang="en-US" sz="2800" dirty="0" err="1">
                <a:effectLst/>
                <a:latin typeface="Arial" panose="020B0604020202020204" pitchFamily="34" charset="0"/>
                <a:ea typeface="Calibri" panose="020F0502020204030204" pitchFamily="34" charset="0"/>
                <a:cs typeface="Arial" panose="020B0604020202020204" pitchFamily="34" charset="0"/>
              </a:rPr>
              <a:t>Đàng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Trong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chính</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quyền</a:t>
            </a:r>
            <a:r>
              <a:rPr lang="en-US" sz="2800" dirty="0">
                <a:effectLst/>
                <a:latin typeface="Arial" panose="020B0604020202020204" pitchFamily="34" charset="0"/>
                <a:ea typeface="Calibri" panose="020F0502020204030204" pitchFamily="34" charset="0"/>
                <a:cs typeface="Arial" panose="020B0604020202020204" pitchFamily="34" charset="0"/>
              </a:rPr>
              <a:t> Lê - </a:t>
            </a:r>
            <a:r>
              <a:rPr lang="en-US" sz="2800" dirty="0" err="1">
                <a:effectLst/>
                <a:latin typeface="Arial" panose="020B0604020202020204" pitchFamily="34" charset="0"/>
                <a:ea typeface="Calibri" panose="020F0502020204030204" pitchFamily="34" charset="0"/>
                <a:cs typeface="Arial" panose="020B0604020202020204" pitchFamily="34" charset="0"/>
              </a:rPr>
              <a:t>Trịnh</a:t>
            </a:r>
            <a:r>
              <a:rPr lang="en-US" sz="2800" dirty="0">
                <a:effectLst/>
                <a:latin typeface="Arial" panose="020B0604020202020204" pitchFamily="34" charset="0"/>
                <a:ea typeface="Calibri" panose="020F0502020204030204" pitchFamily="34" charset="0"/>
                <a:cs typeface="Arial" panose="020B0604020202020204" pitchFamily="34" charset="0"/>
              </a:rPr>
              <a:t> ở </a:t>
            </a:r>
            <a:r>
              <a:rPr lang="en-US" sz="2800" dirty="0" err="1">
                <a:effectLst/>
                <a:latin typeface="Arial" panose="020B0604020202020204" pitchFamily="34" charset="0"/>
                <a:ea typeface="Calibri" panose="020F0502020204030204" pitchFamily="34" charset="0"/>
                <a:cs typeface="Arial" panose="020B0604020202020204" pitchFamily="34" charset="0"/>
              </a:rPr>
              <a:t>Đàng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Ngoài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giải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phóng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dân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khỏi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hai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thế</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lực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ngoại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xâm</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Xiêm</a:t>
            </a:r>
            <a:r>
              <a:rPr lang="en-US" sz="2800" dirty="0">
                <a:effectLst/>
                <a:latin typeface="Arial" panose="020B0604020202020204" pitchFamily="34" charset="0"/>
                <a:ea typeface="Calibri" panose="020F0502020204030204" pitchFamily="34" charset="0"/>
                <a:cs typeface="Arial" panose="020B0604020202020204" pitchFamily="34" charset="0"/>
              </a:rPr>
              <a:t>, Thanh), </a:t>
            </a:r>
            <a:r>
              <a:rPr lang="en-US" sz="2800" dirty="0" err="1">
                <a:effectLst/>
                <a:latin typeface="Arial" panose="020B0604020202020204" pitchFamily="34" charset="0"/>
                <a:ea typeface="Calibri" panose="020F0502020204030204" pitchFamily="34" charset="0"/>
                <a:cs typeface="Arial" panose="020B0604020202020204" pitchFamily="34" charset="0"/>
              </a:rPr>
              <a:t>củng</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cố</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độc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lập</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tự</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chủ</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và</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bước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đầu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nối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liền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hai</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miền</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đất</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nước</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sau</a:t>
            </a:r>
            <a:r>
              <a:rPr lang="en-US" sz="2800" dirty="0">
                <a:effectLst/>
                <a:latin typeface="Arial" panose="020B0604020202020204" pitchFamily="34" charset="0"/>
                <a:ea typeface="Calibri" panose="020F0502020204030204" pitchFamily="34" charset="0"/>
                <a:cs typeface="Arial" panose="020B0604020202020204" pitchFamily="34" charset="0"/>
              </a:rPr>
              <a:t> </a:t>
            </a:r>
            <a:r>
              <a:rPr lang="en-US" sz="2800" dirty="0" err="1">
                <a:effectLst/>
                <a:latin typeface="Arial" panose="020B0604020202020204" pitchFamily="34" charset="0"/>
                <a:ea typeface="Calibri" panose="020F0502020204030204" pitchFamily="34" charset="0"/>
                <a:cs typeface="Arial" panose="020B0604020202020204" pitchFamily="34" charset="0"/>
              </a:rPr>
              <a:t>gần</a:t>
            </a:r>
            <a:r>
              <a:rPr lang="en-US" sz="2800" dirty="0">
                <a:effectLst/>
                <a:latin typeface="Arial" panose="020B0604020202020204" pitchFamily="34" charset="0"/>
                <a:ea typeface="Calibri" panose="020F0502020204030204" pitchFamily="34" charset="0"/>
                <a:cs typeface="Arial" panose="020B0604020202020204" pitchFamily="34" charset="0"/>
              </a:rPr>
              <a:t> 200 </a:t>
            </a:r>
            <a:r>
              <a:rPr lang="en-US" sz="2800" dirty="0" err="1">
                <a:effectLst/>
                <a:latin typeface="Arial" panose="020B0604020202020204" pitchFamily="34" charset="0"/>
                <a:ea typeface="Calibri" panose="020F0502020204030204" pitchFamily="34" charset="0"/>
                <a:cs typeface="Arial" panose="020B0604020202020204" pitchFamily="34" charset="0"/>
              </a:rPr>
              <a:t>năm</a:t>
            </a:r>
            <a:r>
              <a:rPr lang="en-US" sz="2800" dirty="0">
                <a:effectLst/>
                <a:latin typeface="Arial" panose="020B0604020202020204" pitchFamily="34" charset="0"/>
                <a:ea typeface="Calibri" panose="020F0502020204030204" pitchFamily="34" charset="0"/>
                <a:cs typeface="Arial" panose="020B0604020202020204" pitchFamily="34" charset="0"/>
              </a:rPr>
              <a:t> chia </a:t>
            </a:r>
            <a:r>
              <a:rPr lang="en-US" sz="2800" dirty="0" err="1">
                <a:effectLst/>
                <a:latin typeface="Arial" panose="020B0604020202020204" pitchFamily="34" charset="0"/>
                <a:ea typeface="Calibri" panose="020F0502020204030204" pitchFamily="34" charset="0"/>
                <a:cs typeface="Arial" panose="020B0604020202020204" pitchFamily="34" charset="0"/>
              </a:rPr>
              <a:t>cắt</a:t>
            </a:r>
            <a:endParaRPr lang="en-US" sz="2800" dirty="0">
              <a:latin typeface="Arial" panose="020B0604020202020204" pitchFamily="34" charset="0"/>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1" presetClass="entr" presetSubtype="1" fill="hold"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wheel(1)">
                                      <p:cBhvr>
                                        <p:cTn id="7" dur="20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955990923"/>
              </p:ext>
            </p:extLst>
          </p:nvPr>
        </p:nvGraphicFramePr>
        <p:xfrm>
          <a:off x="1150658" y="1279960"/>
          <a:ext cx="9545918"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AB06098A-F8FB-4085-A0F3-50D00F482A08}"/>
              </a:ext>
            </a:extLst>
          </p:cNvPr>
          <p:cNvSpPr txBox="1"/>
          <p:nvPr/>
        </p:nvSpPr>
        <p:spPr>
          <a:xfrm>
            <a:off x="3048000" y="265891"/>
            <a:ext cx="6096000" cy="668645"/>
          </a:xfrm>
          <a:prstGeom prst="rect">
            <a:avLst/>
          </a:prstGeom>
          <a:noFill/>
        </p:spPr>
        <p:txBody>
          <a:bodyPr wrap="square">
            <a:spAutoFit/>
          </a:bodyPr>
          <a:lstStyle/>
          <a:p>
            <a:pPr marL="0" marR="0" indent="274320" algn="just">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3.8.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cố</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nội</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trị</a:t>
            </a:r>
            <a:endParaRPr lang="en-US" sz="3200"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12811303"/>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AA7E2776-07F3-440E-B48A-D49270C42071}"/>
              </a:ext>
            </a:extLst>
          </p:cNvPr>
          <p:cNvGraphicFramePr/>
          <p:nvPr>
            <p:extLst>
              <p:ext uri="{D42A27DB-BD31-4B8C-83A1-F6EECF244321}">
                <p14:modId xmlns:p14="http://schemas.microsoft.com/office/powerpoint/2010/main" val="3067349425"/>
              </p:ext>
            </p:extLst>
          </p:nvPr>
        </p:nvGraphicFramePr>
        <p:xfrm>
          <a:off x="342900" y="1047750"/>
          <a:ext cx="11849100" cy="5638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56959480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86E7F0BE-9EE6-415B-8FEC-711C05516DD1}"/>
                                            </p:graphicEl>
                                          </p:spTgt>
                                        </p:tgtEl>
                                        <p:attrNameLst>
                                          <p:attrName>style.visibility</p:attrName>
                                        </p:attrNameLst>
                                      </p:cBhvr>
                                      <p:to>
                                        <p:strVal val="visible"/>
                                      </p:to>
                                    </p:set>
                                    <p:animEffect transition="in" filter="fade">
                                      <p:cBhvr>
                                        <p:cTn id="7" dur="500"/>
                                        <p:tgtEl>
                                          <p:spTgt spid="2">
                                            <p:graphicEl>
                                              <a:dgm id="{86E7F0BE-9EE6-415B-8FEC-711C05516DD1}"/>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A0ECD7EC-1438-4086-8C41-115765EAA7DC}"/>
                                            </p:graphicEl>
                                          </p:spTgt>
                                        </p:tgtEl>
                                        <p:attrNameLst>
                                          <p:attrName>style.visibility</p:attrName>
                                        </p:attrNameLst>
                                      </p:cBhvr>
                                      <p:to>
                                        <p:strVal val="visible"/>
                                      </p:to>
                                    </p:set>
                                    <p:animEffect transition="in" filter="fade">
                                      <p:cBhvr>
                                        <p:cTn id="10" dur="500"/>
                                        <p:tgtEl>
                                          <p:spTgt spid="2">
                                            <p:graphicEl>
                                              <a:dgm id="{A0ECD7EC-1438-4086-8C41-115765EAA7DC}"/>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4F0CA4D7-B19C-468F-9D5F-DCE5E5A152B7}"/>
                                            </p:graphicEl>
                                          </p:spTgt>
                                        </p:tgtEl>
                                        <p:attrNameLst>
                                          <p:attrName>style.visibility</p:attrName>
                                        </p:attrNameLst>
                                      </p:cBhvr>
                                      <p:to>
                                        <p:strVal val="visible"/>
                                      </p:to>
                                    </p:set>
                                    <p:animEffect transition="in" filter="fade">
                                      <p:cBhvr>
                                        <p:cTn id="15" dur="500"/>
                                        <p:tgtEl>
                                          <p:spTgt spid="2">
                                            <p:graphicEl>
                                              <a:dgm id="{4F0CA4D7-B19C-468F-9D5F-DCE5E5A152B7}"/>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33D0CB3E-7E22-4AB8-8396-BC3E476B21FF}"/>
                                            </p:graphicEl>
                                          </p:spTgt>
                                        </p:tgtEl>
                                        <p:attrNameLst>
                                          <p:attrName>style.visibility</p:attrName>
                                        </p:attrNameLst>
                                      </p:cBhvr>
                                      <p:to>
                                        <p:strVal val="visible"/>
                                      </p:to>
                                    </p:set>
                                    <p:animEffect transition="in" filter="fade">
                                      <p:cBhvr>
                                        <p:cTn id="18" dur="500"/>
                                        <p:tgtEl>
                                          <p:spTgt spid="2">
                                            <p:graphicEl>
                                              <a:dgm id="{33D0CB3E-7E22-4AB8-8396-BC3E476B21FF}"/>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2">
                                            <p:graphicEl>
                                              <a:dgm id="{3BC850C4-EC4C-4A3F-BF86-983CE46F50F5}"/>
                                            </p:graphicEl>
                                          </p:spTgt>
                                        </p:tgtEl>
                                        <p:attrNameLst>
                                          <p:attrName>style.visibility</p:attrName>
                                        </p:attrNameLst>
                                      </p:cBhvr>
                                      <p:to>
                                        <p:strVal val="visible"/>
                                      </p:to>
                                    </p:set>
                                    <p:animEffect transition="in" filter="fade">
                                      <p:cBhvr>
                                        <p:cTn id="23" dur="500"/>
                                        <p:tgtEl>
                                          <p:spTgt spid="2">
                                            <p:graphicEl>
                                              <a:dgm id="{3BC850C4-EC4C-4A3F-BF86-983CE46F50F5}"/>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
                                            <p:graphicEl>
                                              <a:dgm id="{F472CEAC-3855-48FD-B9DD-D76F87BBFF29}"/>
                                            </p:graphicEl>
                                          </p:spTgt>
                                        </p:tgtEl>
                                        <p:attrNameLst>
                                          <p:attrName>style.visibility</p:attrName>
                                        </p:attrNameLst>
                                      </p:cBhvr>
                                      <p:to>
                                        <p:strVal val="visible"/>
                                      </p:to>
                                    </p:set>
                                    <p:animEffect transition="in" filter="fade">
                                      <p:cBhvr>
                                        <p:cTn id="26" dur="500"/>
                                        <p:tgtEl>
                                          <p:spTgt spid="2">
                                            <p:graphicEl>
                                              <a:dgm id="{F472CEAC-3855-48FD-B9DD-D76F87BBFF29}"/>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extLst>
              <p:ext uri="{D42A27DB-BD31-4B8C-83A1-F6EECF244321}">
                <p14:modId xmlns:p14="http://schemas.microsoft.com/office/powerpoint/2010/main" val="3417565151"/>
              </p:ext>
            </p:extLst>
          </p:nvPr>
        </p:nvGraphicFramePr>
        <p:xfrm>
          <a:off x="342901" y="266701"/>
          <a:ext cx="11668124" cy="644842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633030250"/>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497541" y="134470"/>
            <a:ext cx="10762129" cy="6858000"/>
          </a:xfrm>
          <a:prstGeom prst="rect">
            <a:avLst/>
          </a:prstGeom>
        </p:spPr>
      </p:pic>
    </p:spTree>
    <p:extLst>
      <p:ext uri="{BB962C8B-B14F-4D97-AF65-F5344CB8AC3E}">
        <p14:creationId xmlns:p14="http://schemas.microsoft.com/office/powerpoint/2010/main" val="544738350"/>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7999"/>
          </a:xfrm>
          <a:prstGeom prst="rect">
            <a:avLst/>
          </a:prstGeom>
        </p:spPr>
      </p:pic>
      <p:graphicFrame>
        <p:nvGraphicFramePr>
          <p:cNvPr id="2" name="Diagram 1"/>
          <p:cNvGraphicFramePr/>
          <p:nvPr>
            <p:extLst>
              <p:ext uri="{D42A27DB-BD31-4B8C-83A1-F6EECF244321}">
                <p14:modId xmlns:p14="http://schemas.microsoft.com/office/powerpoint/2010/main" val="2399210704"/>
              </p:ext>
            </p:extLst>
          </p:nvPr>
        </p:nvGraphicFramePr>
        <p:xfrm>
          <a:off x="2032000" y="719666"/>
          <a:ext cx="93442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708741240"/>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6" fill="hold" grpId="0" nodeType="clickEffect">
                                  <p:stCondLst>
                                    <p:cond delay="0"/>
                                  </p:stCondLst>
                                  <p:childTnLst>
                                    <p:set>
                                      <p:cBhvr>
                                        <p:cTn id="6" dur="1" fill="hold">
                                          <p:stCondLst>
                                            <p:cond delay="0"/>
                                          </p:stCondLst>
                                        </p:cTn>
                                        <p:tgtEl>
                                          <p:spTgt spid="2">
                                            <p:graphicEl>
                                              <a:dgm id="{0B5F760E-8E9A-4E13-BAAF-7AF6CB4FC64D}"/>
                                            </p:graphicEl>
                                          </p:spTgt>
                                        </p:tgtEl>
                                        <p:attrNameLst>
                                          <p:attrName>style.visibility</p:attrName>
                                        </p:attrNameLst>
                                      </p:cBhvr>
                                      <p:to>
                                        <p:strVal val="visible"/>
                                      </p:to>
                                    </p:set>
                                    <p:anim calcmode="lin" valueType="num">
                                      <p:cBhvr additive="base">
                                        <p:cTn id="7" dur="500" fill="hold"/>
                                        <p:tgtEl>
                                          <p:spTgt spid="2">
                                            <p:graphicEl>
                                              <a:dgm id="{0B5F760E-8E9A-4E13-BAAF-7AF6CB4FC64D}"/>
                                            </p:graphicEl>
                                          </p:spTgt>
                                        </p:tgtEl>
                                        <p:attrNameLst>
                                          <p:attrName>ppt_x</p:attrName>
                                        </p:attrNameLst>
                                      </p:cBhvr>
                                      <p:tavLst>
                                        <p:tav tm="0">
                                          <p:val>
                                            <p:strVal val="1+#ppt_w/2"/>
                                          </p:val>
                                        </p:tav>
                                        <p:tav tm="100000">
                                          <p:val>
                                            <p:strVal val="#ppt_x"/>
                                          </p:val>
                                        </p:tav>
                                      </p:tavLst>
                                    </p:anim>
                                    <p:anim calcmode="lin" valueType="num">
                                      <p:cBhvr additive="base">
                                        <p:cTn id="8" dur="500" fill="hold"/>
                                        <p:tgtEl>
                                          <p:spTgt spid="2">
                                            <p:graphicEl>
                                              <a:dgm id="{0B5F760E-8E9A-4E13-BAAF-7AF6CB4FC64D}"/>
                                            </p:graphic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6" fill="hold" grpId="0" nodeType="clickEffect">
                                  <p:stCondLst>
                                    <p:cond delay="0"/>
                                  </p:stCondLst>
                                  <p:childTnLst>
                                    <p:set>
                                      <p:cBhvr>
                                        <p:cTn id="12" dur="1" fill="hold">
                                          <p:stCondLst>
                                            <p:cond delay="0"/>
                                          </p:stCondLst>
                                        </p:cTn>
                                        <p:tgtEl>
                                          <p:spTgt spid="2">
                                            <p:graphicEl>
                                              <a:dgm id="{A0CCAA7A-423D-47C7-9E7E-97363E796E14}"/>
                                            </p:graphicEl>
                                          </p:spTgt>
                                        </p:tgtEl>
                                        <p:attrNameLst>
                                          <p:attrName>style.visibility</p:attrName>
                                        </p:attrNameLst>
                                      </p:cBhvr>
                                      <p:to>
                                        <p:strVal val="visible"/>
                                      </p:to>
                                    </p:set>
                                    <p:anim calcmode="lin" valueType="num">
                                      <p:cBhvr additive="base">
                                        <p:cTn id="13" dur="500" fill="hold"/>
                                        <p:tgtEl>
                                          <p:spTgt spid="2">
                                            <p:graphicEl>
                                              <a:dgm id="{A0CCAA7A-423D-47C7-9E7E-97363E796E14}"/>
                                            </p:graphicEl>
                                          </p:spTgt>
                                        </p:tgtEl>
                                        <p:attrNameLst>
                                          <p:attrName>ppt_x</p:attrName>
                                        </p:attrNameLst>
                                      </p:cBhvr>
                                      <p:tavLst>
                                        <p:tav tm="0">
                                          <p:val>
                                            <p:strVal val="1+#ppt_w/2"/>
                                          </p:val>
                                        </p:tav>
                                        <p:tav tm="100000">
                                          <p:val>
                                            <p:strVal val="#ppt_x"/>
                                          </p:val>
                                        </p:tav>
                                      </p:tavLst>
                                    </p:anim>
                                    <p:anim calcmode="lin" valueType="num">
                                      <p:cBhvr additive="base">
                                        <p:cTn id="14" dur="500" fill="hold"/>
                                        <p:tgtEl>
                                          <p:spTgt spid="2">
                                            <p:graphicEl>
                                              <a:dgm id="{A0CCAA7A-423D-47C7-9E7E-97363E796E14}"/>
                                            </p:graphic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6" fill="hold" grpId="0" nodeType="clickEffect">
                                  <p:stCondLst>
                                    <p:cond delay="0"/>
                                  </p:stCondLst>
                                  <p:childTnLst>
                                    <p:set>
                                      <p:cBhvr>
                                        <p:cTn id="18" dur="1" fill="hold">
                                          <p:stCondLst>
                                            <p:cond delay="0"/>
                                          </p:stCondLst>
                                        </p:cTn>
                                        <p:tgtEl>
                                          <p:spTgt spid="2">
                                            <p:graphicEl>
                                              <a:dgm id="{3E41BD8D-6780-4D83-B3ED-A7FEB10FFBAC}"/>
                                            </p:graphicEl>
                                          </p:spTgt>
                                        </p:tgtEl>
                                        <p:attrNameLst>
                                          <p:attrName>style.visibility</p:attrName>
                                        </p:attrNameLst>
                                      </p:cBhvr>
                                      <p:to>
                                        <p:strVal val="visible"/>
                                      </p:to>
                                    </p:set>
                                    <p:anim calcmode="lin" valueType="num">
                                      <p:cBhvr additive="base">
                                        <p:cTn id="19" dur="500" fill="hold"/>
                                        <p:tgtEl>
                                          <p:spTgt spid="2">
                                            <p:graphicEl>
                                              <a:dgm id="{3E41BD8D-6780-4D83-B3ED-A7FEB10FFBAC}"/>
                                            </p:graphicEl>
                                          </p:spTgt>
                                        </p:tgtEl>
                                        <p:attrNameLst>
                                          <p:attrName>ppt_x</p:attrName>
                                        </p:attrNameLst>
                                      </p:cBhvr>
                                      <p:tavLst>
                                        <p:tav tm="0">
                                          <p:val>
                                            <p:strVal val="1+#ppt_w/2"/>
                                          </p:val>
                                        </p:tav>
                                        <p:tav tm="100000">
                                          <p:val>
                                            <p:strVal val="#ppt_x"/>
                                          </p:val>
                                        </p:tav>
                                      </p:tavLst>
                                    </p:anim>
                                    <p:anim calcmode="lin" valueType="num">
                                      <p:cBhvr additive="base">
                                        <p:cTn id="20" dur="500" fill="hold"/>
                                        <p:tgtEl>
                                          <p:spTgt spid="2">
                                            <p:graphicEl>
                                              <a:dgm id="{3E41BD8D-6780-4D83-B3ED-A7FEB10FFBAC}"/>
                                            </p:graphic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6" fill="hold" grpId="0" nodeType="clickEffect">
                                  <p:stCondLst>
                                    <p:cond delay="0"/>
                                  </p:stCondLst>
                                  <p:childTnLst>
                                    <p:set>
                                      <p:cBhvr>
                                        <p:cTn id="24" dur="1" fill="hold">
                                          <p:stCondLst>
                                            <p:cond delay="0"/>
                                          </p:stCondLst>
                                        </p:cTn>
                                        <p:tgtEl>
                                          <p:spTgt spid="2">
                                            <p:graphicEl>
                                              <a:dgm id="{580D7334-94D2-48C3-ACDF-08CB1870F398}"/>
                                            </p:graphicEl>
                                          </p:spTgt>
                                        </p:tgtEl>
                                        <p:attrNameLst>
                                          <p:attrName>style.visibility</p:attrName>
                                        </p:attrNameLst>
                                      </p:cBhvr>
                                      <p:to>
                                        <p:strVal val="visible"/>
                                      </p:to>
                                    </p:set>
                                    <p:anim calcmode="lin" valueType="num">
                                      <p:cBhvr additive="base">
                                        <p:cTn id="25" dur="500" fill="hold"/>
                                        <p:tgtEl>
                                          <p:spTgt spid="2">
                                            <p:graphicEl>
                                              <a:dgm id="{580D7334-94D2-48C3-ACDF-08CB1870F398}"/>
                                            </p:graphicEl>
                                          </p:spTgt>
                                        </p:tgtEl>
                                        <p:attrNameLst>
                                          <p:attrName>ppt_x</p:attrName>
                                        </p:attrNameLst>
                                      </p:cBhvr>
                                      <p:tavLst>
                                        <p:tav tm="0">
                                          <p:val>
                                            <p:strVal val="1+#ppt_w/2"/>
                                          </p:val>
                                        </p:tav>
                                        <p:tav tm="100000">
                                          <p:val>
                                            <p:strVal val="#ppt_x"/>
                                          </p:val>
                                        </p:tav>
                                      </p:tavLst>
                                    </p:anim>
                                    <p:anim calcmode="lin" valueType="num">
                                      <p:cBhvr additive="base">
                                        <p:cTn id="26" dur="500" fill="hold"/>
                                        <p:tgtEl>
                                          <p:spTgt spid="2">
                                            <p:graphicEl>
                                              <a:dgm id="{580D7334-94D2-48C3-ACDF-08CB1870F398}"/>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990599" y="201706"/>
            <a:ext cx="10210800" cy="5284694"/>
          </a:xfrm>
          <a:prstGeom prst="rect">
            <a:avLst/>
          </a:prstGeom>
        </p:spPr>
      </p:pic>
      <p:sp>
        <p:nvSpPr>
          <p:cNvPr id="3" name="Rectangle 2"/>
          <p:cNvSpPr/>
          <p:nvPr/>
        </p:nvSpPr>
        <p:spPr>
          <a:xfrm>
            <a:off x="3555944" y="5799275"/>
            <a:ext cx="5196807" cy="369332"/>
          </a:xfrm>
          <a:prstGeom prst="rect">
            <a:avLst/>
          </a:prstGeom>
        </p:spPr>
        <p:txBody>
          <a:bodyPr wrap="none">
            <a:spAutoFit/>
          </a:bodyPr>
          <a:lstStyle/>
          <a:p>
            <a:r>
              <a:rPr lang="en-US" b="1" dirty="0" err="1"/>
              <a:t>Một</a:t>
            </a:r>
            <a:r>
              <a:rPr lang="en-US" b="1" dirty="0"/>
              <a:t> </a:t>
            </a:r>
            <a:r>
              <a:rPr lang="en-US" b="1" dirty="0" err="1"/>
              <a:t>số</a:t>
            </a:r>
            <a:r>
              <a:rPr lang="en-US" b="1" dirty="0"/>
              <a:t> </a:t>
            </a:r>
            <a:r>
              <a:rPr lang="en-US" b="1" dirty="0" err="1"/>
              <a:t>vũ</a:t>
            </a:r>
            <a:r>
              <a:rPr lang="en-US" b="1" dirty="0"/>
              <a:t> </a:t>
            </a:r>
            <a:r>
              <a:rPr lang="en-US" b="1" dirty="0" err="1"/>
              <a:t>khí</a:t>
            </a:r>
            <a:r>
              <a:rPr lang="en-US" b="1" dirty="0"/>
              <a:t> </a:t>
            </a:r>
            <a:r>
              <a:rPr lang="en-US" b="1" dirty="0" err="1"/>
              <a:t>có</a:t>
            </a:r>
            <a:r>
              <a:rPr lang="en-US" b="1" dirty="0"/>
              <a:t> </a:t>
            </a:r>
            <a:r>
              <a:rPr lang="en-US" b="1" dirty="0" err="1"/>
              <a:t>niên</a:t>
            </a:r>
            <a:r>
              <a:rPr lang="en-US" b="1" dirty="0"/>
              <a:t> </a:t>
            </a:r>
            <a:r>
              <a:rPr lang="en-US" b="1" dirty="0" err="1"/>
              <a:t>đại</a:t>
            </a:r>
            <a:r>
              <a:rPr lang="en-US" b="1" dirty="0"/>
              <a:t> </a:t>
            </a:r>
            <a:r>
              <a:rPr lang="en-US" b="1" dirty="0" err="1"/>
              <a:t>từ</a:t>
            </a:r>
            <a:r>
              <a:rPr lang="en-US" b="1" dirty="0"/>
              <a:t> </a:t>
            </a:r>
            <a:r>
              <a:rPr lang="en-US" b="1" dirty="0" err="1"/>
              <a:t>thế</a:t>
            </a:r>
            <a:r>
              <a:rPr lang="en-US" b="1" dirty="0"/>
              <a:t> </a:t>
            </a:r>
            <a:r>
              <a:rPr lang="en-US" b="1" dirty="0" err="1"/>
              <a:t>kỷ</a:t>
            </a:r>
            <a:r>
              <a:rPr lang="en-US" b="1" dirty="0"/>
              <a:t> 11, </a:t>
            </a:r>
            <a:r>
              <a:rPr lang="en-US" b="1" dirty="0" err="1"/>
              <a:t>thời</a:t>
            </a:r>
            <a:r>
              <a:rPr lang="en-US" b="1" dirty="0"/>
              <a:t> </a:t>
            </a:r>
            <a:r>
              <a:rPr lang="en-US" b="1" dirty="0" err="1"/>
              <a:t>nhà</a:t>
            </a:r>
            <a:r>
              <a:rPr lang="en-US" b="1" dirty="0"/>
              <a:t> </a:t>
            </a:r>
            <a:r>
              <a:rPr lang="en-US" b="1" dirty="0" err="1"/>
              <a:t>Trần</a:t>
            </a:r>
            <a:endParaRPr lang="en-US" b="1" dirty="0"/>
          </a:p>
        </p:txBody>
      </p:sp>
    </p:spTree>
    <p:extLst>
      <p:ext uri="{BB962C8B-B14F-4D97-AF65-F5344CB8AC3E}">
        <p14:creationId xmlns:p14="http://schemas.microsoft.com/office/powerpoint/2010/main" val="1282286957"/>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55493" y="363070"/>
            <a:ext cx="6333565" cy="4573121"/>
          </a:xfrm>
          <a:prstGeom prst="rect">
            <a:avLst/>
          </a:prstGeom>
        </p:spPr>
      </p:pic>
      <p:sp>
        <p:nvSpPr>
          <p:cNvPr id="3" name="Rectangle 2"/>
          <p:cNvSpPr/>
          <p:nvPr/>
        </p:nvSpPr>
        <p:spPr>
          <a:xfrm>
            <a:off x="884719" y="5301734"/>
            <a:ext cx="5913798" cy="369332"/>
          </a:xfrm>
          <a:prstGeom prst="rect">
            <a:avLst/>
          </a:prstGeom>
        </p:spPr>
        <p:txBody>
          <a:bodyPr wrap="none">
            <a:spAutoFit/>
          </a:bodyPr>
          <a:lstStyle/>
          <a:p>
            <a:r>
              <a:rPr lang="vi-VN" b="1" dirty="0"/>
              <a:t>Móc bay - vũ khí đánh giặc thế kỷ 13 được phục chế</a:t>
            </a:r>
            <a:endParaRPr lang="en-US" b="1" dirty="0"/>
          </a:p>
        </p:txBody>
      </p:sp>
      <p:pic>
        <p:nvPicPr>
          <p:cNvPr id="4" name="Picture 3"/>
          <p:cNvPicPr>
            <a:picLocks noChangeAspect="1"/>
          </p:cNvPicPr>
          <p:nvPr/>
        </p:nvPicPr>
        <p:blipFill>
          <a:blip r:embed="rId3"/>
          <a:stretch>
            <a:fillRect/>
          </a:stretch>
        </p:blipFill>
        <p:spPr>
          <a:xfrm>
            <a:off x="6947646" y="363071"/>
            <a:ext cx="4993341" cy="4573120"/>
          </a:xfrm>
          <a:prstGeom prst="rect">
            <a:avLst/>
          </a:prstGeom>
        </p:spPr>
      </p:pic>
      <p:sp>
        <p:nvSpPr>
          <p:cNvPr id="5" name="Rectangle 4"/>
          <p:cNvSpPr/>
          <p:nvPr/>
        </p:nvSpPr>
        <p:spPr>
          <a:xfrm>
            <a:off x="7295028" y="5209401"/>
            <a:ext cx="4298576" cy="1200329"/>
          </a:xfrm>
          <a:prstGeom prst="rect">
            <a:avLst/>
          </a:prstGeom>
        </p:spPr>
        <p:txBody>
          <a:bodyPr wrap="square">
            <a:spAutoFit/>
          </a:bodyPr>
          <a:lstStyle/>
          <a:p>
            <a:pPr algn="just"/>
            <a:r>
              <a:rPr lang="vi-VN" b="1" dirty="0"/>
              <a:t>Câu liêm, móc dài, móc lửa, chàng nạng - những công cụ thô sơ được binh lính sử dụng khi ra trận vào thế kỷ 13</a:t>
            </a:r>
            <a:endParaRPr lang="en-US" b="1" dirty="0"/>
          </a:p>
        </p:txBody>
      </p:sp>
    </p:spTree>
    <p:extLst>
      <p:ext uri="{BB962C8B-B14F-4D97-AF65-F5344CB8AC3E}">
        <p14:creationId xmlns:p14="http://schemas.microsoft.com/office/powerpoint/2010/main" val="182651840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29135" y="242047"/>
            <a:ext cx="6683188" cy="4910137"/>
          </a:xfrm>
          <a:prstGeom prst="rect">
            <a:avLst/>
          </a:prstGeom>
        </p:spPr>
      </p:pic>
      <p:sp>
        <p:nvSpPr>
          <p:cNvPr id="3" name="Rectangle 2"/>
          <p:cNvSpPr/>
          <p:nvPr/>
        </p:nvSpPr>
        <p:spPr>
          <a:xfrm>
            <a:off x="616323" y="5326996"/>
            <a:ext cx="6096000" cy="646331"/>
          </a:xfrm>
          <a:prstGeom prst="rect">
            <a:avLst/>
          </a:prstGeom>
        </p:spPr>
        <p:txBody>
          <a:bodyPr>
            <a:spAutoFit/>
          </a:bodyPr>
          <a:lstStyle/>
          <a:p>
            <a:r>
              <a:rPr lang="vi-VN" b="1" dirty="0"/>
              <a:t>Khởi nghĩa Lam Sơn của Lê Lợi, vũ khí được sử dụng nhiều nhất là roi sắt, kiếm ngắn, lưỡi giáo, mũi tên</a:t>
            </a:r>
            <a:endParaRPr lang="en-US" b="1" dirty="0"/>
          </a:p>
        </p:txBody>
      </p:sp>
      <p:pic>
        <p:nvPicPr>
          <p:cNvPr id="4" name="Picture 3"/>
          <p:cNvPicPr>
            <a:picLocks noChangeAspect="1"/>
          </p:cNvPicPr>
          <p:nvPr/>
        </p:nvPicPr>
        <p:blipFill>
          <a:blip r:embed="rId3"/>
          <a:stretch>
            <a:fillRect/>
          </a:stretch>
        </p:blipFill>
        <p:spPr>
          <a:xfrm>
            <a:off x="6817659" y="242047"/>
            <a:ext cx="5374341" cy="4910137"/>
          </a:xfrm>
          <a:prstGeom prst="rect">
            <a:avLst/>
          </a:prstGeom>
        </p:spPr>
      </p:pic>
      <p:sp>
        <p:nvSpPr>
          <p:cNvPr id="5" name="Rectangle 4"/>
          <p:cNvSpPr/>
          <p:nvPr/>
        </p:nvSpPr>
        <p:spPr>
          <a:xfrm>
            <a:off x="7031801" y="5465495"/>
            <a:ext cx="4673523" cy="369332"/>
          </a:xfrm>
          <a:prstGeom prst="rect">
            <a:avLst/>
          </a:prstGeom>
        </p:spPr>
        <p:txBody>
          <a:bodyPr wrap="none">
            <a:spAutoFit/>
          </a:bodyPr>
          <a:lstStyle/>
          <a:p>
            <a:r>
              <a:rPr lang="en-US" b="1" dirty="0" err="1"/>
              <a:t>Một</a:t>
            </a:r>
            <a:r>
              <a:rPr lang="en-US" b="1" dirty="0"/>
              <a:t> </a:t>
            </a:r>
            <a:r>
              <a:rPr lang="en-US" b="1" dirty="0" err="1"/>
              <a:t>số</a:t>
            </a:r>
            <a:r>
              <a:rPr lang="en-US" b="1" dirty="0"/>
              <a:t> </a:t>
            </a:r>
            <a:r>
              <a:rPr lang="en-US" b="1" dirty="0" err="1"/>
              <a:t>loại</a:t>
            </a:r>
            <a:r>
              <a:rPr lang="en-US" b="1" dirty="0"/>
              <a:t> </a:t>
            </a:r>
            <a:r>
              <a:rPr lang="en-US" b="1" dirty="0" err="1"/>
              <a:t>vũ</a:t>
            </a:r>
            <a:r>
              <a:rPr lang="en-US" b="1" dirty="0"/>
              <a:t> </a:t>
            </a:r>
            <a:r>
              <a:rPr lang="en-US" b="1" dirty="0" err="1"/>
              <a:t>khí</a:t>
            </a:r>
            <a:r>
              <a:rPr lang="en-US" b="1" dirty="0"/>
              <a:t> </a:t>
            </a:r>
            <a:r>
              <a:rPr lang="en-US" b="1" dirty="0" err="1"/>
              <a:t>có</a:t>
            </a:r>
            <a:r>
              <a:rPr lang="en-US" b="1" dirty="0"/>
              <a:t> </a:t>
            </a:r>
            <a:r>
              <a:rPr lang="en-US" b="1" dirty="0" err="1"/>
              <a:t>niên</a:t>
            </a:r>
            <a:r>
              <a:rPr lang="en-US" b="1" dirty="0"/>
              <a:t> </a:t>
            </a:r>
            <a:r>
              <a:rPr lang="en-US" b="1" dirty="0" err="1"/>
              <a:t>đại</a:t>
            </a:r>
            <a:r>
              <a:rPr lang="en-US" b="1" dirty="0"/>
              <a:t> </a:t>
            </a:r>
            <a:r>
              <a:rPr lang="en-US" b="1" dirty="0" err="1"/>
              <a:t>khoảng</a:t>
            </a:r>
            <a:r>
              <a:rPr lang="en-US" b="1" dirty="0"/>
              <a:t> </a:t>
            </a:r>
            <a:r>
              <a:rPr lang="en-US" b="1" dirty="0" err="1"/>
              <a:t>thế</a:t>
            </a:r>
            <a:r>
              <a:rPr lang="en-US" b="1" dirty="0"/>
              <a:t> </a:t>
            </a:r>
            <a:r>
              <a:rPr lang="en-US" b="1" dirty="0" err="1"/>
              <a:t>kỷ</a:t>
            </a:r>
            <a:r>
              <a:rPr lang="en-US" b="1" dirty="0"/>
              <a:t> 18</a:t>
            </a:r>
          </a:p>
        </p:txBody>
      </p:sp>
    </p:spTree>
    <p:extLst>
      <p:ext uri="{BB962C8B-B14F-4D97-AF65-F5344CB8AC3E}">
        <p14:creationId xmlns:p14="http://schemas.microsoft.com/office/powerpoint/2010/main" val="3744620846"/>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820271" y="1"/>
            <a:ext cx="10246658" cy="5849470"/>
          </a:xfrm>
          <a:prstGeom prst="rect">
            <a:avLst/>
          </a:prstGeom>
        </p:spPr>
      </p:pic>
      <p:sp>
        <p:nvSpPr>
          <p:cNvPr id="3" name="Rectangle 2"/>
          <p:cNvSpPr/>
          <p:nvPr/>
        </p:nvSpPr>
        <p:spPr>
          <a:xfrm>
            <a:off x="1048871" y="6091082"/>
            <a:ext cx="10246657" cy="369332"/>
          </a:xfrm>
          <a:prstGeom prst="rect">
            <a:avLst/>
          </a:prstGeom>
        </p:spPr>
        <p:txBody>
          <a:bodyPr wrap="square">
            <a:spAutoFit/>
          </a:bodyPr>
          <a:lstStyle/>
          <a:p>
            <a:pPr algn="just"/>
            <a:r>
              <a:rPr lang="vi-VN" b="1" dirty="0"/>
              <a:t>Mũi tên, mũi giáo dùng để đánh giặc trong thế kỷ 18, dưới triều Tây Sơn và nhà Nguyễn</a:t>
            </a:r>
            <a:endParaRPr lang="en-US" b="1" dirty="0"/>
          </a:p>
        </p:txBody>
      </p:sp>
    </p:spTree>
    <p:extLst>
      <p:ext uri="{BB962C8B-B14F-4D97-AF65-F5344CB8AC3E}">
        <p14:creationId xmlns:p14="http://schemas.microsoft.com/office/powerpoint/2010/main" val="2612820050"/>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1513047" y="5475966"/>
            <a:ext cx="8908423" cy="461665"/>
          </a:xfrm>
          <a:prstGeom prst="rect">
            <a:avLst/>
          </a:prstGeom>
        </p:spPr>
        <p:txBody>
          <a:bodyPr wrap="square">
            <a:spAutoFit/>
          </a:bodyPr>
          <a:lstStyle/>
          <a:p>
            <a:r>
              <a:rPr lang="vi-VN" sz="2400" b="1" dirty="0">
                <a:solidFill>
                  <a:srgbClr val="222222"/>
                </a:solidFill>
              </a:rPr>
              <a:t>Đại bác "Thần uy tướng công"  đúc triều Gia Long (1817)</a:t>
            </a:r>
            <a:endParaRPr lang="en-US" sz="2400" b="1" dirty="0"/>
          </a:p>
        </p:txBody>
      </p:sp>
      <p:pic>
        <p:nvPicPr>
          <p:cNvPr id="6" name="Picture 5"/>
          <p:cNvPicPr>
            <a:picLocks noChangeAspect="1"/>
          </p:cNvPicPr>
          <p:nvPr/>
        </p:nvPicPr>
        <p:blipFill>
          <a:blip r:embed="rId2"/>
          <a:stretch>
            <a:fillRect/>
          </a:stretch>
        </p:blipFill>
        <p:spPr>
          <a:xfrm>
            <a:off x="0" y="1237130"/>
            <a:ext cx="4814047" cy="4114800"/>
          </a:xfrm>
          <a:prstGeom prst="rect">
            <a:avLst/>
          </a:prstGeom>
        </p:spPr>
      </p:pic>
      <p:pic>
        <p:nvPicPr>
          <p:cNvPr id="7" name="Picture 6"/>
          <p:cNvPicPr>
            <a:picLocks noChangeAspect="1"/>
          </p:cNvPicPr>
          <p:nvPr/>
        </p:nvPicPr>
        <p:blipFill>
          <a:blip r:embed="rId3"/>
          <a:stretch>
            <a:fillRect/>
          </a:stretch>
        </p:blipFill>
        <p:spPr>
          <a:xfrm>
            <a:off x="4909016" y="369234"/>
            <a:ext cx="6219825" cy="4667250"/>
          </a:xfrm>
          <a:prstGeom prst="rect">
            <a:avLst/>
          </a:prstGeom>
        </p:spPr>
      </p:pic>
    </p:spTree>
    <p:extLst>
      <p:ext uri="{BB962C8B-B14F-4D97-AF65-F5344CB8AC3E}">
        <p14:creationId xmlns:p14="http://schemas.microsoft.com/office/powerpoint/2010/main" val="2124819589"/>
      </p:ext>
    </p:extLst>
  </p:cSld>
  <p:clrMapOvr>
    <a:masterClrMapping/>
  </p:clrMapOvr>
  <p:transition spd="slow">
    <p:wheel spokes="1"/>
  </p:transition>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1756107520"/>
              </p:ext>
            </p:extLst>
          </p:nvPr>
        </p:nvGraphicFramePr>
        <p:xfrm>
          <a:off x="2032000" y="719666"/>
          <a:ext cx="8128000"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3725369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0681645-07B3-4E3B-95FD-1974593C7F8C}"/>
                                            </p:graphicEl>
                                          </p:spTgt>
                                        </p:tgtEl>
                                        <p:attrNameLst>
                                          <p:attrName>style.visibility</p:attrName>
                                        </p:attrNameLst>
                                      </p:cBhvr>
                                      <p:to>
                                        <p:strVal val="visible"/>
                                      </p:to>
                                    </p:set>
                                    <p:animEffect transition="in" filter="fade">
                                      <p:cBhvr>
                                        <p:cTn id="7" dur="500"/>
                                        <p:tgtEl>
                                          <p:spTgt spid="2">
                                            <p:graphicEl>
                                              <a:dgm id="{C0681645-07B3-4E3B-95FD-1974593C7F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2DA73A9-A6B4-4B45-9E0C-94AE6E5AF30D}"/>
                                            </p:graphicEl>
                                          </p:spTgt>
                                        </p:tgtEl>
                                        <p:attrNameLst>
                                          <p:attrName>style.visibility</p:attrName>
                                        </p:attrNameLst>
                                      </p:cBhvr>
                                      <p:to>
                                        <p:strVal val="visible"/>
                                      </p:to>
                                    </p:set>
                                    <p:animEffect transition="in" filter="fade">
                                      <p:cBhvr>
                                        <p:cTn id="12" dur="500"/>
                                        <p:tgtEl>
                                          <p:spTgt spid="2">
                                            <p:graphicEl>
                                              <a:dgm id="{B2DA73A9-A6B4-4B45-9E0C-94AE6E5AF30D}"/>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AF9AD41C-7183-490F-A73F-DA04D2EDC719}"/>
                                            </p:graphicEl>
                                          </p:spTgt>
                                        </p:tgtEl>
                                        <p:attrNameLst>
                                          <p:attrName>style.visibility</p:attrName>
                                        </p:attrNameLst>
                                      </p:cBhvr>
                                      <p:to>
                                        <p:strVal val="visible"/>
                                      </p:to>
                                    </p:set>
                                    <p:animEffect transition="in" filter="fade">
                                      <p:cBhvr>
                                        <p:cTn id="15" dur="500"/>
                                        <p:tgtEl>
                                          <p:spTgt spid="2">
                                            <p:graphicEl>
                                              <a:dgm id="{AF9AD41C-7183-490F-A73F-DA04D2EDC719}"/>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974296A2-4D09-4201-BF26-9B2A17C6F473}"/>
                                            </p:graphicEl>
                                          </p:spTgt>
                                        </p:tgtEl>
                                        <p:attrNameLst>
                                          <p:attrName>style.visibility</p:attrName>
                                        </p:attrNameLst>
                                      </p:cBhvr>
                                      <p:to>
                                        <p:strVal val="visible"/>
                                      </p:to>
                                    </p:set>
                                    <p:animEffect transition="in" filter="fade">
                                      <p:cBhvr>
                                        <p:cTn id="20" dur="500"/>
                                        <p:tgtEl>
                                          <p:spTgt spid="2">
                                            <p:graphicEl>
                                              <a:dgm id="{974296A2-4D09-4201-BF26-9B2A17C6F473}"/>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D3C47D67-0C34-4D31-B166-86F663AF68FC}"/>
                                            </p:graphicEl>
                                          </p:spTgt>
                                        </p:tgtEl>
                                        <p:attrNameLst>
                                          <p:attrName>style.visibility</p:attrName>
                                        </p:attrNameLst>
                                      </p:cBhvr>
                                      <p:to>
                                        <p:strVal val="visible"/>
                                      </p:to>
                                    </p:set>
                                    <p:animEffect transition="in" filter="fade">
                                      <p:cBhvr>
                                        <p:cTn id="23" dur="500"/>
                                        <p:tgtEl>
                                          <p:spTgt spid="2">
                                            <p:graphicEl>
                                              <a:dgm id="{D3C47D67-0C34-4D31-B166-86F663AF68F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81023" y="0"/>
            <a:ext cx="12110977" cy="6858000"/>
          </a:xfrm>
          <a:prstGeom prst="rect">
            <a:avLst/>
          </a:prstGeom>
        </p:spPr>
      </p:pic>
      <p:graphicFrame>
        <p:nvGraphicFramePr>
          <p:cNvPr id="2" name="Diagram 1"/>
          <p:cNvGraphicFramePr/>
          <p:nvPr/>
        </p:nvGraphicFramePr>
        <p:xfrm>
          <a:off x="2032000" y="719666"/>
          <a:ext cx="98552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2168728393"/>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B22AC500-C46C-4288-9BEA-F1AA6A70318C}"/>
                                            </p:graphicEl>
                                          </p:spTgt>
                                        </p:tgtEl>
                                        <p:attrNameLst>
                                          <p:attrName>style.visibility</p:attrName>
                                        </p:attrNameLst>
                                      </p:cBhvr>
                                      <p:to>
                                        <p:strVal val="visible"/>
                                      </p:to>
                                    </p:set>
                                    <p:animEffect transition="in" filter="fade">
                                      <p:cBhvr>
                                        <p:cTn id="7" dur="500"/>
                                        <p:tgtEl>
                                          <p:spTgt spid="2">
                                            <p:graphicEl>
                                              <a:dgm id="{B22AC500-C46C-4288-9BEA-F1AA6A70318C}"/>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BEC58E2F-7B88-4B8E-9F91-9935EE20A6AA}"/>
                                            </p:graphicEl>
                                          </p:spTgt>
                                        </p:tgtEl>
                                        <p:attrNameLst>
                                          <p:attrName>style.visibility</p:attrName>
                                        </p:attrNameLst>
                                      </p:cBhvr>
                                      <p:to>
                                        <p:strVal val="visible"/>
                                      </p:to>
                                    </p:set>
                                    <p:animEffect transition="in" filter="fade">
                                      <p:cBhvr>
                                        <p:cTn id="12" dur="500"/>
                                        <p:tgtEl>
                                          <p:spTgt spid="2">
                                            <p:graphicEl>
                                              <a:dgm id="{BEC58E2F-7B88-4B8E-9F91-9935EE20A6AA}"/>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1" y="719666"/>
          <a:ext cx="1202167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773796389"/>
      </p:ext>
    </p:extLst>
  </p:cSld>
  <p:clrMapOvr>
    <a:masterClrMapping/>
  </p:clrMapOvr>
  <mc:AlternateContent xmlns:mc="http://schemas.openxmlformats.org/markup-compatibility/2006" xmlns:p14="http://schemas.microsoft.com/office/powerpoint/2010/main">
    <mc:Choice Requires="p14">
      <p:transition spd="slow" p14:dur="4400">
        <p14:honeycomb/>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575E9BB-7FAB-4825-85A0-01907A013996}"/>
                                            </p:graphicEl>
                                          </p:spTgt>
                                        </p:tgtEl>
                                        <p:attrNameLst>
                                          <p:attrName>style.visibility</p:attrName>
                                        </p:attrNameLst>
                                      </p:cBhvr>
                                      <p:to>
                                        <p:strVal val="visible"/>
                                      </p:to>
                                    </p:set>
                                    <p:animEffect transition="in" filter="fade">
                                      <p:cBhvr>
                                        <p:cTn id="7" dur="500"/>
                                        <p:tgtEl>
                                          <p:spTgt spid="2">
                                            <p:graphicEl>
                                              <a:dgm id="{3575E9BB-7FAB-4825-85A0-01907A013996}"/>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E6B69347-E7E3-4A4F-B011-567C9D578B26}"/>
                                            </p:graphicEl>
                                          </p:spTgt>
                                        </p:tgtEl>
                                        <p:attrNameLst>
                                          <p:attrName>style.visibility</p:attrName>
                                        </p:attrNameLst>
                                      </p:cBhvr>
                                      <p:to>
                                        <p:strVal val="visible"/>
                                      </p:to>
                                    </p:set>
                                    <p:animEffect transition="in" filter="fade">
                                      <p:cBhvr>
                                        <p:cTn id="12" dur="500"/>
                                        <p:tgtEl>
                                          <p:spTgt spid="2">
                                            <p:graphicEl>
                                              <a:dgm id="{E6B69347-E7E3-4A4F-B011-567C9D578B2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F34C676A-6C76-4ED2-80A8-A225D058C2D5}"/>
                                            </p:graphicEl>
                                          </p:spTgt>
                                        </p:tgtEl>
                                        <p:attrNameLst>
                                          <p:attrName>style.visibility</p:attrName>
                                        </p:attrNameLst>
                                      </p:cBhvr>
                                      <p:to>
                                        <p:strVal val="visible"/>
                                      </p:to>
                                    </p:set>
                                    <p:animEffect transition="in" filter="fade">
                                      <p:cBhvr>
                                        <p:cTn id="17" dur="500"/>
                                        <p:tgtEl>
                                          <p:spTgt spid="2">
                                            <p:graphicEl>
                                              <a:dgm id="{F34C676A-6C76-4ED2-80A8-A225D058C2D5}"/>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0D843837-A99E-496D-B695-C6F635BE63A3}"/>
                                            </p:graphicEl>
                                          </p:spTgt>
                                        </p:tgtEl>
                                        <p:attrNameLst>
                                          <p:attrName>style.visibility</p:attrName>
                                        </p:attrNameLst>
                                      </p:cBhvr>
                                      <p:to>
                                        <p:strVal val="visible"/>
                                      </p:to>
                                    </p:set>
                                    <p:animEffect transition="in" filter="fade">
                                      <p:cBhvr>
                                        <p:cTn id="22" dur="500"/>
                                        <p:tgtEl>
                                          <p:spTgt spid="2">
                                            <p:graphicEl>
                                              <a:dgm id="{0D843837-A99E-496D-B695-C6F635BE63A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574011858"/>
              </p:ext>
            </p:extLst>
          </p:nvPr>
        </p:nvGraphicFramePr>
        <p:xfrm>
          <a:off x="1" y="66675"/>
          <a:ext cx="11806176" cy="685799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08150817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524F1DE-5E43-40A2-B3C4-4522E8DC5E85}"/>
                                            </p:graphicEl>
                                          </p:spTgt>
                                        </p:tgtEl>
                                        <p:attrNameLst>
                                          <p:attrName>style.visibility</p:attrName>
                                        </p:attrNameLst>
                                      </p:cBhvr>
                                      <p:to>
                                        <p:strVal val="visible"/>
                                      </p:to>
                                    </p:set>
                                    <p:animEffect transition="in" filter="fade">
                                      <p:cBhvr>
                                        <p:cTn id="7" dur="500"/>
                                        <p:tgtEl>
                                          <p:spTgt spid="2">
                                            <p:graphicEl>
                                              <a:dgm id="{C524F1DE-5E43-40A2-B3C4-4522E8DC5E8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8D71BB68-8474-4B7E-8843-80A887E0FF4B}"/>
                                            </p:graphicEl>
                                          </p:spTgt>
                                        </p:tgtEl>
                                        <p:attrNameLst>
                                          <p:attrName>style.visibility</p:attrName>
                                        </p:attrNameLst>
                                      </p:cBhvr>
                                      <p:to>
                                        <p:strVal val="visible"/>
                                      </p:to>
                                    </p:set>
                                    <p:animEffect transition="in" filter="fade">
                                      <p:cBhvr>
                                        <p:cTn id="12" dur="500"/>
                                        <p:tgtEl>
                                          <p:spTgt spid="2">
                                            <p:graphicEl>
                                              <a:dgm id="{8D71BB68-8474-4B7E-8843-80A887E0FF4B}"/>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507E21F0-1714-42F9-A544-B2C424F83630}"/>
                                            </p:graphicEl>
                                          </p:spTgt>
                                        </p:tgtEl>
                                        <p:attrNameLst>
                                          <p:attrName>style.visibility</p:attrName>
                                        </p:attrNameLst>
                                      </p:cBhvr>
                                      <p:to>
                                        <p:strVal val="visible"/>
                                      </p:to>
                                    </p:set>
                                    <p:animEffect transition="in" filter="fade">
                                      <p:cBhvr>
                                        <p:cTn id="15" dur="500"/>
                                        <p:tgtEl>
                                          <p:spTgt spid="2">
                                            <p:graphicEl>
                                              <a:dgm id="{507E21F0-1714-42F9-A544-B2C424F83630}"/>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DD6C2025-A1A4-4FDF-9D92-163A7A07F19E}"/>
                                            </p:graphicEl>
                                          </p:spTgt>
                                        </p:tgtEl>
                                        <p:attrNameLst>
                                          <p:attrName>style.visibility</p:attrName>
                                        </p:attrNameLst>
                                      </p:cBhvr>
                                      <p:to>
                                        <p:strVal val="visible"/>
                                      </p:to>
                                    </p:set>
                                    <p:animEffect transition="in" filter="fade">
                                      <p:cBhvr>
                                        <p:cTn id="20" dur="500"/>
                                        <p:tgtEl>
                                          <p:spTgt spid="2">
                                            <p:graphicEl>
                                              <a:dgm id="{DD6C2025-A1A4-4FDF-9D92-163A7A07F19E}"/>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EC2992C8-4E0F-4F39-BD03-C65B6984E134}"/>
                                            </p:graphicEl>
                                          </p:spTgt>
                                        </p:tgtEl>
                                        <p:attrNameLst>
                                          <p:attrName>style.visibility</p:attrName>
                                        </p:attrNameLst>
                                      </p:cBhvr>
                                      <p:to>
                                        <p:strVal val="visible"/>
                                      </p:to>
                                    </p:set>
                                    <p:animEffect transition="in" filter="fade">
                                      <p:cBhvr>
                                        <p:cTn id="23" dur="500"/>
                                        <p:tgtEl>
                                          <p:spTgt spid="2">
                                            <p:graphicEl>
                                              <a:dgm id="{EC2992C8-4E0F-4F39-BD03-C65B6984E134}"/>
                                            </p:graphicEl>
                                          </p:spTgt>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2">
                                            <p:graphicEl>
                                              <a:dgm id="{1B1A0AB6-2A34-4EB5-8A21-CB594923742C}"/>
                                            </p:graphicEl>
                                          </p:spTgt>
                                        </p:tgtEl>
                                        <p:attrNameLst>
                                          <p:attrName>style.visibility</p:attrName>
                                        </p:attrNameLst>
                                      </p:cBhvr>
                                      <p:to>
                                        <p:strVal val="visible"/>
                                      </p:to>
                                    </p:set>
                                    <p:animEffect transition="in" filter="fade">
                                      <p:cBhvr>
                                        <p:cTn id="28" dur="500"/>
                                        <p:tgtEl>
                                          <p:spTgt spid="2">
                                            <p:graphicEl>
                                              <a:dgm id="{1B1A0AB6-2A34-4EB5-8A21-CB594923742C}"/>
                                            </p:graphicEl>
                                          </p:spTgt>
                                        </p:tgtEl>
                                      </p:cBhvr>
                                    </p:animEffect>
                                  </p:childTnLst>
                                </p:cTn>
                              </p:par>
                              <p:par>
                                <p:cTn id="29" presetID="10" presetClass="entr" presetSubtype="0" fill="hold" grpId="0" nodeType="withEffect">
                                  <p:stCondLst>
                                    <p:cond delay="0"/>
                                  </p:stCondLst>
                                  <p:childTnLst>
                                    <p:set>
                                      <p:cBhvr>
                                        <p:cTn id="30" dur="1" fill="hold">
                                          <p:stCondLst>
                                            <p:cond delay="0"/>
                                          </p:stCondLst>
                                        </p:cTn>
                                        <p:tgtEl>
                                          <p:spTgt spid="2">
                                            <p:graphicEl>
                                              <a:dgm id="{638AA90D-7365-4092-8899-B7BBF22FAE9F}"/>
                                            </p:graphicEl>
                                          </p:spTgt>
                                        </p:tgtEl>
                                        <p:attrNameLst>
                                          <p:attrName>style.visibility</p:attrName>
                                        </p:attrNameLst>
                                      </p:cBhvr>
                                      <p:to>
                                        <p:strVal val="visible"/>
                                      </p:to>
                                    </p:set>
                                    <p:animEffect transition="in" filter="fade">
                                      <p:cBhvr>
                                        <p:cTn id="31" dur="500"/>
                                        <p:tgtEl>
                                          <p:spTgt spid="2">
                                            <p:graphicEl>
                                              <a:dgm id="{638AA90D-7365-4092-8899-B7BBF22FAE9F}"/>
                                            </p:graphicEl>
                                          </p:spTgt>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
                                            <p:graphicEl>
                                              <a:dgm id="{BCC227D2-CF16-4CED-8F73-473CDB771EA3}"/>
                                            </p:graphicEl>
                                          </p:spTgt>
                                        </p:tgtEl>
                                        <p:attrNameLst>
                                          <p:attrName>style.visibility</p:attrName>
                                        </p:attrNameLst>
                                      </p:cBhvr>
                                      <p:to>
                                        <p:strVal val="visible"/>
                                      </p:to>
                                    </p:set>
                                    <p:animEffect transition="in" filter="fade">
                                      <p:cBhvr>
                                        <p:cTn id="36" dur="500"/>
                                        <p:tgtEl>
                                          <p:spTgt spid="2">
                                            <p:graphicEl>
                                              <a:dgm id="{BCC227D2-CF16-4CED-8F73-473CDB771EA3}"/>
                                            </p:graphicEl>
                                          </p:spTgt>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2">
                                            <p:graphicEl>
                                              <a:dgm id="{62A08CBC-939F-4EBD-A33D-F01A9C29227D}"/>
                                            </p:graphicEl>
                                          </p:spTgt>
                                        </p:tgtEl>
                                        <p:attrNameLst>
                                          <p:attrName>style.visibility</p:attrName>
                                        </p:attrNameLst>
                                      </p:cBhvr>
                                      <p:to>
                                        <p:strVal val="visible"/>
                                      </p:to>
                                    </p:set>
                                    <p:animEffect transition="in" filter="fade">
                                      <p:cBhvr>
                                        <p:cTn id="39" dur="500"/>
                                        <p:tgtEl>
                                          <p:spTgt spid="2">
                                            <p:graphicEl>
                                              <a:dgm id="{62A08CBC-939F-4EBD-A33D-F01A9C29227D}"/>
                                            </p:graphicEl>
                                          </p:spTgt>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
                                            <p:graphicEl>
                                              <a:dgm id="{A4BE5240-9D01-4F6F-8BDC-94CC312A24D6}"/>
                                            </p:graphicEl>
                                          </p:spTgt>
                                        </p:tgtEl>
                                        <p:attrNameLst>
                                          <p:attrName>style.visibility</p:attrName>
                                        </p:attrNameLst>
                                      </p:cBhvr>
                                      <p:to>
                                        <p:strVal val="visible"/>
                                      </p:to>
                                    </p:set>
                                    <p:animEffect transition="in" filter="fade">
                                      <p:cBhvr>
                                        <p:cTn id="44" dur="500"/>
                                        <p:tgtEl>
                                          <p:spTgt spid="2">
                                            <p:graphicEl>
                                              <a:dgm id="{A4BE5240-9D01-4F6F-8BDC-94CC312A24D6}"/>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2">
                                            <p:graphicEl>
                                              <a:dgm id="{96A05FD3-65FE-48A6-8FF3-1448708BC8BB}"/>
                                            </p:graphicEl>
                                          </p:spTgt>
                                        </p:tgtEl>
                                        <p:attrNameLst>
                                          <p:attrName>style.visibility</p:attrName>
                                        </p:attrNameLst>
                                      </p:cBhvr>
                                      <p:to>
                                        <p:strVal val="visible"/>
                                      </p:to>
                                    </p:set>
                                    <p:animEffect transition="in" filter="fade">
                                      <p:cBhvr>
                                        <p:cTn id="47" dur="500"/>
                                        <p:tgtEl>
                                          <p:spTgt spid="2">
                                            <p:graphicEl>
                                              <a:dgm id="{96A05FD3-65FE-48A6-8FF3-1448708BC8B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www.cadasa.vn/e-cadasa/pst_elpro/images/lichsu/Su10/lich-su-lop-10-bai-25-hinh-4.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948" y="128185"/>
            <a:ext cx="5663646" cy="2960162"/>
          </a:xfrm>
          <a:prstGeom prst="rect">
            <a:avLst/>
          </a:prstGeom>
          <a:noFill/>
          <a:extLst>
            <a:ext uri="{909E8E84-426E-40DD-AFC4-6F175D3DCCD1}">
              <a14:hiddenFill xmlns:a14="http://schemas.microsoft.com/office/drawing/2010/main">
                <a:solidFill>
                  <a:srgbClr val="FFFFFF"/>
                </a:solidFill>
              </a14:hiddenFill>
            </a:ext>
          </a:extLst>
        </p:spPr>
      </p:pic>
      <p:pic>
        <p:nvPicPr>
          <p:cNvPr id="2" name="Picture 1"/>
          <p:cNvPicPr>
            <a:picLocks noChangeAspect="1"/>
          </p:cNvPicPr>
          <p:nvPr/>
        </p:nvPicPr>
        <p:blipFill>
          <a:blip r:embed="rId3"/>
          <a:stretch>
            <a:fillRect/>
          </a:stretch>
        </p:blipFill>
        <p:spPr>
          <a:xfrm>
            <a:off x="5993937" y="143840"/>
            <a:ext cx="6113182" cy="2944507"/>
          </a:xfrm>
          <a:prstGeom prst="rect">
            <a:avLst/>
          </a:prstGeom>
        </p:spPr>
      </p:pic>
      <p:sp>
        <p:nvSpPr>
          <p:cNvPr id="3" name="Rectangle 2"/>
          <p:cNvSpPr/>
          <p:nvPr/>
        </p:nvSpPr>
        <p:spPr>
          <a:xfrm>
            <a:off x="259747" y="3072296"/>
            <a:ext cx="4280018" cy="369332"/>
          </a:xfrm>
          <a:prstGeom prst="rect">
            <a:avLst/>
          </a:prstGeom>
        </p:spPr>
        <p:txBody>
          <a:bodyPr wrap="none">
            <a:spAutoFit/>
          </a:bodyPr>
          <a:lstStyle/>
          <a:p>
            <a:r>
              <a:rPr lang="en-US" b="0" i="1" dirty="0" err="1">
                <a:solidFill>
                  <a:srgbClr val="000000"/>
                </a:solidFill>
                <a:effectLst/>
                <a:latin typeface="arial" panose="020B0604020202020204" pitchFamily="34" charset="0"/>
              </a:rPr>
              <a:t>Toàn</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cảnh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Đại</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Nội</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trong</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kinh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thành</a:t>
            </a:r>
            <a:r>
              <a:rPr lang="en-US" b="0" i="1" dirty="0">
                <a:solidFill>
                  <a:srgbClr val="000000"/>
                </a:solidFill>
                <a:effectLst/>
                <a:latin typeface="arial" panose="020B0604020202020204" pitchFamily="34" charset="0"/>
              </a:rPr>
              <a:t> </a:t>
            </a:r>
            <a:r>
              <a:rPr lang="en-US" b="0" i="1" dirty="0" err="1">
                <a:solidFill>
                  <a:srgbClr val="000000"/>
                </a:solidFill>
                <a:effectLst/>
                <a:latin typeface="arial" panose="020B0604020202020204" pitchFamily="34" charset="0"/>
              </a:rPr>
              <a:t>Huế</a:t>
            </a:r>
            <a:endParaRPr lang="en-US" dirty="0"/>
          </a:p>
        </p:txBody>
      </p:sp>
      <p:sp>
        <p:nvSpPr>
          <p:cNvPr id="4" name="Rectangle 3"/>
          <p:cNvSpPr/>
          <p:nvPr/>
        </p:nvSpPr>
        <p:spPr>
          <a:xfrm>
            <a:off x="6570624" y="3088347"/>
            <a:ext cx="4421403" cy="369332"/>
          </a:xfrm>
          <a:prstGeom prst="rect">
            <a:avLst/>
          </a:prstGeom>
        </p:spPr>
        <p:txBody>
          <a:bodyPr wrap="none">
            <a:spAutoFit/>
          </a:bodyPr>
          <a:lstStyle/>
          <a:p>
            <a:r>
              <a:rPr lang="vi-VN" b="0" i="1" dirty="0">
                <a:solidFill>
                  <a:srgbClr val="000000"/>
                </a:solidFill>
                <a:effectLst/>
                <a:latin typeface="arial" panose="020B0604020202020204" pitchFamily="34" charset="0"/>
              </a:rPr>
              <a:t>Huế - Cửu Đỉnh và Thế Miếu 1835 - 1837</a:t>
            </a:r>
            <a:endParaRPr lang="en-US" dirty="0"/>
          </a:p>
        </p:txBody>
      </p:sp>
      <p:pic>
        <p:nvPicPr>
          <p:cNvPr id="1028" name="Picture 4" descr="http://www.cadasa.vn/e-cadasa/pst_elpro/images/lichsu/Su10/lich-su-lop-10-bai-25-hinh-6.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7700" y="3532207"/>
            <a:ext cx="5695289" cy="3041493"/>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p:cNvSpPr/>
          <p:nvPr/>
        </p:nvSpPr>
        <p:spPr>
          <a:xfrm>
            <a:off x="6613671" y="10766448"/>
            <a:ext cx="6145806" cy="369332"/>
          </a:xfrm>
          <a:prstGeom prst="rect">
            <a:avLst/>
          </a:prstGeom>
        </p:spPr>
        <p:txBody>
          <a:bodyPr wrap="square">
            <a:spAutoFit/>
          </a:bodyPr>
          <a:lstStyle/>
          <a:p>
            <a:r>
              <a:rPr lang="en-US" b="0" i="1" dirty="0" err="1">
                <a:solidFill>
                  <a:srgbClr val="000000"/>
                </a:solidFill>
                <a:effectLst/>
                <a:latin typeface="arial" panose="020B0604020202020204" pitchFamily="34" charset="0"/>
              </a:rPr>
              <a:t>Huê</a:t>
            </a:r>
            <a:r>
              <a:rPr lang="en-US" b="0" i="1" dirty="0">
                <a:solidFill>
                  <a:srgbClr val="000000"/>
                </a:solidFill>
                <a:effectLst/>
                <a:latin typeface="arial" panose="020B0604020202020204" pitchFamily="34" charset="0"/>
              </a:rPr>
              <a:t>́ - </a:t>
            </a:r>
            <a:r>
              <a:rPr lang="en-US" b="0" i="1" dirty="0" err="1">
                <a:solidFill>
                  <a:srgbClr val="000000"/>
                </a:solidFill>
                <a:effectLst/>
                <a:latin typeface="arial" panose="020B0604020202020204" pitchFamily="34" charset="0"/>
              </a:rPr>
              <a:t>Lăng</a:t>
            </a:r>
            <a:r>
              <a:rPr lang="en-US" b="0" i="1" dirty="0">
                <a:solidFill>
                  <a:srgbClr val="000000"/>
                </a:solidFill>
                <a:effectLst/>
                <a:latin typeface="arial" panose="020B0604020202020204" pitchFamily="34" charset="0"/>
              </a:rPr>
              <a:t> Minh </a:t>
            </a:r>
            <a:r>
              <a:rPr lang="en-US" b="0" i="1" dirty="0" err="1">
                <a:solidFill>
                  <a:srgbClr val="000000"/>
                </a:solidFill>
                <a:effectLst/>
                <a:latin typeface="arial" panose="020B0604020202020204" pitchFamily="34" charset="0"/>
              </a:rPr>
              <a:t>Mạng</a:t>
            </a:r>
            <a:r>
              <a:rPr lang="en-US" b="0" i="1" dirty="0">
                <a:solidFill>
                  <a:srgbClr val="000000"/>
                </a:solidFill>
                <a:effectLst/>
                <a:latin typeface="arial" panose="020B0604020202020204" pitchFamily="34" charset="0"/>
              </a:rPr>
              <a:t> 1840 - 1843</a:t>
            </a:r>
            <a:endParaRPr lang="en-US" dirty="0"/>
          </a:p>
        </p:txBody>
      </p:sp>
      <p:pic>
        <p:nvPicPr>
          <p:cNvPr id="1030" name="Picture 6" descr="http://www.cadasa.vn/e-cadasa/pst_elpro/images/lichsu/Su10/lich-su-lop-10-bai-25-hinh-7.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865248" y="3431970"/>
            <a:ext cx="6241872" cy="3044744"/>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p:cNvSpPr/>
          <p:nvPr/>
        </p:nvSpPr>
        <p:spPr>
          <a:xfrm>
            <a:off x="713076" y="6488668"/>
            <a:ext cx="3826689" cy="369332"/>
          </a:xfrm>
          <a:prstGeom prst="rect">
            <a:avLst/>
          </a:prstGeom>
        </p:spPr>
        <p:txBody>
          <a:bodyPr wrap="none">
            <a:spAutoFit/>
          </a:bodyPr>
          <a:lstStyle/>
          <a:p>
            <a:r>
              <a:rPr lang="en-US" b="0" i="1" dirty="0" err="1">
                <a:solidFill>
                  <a:srgbClr val="000000"/>
                </a:solidFill>
                <a:effectLst/>
                <a:latin typeface="arial" panose="020B0604020202020204" pitchFamily="34" charset="0"/>
              </a:rPr>
              <a:t>Huê</a:t>
            </a:r>
            <a:r>
              <a:rPr lang="en-US" b="0" i="1" dirty="0">
                <a:solidFill>
                  <a:srgbClr val="000000"/>
                </a:solidFill>
                <a:effectLst/>
                <a:latin typeface="arial" panose="020B0604020202020204" pitchFamily="34" charset="0"/>
              </a:rPr>
              <a:t>́ - </a:t>
            </a:r>
            <a:r>
              <a:rPr lang="en-US" b="0" i="1" dirty="0" err="1">
                <a:solidFill>
                  <a:srgbClr val="000000"/>
                </a:solidFill>
                <a:effectLst/>
                <a:latin typeface="arial" panose="020B0604020202020204" pitchFamily="34" charset="0"/>
              </a:rPr>
              <a:t>Lăng</a:t>
            </a:r>
            <a:r>
              <a:rPr lang="en-US" b="0" i="1" dirty="0">
                <a:solidFill>
                  <a:srgbClr val="000000"/>
                </a:solidFill>
                <a:effectLst/>
                <a:latin typeface="arial" panose="020B0604020202020204" pitchFamily="34" charset="0"/>
              </a:rPr>
              <a:t> Minh </a:t>
            </a:r>
            <a:r>
              <a:rPr lang="en-US" b="0" i="1" dirty="0" err="1">
                <a:solidFill>
                  <a:srgbClr val="000000"/>
                </a:solidFill>
                <a:effectLst/>
                <a:latin typeface="arial" panose="020B0604020202020204" pitchFamily="34" charset="0"/>
              </a:rPr>
              <a:t>Mạng</a:t>
            </a:r>
            <a:r>
              <a:rPr lang="en-US" b="0" i="1" dirty="0">
                <a:solidFill>
                  <a:srgbClr val="000000"/>
                </a:solidFill>
                <a:effectLst/>
                <a:latin typeface="arial" panose="020B0604020202020204" pitchFamily="34" charset="0"/>
              </a:rPr>
              <a:t> 1840 - 1843</a:t>
            </a:r>
            <a:endParaRPr lang="en-US" dirty="0"/>
          </a:p>
        </p:txBody>
      </p:sp>
      <p:sp>
        <p:nvSpPr>
          <p:cNvPr id="7" name="Rectangle 6"/>
          <p:cNvSpPr/>
          <p:nvPr/>
        </p:nvSpPr>
        <p:spPr>
          <a:xfrm>
            <a:off x="7527617" y="6488668"/>
            <a:ext cx="3464410" cy="369332"/>
          </a:xfrm>
          <a:prstGeom prst="rect">
            <a:avLst/>
          </a:prstGeom>
        </p:spPr>
        <p:txBody>
          <a:bodyPr wrap="none">
            <a:spAutoFit/>
          </a:bodyPr>
          <a:lstStyle/>
          <a:p>
            <a:r>
              <a:rPr lang="vi-VN" b="0" i="1" dirty="0">
                <a:solidFill>
                  <a:srgbClr val="000000"/>
                </a:solidFill>
                <a:effectLst/>
                <a:latin typeface="arial" panose="020B0604020202020204" pitchFamily="34" charset="0"/>
              </a:rPr>
              <a:t>Huế - Lăng Tự Đức 1864 - 1867</a:t>
            </a:r>
            <a:endParaRPr lang="en-US" dirty="0"/>
          </a:p>
        </p:txBody>
      </p:sp>
    </p:spTree>
    <p:extLst>
      <p:ext uri="{BB962C8B-B14F-4D97-AF65-F5344CB8AC3E}">
        <p14:creationId xmlns:p14="http://schemas.microsoft.com/office/powerpoint/2010/main" val="297760229"/>
      </p:ext>
    </p:extLst>
  </p:cSld>
  <p:clrMapOvr>
    <a:masterClrMapping/>
  </p:clrMapOvr>
  <mc:AlternateContent xmlns:mc="http://schemas.openxmlformats.org/markup-compatibility/2006" xmlns:p14="http://schemas.microsoft.com/office/powerpoint/2010/main">
    <mc:Choice Requires="p14">
      <p:transition spd="slow" p14:dur="800">
        <p:circle/>
      </p:transition>
    </mc:Choice>
    <mc:Fallback xmlns="">
      <p:transition spd="slow">
        <p:circle/>
      </p:transition>
    </mc:Fallback>
  </mc:AlternateContent>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54A868D-52B2-4B54-BF34-510117354F80}"/>
              </a:ext>
            </a:extLst>
          </p:cNvPr>
          <p:cNvGraphicFramePr/>
          <p:nvPr>
            <p:extLst>
              <p:ext uri="{D42A27DB-BD31-4B8C-83A1-F6EECF244321}">
                <p14:modId xmlns:p14="http://schemas.microsoft.com/office/powerpoint/2010/main" val="2148413265"/>
              </p:ext>
            </p:extLst>
          </p:nvPr>
        </p:nvGraphicFramePr>
        <p:xfrm>
          <a:off x="76199" y="1133475"/>
          <a:ext cx="11687175" cy="500485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B22C496E-B97D-4264-80FA-E033EFB8018E}"/>
              </a:ext>
            </a:extLst>
          </p:cNvPr>
          <p:cNvSpPr txBox="1"/>
          <p:nvPr/>
        </p:nvSpPr>
        <p:spPr>
          <a:xfrm>
            <a:off x="1933575" y="421380"/>
            <a:ext cx="8677275" cy="596574"/>
          </a:xfrm>
          <a:prstGeom prst="rect">
            <a:avLst/>
          </a:prstGeom>
          <a:noFill/>
        </p:spPr>
        <p:txBody>
          <a:bodyPr wrap="square">
            <a:spAutoFit/>
          </a:bodyPr>
          <a:lstStyle/>
          <a:p>
            <a:pPr marL="0" marR="0" indent="274320" algn="just">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3.9.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sách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đối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ngoại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endPar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6" name="AutoShape 3">
            <a:extLst>
              <a:ext uri="{FF2B5EF4-FFF2-40B4-BE49-F238E27FC236}">
                <a16:creationId xmlns:a16="http://schemas.microsoft.com/office/drawing/2014/main" id="{4D1BA7BF-1C09-4848-B0D5-D51226908EDA}"/>
              </a:ext>
            </a:extLst>
          </p:cNvPr>
          <p:cNvSpPr>
            <a:spLocks noChangeAspect="1" noChangeArrowheads="1"/>
          </p:cNvSpPr>
          <p:nvPr/>
        </p:nvSpPr>
        <p:spPr bwMode="auto">
          <a:xfrm flipV="1">
            <a:off x="2114549" y="1133475"/>
            <a:ext cx="6684963" cy="7029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16999471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343E7BC2-BB64-4EB4-AEC1-5654D3ABC5C5}"/>
                                            </p:graphicEl>
                                          </p:spTgt>
                                        </p:tgtEl>
                                        <p:attrNameLst>
                                          <p:attrName>style.visibility</p:attrName>
                                        </p:attrNameLst>
                                      </p:cBhvr>
                                      <p:to>
                                        <p:strVal val="visible"/>
                                      </p:to>
                                    </p:set>
                                    <p:animEffect transition="in" filter="fade">
                                      <p:cBhvr>
                                        <p:cTn id="7" dur="500"/>
                                        <p:tgtEl>
                                          <p:spTgt spid="2">
                                            <p:graphicEl>
                                              <a:dgm id="{343E7BC2-BB64-4EB4-AEC1-5654D3ABC5C5}"/>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AD1EE6B6-4BDD-4633-9EFF-8B521EF5F88E}"/>
                                            </p:graphicEl>
                                          </p:spTgt>
                                        </p:tgtEl>
                                        <p:attrNameLst>
                                          <p:attrName>style.visibility</p:attrName>
                                        </p:attrNameLst>
                                      </p:cBhvr>
                                      <p:to>
                                        <p:strVal val="visible"/>
                                      </p:to>
                                    </p:set>
                                    <p:animEffect transition="in" filter="fade">
                                      <p:cBhvr>
                                        <p:cTn id="12" dur="500"/>
                                        <p:tgtEl>
                                          <p:spTgt spid="2">
                                            <p:graphicEl>
                                              <a:dgm id="{AD1EE6B6-4BDD-4633-9EFF-8B521EF5F88E}"/>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2">
                                            <p:graphicEl>
                                              <a:dgm id="{B51B70F9-BBBD-4802-82A7-684F6F916E70}"/>
                                            </p:graphicEl>
                                          </p:spTgt>
                                        </p:tgtEl>
                                        <p:attrNameLst>
                                          <p:attrName>style.visibility</p:attrName>
                                        </p:attrNameLst>
                                      </p:cBhvr>
                                      <p:to>
                                        <p:strVal val="visible"/>
                                      </p:to>
                                    </p:set>
                                    <p:animEffect transition="in" filter="fade">
                                      <p:cBhvr>
                                        <p:cTn id="17" dur="500"/>
                                        <p:tgtEl>
                                          <p:spTgt spid="2">
                                            <p:graphicEl>
                                              <a:dgm id="{B51B70F9-BBBD-4802-82A7-684F6F916E70}"/>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2">
                                            <p:graphicEl>
                                              <a:dgm id="{698036B3-00D7-4A08-8C6B-865A7153FECC}"/>
                                            </p:graphicEl>
                                          </p:spTgt>
                                        </p:tgtEl>
                                        <p:attrNameLst>
                                          <p:attrName>style.visibility</p:attrName>
                                        </p:attrNameLst>
                                      </p:cBhvr>
                                      <p:to>
                                        <p:strVal val="visible"/>
                                      </p:to>
                                    </p:set>
                                    <p:animEffect transition="in" filter="fade">
                                      <p:cBhvr>
                                        <p:cTn id="22" dur="500"/>
                                        <p:tgtEl>
                                          <p:spTgt spid="2">
                                            <p:graphicEl>
                                              <a:dgm id="{698036B3-00D7-4A08-8C6B-865A7153FECC}"/>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2">
                                            <p:graphicEl>
                                              <a:dgm id="{4CC4AB36-D17C-4DDD-8311-CF547CFB6ED8}"/>
                                            </p:graphicEl>
                                          </p:spTgt>
                                        </p:tgtEl>
                                        <p:attrNameLst>
                                          <p:attrName>style.visibility</p:attrName>
                                        </p:attrNameLst>
                                      </p:cBhvr>
                                      <p:to>
                                        <p:strVal val="visible"/>
                                      </p:to>
                                    </p:set>
                                    <p:animEffect transition="in" filter="fade">
                                      <p:cBhvr>
                                        <p:cTn id="27" dur="500"/>
                                        <p:tgtEl>
                                          <p:spTgt spid="2">
                                            <p:graphicEl>
                                              <a:dgm id="{4CC4AB36-D17C-4DDD-8311-CF547CFB6ED8}"/>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31" presetClass="entr" presetSubtype="0"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p:cTn id="32" dur="1000" fill="hold"/>
                                        <p:tgtEl>
                                          <p:spTgt spid="6"/>
                                        </p:tgtEl>
                                        <p:attrNameLst>
                                          <p:attrName>ppt_w</p:attrName>
                                        </p:attrNameLst>
                                      </p:cBhvr>
                                      <p:tavLst>
                                        <p:tav tm="0">
                                          <p:val>
                                            <p:fltVal val="0"/>
                                          </p:val>
                                        </p:tav>
                                        <p:tav tm="100000">
                                          <p:val>
                                            <p:strVal val="#ppt_w"/>
                                          </p:val>
                                        </p:tav>
                                      </p:tavLst>
                                    </p:anim>
                                    <p:anim calcmode="lin" valueType="num">
                                      <p:cBhvr>
                                        <p:cTn id="33" dur="1000" fill="hold"/>
                                        <p:tgtEl>
                                          <p:spTgt spid="6"/>
                                        </p:tgtEl>
                                        <p:attrNameLst>
                                          <p:attrName>ppt_h</p:attrName>
                                        </p:attrNameLst>
                                      </p:cBhvr>
                                      <p:tavLst>
                                        <p:tav tm="0">
                                          <p:val>
                                            <p:fltVal val="0"/>
                                          </p:val>
                                        </p:tav>
                                        <p:tav tm="100000">
                                          <p:val>
                                            <p:strVal val="#ppt_h"/>
                                          </p:val>
                                        </p:tav>
                                      </p:tavLst>
                                    </p:anim>
                                    <p:anim calcmode="lin" valueType="num">
                                      <p:cBhvr>
                                        <p:cTn id="34" dur="1000" fill="hold"/>
                                        <p:tgtEl>
                                          <p:spTgt spid="6"/>
                                        </p:tgtEl>
                                        <p:attrNameLst>
                                          <p:attrName>style.rotation</p:attrName>
                                        </p:attrNameLst>
                                      </p:cBhvr>
                                      <p:tavLst>
                                        <p:tav tm="0">
                                          <p:val>
                                            <p:fltVal val="90"/>
                                          </p:val>
                                        </p:tav>
                                        <p:tav tm="100000">
                                          <p:val>
                                            <p:fltVal val="0"/>
                                          </p:val>
                                        </p:tav>
                                      </p:tavLst>
                                    </p:anim>
                                    <p:animEffect transition="in" filter="fade">
                                      <p:cBhvr>
                                        <p:cTn id="35"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6" grpId="0" animBg="1"/>
    </p:bld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a:extLst>
              <a:ext uri="{FF2B5EF4-FFF2-40B4-BE49-F238E27FC236}">
                <a16:creationId xmlns:a16="http://schemas.microsoft.com/office/drawing/2014/main" id="{9ACF2744-603F-4DF8-A905-3C3DA87D19A9}"/>
              </a:ext>
            </a:extLst>
          </p:cNvPr>
          <p:cNvGraphicFramePr/>
          <p:nvPr>
            <p:extLst>
              <p:ext uri="{D42A27DB-BD31-4B8C-83A1-F6EECF244321}">
                <p14:modId xmlns:p14="http://schemas.microsoft.com/office/powerpoint/2010/main" val="1811404600"/>
              </p:ext>
            </p:extLst>
          </p:nvPr>
        </p:nvGraphicFramePr>
        <p:xfrm>
          <a:off x="800100" y="1609725"/>
          <a:ext cx="11391900" cy="452860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3" name="TextBox 2">
            <a:extLst>
              <a:ext uri="{FF2B5EF4-FFF2-40B4-BE49-F238E27FC236}">
                <a16:creationId xmlns:a16="http://schemas.microsoft.com/office/drawing/2014/main" id="{2810945F-D293-4E8B-8873-17CDA8F87855}"/>
              </a:ext>
            </a:extLst>
          </p:cNvPr>
          <p:cNvSpPr txBox="1"/>
          <p:nvPr/>
        </p:nvSpPr>
        <p:spPr>
          <a:xfrm>
            <a:off x="1933575" y="316605"/>
            <a:ext cx="8677275" cy="596574"/>
          </a:xfrm>
          <a:prstGeom prst="rect">
            <a:avLst/>
          </a:prstGeom>
          <a:noFill/>
        </p:spPr>
        <p:txBody>
          <a:bodyPr wrap="square">
            <a:spAutoFit/>
          </a:bodyPr>
          <a:lstStyle/>
          <a:p>
            <a:pPr marL="0" marR="0" indent="274320" algn="ctr">
              <a:lnSpc>
                <a:spcPct val="130000"/>
              </a:lnSpc>
              <a:spcBef>
                <a:spcPts val="0"/>
              </a:spcBef>
              <a:spcAft>
                <a:spcPts val="0"/>
              </a:spcAft>
            </a:pP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3.9.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Chính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sách</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đối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ngoại</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nhà</a:t>
            </a:r>
            <a:r>
              <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28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Nguyễn</a:t>
            </a:r>
            <a:endParaRPr lang="en-US" sz="28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4" name="AutoShape 3">
            <a:extLst>
              <a:ext uri="{FF2B5EF4-FFF2-40B4-BE49-F238E27FC236}">
                <a16:creationId xmlns:a16="http://schemas.microsoft.com/office/drawing/2014/main" id="{FC944C13-F81A-4AF0-BE21-B0FF810E184D}"/>
              </a:ext>
            </a:extLst>
          </p:cNvPr>
          <p:cNvSpPr>
            <a:spLocks noChangeAspect="1" noChangeArrowheads="1"/>
          </p:cNvSpPr>
          <p:nvPr/>
        </p:nvSpPr>
        <p:spPr bwMode="auto">
          <a:xfrm flipV="1">
            <a:off x="3047999" y="1085850"/>
            <a:ext cx="6684963" cy="70298"/>
          </a:xfrm>
          <a:prstGeom prst="flowChartPredefinedProcess">
            <a:avLst/>
          </a:prstGeom>
          <a:gradFill rotWithShape="0">
            <a:gsLst>
              <a:gs pos="0">
                <a:srgbClr val="000000"/>
              </a:gs>
              <a:gs pos="10001">
                <a:srgbClr val="000040"/>
              </a:gs>
              <a:gs pos="25000">
                <a:srgbClr val="400040"/>
              </a:gs>
              <a:gs pos="37500">
                <a:srgbClr val="8F0040"/>
              </a:gs>
              <a:gs pos="45000">
                <a:srgbClr val="F27300"/>
              </a:gs>
              <a:gs pos="50000">
                <a:srgbClr val="FFBF00"/>
              </a:gs>
              <a:gs pos="55000">
                <a:srgbClr val="F27300"/>
              </a:gs>
              <a:gs pos="62500">
                <a:srgbClr val="8F0040"/>
              </a:gs>
              <a:gs pos="75000">
                <a:srgbClr val="400040"/>
              </a:gs>
              <a:gs pos="89999">
                <a:srgbClr val="000040"/>
              </a:gs>
              <a:gs pos="100000">
                <a:srgbClr val="000000"/>
              </a:gs>
            </a:gsLst>
            <a:lin ang="5400000" scaled="1"/>
          </a:gradFill>
          <a:ln w="9525">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spcBef>
                <a:spcPct val="20000"/>
              </a:spcBef>
              <a:buFont typeface="Arial" panose="020B0604020202020204" pitchFamily="34" charset="0"/>
              <a:buChar char="•"/>
              <a:defRPr sz="3200">
                <a:solidFill>
                  <a:schemeClr val="tx1"/>
                </a:solidFill>
                <a:latin typeface="Calibri" panose="020F0502020204030204" pitchFamily="34" charset="0"/>
              </a:defRPr>
            </a:lvl1pPr>
            <a:lvl2pPr marL="742950" indent="-285750">
              <a:spcBef>
                <a:spcPct val="20000"/>
              </a:spcBef>
              <a:buFont typeface="Arial" panose="020B0604020202020204" pitchFamily="34" charset="0"/>
              <a:buChar char="–"/>
              <a:defRPr sz="2800">
                <a:solidFill>
                  <a:schemeClr val="tx1"/>
                </a:solidFill>
                <a:latin typeface="Calibri" panose="020F0502020204030204" pitchFamily="34" charset="0"/>
              </a:defRPr>
            </a:lvl2pPr>
            <a:lvl3pPr marL="1143000" indent="-228600">
              <a:spcBef>
                <a:spcPct val="20000"/>
              </a:spcBef>
              <a:buFont typeface="Arial" panose="020B0604020202020204" pitchFamily="34" charset="0"/>
              <a:buChar char="•"/>
              <a:defRPr sz="2400">
                <a:solidFill>
                  <a:schemeClr val="tx1"/>
                </a:solidFill>
                <a:latin typeface="Calibri" panose="020F0502020204030204" pitchFamily="34" charset="0"/>
              </a:defRPr>
            </a:lvl3pPr>
            <a:lvl4pPr marL="1600200" indent="-228600">
              <a:spcBef>
                <a:spcPct val="20000"/>
              </a:spcBef>
              <a:buFont typeface="Arial" panose="020B0604020202020204" pitchFamily="34" charset="0"/>
              <a:buChar char="–"/>
              <a:defRPr sz="2000">
                <a:solidFill>
                  <a:schemeClr val="tx1"/>
                </a:solidFill>
                <a:latin typeface="Calibri" panose="020F0502020204030204" pitchFamily="34" charset="0"/>
              </a:defRPr>
            </a:lvl4pPr>
            <a:lvl5pPr marL="2057400" indent="-228600">
              <a:spcBef>
                <a:spcPct val="20000"/>
              </a:spcBef>
              <a:buFont typeface="Arial" panose="020B0604020202020204" pitchFamily="34" charset="0"/>
              <a:buChar char="»"/>
              <a:defRPr sz="2000">
                <a:solidFill>
                  <a:schemeClr val="tx1"/>
                </a:solidFill>
                <a:latin typeface="Calibri" panose="020F0502020204030204" pitchFamily="34" charset="0"/>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Calibri" panose="020F0502020204030204" pitchFamily="34" charset="0"/>
              </a:defRPr>
            </a:lvl9pPr>
          </a:lstStyle>
          <a:p>
            <a:pPr eaLnBrk="1" hangingPunct="1">
              <a:spcBef>
                <a:spcPct val="0"/>
              </a:spcBef>
              <a:buFontTx/>
              <a:buNone/>
            </a:pPr>
            <a:endParaRPr lang="en-US" altLang="en-US" sz="1800"/>
          </a:p>
        </p:txBody>
      </p:sp>
    </p:spTree>
    <p:extLst>
      <p:ext uri="{BB962C8B-B14F-4D97-AF65-F5344CB8AC3E}">
        <p14:creationId xmlns:p14="http://schemas.microsoft.com/office/powerpoint/2010/main" val="3639897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C4186BE7-A562-4036-8204-BE91602DE0EE}"/>
                                            </p:graphicEl>
                                          </p:spTgt>
                                        </p:tgtEl>
                                        <p:attrNameLst>
                                          <p:attrName>style.visibility</p:attrName>
                                        </p:attrNameLst>
                                      </p:cBhvr>
                                      <p:to>
                                        <p:strVal val="visible"/>
                                      </p:to>
                                    </p:set>
                                    <p:animEffect transition="in" filter="fade">
                                      <p:cBhvr>
                                        <p:cTn id="7" dur="500"/>
                                        <p:tgtEl>
                                          <p:spTgt spid="2">
                                            <p:graphicEl>
                                              <a:dgm id="{C4186BE7-A562-4036-8204-BE91602DE0EE}"/>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2">
                                            <p:graphicEl>
                                              <a:dgm id="{0623C67E-8C69-42C1-A42C-F566898BAC8D}"/>
                                            </p:graphicEl>
                                          </p:spTgt>
                                        </p:tgtEl>
                                        <p:attrNameLst>
                                          <p:attrName>style.visibility</p:attrName>
                                        </p:attrNameLst>
                                      </p:cBhvr>
                                      <p:to>
                                        <p:strVal val="visible"/>
                                      </p:to>
                                    </p:set>
                                    <p:animEffect transition="in" filter="fade">
                                      <p:cBhvr>
                                        <p:cTn id="10" dur="500"/>
                                        <p:tgtEl>
                                          <p:spTgt spid="2">
                                            <p:graphicEl>
                                              <a:dgm id="{0623C67E-8C69-42C1-A42C-F566898BAC8D}"/>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2">
                                            <p:graphicEl>
                                              <a:dgm id="{0D88C8F7-6EEB-4655-94D6-24C83A8F9E76}"/>
                                            </p:graphicEl>
                                          </p:spTgt>
                                        </p:tgtEl>
                                        <p:attrNameLst>
                                          <p:attrName>style.visibility</p:attrName>
                                        </p:attrNameLst>
                                      </p:cBhvr>
                                      <p:to>
                                        <p:strVal val="visible"/>
                                      </p:to>
                                    </p:set>
                                    <p:animEffect transition="in" filter="fade">
                                      <p:cBhvr>
                                        <p:cTn id="15" dur="500"/>
                                        <p:tgtEl>
                                          <p:spTgt spid="2">
                                            <p:graphicEl>
                                              <a:dgm id="{0D88C8F7-6EEB-4655-94D6-24C83A8F9E76}"/>
                                            </p:graphicEl>
                                          </p:spTgt>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2">
                                            <p:graphicEl>
                                              <a:dgm id="{28CD9BB5-23ED-4294-B4C5-8C47CEA9341B}"/>
                                            </p:graphicEl>
                                          </p:spTgt>
                                        </p:tgtEl>
                                        <p:attrNameLst>
                                          <p:attrName>style.visibility</p:attrName>
                                        </p:attrNameLst>
                                      </p:cBhvr>
                                      <p:to>
                                        <p:strVal val="visible"/>
                                      </p:to>
                                    </p:set>
                                    <p:animEffect transition="in" filter="fade">
                                      <p:cBhvr>
                                        <p:cTn id="18" dur="500"/>
                                        <p:tgtEl>
                                          <p:spTgt spid="2">
                                            <p:graphicEl>
                                              <a:dgm id="{28CD9BB5-23ED-4294-B4C5-8C47CEA9341B}"/>
                                            </p:graphicEl>
                                          </p:spTgt>
                                        </p:tgtEl>
                                      </p:cBhvr>
                                    </p:animEffect>
                                  </p:childTnLst>
                                </p:cTn>
                              </p:par>
                            </p:childTnLst>
                          </p:cTn>
                        </p:par>
                      </p:childTnLst>
                    </p:cTn>
                  </p:par>
                  <p:par>
                    <p:cTn id="19" fill="hold">
                      <p:stCondLst>
                        <p:cond delay="indefinite"/>
                      </p:stCondLst>
                      <p:childTnLst>
                        <p:par>
                          <p:cTn id="20" fill="hold">
                            <p:stCondLst>
                              <p:cond delay="0"/>
                            </p:stCondLst>
                            <p:childTnLst>
                              <p:par>
                                <p:cTn id="21" presetID="31" presetClass="entr" presetSubtype="0" fill="hold" grpId="0" nodeType="clickEffect">
                                  <p:stCondLst>
                                    <p:cond delay="0"/>
                                  </p:stCondLst>
                                  <p:childTnLst>
                                    <p:set>
                                      <p:cBhvr>
                                        <p:cTn id="22" dur="1" fill="hold">
                                          <p:stCondLst>
                                            <p:cond delay="0"/>
                                          </p:stCondLst>
                                        </p:cTn>
                                        <p:tgtEl>
                                          <p:spTgt spid="4"/>
                                        </p:tgtEl>
                                        <p:attrNameLst>
                                          <p:attrName>style.visibility</p:attrName>
                                        </p:attrNameLst>
                                      </p:cBhvr>
                                      <p:to>
                                        <p:strVal val="visible"/>
                                      </p:to>
                                    </p:set>
                                    <p:anim calcmode="lin" valueType="num">
                                      <p:cBhvr>
                                        <p:cTn id="23" dur="1000" fill="hold"/>
                                        <p:tgtEl>
                                          <p:spTgt spid="4"/>
                                        </p:tgtEl>
                                        <p:attrNameLst>
                                          <p:attrName>ppt_w</p:attrName>
                                        </p:attrNameLst>
                                      </p:cBhvr>
                                      <p:tavLst>
                                        <p:tav tm="0">
                                          <p:val>
                                            <p:fltVal val="0"/>
                                          </p:val>
                                        </p:tav>
                                        <p:tav tm="100000">
                                          <p:val>
                                            <p:strVal val="#ppt_w"/>
                                          </p:val>
                                        </p:tav>
                                      </p:tavLst>
                                    </p:anim>
                                    <p:anim calcmode="lin" valueType="num">
                                      <p:cBhvr>
                                        <p:cTn id="24" dur="1000" fill="hold"/>
                                        <p:tgtEl>
                                          <p:spTgt spid="4"/>
                                        </p:tgtEl>
                                        <p:attrNameLst>
                                          <p:attrName>ppt_h</p:attrName>
                                        </p:attrNameLst>
                                      </p:cBhvr>
                                      <p:tavLst>
                                        <p:tav tm="0">
                                          <p:val>
                                            <p:fltVal val="0"/>
                                          </p:val>
                                        </p:tav>
                                        <p:tav tm="100000">
                                          <p:val>
                                            <p:strVal val="#ppt_h"/>
                                          </p:val>
                                        </p:tav>
                                      </p:tavLst>
                                    </p:anim>
                                    <p:anim calcmode="lin" valueType="num">
                                      <p:cBhvr>
                                        <p:cTn id="25" dur="1000" fill="hold"/>
                                        <p:tgtEl>
                                          <p:spTgt spid="4"/>
                                        </p:tgtEl>
                                        <p:attrNameLst>
                                          <p:attrName>style.rotation</p:attrName>
                                        </p:attrNameLst>
                                      </p:cBhvr>
                                      <p:tavLst>
                                        <p:tav tm="0">
                                          <p:val>
                                            <p:fltVal val="90"/>
                                          </p:val>
                                        </p:tav>
                                        <p:tav tm="100000">
                                          <p:val>
                                            <p:fltVal val="0"/>
                                          </p:val>
                                        </p:tav>
                                      </p:tavLst>
                                    </p:anim>
                                    <p:animEffect transition="in" filter="fade">
                                      <p:cBhvr>
                                        <p:cTn id="26" dur="1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P spid="4" grpId="0" animBg="1"/>
    </p:bld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41745722-4B90-444C-B134-523A860ED715}"/>
              </a:ext>
            </a:extLst>
          </p:cNvPr>
          <p:cNvSpPr txBox="1"/>
          <p:nvPr/>
        </p:nvSpPr>
        <p:spPr>
          <a:xfrm>
            <a:off x="1533525" y="224909"/>
            <a:ext cx="9124950" cy="584775"/>
          </a:xfrm>
          <a:prstGeom prst="rect">
            <a:avLst/>
          </a:prstGeom>
          <a:noFill/>
        </p:spPr>
        <p:txBody>
          <a:bodyPr wrap="square">
            <a:spAutoFit/>
          </a:bodyPr>
          <a:lstStyle/>
          <a:p>
            <a:pPr algn="ctr"/>
            <a:r>
              <a:rPr lang="vi-VN" sz="3200" b="1" dirty="0">
                <a:solidFill>
                  <a:srgbClr val="FF0000"/>
                </a:solidFill>
                <a:latin typeface="Arial" panose="020B0604020202020204" pitchFamily="34" charset="0"/>
                <a:cs typeface="Arial" panose="020B0604020202020204" pitchFamily="34" charset="0"/>
              </a:rPr>
              <a:t>3.10. Sự xâm nhập của tư bản Pháp</a:t>
            </a:r>
            <a:endParaRPr lang="en-US" sz="3200" b="1" dirty="0">
              <a:solidFill>
                <a:srgbClr val="FF0000"/>
              </a:solidFill>
              <a:latin typeface="Arial" panose="020B0604020202020204" pitchFamily="34" charset="0"/>
              <a:cs typeface="Arial" panose="020B0604020202020204" pitchFamily="34" charset="0"/>
            </a:endParaRPr>
          </a:p>
        </p:txBody>
      </p:sp>
      <p:graphicFrame>
        <p:nvGraphicFramePr>
          <p:cNvPr id="5" name="Diagram 4">
            <a:extLst>
              <a:ext uri="{FF2B5EF4-FFF2-40B4-BE49-F238E27FC236}">
                <a16:creationId xmlns:a16="http://schemas.microsoft.com/office/drawing/2014/main" id="{97CBE917-7E01-48DF-B8ED-E10E6C2A34F0}"/>
              </a:ext>
            </a:extLst>
          </p:cNvPr>
          <p:cNvGraphicFramePr/>
          <p:nvPr>
            <p:extLst>
              <p:ext uri="{D42A27DB-BD31-4B8C-83A1-F6EECF244321}">
                <p14:modId xmlns:p14="http://schemas.microsoft.com/office/powerpoint/2010/main" val="1443191900"/>
              </p:ext>
            </p:extLst>
          </p:nvPr>
        </p:nvGraphicFramePr>
        <p:xfrm>
          <a:off x="476249" y="1104900"/>
          <a:ext cx="11439525" cy="55281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901224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5">
                                            <p:graphicEl>
                                              <a:dgm id="{DE9EEDE9-F5C6-4096-8D3E-CC09913CB3FA}"/>
                                            </p:graphicEl>
                                          </p:spTgt>
                                        </p:tgtEl>
                                        <p:attrNameLst>
                                          <p:attrName>style.visibility</p:attrName>
                                        </p:attrNameLst>
                                      </p:cBhvr>
                                      <p:to>
                                        <p:strVal val="visible"/>
                                      </p:to>
                                    </p:set>
                                    <p:animEffect transition="in" filter="fade">
                                      <p:cBhvr>
                                        <p:cTn id="7" dur="500"/>
                                        <p:tgtEl>
                                          <p:spTgt spid="5">
                                            <p:graphicEl>
                                              <a:dgm id="{DE9EEDE9-F5C6-4096-8D3E-CC09913CB3FA}"/>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5">
                                            <p:graphicEl>
                                              <a:dgm id="{8525C191-AFC1-4084-80DE-8805773161A6}"/>
                                            </p:graphicEl>
                                          </p:spTgt>
                                        </p:tgtEl>
                                        <p:attrNameLst>
                                          <p:attrName>style.visibility</p:attrName>
                                        </p:attrNameLst>
                                      </p:cBhvr>
                                      <p:to>
                                        <p:strVal val="visible"/>
                                      </p:to>
                                    </p:set>
                                    <p:animEffect transition="in" filter="fade">
                                      <p:cBhvr>
                                        <p:cTn id="12" dur="500"/>
                                        <p:tgtEl>
                                          <p:spTgt spid="5">
                                            <p:graphicEl>
                                              <a:dgm id="{8525C191-AFC1-4084-80DE-8805773161A6}"/>
                                            </p:graphic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grpId="0" nodeType="clickEffect">
                                  <p:stCondLst>
                                    <p:cond delay="0"/>
                                  </p:stCondLst>
                                  <p:childTnLst>
                                    <p:set>
                                      <p:cBhvr>
                                        <p:cTn id="16" dur="1" fill="hold">
                                          <p:stCondLst>
                                            <p:cond delay="0"/>
                                          </p:stCondLst>
                                        </p:cTn>
                                        <p:tgtEl>
                                          <p:spTgt spid="5">
                                            <p:graphicEl>
                                              <a:dgm id="{73BDCF6D-5164-4D3C-89FE-DC57A4638A9B}"/>
                                            </p:graphicEl>
                                          </p:spTgt>
                                        </p:tgtEl>
                                        <p:attrNameLst>
                                          <p:attrName>style.visibility</p:attrName>
                                        </p:attrNameLst>
                                      </p:cBhvr>
                                      <p:to>
                                        <p:strVal val="visible"/>
                                      </p:to>
                                    </p:set>
                                    <p:animEffect transition="in" filter="fade">
                                      <p:cBhvr>
                                        <p:cTn id="17" dur="500"/>
                                        <p:tgtEl>
                                          <p:spTgt spid="5">
                                            <p:graphicEl>
                                              <a:dgm id="{73BDCF6D-5164-4D3C-89FE-DC57A4638A9B}"/>
                                            </p:graphic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grpId="0" nodeType="clickEffect">
                                  <p:stCondLst>
                                    <p:cond delay="0"/>
                                  </p:stCondLst>
                                  <p:childTnLst>
                                    <p:set>
                                      <p:cBhvr>
                                        <p:cTn id="21" dur="1" fill="hold">
                                          <p:stCondLst>
                                            <p:cond delay="0"/>
                                          </p:stCondLst>
                                        </p:cTn>
                                        <p:tgtEl>
                                          <p:spTgt spid="5">
                                            <p:graphicEl>
                                              <a:dgm id="{2EB43141-4A41-4B01-B988-7008EB22A50A}"/>
                                            </p:graphicEl>
                                          </p:spTgt>
                                        </p:tgtEl>
                                        <p:attrNameLst>
                                          <p:attrName>style.visibility</p:attrName>
                                        </p:attrNameLst>
                                      </p:cBhvr>
                                      <p:to>
                                        <p:strVal val="visible"/>
                                      </p:to>
                                    </p:set>
                                    <p:animEffect transition="in" filter="fade">
                                      <p:cBhvr>
                                        <p:cTn id="22" dur="500"/>
                                        <p:tgtEl>
                                          <p:spTgt spid="5">
                                            <p:graphicEl>
                                              <a:dgm id="{2EB43141-4A41-4B01-B988-7008EB22A50A}"/>
                                            </p:graphic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grpId="0" nodeType="clickEffect">
                                  <p:stCondLst>
                                    <p:cond delay="0"/>
                                  </p:stCondLst>
                                  <p:childTnLst>
                                    <p:set>
                                      <p:cBhvr>
                                        <p:cTn id="26" dur="1" fill="hold">
                                          <p:stCondLst>
                                            <p:cond delay="0"/>
                                          </p:stCondLst>
                                        </p:cTn>
                                        <p:tgtEl>
                                          <p:spTgt spid="5">
                                            <p:graphicEl>
                                              <a:dgm id="{36274C3A-ADEF-4C86-BCB8-C505F4A7620C}"/>
                                            </p:graphicEl>
                                          </p:spTgt>
                                        </p:tgtEl>
                                        <p:attrNameLst>
                                          <p:attrName>style.visibility</p:attrName>
                                        </p:attrNameLst>
                                      </p:cBhvr>
                                      <p:to>
                                        <p:strVal val="visible"/>
                                      </p:to>
                                    </p:set>
                                    <p:animEffect transition="in" filter="fade">
                                      <p:cBhvr>
                                        <p:cTn id="27" dur="500"/>
                                        <p:tgtEl>
                                          <p:spTgt spid="5">
                                            <p:graphicEl>
                                              <a:dgm id="{36274C3A-ADEF-4C86-BCB8-C505F4A7620C}"/>
                                            </p:graphic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grpId="0" nodeType="clickEffect">
                                  <p:stCondLst>
                                    <p:cond delay="0"/>
                                  </p:stCondLst>
                                  <p:childTnLst>
                                    <p:set>
                                      <p:cBhvr>
                                        <p:cTn id="31" dur="1" fill="hold">
                                          <p:stCondLst>
                                            <p:cond delay="0"/>
                                          </p:stCondLst>
                                        </p:cTn>
                                        <p:tgtEl>
                                          <p:spTgt spid="5">
                                            <p:graphicEl>
                                              <a:dgm id="{5EB5FE26-427B-4D83-90F7-74C4C3F539F5}"/>
                                            </p:graphicEl>
                                          </p:spTgt>
                                        </p:tgtEl>
                                        <p:attrNameLst>
                                          <p:attrName>style.visibility</p:attrName>
                                        </p:attrNameLst>
                                      </p:cBhvr>
                                      <p:to>
                                        <p:strVal val="visible"/>
                                      </p:to>
                                    </p:set>
                                    <p:animEffect transition="in" filter="fade">
                                      <p:cBhvr>
                                        <p:cTn id="32" dur="500"/>
                                        <p:tgtEl>
                                          <p:spTgt spid="5">
                                            <p:graphicEl>
                                              <a:dgm id="{5EB5FE26-427B-4D83-90F7-74C4C3F539F5}"/>
                                            </p:graphic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grpId="0" nodeType="clickEffect">
                                  <p:stCondLst>
                                    <p:cond delay="0"/>
                                  </p:stCondLst>
                                  <p:childTnLst>
                                    <p:set>
                                      <p:cBhvr>
                                        <p:cTn id="36" dur="1" fill="hold">
                                          <p:stCondLst>
                                            <p:cond delay="0"/>
                                          </p:stCondLst>
                                        </p:cTn>
                                        <p:tgtEl>
                                          <p:spTgt spid="5">
                                            <p:graphicEl>
                                              <a:dgm id="{EB16C754-90A5-471C-BDB4-B8162FF5C6BF}"/>
                                            </p:graphicEl>
                                          </p:spTgt>
                                        </p:tgtEl>
                                        <p:attrNameLst>
                                          <p:attrName>style.visibility</p:attrName>
                                        </p:attrNameLst>
                                      </p:cBhvr>
                                      <p:to>
                                        <p:strVal val="visible"/>
                                      </p:to>
                                    </p:set>
                                    <p:animEffect transition="in" filter="fade">
                                      <p:cBhvr>
                                        <p:cTn id="37" dur="500"/>
                                        <p:tgtEl>
                                          <p:spTgt spid="5">
                                            <p:graphicEl>
                                              <a:dgm id="{EB16C754-90A5-471C-BDB4-B8162FF5C6BF}"/>
                                            </p:graphicEl>
                                          </p:spTgt>
                                        </p:tgtEl>
                                      </p:cBhvr>
                                    </p:animEffect>
                                  </p:childTnLst>
                                </p:cTn>
                              </p:par>
                            </p:childTnLst>
                          </p:cTn>
                        </p:par>
                      </p:childTnLst>
                    </p:cTn>
                  </p:par>
                  <p:par>
                    <p:cTn id="38" fill="hold">
                      <p:stCondLst>
                        <p:cond delay="indefinite"/>
                      </p:stCondLst>
                      <p:childTnLst>
                        <p:par>
                          <p:cTn id="39" fill="hold">
                            <p:stCondLst>
                              <p:cond delay="0"/>
                            </p:stCondLst>
                            <p:childTnLst>
                              <p:par>
                                <p:cTn id="40" presetID="10" presetClass="entr" presetSubtype="0" fill="hold" grpId="0" nodeType="clickEffect">
                                  <p:stCondLst>
                                    <p:cond delay="0"/>
                                  </p:stCondLst>
                                  <p:childTnLst>
                                    <p:set>
                                      <p:cBhvr>
                                        <p:cTn id="41" dur="1" fill="hold">
                                          <p:stCondLst>
                                            <p:cond delay="0"/>
                                          </p:stCondLst>
                                        </p:cTn>
                                        <p:tgtEl>
                                          <p:spTgt spid="5">
                                            <p:graphicEl>
                                              <a:dgm id="{730A174D-D11D-4C4E-847E-6599ED6613AF}"/>
                                            </p:graphicEl>
                                          </p:spTgt>
                                        </p:tgtEl>
                                        <p:attrNameLst>
                                          <p:attrName>style.visibility</p:attrName>
                                        </p:attrNameLst>
                                      </p:cBhvr>
                                      <p:to>
                                        <p:strVal val="visible"/>
                                      </p:to>
                                    </p:set>
                                    <p:animEffect transition="in" filter="fade">
                                      <p:cBhvr>
                                        <p:cTn id="42" dur="500"/>
                                        <p:tgtEl>
                                          <p:spTgt spid="5">
                                            <p:graphicEl>
                                              <a:dgm id="{730A174D-D11D-4C4E-847E-6599ED6613AF}"/>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5" grpId="0">
        <p:bldSub>
          <a:bldDgm bld="one"/>
        </p:bldSub>
      </p:bldGraphic>
    </p:bld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973688287"/>
              </p:ext>
            </p:extLst>
          </p:nvPr>
        </p:nvGraphicFramePr>
        <p:xfrm>
          <a:off x="583210" y="731542"/>
          <a:ext cx="11018982"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647325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95D6D74-F286-42F2-8696-E01A633AC222}"/>
                                            </p:graphicEl>
                                          </p:spTgt>
                                        </p:tgtEl>
                                        <p:attrNameLst>
                                          <p:attrName>style.visibility</p:attrName>
                                        </p:attrNameLst>
                                      </p:cBhvr>
                                      <p:to>
                                        <p:strVal val="visible"/>
                                      </p:to>
                                    </p:set>
                                    <p:animEffect transition="in" filter="fade">
                                      <p:cBhvr>
                                        <p:cTn id="7" dur="500"/>
                                        <p:tgtEl>
                                          <p:spTgt spid="2">
                                            <p:graphicEl>
                                              <a:dgm id="{295D6D74-F286-42F2-8696-E01A633AC222}"/>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40108996-427B-4CF6-9FFF-50659008A941}"/>
                                            </p:graphicEl>
                                          </p:spTgt>
                                        </p:tgtEl>
                                        <p:attrNameLst>
                                          <p:attrName>style.visibility</p:attrName>
                                        </p:attrNameLst>
                                      </p:cBhvr>
                                      <p:to>
                                        <p:strVal val="visible"/>
                                      </p:to>
                                    </p:set>
                                    <p:animEffect transition="in" filter="fade">
                                      <p:cBhvr>
                                        <p:cTn id="12" dur="500"/>
                                        <p:tgtEl>
                                          <p:spTgt spid="2">
                                            <p:graphicEl>
                                              <a:dgm id="{40108996-427B-4CF6-9FFF-50659008A941}"/>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12032" y="48127"/>
            <a:ext cx="12192000" cy="6809874"/>
          </a:xfrm>
          <a:prstGeom prst="rect">
            <a:avLst/>
          </a:prstGeom>
        </p:spPr>
      </p:pic>
      <p:graphicFrame>
        <p:nvGraphicFramePr>
          <p:cNvPr id="2" name="Diagram 1"/>
          <p:cNvGraphicFramePr/>
          <p:nvPr>
            <p:extLst>
              <p:ext uri="{D42A27DB-BD31-4B8C-83A1-F6EECF244321}">
                <p14:modId xmlns:p14="http://schemas.microsoft.com/office/powerpoint/2010/main" val="627741286"/>
              </p:ext>
            </p:extLst>
          </p:nvPr>
        </p:nvGraphicFramePr>
        <p:xfrm>
          <a:off x="1841500" y="214841"/>
          <a:ext cx="8128000"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174863528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2">
                                            <p:graphicEl>
                                              <a:dgm id="{C512E93D-49B3-4E27-A727-7C22DBD66146}"/>
                                            </p:graphicEl>
                                          </p:spTgt>
                                        </p:tgtEl>
                                        <p:attrNameLst>
                                          <p:attrName>style.visibility</p:attrName>
                                        </p:attrNameLst>
                                      </p:cBhvr>
                                      <p:to>
                                        <p:strVal val="visible"/>
                                      </p:to>
                                    </p:set>
                                    <p:anim calcmode="lin" valueType="num">
                                      <p:cBhvr>
                                        <p:cTn id="7" dur="1000" fill="hold"/>
                                        <p:tgtEl>
                                          <p:spTgt spid="2">
                                            <p:graphicEl>
                                              <a:dgm id="{C512E93D-49B3-4E27-A727-7C22DBD66146}"/>
                                            </p:graphicEl>
                                          </p:spTgt>
                                        </p:tgtEl>
                                        <p:attrNameLst>
                                          <p:attrName>ppt_w</p:attrName>
                                        </p:attrNameLst>
                                      </p:cBhvr>
                                      <p:tavLst>
                                        <p:tav tm="0">
                                          <p:val>
                                            <p:fltVal val="0"/>
                                          </p:val>
                                        </p:tav>
                                        <p:tav tm="100000">
                                          <p:val>
                                            <p:strVal val="#ppt_w"/>
                                          </p:val>
                                        </p:tav>
                                      </p:tavLst>
                                    </p:anim>
                                    <p:anim calcmode="lin" valueType="num">
                                      <p:cBhvr>
                                        <p:cTn id="8" dur="1000" fill="hold"/>
                                        <p:tgtEl>
                                          <p:spTgt spid="2">
                                            <p:graphicEl>
                                              <a:dgm id="{C512E93D-49B3-4E27-A727-7C22DBD66146}"/>
                                            </p:graphicEl>
                                          </p:spTgt>
                                        </p:tgtEl>
                                        <p:attrNameLst>
                                          <p:attrName>ppt_h</p:attrName>
                                        </p:attrNameLst>
                                      </p:cBhvr>
                                      <p:tavLst>
                                        <p:tav tm="0">
                                          <p:val>
                                            <p:fltVal val="0"/>
                                          </p:val>
                                        </p:tav>
                                        <p:tav tm="100000">
                                          <p:val>
                                            <p:strVal val="#ppt_h"/>
                                          </p:val>
                                        </p:tav>
                                      </p:tavLst>
                                    </p:anim>
                                    <p:anim calcmode="lin" valueType="num">
                                      <p:cBhvr>
                                        <p:cTn id="9" dur="1000" fill="hold"/>
                                        <p:tgtEl>
                                          <p:spTgt spid="2">
                                            <p:graphicEl>
                                              <a:dgm id="{C512E93D-49B3-4E27-A727-7C22DBD66146}"/>
                                            </p:graphicEl>
                                          </p:spTgt>
                                        </p:tgtEl>
                                        <p:attrNameLst>
                                          <p:attrName>style.rotation</p:attrName>
                                        </p:attrNameLst>
                                      </p:cBhvr>
                                      <p:tavLst>
                                        <p:tav tm="0">
                                          <p:val>
                                            <p:fltVal val="90"/>
                                          </p:val>
                                        </p:tav>
                                        <p:tav tm="100000">
                                          <p:val>
                                            <p:fltVal val="0"/>
                                          </p:val>
                                        </p:tav>
                                      </p:tavLst>
                                    </p:anim>
                                    <p:animEffect transition="in" filter="fade">
                                      <p:cBhvr>
                                        <p:cTn id="10" dur="1000"/>
                                        <p:tgtEl>
                                          <p:spTgt spid="2">
                                            <p:graphicEl>
                                              <a:dgm id="{C512E93D-49B3-4E27-A727-7C22DBD6614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31" presetClass="entr" presetSubtype="0" fill="hold" grpId="0" nodeType="clickEffect">
                                  <p:stCondLst>
                                    <p:cond delay="0"/>
                                  </p:stCondLst>
                                  <p:childTnLst>
                                    <p:set>
                                      <p:cBhvr>
                                        <p:cTn id="14" dur="1" fill="hold">
                                          <p:stCondLst>
                                            <p:cond delay="0"/>
                                          </p:stCondLst>
                                        </p:cTn>
                                        <p:tgtEl>
                                          <p:spTgt spid="2">
                                            <p:graphicEl>
                                              <a:dgm id="{EBDFA30A-B0B9-443D-B7C5-6F4FC036F44B}"/>
                                            </p:graphicEl>
                                          </p:spTgt>
                                        </p:tgtEl>
                                        <p:attrNameLst>
                                          <p:attrName>style.visibility</p:attrName>
                                        </p:attrNameLst>
                                      </p:cBhvr>
                                      <p:to>
                                        <p:strVal val="visible"/>
                                      </p:to>
                                    </p:set>
                                    <p:anim calcmode="lin" valueType="num">
                                      <p:cBhvr>
                                        <p:cTn id="15" dur="1000" fill="hold"/>
                                        <p:tgtEl>
                                          <p:spTgt spid="2">
                                            <p:graphicEl>
                                              <a:dgm id="{EBDFA30A-B0B9-443D-B7C5-6F4FC036F44B}"/>
                                            </p:graphicEl>
                                          </p:spTgt>
                                        </p:tgtEl>
                                        <p:attrNameLst>
                                          <p:attrName>ppt_w</p:attrName>
                                        </p:attrNameLst>
                                      </p:cBhvr>
                                      <p:tavLst>
                                        <p:tav tm="0">
                                          <p:val>
                                            <p:fltVal val="0"/>
                                          </p:val>
                                        </p:tav>
                                        <p:tav tm="100000">
                                          <p:val>
                                            <p:strVal val="#ppt_w"/>
                                          </p:val>
                                        </p:tav>
                                      </p:tavLst>
                                    </p:anim>
                                    <p:anim calcmode="lin" valueType="num">
                                      <p:cBhvr>
                                        <p:cTn id="16" dur="1000" fill="hold"/>
                                        <p:tgtEl>
                                          <p:spTgt spid="2">
                                            <p:graphicEl>
                                              <a:dgm id="{EBDFA30A-B0B9-443D-B7C5-6F4FC036F44B}"/>
                                            </p:graphicEl>
                                          </p:spTgt>
                                        </p:tgtEl>
                                        <p:attrNameLst>
                                          <p:attrName>ppt_h</p:attrName>
                                        </p:attrNameLst>
                                      </p:cBhvr>
                                      <p:tavLst>
                                        <p:tav tm="0">
                                          <p:val>
                                            <p:fltVal val="0"/>
                                          </p:val>
                                        </p:tav>
                                        <p:tav tm="100000">
                                          <p:val>
                                            <p:strVal val="#ppt_h"/>
                                          </p:val>
                                        </p:tav>
                                      </p:tavLst>
                                    </p:anim>
                                    <p:anim calcmode="lin" valueType="num">
                                      <p:cBhvr>
                                        <p:cTn id="17" dur="1000" fill="hold"/>
                                        <p:tgtEl>
                                          <p:spTgt spid="2">
                                            <p:graphicEl>
                                              <a:dgm id="{EBDFA30A-B0B9-443D-B7C5-6F4FC036F44B}"/>
                                            </p:graphicEl>
                                          </p:spTgt>
                                        </p:tgtEl>
                                        <p:attrNameLst>
                                          <p:attrName>style.rotation</p:attrName>
                                        </p:attrNameLst>
                                      </p:cBhvr>
                                      <p:tavLst>
                                        <p:tav tm="0">
                                          <p:val>
                                            <p:fltVal val="90"/>
                                          </p:val>
                                        </p:tav>
                                        <p:tav tm="100000">
                                          <p:val>
                                            <p:fltVal val="0"/>
                                          </p:val>
                                        </p:tav>
                                      </p:tavLst>
                                    </p:anim>
                                    <p:animEffect transition="in" filter="fade">
                                      <p:cBhvr>
                                        <p:cTn id="18" dur="1000"/>
                                        <p:tgtEl>
                                          <p:spTgt spid="2">
                                            <p:graphicEl>
                                              <a:dgm id="{EBDFA30A-B0B9-443D-B7C5-6F4FC036F44B}"/>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lvlOne"/>
        </p:bldSub>
      </p:bldGraphic>
    </p:bld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53419"/>
            <a:ext cx="12192000" cy="6804581"/>
          </a:xfrm>
          <a:prstGeom prst="rect">
            <a:avLst/>
          </a:prstGeom>
        </p:spPr>
      </p:pic>
      <p:pic>
        <p:nvPicPr>
          <p:cNvPr id="30722" name="Picture 2"/>
          <p:cNvPicPr>
            <a:picLocks noGrp="1" noChangeAspect="1" noChangeArrowheads="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1028971" y="1603870"/>
            <a:ext cx="4384674" cy="3979368"/>
          </a:xfrm>
          <a:noFill/>
        </p:spPr>
      </p:pic>
      <p:sp>
        <p:nvSpPr>
          <p:cNvPr id="15366" name="Text Box 6"/>
          <p:cNvSpPr txBox="1">
            <a:spLocks noChangeArrowheads="1"/>
          </p:cNvSpPr>
          <p:nvPr/>
        </p:nvSpPr>
        <p:spPr bwMode="auto">
          <a:xfrm>
            <a:off x="997563" y="5622495"/>
            <a:ext cx="48672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dirty="0" err="1">
                <a:solidFill>
                  <a:schemeClr val="tx1"/>
                </a:solidFill>
                <a:latin typeface="Times New Roman" panose="02020603050405020304" pitchFamily="18" charset="0"/>
              </a:rPr>
              <a:t>Pháp</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tấn</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công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Đà</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Nẵng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năm</a:t>
            </a:r>
            <a:r>
              <a:rPr lang="en-US" dirty="0">
                <a:solidFill>
                  <a:schemeClr val="tx1"/>
                </a:solidFill>
                <a:latin typeface="Times New Roman" panose="02020603050405020304" pitchFamily="18" charset="0"/>
              </a:rPr>
              <a:t> 1858</a:t>
            </a:r>
          </a:p>
        </p:txBody>
      </p:sp>
      <p:pic>
        <p:nvPicPr>
          <p:cNvPr id="15367" name="Picture 8" descr="sung than cong cua nha Nguyen"/>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792789" y="1603871"/>
            <a:ext cx="4803775" cy="6882906"/>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15368" name="Text Box 8"/>
          <p:cNvSpPr txBox="1">
            <a:spLocks noChangeArrowheads="1"/>
          </p:cNvSpPr>
          <p:nvPr/>
        </p:nvSpPr>
        <p:spPr bwMode="auto">
          <a:xfrm>
            <a:off x="6527459" y="5213906"/>
            <a:ext cx="368141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dirty="0" err="1">
                <a:solidFill>
                  <a:schemeClr val="tx1"/>
                </a:solidFill>
                <a:latin typeface="Times New Roman" panose="02020603050405020304" pitchFamily="18" charset="0"/>
              </a:rPr>
              <a:t>khẩu</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súng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thần</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công</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triều</a:t>
            </a:r>
            <a:r>
              <a:rPr lang="en-US" dirty="0">
                <a:solidFill>
                  <a:schemeClr val="tx1"/>
                </a:solidFill>
                <a:latin typeface="Times New Roman" panose="02020603050405020304" pitchFamily="18" charset="0"/>
              </a:rPr>
              <a:t> </a:t>
            </a:r>
            <a:r>
              <a:rPr lang="en-US" dirty="0" err="1">
                <a:solidFill>
                  <a:schemeClr val="tx1"/>
                </a:solidFill>
                <a:latin typeface="Times New Roman" panose="02020603050405020304" pitchFamily="18" charset="0"/>
              </a:rPr>
              <a:t>Nguyễn</a:t>
            </a:r>
            <a:endParaRPr lang="en-US" dirty="0">
              <a:solidFill>
                <a:schemeClr val="tx1"/>
              </a:solidFill>
              <a:latin typeface="Times New Roman" panose="02020603050405020304" pitchFamily="18" charset="0"/>
            </a:endParaRPr>
          </a:p>
        </p:txBody>
      </p:sp>
      <p:grpSp>
        <p:nvGrpSpPr>
          <p:cNvPr id="8" name="Group 7"/>
          <p:cNvGrpSpPr/>
          <p:nvPr/>
        </p:nvGrpSpPr>
        <p:grpSpPr>
          <a:xfrm>
            <a:off x="3621063" y="53420"/>
            <a:ext cx="7889210" cy="1511194"/>
            <a:chOff x="0" y="1365190"/>
            <a:chExt cx="9841600" cy="681493"/>
          </a:xfrm>
        </p:grpSpPr>
        <p:sp>
          <p:nvSpPr>
            <p:cNvPr id="12" name="Rectangle 11"/>
            <p:cNvSpPr/>
            <p:nvPr/>
          </p:nvSpPr>
          <p:spPr>
            <a:xfrm>
              <a:off x="0" y="1365190"/>
              <a:ext cx="9841600" cy="681493"/>
            </a:xfrm>
            <a:prstGeom prst="rect">
              <a:avLst/>
            </a:prstGeom>
            <a:blipFill rotWithShape="0">
              <a:blip r:embed="rId5"/>
              <a:stretch>
                <a:fillRect/>
              </a:stretch>
            </a:blipFill>
          </p:spPr>
          <p:style>
            <a:lnRef idx="0">
              <a:schemeClr val="dk1">
                <a:alpha val="0"/>
                <a:hueOff val="0"/>
                <a:satOff val="0"/>
                <a:lumOff val="0"/>
                <a:alphaOff val="0"/>
              </a:schemeClr>
            </a:lnRef>
            <a:fillRef idx="0">
              <a:scrgbClr r="0" g="0" b="0"/>
            </a:fillRef>
            <a:effectRef idx="0">
              <a:schemeClr val="lt1">
                <a:alpha val="0"/>
                <a:hueOff val="0"/>
                <a:satOff val="0"/>
                <a:lumOff val="0"/>
                <a:alphaOff val="0"/>
              </a:schemeClr>
            </a:effectRef>
            <a:fontRef idx="minor">
              <a:schemeClr val="tx1">
                <a:hueOff val="0"/>
                <a:satOff val="0"/>
                <a:lumOff val="0"/>
                <a:alphaOff val="0"/>
              </a:schemeClr>
            </a:fontRef>
          </p:style>
        </p:sp>
        <p:sp>
          <p:nvSpPr>
            <p:cNvPr id="13" name="Rectangle 12"/>
            <p:cNvSpPr/>
            <p:nvPr/>
          </p:nvSpPr>
          <p:spPr>
            <a:xfrm>
              <a:off x="0" y="1365190"/>
              <a:ext cx="9841600" cy="681493"/>
            </a:xfrm>
            <a:prstGeom prst="rect">
              <a:avLst/>
            </a:prstGeom>
          </p:spPr>
          <p:style>
            <a:lnRef idx="0">
              <a:scrgbClr r="0" g="0" b="0"/>
            </a:lnRef>
            <a:fillRef idx="0">
              <a:scrgbClr r="0" g="0" b="0"/>
            </a:fillRef>
            <a:effectRef idx="0">
              <a:scrgbClr r="0" g="0" b="0"/>
            </a:effectRef>
            <a:fontRef idx="minor">
              <a:schemeClr val="tx1">
                <a:hueOff val="0"/>
                <a:satOff val="0"/>
                <a:lumOff val="0"/>
                <a:alphaOff val="0"/>
              </a:schemeClr>
            </a:fontRef>
          </p:style>
          <p:txBody>
            <a:bodyPr spcFirstLastPara="0" vert="horz" wrap="square" lIns="60960" tIns="60960" rIns="60960" bIns="60960" numCol="1" spcCol="1270" anchor="b" anchorCtr="0">
              <a:noAutofit/>
            </a:bodyPr>
            <a:lstStyle/>
            <a:p>
              <a:pPr lvl="0" algn="l" defTabSz="1422400">
                <a:lnSpc>
                  <a:spcPct val="90000"/>
                </a:lnSpc>
                <a:spcBef>
                  <a:spcPct val="0"/>
                </a:spcBef>
                <a:spcAft>
                  <a:spcPct val="35000"/>
                </a:spcAft>
              </a:pPr>
              <a:br>
                <a:rPr lang="en-US" sz="3200" b="1" kern="1200" dirty="0"/>
              </a:br>
              <a:endParaRPr lang="en-US" sz="3200" b="1" kern="1200" dirty="0"/>
            </a:p>
          </p:txBody>
        </p:sp>
      </p:grpSp>
      <p:grpSp>
        <p:nvGrpSpPr>
          <p:cNvPr id="9" name="Group 8"/>
          <p:cNvGrpSpPr/>
          <p:nvPr/>
        </p:nvGrpSpPr>
        <p:grpSpPr>
          <a:xfrm>
            <a:off x="1028971" y="200525"/>
            <a:ext cx="2558818" cy="681493"/>
            <a:chOff x="-639702" y="682595"/>
            <a:chExt cx="2558818" cy="681493"/>
          </a:xfrm>
        </p:grpSpPr>
        <p:sp>
          <p:nvSpPr>
            <p:cNvPr id="10" name="Round Same Side Corner Rectangle 9"/>
            <p:cNvSpPr/>
            <p:nvPr/>
          </p:nvSpPr>
          <p:spPr>
            <a:xfrm>
              <a:off x="-639702" y="682595"/>
              <a:ext cx="2558818" cy="681493"/>
            </a:xfrm>
            <a:prstGeom prst="round2SameRect">
              <a:avLst>
                <a:gd name="adj1" fmla="val 16670"/>
                <a:gd name="adj2" fmla="val 0"/>
              </a:avLst>
            </a:prstGeom>
          </p:spPr>
          <p:style>
            <a:lnRef idx="2">
              <a:schemeClr val="accen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11" name="Round Same Side Corner Rectangle 6"/>
            <p:cNvSpPr/>
            <p:nvPr/>
          </p:nvSpPr>
          <p:spPr>
            <a:xfrm>
              <a:off x="-606428" y="715869"/>
              <a:ext cx="2492270" cy="648219"/>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53340" tIns="53340" rIns="53340" bIns="53340" numCol="1" spcCol="1270" anchor="ctr" anchorCtr="0">
              <a:noAutofit/>
            </a:bodyPr>
            <a:lstStyle/>
            <a:p>
              <a:pPr lvl="0" algn="ctr" defTabSz="1244600">
                <a:lnSpc>
                  <a:spcPct val="90000"/>
                </a:lnSpc>
                <a:spcBef>
                  <a:spcPct val="0"/>
                </a:spcBef>
                <a:spcAft>
                  <a:spcPct val="35000"/>
                </a:spcAft>
              </a:pPr>
              <a:r>
                <a:rPr lang="en-US" sz="2800" b="1" kern="1200" dirty="0" err="1"/>
                <a:t>Việt</a:t>
              </a:r>
              <a:r>
                <a:rPr lang="en-US" sz="2800" b="1" kern="1200" dirty="0"/>
                <a:t> Nam </a:t>
              </a:r>
              <a:r>
                <a:rPr lang="en-US" sz="2800" b="1" kern="1200" dirty="0" err="1"/>
                <a:t>nửa</a:t>
              </a:r>
              <a:r>
                <a:rPr lang="en-US" sz="2800" b="1" kern="1200" dirty="0"/>
                <a:t> </a:t>
              </a:r>
              <a:r>
                <a:rPr lang="en-US" sz="2800" b="1" kern="1200" dirty="0" err="1"/>
                <a:t>cuối</a:t>
              </a:r>
              <a:r>
                <a:rPr lang="en-US" sz="2800" b="1" kern="1200" dirty="0"/>
                <a:t> </a:t>
              </a:r>
              <a:r>
                <a:rPr lang="en-US" sz="2800" b="1" kern="1200" dirty="0" err="1"/>
                <a:t>thế</a:t>
              </a:r>
              <a:r>
                <a:rPr lang="en-US" sz="2800" b="1" kern="1200" dirty="0"/>
                <a:t> </a:t>
              </a:r>
              <a:r>
                <a:rPr lang="en-US" sz="2800" b="1" kern="1200" dirty="0" err="1"/>
                <a:t>kỉ</a:t>
              </a:r>
              <a:r>
                <a:rPr lang="en-US" sz="2800" b="1" kern="1200" dirty="0"/>
                <a:t> XIX</a:t>
              </a:r>
              <a:endParaRPr lang="en-US" sz="2800" kern="1200" dirty="0"/>
            </a:p>
          </p:txBody>
        </p:sp>
      </p:grpSp>
    </p:spTree>
    <p:extLst>
      <p:ext uri="{BB962C8B-B14F-4D97-AF65-F5344CB8AC3E}">
        <p14:creationId xmlns:p14="http://schemas.microsoft.com/office/powerpoint/2010/main" val="324029923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fade">
                                      <p:cBhvr>
                                        <p:cTn id="12" dur="500"/>
                                        <p:tgtEl>
                                          <p:spTgt spid="8"/>
                                        </p:tgtEl>
                                      </p:cBhvr>
                                    </p:animEffect>
                                  </p:childTnLst>
                                </p:cTn>
                              </p:par>
                              <p:par>
                                <p:cTn id="13" presetID="10" presetClass="entr" presetSubtype="0" fill="hold" nodeType="withEffect">
                                  <p:stCondLst>
                                    <p:cond delay="0"/>
                                  </p:stCondLst>
                                  <p:childTnLst>
                                    <p:set>
                                      <p:cBhvr>
                                        <p:cTn id="14" dur="1" fill="hold">
                                          <p:stCondLst>
                                            <p:cond delay="0"/>
                                          </p:stCondLst>
                                        </p:cTn>
                                        <p:tgtEl>
                                          <p:spTgt spid="30722"/>
                                        </p:tgtEl>
                                        <p:attrNameLst>
                                          <p:attrName>style.visibility</p:attrName>
                                        </p:attrNameLst>
                                      </p:cBhvr>
                                      <p:to>
                                        <p:strVal val="visible"/>
                                      </p:to>
                                    </p:set>
                                    <p:animEffect transition="in" filter="fade">
                                      <p:cBhvr>
                                        <p:cTn id="15" dur="500"/>
                                        <p:tgtEl>
                                          <p:spTgt spid="30722"/>
                                        </p:tgtEl>
                                      </p:cBhvr>
                                    </p:animEffect>
                                  </p:childTnLst>
                                </p:cTn>
                              </p:par>
                              <p:par>
                                <p:cTn id="16" presetID="55" presetClass="entr" presetSubtype="0" fill="hold" grpId="0" nodeType="withEffect">
                                  <p:stCondLst>
                                    <p:cond delay="0"/>
                                  </p:stCondLst>
                                  <p:childTnLst>
                                    <p:set>
                                      <p:cBhvr>
                                        <p:cTn id="17" dur="1" fill="hold">
                                          <p:stCondLst>
                                            <p:cond delay="0"/>
                                          </p:stCondLst>
                                        </p:cTn>
                                        <p:tgtEl>
                                          <p:spTgt spid="15366"/>
                                        </p:tgtEl>
                                        <p:attrNameLst>
                                          <p:attrName>style.visibility</p:attrName>
                                        </p:attrNameLst>
                                      </p:cBhvr>
                                      <p:to>
                                        <p:strVal val="visible"/>
                                      </p:to>
                                    </p:set>
                                    <p:anim calcmode="lin" valueType="num">
                                      <p:cBhvr>
                                        <p:cTn id="18" dur="1000" fill="hold"/>
                                        <p:tgtEl>
                                          <p:spTgt spid="15366"/>
                                        </p:tgtEl>
                                        <p:attrNameLst>
                                          <p:attrName>ppt_w</p:attrName>
                                        </p:attrNameLst>
                                      </p:cBhvr>
                                      <p:tavLst>
                                        <p:tav tm="0">
                                          <p:val>
                                            <p:strVal val="#ppt_w*0.70"/>
                                          </p:val>
                                        </p:tav>
                                        <p:tav tm="100000">
                                          <p:val>
                                            <p:strVal val="#ppt_w"/>
                                          </p:val>
                                        </p:tav>
                                      </p:tavLst>
                                    </p:anim>
                                    <p:anim calcmode="lin" valueType="num">
                                      <p:cBhvr>
                                        <p:cTn id="19" dur="1000" fill="hold"/>
                                        <p:tgtEl>
                                          <p:spTgt spid="15366"/>
                                        </p:tgtEl>
                                        <p:attrNameLst>
                                          <p:attrName>ppt_h</p:attrName>
                                        </p:attrNameLst>
                                      </p:cBhvr>
                                      <p:tavLst>
                                        <p:tav tm="0">
                                          <p:val>
                                            <p:strVal val="#ppt_h"/>
                                          </p:val>
                                        </p:tav>
                                        <p:tav tm="100000">
                                          <p:val>
                                            <p:strVal val="#ppt_h"/>
                                          </p:val>
                                        </p:tav>
                                      </p:tavLst>
                                    </p:anim>
                                    <p:animEffect transition="in" filter="fade">
                                      <p:cBhvr>
                                        <p:cTn id="20" dur="1000"/>
                                        <p:tgtEl>
                                          <p:spTgt spid="15366"/>
                                        </p:tgtEl>
                                      </p:cBhvr>
                                    </p:animEffect>
                                  </p:childTnLst>
                                </p:cTn>
                              </p:par>
                              <p:par>
                                <p:cTn id="21" presetID="18" presetClass="entr" presetSubtype="12" fill="hold" nodeType="withEffect">
                                  <p:stCondLst>
                                    <p:cond delay="0"/>
                                  </p:stCondLst>
                                  <p:childTnLst>
                                    <p:set>
                                      <p:cBhvr>
                                        <p:cTn id="22" dur="1" fill="hold">
                                          <p:stCondLst>
                                            <p:cond delay="0"/>
                                          </p:stCondLst>
                                        </p:cTn>
                                        <p:tgtEl>
                                          <p:spTgt spid="15367"/>
                                        </p:tgtEl>
                                        <p:attrNameLst>
                                          <p:attrName>style.visibility</p:attrName>
                                        </p:attrNameLst>
                                      </p:cBhvr>
                                      <p:to>
                                        <p:strVal val="visible"/>
                                      </p:to>
                                    </p:set>
                                    <p:animEffect transition="in" filter="strips(downLeft)">
                                      <p:cBhvr>
                                        <p:cTn id="23" dur="500"/>
                                        <p:tgtEl>
                                          <p:spTgt spid="15367"/>
                                        </p:tgtEl>
                                      </p:cBhvr>
                                    </p:animEffect>
                                  </p:childTnLst>
                                </p:cTn>
                              </p:par>
                              <p:par>
                                <p:cTn id="24" presetID="55" presetClass="entr" presetSubtype="0" fill="hold" grpId="0" nodeType="withEffect">
                                  <p:stCondLst>
                                    <p:cond delay="0"/>
                                  </p:stCondLst>
                                  <p:childTnLst>
                                    <p:set>
                                      <p:cBhvr>
                                        <p:cTn id="25" dur="1" fill="hold">
                                          <p:stCondLst>
                                            <p:cond delay="0"/>
                                          </p:stCondLst>
                                        </p:cTn>
                                        <p:tgtEl>
                                          <p:spTgt spid="15368"/>
                                        </p:tgtEl>
                                        <p:attrNameLst>
                                          <p:attrName>style.visibility</p:attrName>
                                        </p:attrNameLst>
                                      </p:cBhvr>
                                      <p:to>
                                        <p:strVal val="visible"/>
                                      </p:to>
                                    </p:set>
                                    <p:anim calcmode="lin" valueType="num">
                                      <p:cBhvr>
                                        <p:cTn id="26" dur="1000" fill="hold"/>
                                        <p:tgtEl>
                                          <p:spTgt spid="15368"/>
                                        </p:tgtEl>
                                        <p:attrNameLst>
                                          <p:attrName>ppt_w</p:attrName>
                                        </p:attrNameLst>
                                      </p:cBhvr>
                                      <p:tavLst>
                                        <p:tav tm="0">
                                          <p:val>
                                            <p:strVal val="#ppt_w*0.70"/>
                                          </p:val>
                                        </p:tav>
                                        <p:tav tm="100000">
                                          <p:val>
                                            <p:strVal val="#ppt_w"/>
                                          </p:val>
                                        </p:tav>
                                      </p:tavLst>
                                    </p:anim>
                                    <p:anim calcmode="lin" valueType="num">
                                      <p:cBhvr>
                                        <p:cTn id="27" dur="1000" fill="hold"/>
                                        <p:tgtEl>
                                          <p:spTgt spid="15368"/>
                                        </p:tgtEl>
                                        <p:attrNameLst>
                                          <p:attrName>ppt_h</p:attrName>
                                        </p:attrNameLst>
                                      </p:cBhvr>
                                      <p:tavLst>
                                        <p:tav tm="0">
                                          <p:val>
                                            <p:strVal val="#ppt_h"/>
                                          </p:val>
                                        </p:tav>
                                        <p:tav tm="100000">
                                          <p:val>
                                            <p:strVal val="#ppt_h"/>
                                          </p:val>
                                        </p:tav>
                                      </p:tavLst>
                                    </p:anim>
                                    <p:animEffect transition="in" filter="fade">
                                      <p:cBhvr>
                                        <p:cTn id="28" dur="1000"/>
                                        <p:tgtEl>
                                          <p:spTgt spid="1536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6" grpId="0" bldLvl="0" autoUpdateAnimBg="0"/>
      <p:bldP spid="15368" grpId="0" bldLvl="0" autoUpdateAnimBg="0"/>
    </p:bld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12192000" cy="6858000"/>
          </a:xfrm>
          <a:prstGeom prst="rect">
            <a:avLst/>
          </a:prstGeom>
        </p:spPr>
      </p:pic>
      <p:sp>
        <p:nvSpPr>
          <p:cNvPr id="2" name="Rectangle 1"/>
          <p:cNvSpPr/>
          <p:nvPr/>
        </p:nvSpPr>
        <p:spPr>
          <a:xfrm>
            <a:off x="406400" y="326032"/>
            <a:ext cx="10363199" cy="523220"/>
          </a:xfrm>
          <a:prstGeom prst="rect">
            <a:avLst/>
          </a:prstGeom>
        </p:spPr>
        <p:txBody>
          <a:bodyPr wrap="square">
            <a:spAutoFit/>
          </a:bodyPr>
          <a:lstStyle/>
          <a:p>
            <a:r>
              <a:rPr lang="en-US" sz="2800" dirty="0">
                <a:solidFill>
                  <a:srgbClr val="FF0000"/>
                </a:solidFill>
                <a:effectLst/>
                <a:ea typeface="Calibri" panose="020F0502020204030204" pitchFamily="34" charset="0"/>
              </a:rPr>
              <a:t>2. 1859, </a:t>
            </a:r>
            <a:r>
              <a:rPr lang="en-US" sz="2800" dirty="0" err="1">
                <a:solidFill>
                  <a:srgbClr val="FF0000"/>
                </a:solidFill>
                <a:effectLst/>
                <a:ea typeface="Calibri" panose="020F0502020204030204" pitchFamily="34" charset="0"/>
              </a:rPr>
              <a:t>thực</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dân</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Pháp</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rút</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đại</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bộ</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phận</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quân</a:t>
            </a:r>
            <a:r>
              <a:rPr lang="en-US" sz="2800" dirty="0">
                <a:solidFill>
                  <a:srgbClr val="FF0000"/>
                </a:solidFill>
                <a:effectLst/>
                <a:ea typeface="Calibri" panose="020F0502020204030204" pitchFamily="34" charset="0"/>
              </a:rPr>
              <a:t> </a:t>
            </a:r>
            <a:r>
              <a:rPr lang="en-US" sz="2800" spc="-15" dirty="0" err="1">
                <a:solidFill>
                  <a:srgbClr val="FF0000"/>
                </a:solidFill>
                <a:effectLst/>
                <a:ea typeface="Calibri" panose="020F0502020204030204" pitchFamily="34" charset="0"/>
              </a:rPr>
              <a:t>từ</a:t>
            </a:r>
            <a:r>
              <a:rPr lang="en-US" sz="2800" spc="-15"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Đà</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Nẵng</a:t>
            </a:r>
            <a:r>
              <a:rPr lang="en-US" sz="2800" dirty="0">
                <a:solidFill>
                  <a:srgbClr val="FF0000"/>
                </a:solidFill>
                <a:effectLst/>
                <a:ea typeface="Calibri" panose="020F0502020204030204" pitchFamily="34" charset="0"/>
              </a:rPr>
              <a:t> </a:t>
            </a:r>
            <a:r>
              <a:rPr lang="en-US" sz="2800" dirty="0" err="1">
                <a:solidFill>
                  <a:srgbClr val="FF0000"/>
                </a:solidFill>
                <a:effectLst/>
                <a:ea typeface="Calibri" panose="020F0502020204030204" pitchFamily="34" charset="0"/>
              </a:rPr>
              <a:t>vào</a:t>
            </a:r>
            <a:r>
              <a:rPr lang="en-US" sz="2800" dirty="0">
                <a:solidFill>
                  <a:srgbClr val="FF0000"/>
                </a:solidFill>
                <a:effectLst/>
                <a:ea typeface="Calibri" panose="020F0502020204030204" pitchFamily="34" charset="0"/>
              </a:rPr>
              <a:t> Nam </a:t>
            </a:r>
            <a:r>
              <a:rPr lang="en-US" sz="2800" spc="-20" dirty="0" err="1">
                <a:solidFill>
                  <a:srgbClr val="FF0000"/>
                </a:solidFill>
                <a:effectLst/>
                <a:ea typeface="Calibri" panose="020F0502020204030204" pitchFamily="34" charset="0"/>
              </a:rPr>
              <a:t>Kỳ</a:t>
            </a:r>
            <a:endParaRPr lang="en-US" sz="2800" dirty="0">
              <a:solidFill>
                <a:srgbClr val="FF0000"/>
              </a:solidFill>
            </a:endParaRPr>
          </a:p>
        </p:txBody>
      </p:sp>
      <p:pic>
        <p:nvPicPr>
          <p:cNvPr id="2050" name="Picture 2" descr="Kết quả hình ảnh cho thưc dan phap tan cong da na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46146" y="2122383"/>
            <a:ext cx="4762500" cy="396262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p:cNvSpPr/>
          <p:nvPr/>
        </p:nvSpPr>
        <p:spPr>
          <a:xfrm>
            <a:off x="972349" y="2122383"/>
            <a:ext cx="3634375" cy="3416320"/>
          </a:xfrm>
          <a:prstGeom prst="rect">
            <a:avLst/>
          </a:prstGeom>
          <a:solidFill>
            <a:schemeClr val="accent2">
              <a:lumMod val="20000"/>
              <a:lumOff val="80000"/>
            </a:schemeClr>
          </a:solidFill>
        </p:spPr>
        <p:txBody>
          <a:bodyPr wrap="square" lIns="91440" tIns="45720" rIns="91440" bIns="45720">
            <a:spAutoFit/>
          </a:bodyPr>
          <a:lstStyle/>
          <a:p>
            <a:pPr algn="ctr"/>
            <a:r>
              <a:rPr lang="en-US" sz="5400" b="0" cap="none" spc="0" dirty="0" err="1">
                <a:ln w="0"/>
                <a:solidFill>
                  <a:schemeClr val="accent1"/>
                </a:solidFill>
                <a:effectLst>
                  <a:outerShdw blurRad="38100" dist="25400" dir="5400000" algn="ctr" rotWithShape="0">
                    <a:srgbClr val="6E747A">
                      <a:alpha val="43000"/>
                    </a:srgbClr>
                  </a:outerShdw>
                </a:effectLst>
              </a:rPr>
              <a:t>Vì</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sao</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Pháp</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chọn</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Đà</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Nẵng</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để</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tấn</a:t>
            </a:r>
            <a:r>
              <a:rPr lang="en-US" sz="5400" b="0" cap="none" spc="0" dirty="0">
                <a:ln w="0"/>
                <a:solidFill>
                  <a:schemeClr val="accent1"/>
                </a:solidFill>
                <a:effectLst>
                  <a:outerShdw blurRad="38100" dist="25400" dir="5400000" algn="ctr" rotWithShape="0">
                    <a:srgbClr val="6E747A">
                      <a:alpha val="43000"/>
                    </a:srgbClr>
                  </a:outerShdw>
                </a:effectLst>
              </a:rPr>
              <a:t> </a:t>
            </a:r>
            <a:r>
              <a:rPr lang="en-US" sz="5400" b="0" cap="none" spc="0" dirty="0" err="1">
                <a:ln w="0"/>
                <a:solidFill>
                  <a:schemeClr val="accent1"/>
                </a:solidFill>
                <a:effectLst>
                  <a:outerShdw blurRad="38100" dist="25400" dir="5400000" algn="ctr" rotWithShape="0">
                    <a:srgbClr val="6E747A">
                      <a:alpha val="43000"/>
                    </a:srgbClr>
                  </a:outerShdw>
                </a:effectLst>
              </a:rPr>
              <a:t>công</a:t>
            </a:r>
            <a:r>
              <a:rPr lang="en-US" sz="5400" b="0" cap="none" spc="0" dirty="0">
                <a:ln w="0"/>
                <a:solidFill>
                  <a:schemeClr val="accent1"/>
                </a:solidFill>
                <a:effectLst>
                  <a:outerShdw blurRad="38100" dist="25400" dir="5400000" algn="ctr" rotWithShape="0">
                    <a:srgbClr val="6E747A">
                      <a:alpha val="43000"/>
                    </a:srgbClr>
                  </a:outerShdw>
                </a:effectLst>
              </a:rPr>
              <a:t>?</a:t>
            </a:r>
          </a:p>
        </p:txBody>
      </p:sp>
    </p:spTree>
    <p:extLst>
      <p:ext uri="{BB962C8B-B14F-4D97-AF65-F5344CB8AC3E}">
        <p14:creationId xmlns:p14="http://schemas.microsoft.com/office/powerpoint/2010/main" val="802941913"/>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0-#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par>
                                <p:cTn id="14" presetID="10" presetClass="entr" presetSubtype="0" fill="hold" nodeType="withEffect">
                                  <p:stCondLst>
                                    <p:cond delay="0"/>
                                  </p:stCondLst>
                                  <p:childTnLst>
                                    <p:set>
                                      <p:cBhvr>
                                        <p:cTn id="15" dur="1" fill="hold">
                                          <p:stCondLst>
                                            <p:cond delay="0"/>
                                          </p:stCondLst>
                                        </p:cTn>
                                        <p:tgtEl>
                                          <p:spTgt spid="2050"/>
                                        </p:tgtEl>
                                        <p:attrNameLst>
                                          <p:attrName>style.visibility</p:attrName>
                                        </p:attrNameLst>
                                      </p:cBhvr>
                                      <p:to>
                                        <p:strVal val="visible"/>
                                      </p:to>
                                    </p:set>
                                    <p:animEffect transition="in" filter="fade">
                                      <p:cBhvr>
                                        <p:cTn id="16" dur="5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636608" y="130334"/>
            <a:ext cx="11250592" cy="6334125"/>
          </a:xfrm>
          <a:prstGeom prst="rect">
            <a:avLst/>
          </a:prstGeom>
        </p:spPr>
      </p:pic>
      <p:sp>
        <p:nvSpPr>
          <p:cNvPr id="3" name="Rectangle 2"/>
          <p:cNvSpPr/>
          <p:nvPr/>
        </p:nvSpPr>
        <p:spPr>
          <a:xfrm>
            <a:off x="6540132" y="5374076"/>
            <a:ext cx="5378395" cy="369332"/>
          </a:xfrm>
          <a:prstGeom prst="rect">
            <a:avLst/>
          </a:prstGeom>
        </p:spPr>
        <p:txBody>
          <a:bodyPr wrap="none">
            <a:spAutoFit/>
          </a:bodyPr>
          <a:lstStyle/>
          <a:p>
            <a:r>
              <a:rPr lang="en-US" b="1" i="0" dirty="0" err="1">
                <a:solidFill>
                  <a:schemeClr val="bg1"/>
                </a:solidFill>
                <a:effectLst/>
                <a:latin typeface="Arial" panose="020B0604020202020204" pitchFamily="34" charset="0"/>
              </a:rPr>
              <a:t>Bản</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đồ</a:t>
            </a:r>
            <a:r>
              <a:rPr lang="en-US" b="1" i="0" dirty="0">
                <a:solidFill>
                  <a:schemeClr val="bg1"/>
                </a:solidFill>
                <a:effectLst/>
                <a:latin typeface="Arial" panose="020B0604020202020204" pitchFamily="34" charset="0"/>
              </a:rPr>
              <a:t> Nam </a:t>
            </a:r>
            <a:r>
              <a:rPr lang="en-US" b="1" i="0" dirty="0" err="1">
                <a:solidFill>
                  <a:schemeClr val="bg1"/>
                </a:solidFill>
                <a:effectLst/>
                <a:latin typeface="Arial" panose="020B0604020202020204" pitchFamily="34" charset="0"/>
              </a:rPr>
              <a:t>Kỳ</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Lục</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Tỉnh</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giai</a:t>
            </a:r>
            <a:r>
              <a:rPr lang="en-US" b="1" i="0" dirty="0">
                <a:solidFill>
                  <a:schemeClr val="bg1"/>
                </a:solidFill>
                <a:effectLst/>
                <a:latin typeface="Arial" panose="020B0604020202020204" pitchFamily="34" charset="0"/>
              </a:rPr>
              <a:t> </a:t>
            </a:r>
            <a:r>
              <a:rPr lang="en-US" b="1" i="0" dirty="0" err="1">
                <a:solidFill>
                  <a:schemeClr val="bg1"/>
                </a:solidFill>
                <a:effectLst/>
                <a:latin typeface="Arial" panose="020B0604020202020204" pitchFamily="34" charset="0"/>
              </a:rPr>
              <a:t>đoạn</a:t>
            </a:r>
            <a:r>
              <a:rPr lang="en-US" b="1" i="0" dirty="0">
                <a:solidFill>
                  <a:schemeClr val="bg1"/>
                </a:solidFill>
                <a:effectLst/>
                <a:latin typeface="Arial" panose="020B0604020202020204" pitchFamily="34" charset="0"/>
              </a:rPr>
              <a:t> (1841-1862).</a:t>
            </a:r>
            <a:endParaRPr lang="en-US" b="1" dirty="0">
              <a:solidFill>
                <a:schemeClr val="bg1"/>
              </a:solidFill>
            </a:endParaRPr>
          </a:p>
        </p:txBody>
      </p:sp>
    </p:spTree>
    <p:extLst>
      <p:ext uri="{BB962C8B-B14F-4D97-AF65-F5344CB8AC3E}">
        <p14:creationId xmlns:p14="http://schemas.microsoft.com/office/powerpoint/2010/main" val="3926517619"/>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1" y="2160667"/>
            <a:ext cx="6354501" cy="4587374"/>
          </a:xfrm>
          <a:prstGeom prst="rect">
            <a:avLst/>
          </a:prstGeom>
        </p:spPr>
      </p:pic>
      <p:pic>
        <p:nvPicPr>
          <p:cNvPr id="5" name="Picture 4"/>
          <p:cNvPicPr>
            <a:picLocks noChangeAspect="1"/>
          </p:cNvPicPr>
          <p:nvPr/>
        </p:nvPicPr>
        <p:blipFill>
          <a:blip r:embed="rId3"/>
          <a:stretch>
            <a:fillRect/>
          </a:stretch>
        </p:blipFill>
        <p:spPr>
          <a:xfrm>
            <a:off x="6472237" y="2160667"/>
            <a:ext cx="5719763" cy="4587374"/>
          </a:xfrm>
          <a:prstGeom prst="rect">
            <a:avLst/>
          </a:prstGeom>
        </p:spPr>
      </p:pic>
      <p:graphicFrame>
        <p:nvGraphicFramePr>
          <p:cNvPr id="2" name="Diagram 1"/>
          <p:cNvGraphicFramePr/>
          <p:nvPr/>
        </p:nvGraphicFramePr>
        <p:xfrm>
          <a:off x="129431" y="83060"/>
          <a:ext cx="9866775" cy="2428646"/>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Tree>
    <p:extLst>
      <p:ext uri="{BB962C8B-B14F-4D97-AF65-F5344CB8AC3E}">
        <p14:creationId xmlns:p14="http://schemas.microsoft.com/office/powerpoint/2010/main" val="3867178849"/>
      </p:ext>
    </p:extLst>
  </p:cSld>
  <p:clrMapOvr>
    <a:masterClrMapping/>
  </p:clrMapOvr>
  <mc:AlternateContent xmlns:mc="http://schemas.openxmlformats.org/markup-compatibility/2006" xmlns:p14="http://schemas.microsoft.com/office/powerpoint/2010/main">
    <mc:Choice Requires="p14">
      <p:transition spd="slow" p14:dur="2500">
        <p:checker/>
      </p:transition>
    </mc:Choice>
    <mc:Fallback xmlns="">
      <p:transition spd="slow">
        <p:checker/>
      </p:transition>
    </mc:Fallback>
  </mc:AlternateContent>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0" y="0"/>
            <a:ext cx="12191999" cy="6858000"/>
          </a:xfrm>
          <a:prstGeom prst="rect">
            <a:avLst/>
          </a:prstGeom>
        </p:spPr>
      </p:pic>
      <p:graphicFrame>
        <p:nvGraphicFramePr>
          <p:cNvPr id="3" name="Diagram 2"/>
          <p:cNvGraphicFramePr/>
          <p:nvPr>
            <p:extLst>
              <p:ext uri="{D42A27DB-BD31-4B8C-83A1-F6EECF244321}">
                <p14:modId xmlns:p14="http://schemas.microsoft.com/office/powerpoint/2010/main" val="3975218792"/>
              </p:ext>
            </p:extLst>
          </p:nvPr>
        </p:nvGraphicFramePr>
        <p:xfrm>
          <a:off x="1169043" y="789115"/>
          <a:ext cx="9835909" cy="4153276"/>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84323199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3">
                                            <p:graphicEl>
                                              <a:dgm id="{4B6478F9-91B4-49AC-9A8C-0FF7A582A0C3}"/>
                                            </p:graphicEl>
                                          </p:spTgt>
                                        </p:tgtEl>
                                        <p:attrNameLst>
                                          <p:attrName>style.visibility</p:attrName>
                                        </p:attrNameLst>
                                      </p:cBhvr>
                                      <p:to>
                                        <p:strVal val="visible"/>
                                      </p:to>
                                    </p:set>
                                    <p:animEffect transition="in" filter="fade">
                                      <p:cBhvr>
                                        <p:cTn id="7" dur="500"/>
                                        <p:tgtEl>
                                          <p:spTgt spid="3">
                                            <p:graphicEl>
                                              <a:dgm id="{4B6478F9-91B4-49AC-9A8C-0FF7A582A0C3}"/>
                                            </p:graphicEl>
                                          </p:spTgt>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3">
                                            <p:graphicEl>
                                              <a:dgm id="{5812BCEE-6F11-4245-87B6-0F30D2FA2E56}"/>
                                            </p:graphicEl>
                                          </p:spTgt>
                                        </p:tgtEl>
                                        <p:attrNameLst>
                                          <p:attrName>style.visibility</p:attrName>
                                        </p:attrNameLst>
                                      </p:cBhvr>
                                      <p:to>
                                        <p:strVal val="visible"/>
                                      </p:to>
                                    </p:set>
                                    <p:animEffect transition="in" filter="fade">
                                      <p:cBhvr>
                                        <p:cTn id="10" dur="500"/>
                                        <p:tgtEl>
                                          <p:spTgt spid="3">
                                            <p:graphicEl>
                                              <a:dgm id="{5812BCEE-6F11-4245-87B6-0F30D2FA2E56}"/>
                                            </p:graphic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0"/>
                                  </p:stCondLst>
                                  <p:childTnLst>
                                    <p:set>
                                      <p:cBhvr>
                                        <p:cTn id="14" dur="1" fill="hold">
                                          <p:stCondLst>
                                            <p:cond delay="0"/>
                                          </p:stCondLst>
                                        </p:cTn>
                                        <p:tgtEl>
                                          <p:spTgt spid="3">
                                            <p:graphicEl>
                                              <a:dgm id="{CBE54649-4B03-444C-9F3D-45289634577B}"/>
                                            </p:graphicEl>
                                          </p:spTgt>
                                        </p:tgtEl>
                                        <p:attrNameLst>
                                          <p:attrName>style.visibility</p:attrName>
                                        </p:attrNameLst>
                                      </p:cBhvr>
                                      <p:to>
                                        <p:strVal val="visible"/>
                                      </p:to>
                                    </p:set>
                                    <p:animEffect transition="in" filter="fade">
                                      <p:cBhvr>
                                        <p:cTn id="15" dur="500"/>
                                        <p:tgtEl>
                                          <p:spTgt spid="3">
                                            <p:graphicEl>
                                              <a:dgm id="{CBE54649-4B03-444C-9F3D-45289634577B}"/>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3">
                                            <p:graphicEl>
                                              <a:dgm id="{DF57A939-2173-4F48-B809-C167FBD095AC}"/>
                                            </p:graphicEl>
                                          </p:spTgt>
                                        </p:tgtEl>
                                        <p:attrNameLst>
                                          <p:attrName>style.visibility</p:attrName>
                                        </p:attrNameLst>
                                      </p:cBhvr>
                                      <p:to>
                                        <p:strVal val="visible"/>
                                      </p:to>
                                    </p:set>
                                    <p:animEffect transition="in" filter="fade">
                                      <p:cBhvr>
                                        <p:cTn id="20" dur="500"/>
                                        <p:tgtEl>
                                          <p:spTgt spid="3">
                                            <p:graphicEl>
                                              <a:dgm id="{DF57A939-2173-4F48-B809-C167FBD095AC}"/>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3" grpId="0">
        <p:bldSub>
          <a:bldDgm bld="one"/>
        </p:bldSub>
      </p:bldGraphic>
    </p:bld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0" y="569195"/>
          <a:ext cx="12192000" cy="599365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17349147"/>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9" fill="hold" grpId="0" nodeType="clickEffect">
                                  <p:stCondLst>
                                    <p:cond delay="0"/>
                                  </p:stCondLst>
                                  <p:childTnLst>
                                    <p:set>
                                      <p:cBhvr>
                                        <p:cTn id="6" dur="1" fill="hold">
                                          <p:stCondLst>
                                            <p:cond delay="0"/>
                                          </p:stCondLst>
                                        </p:cTn>
                                        <p:tgtEl>
                                          <p:spTgt spid="2">
                                            <p:graphicEl>
                                              <a:dgm id="{FBAB5F81-0CC4-4B0C-9DA6-BEEBB240E78E}"/>
                                            </p:graphicEl>
                                          </p:spTgt>
                                        </p:tgtEl>
                                        <p:attrNameLst>
                                          <p:attrName>style.visibility</p:attrName>
                                        </p:attrNameLst>
                                      </p:cBhvr>
                                      <p:to>
                                        <p:strVal val="visible"/>
                                      </p:to>
                                    </p:set>
                                    <p:anim calcmode="lin" valueType="num">
                                      <p:cBhvr additive="base">
                                        <p:cTn id="7" dur="500" fill="hold"/>
                                        <p:tgtEl>
                                          <p:spTgt spid="2">
                                            <p:graphicEl>
                                              <a:dgm id="{FBAB5F81-0CC4-4B0C-9DA6-BEEBB240E78E}"/>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FBAB5F81-0CC4-4B0C-9DA6-BEEBB240E78E}"/>
                                            </p:graphicEl>
                                          </p:spTgt>
                                        </p:tgtEl>
                                        <p:attrNameLst>
                                          <p:attrName>ppt_y</p:attrName>
                                        </p:attrNameLst>
                                      </p:cBhvr>
                                      <p:tavLst>
                                        <p:tav tm="0">
                                          <p:val>
                                            <p:strVal val="0-#ppt_h/2"/>
                                          </p:val>
                                        </p:tav>
                                        <p:tav tm="100000">
                                          <p:val>
                                            <p:strVal val="#ppt_y"/>
                                          </p:val>
                                        </p:tav>
                                      </p:tavLst>
                                    </p:anim>
                                  </p:childTnLst>
                                </p:cTn>
                              </p:par>
                              <p:par>
                                <p:cTn id="9" presetID="2" presetClass="entr" presetSubtype="9" fill="hold" grpId="0" nodeType="withEffect">
                                  <p:stCondLst>
                                    <p:cond delay="0"/>
                                  </p:stCondLst>
                                  <p:childTnLst>
                                    <p:set>
                                      <p:cBhvr>
                                        <p:cTn id="10" dur="1" fill="hold">
                                          <p:stCondLst>
                                            <p:cond delay="0"/>
                                          </p:stCondLst>
                                        </p:cTn>
                                        <p:tgtEl>
                                          <p:spTgt spid="2">
                                            <p:graphicEl>
                                              <a:dgm id="{2ED4629D-A34A-4226-9DB2-970416E2D212}"/>
                                            </p:graphicEl>
                                          </p:spTgt>
                                        </p:tgtEl>
                                        <p:attrNameLst>
                                          <p:attrName>style.visibility</p:attrName>
                                        </p:attrNameLst>
                                      </p:cBhvr>
                                      <p:to>
                                        <p:strVal val="visible"/>
                                      </p:to>
                                    </p:set>
                                    <p:anim calcmode="lin" valueType="num">
                                      <p:cBhvr additive="base">
                                        <p:cTn id="11" dur="500" fill="hold"/>
                                        <p:tgtEl>
                                          <p:spTgt spid="2">
                                            <p:graphicEl>
                                              <a:dgm id="{2ED4629D-A34A-4226-9DB2-970416E2D212}"/>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2ED4629D-A34A-4226-9DB2-970416E2D212}"/>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0" y="477679"/>
            <a:ext cx="11914545" cy="5509200"/>
          </a:xfrm>
          <a:prstGeom prst="rect">
            <a:avLst/>
          </a:prstGeom>
          <a:noFill/>
        </p:spPr>
        <p:txBody>
          <a:bodyPr wrap="square" lIns="91440" tIns="45720" rIns="91440" bIns="45720">
            <a:spAutoFit/>
          </a:bodyPr>
          <a:lstStyle/>
          <a:p>
            <a:r>
              <a:rPr lang="vi-VN" sz="3200" b="1" dirty="0">
                <a:ln w="12700" cmpd="sng">
                  <a:solidFill>
                    <a:schemeClr val="accent4"/>
                  </a:solidFill>
                  <a:prstDash val="solid"/>
                </a:ln>
                <a:solidFill>
                  <a:srgbClr val="FF0000"/>
                </a:solidFill>
              </a:rPr>
              <a:t>Nội dung cơ bản của Hiệp ước Nhâm Tuất (5-6-1862) </a:t>
            </a:r>
            <a:r>
              <a:rPr lang="vi-VN"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rPr>
              <a:t>:</a:t>
            </a:r>
          </a:p>
          <a:p>
            <a:r>
              <a:rPr lang="vi-VN" sz="3200" b="1" dirty="0">
                <a:ln w="12700" cmpd="sng">
                  <a:solidFill>
                    <a:schemeClr val="accent4"/>
                  </a:solidFill>
                  <a:prstDash val="solid"/>
                </a:ln>
                <a:solidFill>
                  <a:schemeClr val="tx1">
                    <a:lumMod val="50000"/>
                    <a:lumOff val="50000"/>
                  </a:schemeClr>
                </a:solidFill>
              </a:rPr>
              <a:t>- </a:t>
            </a:r>
            <a:r>
              <a:rPr lang="vi-VN" sz="3200" b="1" dirty="0">
                <a:ln w="12700" cmpd="sng">
                  <a:solidFill>
                    <a:schemeClr val="accent4"/>
                  </a:solidFill>
                  <a:prstDash val="solid"/>
                </a:ln>
              </a:rPr>
              <a:t>Thừa nhận quân Pháp chiếm ba tỉnh miền Đông Nam Kì và đảo Côn Lôn.</a:t>
            </a:r>
          </a:p>
          <a:p>
            <a:r>
              <a:rPr lang="vi-VN" sz="3200" b="1" dirty="0">
                <a:ln w="12700" cmpd="sng">
                  <a:solidFill>
                    <a:schemeClr val="accent4"/>
                  </a:solidFill>
                  <a:prstDash val="solid"/>
                </a:ln>
              </a:rPr>
              <a:t>- Mở ba cửa biển : Đà Nẵng, Ba Lạt, Quảng Yên cho Pháp vào buôn bán.</a:t>
            </a:r>
          </a:p>
          <a:p>
            <a:r>
              <a:rPr lang="vi-VN" sz="3200" b="1" dirty="0">
                <a:ln w="12700" cmpd="sng">
                  <a:solidFill>
                    <a:schemeClr val="accent4"/>
                  </a:solidFill>
                  <a:prstDash val="solid"/>
                </a:ln>
              </a:rPr>
              <a:t>- Bãi bỏ lệnh cấm đạo, cho Pháp tự do truyền đạo.</a:t>
            </a:r>
          </a:p>
          <a:p>
            <a:r>
              <a:rPr lang="vi-VN" sz="3200" b="1" dirty="0">
                <a:ln w="12700" cmpd="sng">
                  <a:solidFill>
                    <a:schemeClr val="accent4"/>
                  </a:solidFill>
                  <a:prstDash val="solid"/>
                </a:ln>
              </a:rPr>
              <a:t>- Bồi thường chiến phí cho Pháp tương đương 280 vạn lạng bạc.</a:t>
            </a:r>
          </a:p>
          <a:p>
            <a:r>
              <a:rPr lang="vi-VN" sz="3200" b="1" dirty="0">
                <a:ln w="12700" cmpd="sng">
                  <a:solidFill>
                    <a:schemeClr val="accent4"/>
                  </a:solidFill>
                  <a:prstDash val="solid"/>
                </a:ln>
              </a:rPr>
              <a:t>- Pháp trả lại thành Vĩnh Long cho triều đình nếu dân chúng thôi chống Pháp.</a:t>
            </a:r>
          </a:p>
          <a:p>
            <a:endParaRPr lang="vi-VN" sz="3200" b="1" dirty="0">
              <a:ln w="12700" cmpd="sng">
                <a:solidFill>
                  <a:schemeClr val="accent4"/>
                </a:solidFill>
                <a:prstDash val="solid"/>
              </a:ln>
              <a:gradFill>
                <a:gsLst>
                  <a:gs pos="0">
                    <a:schemeClr val="accent4"/>
                  </a:gs>
                  <a:gs pos="4000">
                    <a:schemeClr val="accent4">
                      <a:lumMod val="60000"/>
                      <a:lumOff val="40000"/>
                    </a:schemeClr>
                  </a:gs>
                  <a:gs pos="87000">
                    <a:schemeClr val="accent4">
                      <a:lumMod val="20000"/>
                      <a:lumOff val="80000"/>
                    </a:schemeClr>
                  </a:gs>
                </a:gsLst>
                <a:lin ang="5400000"/>
              </a:gradFill>
            </a:endParaRPr>
          </a:p>
        </p:txBody>
      </p:sp>
    </p:spTree>
    <p:extLst>
      <p:ext uri="{BB962C8B-B14F-4D97-AF65-F5344CB8AC3E}">
        <p14:creationId xmlns:p14="http://schemas.microsoft.com/office/powerpoint/2010/main" val="978467220"/>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nvGraphicFramePr>
        <p:xfrm>
          <a:off x="2032000" y="719666"/>
          <a:ext cx="934421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977911161"/>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2">
                                            <p:graphicEl>
                                              <a:dgm id="{22D3157B-F69E-4D50-A2E8-FCE9AC6E0687}"/>
                                            </p:graphicEl>
                                          </p:spTgt>
                                        </p:tgtEl>
                                        <p:attrNameLst>
                                          <p:attrName>style.visibility</p:attrName>
                                        </p:attrNameLst>
                                      </p:cBhvr>
                                      <p:to>
                                        <p:strVal val="visible"/>
                                      </p:to>
                                    </p:set>
                                    <p:animEffect transition="in" filter="fade">
                                      <p:cBhvr>
                                        <p:cTn id="7" dur="500"/>
                                        <p:tgtEl>
                                          <p:spTgt spid="2">
                                            <p:graphicEl>
                                              <a:dgm id="{22D3157B-F69E-4D50-A2E8-FCE9AC6E0687}"/>
                                            </p:graphic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
                                            <p:graphicEl>
                                              <a:dgm id="{FA817435-827C-4059-A956-B585A0E4EEEE}"/>
                                            </p:graphicEl>
                                          </p:spTgt>
                                        </p:tgtEl>
                                        <p:attrNameLst>
                                          <p:attrName>style.visibility</p:attrName>
                                        </p:attrNameLst>
                                      </p:cBhvr>
                                      <p:to>
                                        <p:strVal val="visible"/>
                                      </p:to>
                                    </p:set>
                                    <p:animEffect transition="in" filter="fade">
                                      <p:cBhvr>
                                        <p:cTn id="12" dur="500"/>
                                        <p:tgtEl>
                                          <p:spTgt spid="2">
                                            <p:graphicEl>
                                              <a:dgm id="{FA817435-827C-4059-A956-B585A0E4EEEE}"/>
                                            </p:graphicEl>
                                          </p:spTgt>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
                                            <p:graphicEl>
                                              <a:dgm id="{B1D5BBE4-E567-407A-8679-8C1C4D560613}"/>
                                            </p:graphicEl>
                                          </p:spTgt>
                                        </p:tgtEl>
                                        <p:attrNameLst>
                                          <p:attrName>style.visibility</p:attrName>
                                        </p:attrNameLst>
                                      </p:cBhvr>
                                      <p:to>
                                        <p:strVal val="visible"/>
                                      </p:to>
                                    </p:set>
                                    <p:animEffect transition="in" filter="fade">
                                      <p:cBhvr>
                                        <p:cTn id="15" dur="500"/>
                                        <p:tgtEl>
                                          <p:spTgt spid="2">
                                            <p:graphicEl>
                                              <a:dgm id="{B1D5BBE4-E567-407A-8679-8C1C4D560613}"/>
                                            </p:graphic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2">
                                            <p:graphicEl>
                                              <a:dgm id="{A70E6880-D428-4432-B97A-EB8E3CAB77E6}"/>
                                            </p:graphicEl>
                                          </p:spTgt>
                                        </p:tgtEl>
                                        <p:attrNameLst>
                                          <p:attrName>style.visibility</p:attrName>
                                        </p:attrNameLst>
                                      </p:cBhvr>
                                      <p:to>
                                        <p:strVal val="visible"/>
                                      </p:to>
                                    </p:set>
                                    <p:animEffect transition="in" filter="fade">
                                      <p:cBhvr>
                                        <p:cTn id="20" dur="500"/>
                                        <p:tgtEl>
                                          <p:spTgt spid="2">
                                            <p:graphicEl>
                                              <a:dgm id="{A70E6880-D428-4432-B97A-EB8E3CAB77E6}"/>
                                            </p:graphicEl>
                                          </p:spTgt>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
                                            <p:graphicEl>
                                              <a:dgm id="{5C6E029B-34C7-44B0-B9E0-2119B4E1F0E3}"/>
                                            </p:graphicEl>
                                          </p:spTgt>
                                        </p:tgtEl>
                                        <p:attrNameLst>
                                          <p:attrName>style.visibility</p:attrName>
                                        </p:attrNameLst>
                                      </p:cBhvr>
                                      <p:to>
                                        <p:strVal val="visible"/>
                                      </p:to>
                                    </p:set>
                                    <p:animEffect transition="in" filter="fade">
                                      <p:cBhvr>
                                        <p:cTn id="23" dur="500"/>
                                        <p:tgtEl>
                                          <p:spTgt spid="2">
                                            <p:graphicEl>
                                              <a:dgm id="{5C6E029B-34C7-44B0-B9E0-2119B4E1F0E3}"/>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268941" y="121023"/>
          <a:ext cx="11768729" cy="675042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34917091"/>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graphicEl>
                                              <a:dgm id="{C3BDA778-B33F-4308-BB22-EE4C145668E7}"/>
                                            </p:graphicEl>
                                          </p:spTgt>
                                        </p:tgtEl>
                                        <p:attrNameLst>
                                          <p:attrName>style.visibility</p:attrName>
                                        </p:attrNameLst>
                                      </p:cBhvr>
                                      <p:to>
                                        <p:strVal val="visible"/>
                                      </p:to>
                                    </p:set>
                                    <p:anim calcmode="lin" valueType="num">
                                      <p:cBhvr additive="base">
                                        <p:cTn id="7" dur="500" fill="hold"/>
                                        <p:tgtEl>
                                          <p:spTgt spid="2">
                                            <p:graphicEl>
                                              <a:dgm id="{C3BDA778-B33F-4308-BB22-EE4C145668E7}"/>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C3BDA778-B33F-4308-BB22-EE4C145668E7}"/>
                                            </p:graphic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graphicEl>
                                              <a:dgm id="{FD37C402-5DF2-4827-85B5-E16F59062C0D}"/>
                                            </p:graphicEl>
                                          </p:spTgt>
                                        </p:tgtEl>
                                        <p:attrNameLst>
                                          <p:attrName>style.visibility</p:attrName>
                                        </p:attrNameLst>
                                      </p:cBhvr>
                                      <p:to>
                                        <p:strVal val="visible"/>
                                      </p:to>
                                    </p:set>
                                    <p:anim calcmode="lin" valueType="num">
                                      <p:cBhvr additive="base">
                                        <p:cTn id="11" dur="500" fill="hold"/>
                                        <p:tgtEl>
                                          <p:spTgt spid="2">
                                            <p:graphicEl>
                                              <a:dgm id="{FD37C402-5DF2-4827-85B5-E16F59062C0D}"/>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FD37C402-5DF2-4827-85B5-E16F59062C0D}"/>
                                            </p:graphic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449903924"/>
              </p:ext>
            </p:extLst>
          </p:nvPr>
        </p:nvGraphicFramePr>
        <p:xfrm>
          <a:off x="215153" y="94130"/>
          <a:ext cx="11860305" cy="657561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898491518"/>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extLst>
              <p:ext uri="{D42A27DB-BD31-4B8C-83A1-F6EECF244321}">
                <p14:modId xmlns:p14="http://schemas.microsoft.com/office/powerpoint/2010/main" val="653449296"/>
              </p:ext>
            </p:extLst>
          </p:nvPr>
        </p:nvGraphicFramePr>
        <p:xfrm>
          <a:off x="450476" y="1595966"/>
          <a:ext cx="11040036"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TextBox 3">
            <a:extLst>
              <a:ext uri="{FF2B5EF4-FFF2-40B4-BE49-F238E27FC236}">
                <a16:creationId xmlns:a16="http://schemas.microsoft.com/office/drawing/2014/main" id="{F9296CED-F50C-44FE-A96A-193F22524493}"/>
              </a:ext>
            </a:extLst>
          </p:cNvPr>
          <p:cNvSpPr txBox="1"/>
          <p:nvPr/>
        </p:nvSpPr>
        <p:spPr>
          <a:xfrm>
            <a:off x="2000251" y="170641"/>
            <a:ext cx="7381874" cy="668645"/>
          </a:xfrm>
          <a:prstGeom prst="rect">
            <a:avLst/>
          </a:prstGeom>
          <a:noFill/>
        </p:spPr>
        <p:txBody>
          <a:bodyPr wrap="square">
            <a:spAutoFit/>
          </a:bodyPr>
          <a:lstStyle/>
          <a:p>
            <a:pPr marL="0" marR="0" indent="274320" algn="ctr">
              <a:lnSpc>
                <a:spcPct val="130000"/>
              </a:lnSpc>
              <a:spcBef>
                <a:spcPts val="0"/>
              </a:spcBef>
              <a:spcAft>
                <a:spcPts val="0"/>
              </a:spcAft>
            </a:pP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3.12.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Cuộc</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kháng</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chiến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của</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nhân</a:t>
            </a:r>
            <a:r>
              <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 </a:t>
            </a:r>
            <a:r>
              <a:rPr lang="en-US" sz="3200" b="1" dirty="0" err="1">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rPr>
              <a:t>dân</a:t>
            </a:r>
            <a:endParaRPr lang="en-US" sz="3200" b="1" dirty="0">
              <a:solidFill>
                <a:srgbClr val="FF0000"/>
              </a:solidFill>
              <a:effectLst/>
              <a:latin typeface="Times New Roman" panose="02020603050405020304" pitchFamily="18"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23928388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graphicEl>
                                              <a:dgm id="{4C556DA7-1462-4B51-AF43-B9525BB597EC}"/>
                                            </p:graphicEl>
                                          </p:spTgt>
                                        </p:tgtEl>
                                        <p:attrNameLst>
                                          <p:attrName>style.visibility</p:attrName>
                                        </p:attrNameLst>
                                      </p:cBhvr>
                                      <p:to>
                                        <p:strVal val="visible"/>
                                      </p:to>
                                    </p:set>
                                    <p:anim calcmode="lin" valueType="num">
                                      <p:cBhvr additive="base">
                                        <p:cTn id="7" dur="500" fill="hold"/>
                                        <p:tgtEl>
                                          <p:spTgt spid="2">
                                            <p:graphicEl>
                                              <a:dgm id="{4C556DA7-1462-4B51-AF43-B9525BB597EC}"/>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4C556DA7-1462-4B51-AF43-B9525BB597EC}"/>
                                            </p:graphic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graphicEl>
                                              <a:dgm id="{63835BB1-20E7-4E8B-B390-15675BAAF2CE}"/>
                                            </p:graphicEl>
                                          </p:spTgt>
                                        </p:tgtEl>
                                        <p:attrNameLst>
                                          <p:attrName>style.visibility</p:attrName>
                                        </p:attrNameLst>
                                      </p:cBhvr>
                                      <p:to>
                                        <p:strVal val="visible"/>
                                      </p:to>
                                    </p:set>
                                    <p:anim calcmode="lin" valueType="num">
                                      <p:cBhvr additive="base">
                                        <p:cTn id="11" dur="500" fill="hold"/>
                                        <p:tgtEl>
                                          <p:spTgt spid="2">
                                            <p:graphicEl>
                                              <a:dgm id="{63835BB1-20E7-4E8B-B390-15675BAAF2CE}"/>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63835BB1-20E7-4E8B-B390-15675BAAF2CE}"/>
                                            </p:graphic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2">
                                            <p:graphicEl>
                                              <a:dgm id="{3F48266B-EB8D-4D65-8E52-D0FF469B6288}"/>
                                            </p:graphicEl>
                                          </p:spTgt>
                                        </p:tgtEl>
                                        <p:attrNameLst>
                                          <p:attrName>style.visibility</p:attrName>
                                        </p:attrNameLst>
                                      </p:cBhvr>
                                      <p:to>
                                        <p:strVal val="visible"/>
                                      </p:to>
                                    </p:set>
                                    <p:anim calcmode="lin" valueType="num">
                                      <p:cBhvr additive="base">
                                        <p:cTn id="17" dur="500" fill="hold"/>
                                        <p:tgtEl>
                                          <p:spTgt spid="2">
                                            <p:graphicEl>
                                              <a:dgm id="{3F48266B-EB8D-4D65-8E52-D0FF469B6288}"/>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3F48266B-EB8D-4D65-8E52-D0FF469B6288}"/>
                                            </p:graphicEl>
                                          </p:spTgt>
                                        </p:tgtEl>
                                        <p:attrNameLst>
                                          <p:attrName>ppt_y</p:attrName>
                                        </p:attrNameLst>
                                      </p:cBhvr>
                                      <p:tavLst>
                                        <p:tav tm="0">
                                          <p:val>
                                            <p:strVal val="0-#ppt_h/2"/>
                                          </p:val>
                                        </p:tav>
                                        <p:tav tm="100000">
                                          <p:val>
                                            <p:strVal val="#ppt_y"/>
                                          </p:val>
                                        </p:tav>
                                      </p:tavLst>
                                    </p:anim>
                                  </p:childTnLst>
                                </p:cTn>
                              </p:par>
                              <p:par>
                                <p:cTn id="19" presetID="2" presetClass="entr" presetSubtype="1" fill="hold" grpId="0" nodeType="withEffect">
                                  <p:stCondLst>
                                    <p:cond delay="0"/>
                                  </p:stCondLst>
                                  <p:childTnLst>
                                    <p:set>
                                      <p:cBhvr>
                                        <p:cTn id="20" dur="1" fill="hold">
                                          <p:stCondLst>
                                            <p:cond delay="0"/>
                                          </p:stCondLst>
                                        </p:cTn>
                                        <p:tgtEl>
                                          <p:spTgt spid="2">
                                            <p:graphicEl>
                                              <a:dgm id="{898646A8-88DC-44D4-89D8-1644E2CC8517}"/>
                                            </p:graphicEl>
                                          </p:spTgt>
                                        </p:tgtEl>
                                        <p:attrNameLst>
                                          <p:attrName>style.visibility</p:attrName>
                                        </p:attrNameLst>
                                      </p:cBhvr>
                                      <p:to>
                                        <p:strVal val="visible"/>
                                      </p:to>
                                    </p:set>
                                    <p:anim calcmode="lin" valueType="num">
                                      <p:cBhvr additive="base">
                                        <p:cTn id="21" dur="500" fill="hold"/>
                                        <p:tgtEl>
                                          <p:spTgt spid="2">
                                            <p:graphicEl>
                                              <a:dgm id="{898646A8-88DC-44D4-89D8-1644E2CC8517}"/>
                                            </p:graphicEl>
                                          </p:spTgt>
                                        </p:tgtEl>
                                        <p:attrNameLst>
                                          <p:attrName>ppt_x</p:attrName>
                                        </p:attrNameLst>
                                      </p:cBhvr>
                                      <p:tavLst>
                                        <p:tav tm="0">
                                          <p:val>
                                            <p:strVal val="#ppt_x"/>
                                          </p:val>
                                        </p:tav>
                                        <p:tav tm="100000">
                                          <p:val>
                                            <p:strVal val="#ppt_x"/>
                                          </p:val>
                                        </p:tav>
                                      </p:tavLst>
                                    </p:anim>
                                    <p:anim calcmode="lin" valueType="num">
                                      <p:cBhvr additive="base">
                                        <p:cTn id="22" dur="500" fill="hold"/>
                                        <p:tgtEl>
                                          <p:spTgt spid="2">
                                            <p:graphicEl>
                                              <a:dgm id="{898646A8-88DC-44D4-89D8-1644E2CC8517}"/>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Slide Number Placeholder 4"/>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81B99BC9-EC81-456C-86D0-825FD25FB668}" type="slidenum">
              <a:rPr lang="en-US" sz="1200">
                <a:solidFill>
                  <a:schemeClr val="tx1"/>
                </a:solidFill>
                <a:latin typeface="Arial" panose="020B0604020202020204" pitchFamily="34" charset="0"/>
              </a:rPr>
              <a:pPr algn="r" eaLnBrk="1" hangingPunct="1">
                <a:spcBef>
                  <a:spcPct val="0"/>
                </a:spcBef>
                <a:buClrTx/>
                <a:buSzTx/>
                <a:buFont typeface="Arial" panose="020B0604020202020204" pitchFamily="34" charset="0"/>
                <a:buNone/>
              </a:pPr>
              <a:t>128</a:t>
            </a:fld>
            <a:endParaRPr lang="en-US" sz="1200">
              <a:solidFill>
                <a:schemeClr val="tx1"/>
              </a:solidFill>
              <a:latin typeface="Arial" panose="020B0604020202020204" pitchFamily="34" charset="0"/>
            </a:endParaRPr>
          </a:p>
        </p:txBody>
      </p:sp>
      <p:pic>
        <p:nvPicPr>
          <p:cNvPr id="35843" name="Picture 2" descr="160px-Vua_Ham_Nghi"/>
          <p:cNvPicPr>
            <a:picLocks noGrp="1" noChangeAspect="1" noChangeArrowheads="1"/>
          </p:cNvPicPr>
          <p:nvPr>
            <p:ph type="body" idx="4294967295"/>
          </p:nvPr>
        </p:nvPicPr>
        <p:blipFill>
          <a:blip r:embed="rId2">
            <a:extLst>
              <a:ext uri="{28A0092B-C50C-407E-A947-70E740481C1C}">
                <a14:useLocalDpi xmlns:a14="http://schemas.microsoft.com/office/drawing/2010/main" val="0"/>
              </a:ext>
            </a:extLst>
          </a:blip>
          <a:srcRect/>
          <a:stretch>
            <a:fillRect/>
          </a:stretch>
        </p:blipFill>
        <p:spPr>
          <a:xfrm>
            <a:off x="1524001" y="1484314"/>
            <a:ext cx="2771775" cy="3889375"/>
          </a:xfrm>
          <a:noFill/>
        </p:spPr>
      </p:pic>
      <p:sp>
        <p:nvSpPr>
          <p:cNvPr id="35844" name="Text Box 3"/>
          <p:cNvSpPr txBox="1">
            <a:spLocks noChangeArrowheads="1"/>
          </p:cNvSpPr>
          <p:nvPr/>
        </p:nvSpPr>
        <p:spPr bwMode="auto">
          <a:xfrm>
            <a:off x="1992313" y="5876926"/>
            <a:ext cx="1733550" cy="3667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Vua Hàm Nghi</a:t>
            </a:r>
          </a:p>
        </p:txBody>
      </p:sp>
      <p:pic>
        <p:nvPicPr>
          <p:cNvPr id="35845" name="Picture 4" descr="180px-Ton_That_Thuye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40239" y="1484314"/>
            <a:ext cx="302418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6" name="Text Box 5"/>
          <p:cNvSpPr txBox="1">
            <a:spLocks noChangeArrowheads="1"/>
          </p:cNvSpPr>
          <p:nvPr/>
        </p:nvSpPr>
        <p:spPr bwMode="auto">
          <a:xfrm>
            <a:off x="4656139" y="5876925"/>
            <a:ext cx="186910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Tôn Thất Thuyết</a:t>
            </a:r>
          </a:p>
        </p:txBody>
      </p:sp>
      <p:pic>
        <p:nvPicPr>
          <p:cNvPr id="35847" name="Picture 6" descr="180px-Phan_Dinh_Phu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35864" y="1484314"/>
            <a:ext cx="3132137" cy="3889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8" name="Text Box 7"/>
          <p:cNvSpPr txBox="1">
            <a:spLocks noChangeArrowheads="1"/>
          </p:cNvSpPr>
          <p:nvPr/>
        </p:nvSpPr>
        <p:spPr bwMode="auto">
          <a:xfrm>
            <a:off x="7751764" y="5805488"/>
            <a:ext cx="2005677"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eaLnBrk="1" hangingPunct="1">
              <a:spcBef>
                <a:spcPct val="0"/>
              </a:spcBef>
              <a:buClrTx/>
              <a:buSzTx/>
              <a:buFont typeface="Arial" panose="020B0604020202020204" pitchFamily="34" charset="0"/>
              <a:buNone/>
            </a:pPr>
            <a:r>
              <a:rPr lang="en-US">
                <a:solidFill>
                  <a:schemeClr val="tx1"/>
                </a:solidFill>
                <a:latin typeface="Arial" panose="020B0604020202020204" pitchFamily="34" charset="0"/>
                <a:cs typeface="Arial" panose="020B0604020202020204" pitchFamily="34" charset="0"/>
              </a:rPr>
              <a:t>Phan Đình Phùng</a:t>
            </a:r>
          </a:p>
        </p:txBody>
      </p:sp>
      <p:sp>
        <p:nvSpPr>
          <p:cNvPr id="35849" name="Text Box 9"/>
          <p:cNvSpPr txBox="1">
            <a:spLocks noChangeArrowheads="1"/>
          </p:cNvSpPr>
          <p:nvPr/>
        </p:nvSpPr>
        <p:spPr bwMode="auto">
          <a:xfrm>
            <a:off x="3935413" y="250826"/>
            <a:ext cx="5040312" cy="830997"/>
          </a:xfrm>
          <a:prstGeom prst="rect">
            <a:avLst/>
          </a:prstGeom>
          <a:noFill/>
          <a:ln>
            <a:noFill/>
          </a:ln>
          <a:effectLst>
            <a:prstShdw prst="shdw17" dist="17961" dir="2700000">
              <a:srgbClr val="005C7A"/>
            </a:prstShdw>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a:spcBef>
                <a:spcPct val="50000"/>
              </a:spcBef>
              <a:buClrTx/>
              <a:buSzTx/>
              <a:buFont typeface="Arial" panose="020B0604020202020204" pitchFamily="34" charset="0"/>
              <a:buNone/>
            </a:pPr>
            <a:r>
              <a:rPr lang="en-US" sz="2400">
                <a:solidFill>
                  <a:schemeClr val="hlink"/>
                </a:solidFill>
                <a:latin typeface="Times New Roman" panose="02020603050405020304" pitchFamily="18" charset="0"/>
                <a:cs typeface="Arial" panose="020B0604020202020204" pitchFamily="34" charset="0"/>
              </a:rPr>
              <a:t>NHỮNG LÃNH ĐẠO PHONG TRÀO CẦN VƯƠNG</a:t>
            </a:r>
          </a:p>
        </p:txBody>
      </p:sp>
    </p:spTree>
    <p:extLst>
      <p:ext uri="{BB962C8B-B14F-4D97-AF65-F5344CB8AC3E}">
        <p14:creationId xmlns:p14="http://schemas.microsoft.com/office/powerpoint/2010/main" val="2120696636"/>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35843"/>
                                        </p:tgtEl>
                                        <p:attrNameLst>
                                          <p:attrName>style.visibility</p:attrName>
                                        </p:attrNameLst>
                                      </p:cBhvr>
                                      <p:to>
                                        <p:strVal val="visible"/>
                                      </p:to>
                                    </p:set>
                                    <p:animEffect transition="in" filter="checkerboard(across)">
                                      <p:cBhvr>
                                        <p:cTn id="7" dur="2000"/>
                                        <p:tgtEl>
                                          <p:spTgt spid="35843"/>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iterate type="lt">
                                    <p:tmPct val="5000"/>
                                  </p:iterate>
                                  <p:childTnLst>
                                    <p:set>
                                      <p:cBhvr>
                                        <p:cTn id="11" dur="1" fill="hold">
                                          <p:stCondLst>
                                            <p:cond delay="0"/>
                                          </p:stCondLst>
                                        </p:cTn>
                                        <p:tgtEl>
                                          <p:spTgt spid="35849"/>
                                        </p:tgtEl>
                                        <p:attrNameLst>
                                          <p:attrName>style.visibility</p:attrName>
                                        </p:attrNameLst>
                                      </p:cBhvr>
                                      <p:to>
                                        <p:strVal val="visible"/>
                                      </p:to>
                                    </p:set>
                                    <p:anim calcmode="lin" valueType="num">
                                      <p:cBhvr>
                                        <p:cTn id="12" dur="1000" fill="hold"/>
                                        <p:tgtEl>
                                          <p:spTgt spid="35849"/>
                                        </p:tgtEl>
                                        <p:attrNameLst>
                                          <p:attrName>ppt_w</p:attrName>
                                        </p:attrNameLst>
                                      </p:cBhvr>
                                      <p:tavLst>
                                        <p:tav tm="0">
                                          <p:val>
                                            <p:fltVal val="0"/>
                                          </p:val>
                                        </p:tav>
                                        <p:tav tm="100000">
                                          <p:val>
                                            <p:strVal val="#ppt_w"/>
                                          </p:val>
                                        </p:tav>
                                      </p:tavLst>
                                    </p:anim>
                                    <p:anim calcmode="lin" valueType="num">
                                      <p:cBhvr>
                                        <p:cTn id="13" dur="1000" fill="hold"/>
                                        <p:tgtEl>
                                          <p:spTgt spid="35849"/>
                                        </p:tgtEl>
                                        <p:attrNameLst>
                                          <p:attrName>ppt_h</p:attrName>
                                        </p:attrNameLst>
                                      </p:cBhvr>
                                      <p:tavLst>
                                        <p:tav tm="0">
                                          <p:val>
                                            <p:fltVal val="0"/>
                                          </p:val>
                                        </p:tav>
                                        <p:tav tm="100000">
                                          <p:val>
                                            <p:strVal val="#ppt_h"/>
                                          </p:val>
                                        </p:tav>
                                      </p:tavLst>
                                    </p:anim>
                                    <p:anim calcmode="lin" valueType="num">
                                      <p:cBhvr>
                                        <p:cTn id="14" dur="1000" fill="hold"/>
                                        <p:tgtEl>
                                          <p:spTgt spid="35849"/>
                                        </p:tgtEl>
                                        <p:attrNameLst>
                                          <p:attrName>style.rotation</p:attrName>
                                        </p:attrNameLst>
                                      </p:cBhvr>
                                      <p:tavLst>
                                        <p:tav tm="0">
                                          <p:val>
                                            <p:fltVal val="90"/>
                                          </p:val>
                                        </p:tav>
                                        <p:tav tm="100000">
                                          <p:val>
                                            <p:fltVal val="0"/>
                                          </p:val>
                                        </p:tav>
                                      </p:tavLst>
                                    </p:anim>
                                    <p:animEffect transition="in" filter="fade">
                                      <p:cBhvr>
                                        <p:cTn id="15" dur="1000"/>
                                        <p:tgtEl>
                                          <p:spTgt spid="35849"/>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4" presetClass="entr" presetSubtype="0" fill="hold" nodeType="clickEffect">
                                  <p:stCondLst>
                                    <p:cond delay="0"/>
                                  </p:stCondLst>
                                  <p:childTnLst>
                                    <p:set>
                                      <p:cBhvr>
                                        <p:cTn id="19" dur="1" fill="hold">
                                          <p:stCondLst>
                                            <p:cond delay="0"/>
                                          </p:stCondLst>
                                        </p:cTn>
                                        <p:tgtEl>
                                          <p:spTgt spid="35843"/>
                                        </p:tgtEl>
                                        <p:attrNameLst>
                                          <p:attrName>style.visibility</p:attrName>
                                        </p:attrNameLst>
                                      </p:cBhvr>
                                      <p:to>
                                        <p:strVal val="visible"/>
                                      </p:to>
                                    </p:set>
                                    <p:anim to="" calcmode="lin" valueType="num">
                                      <p:cBhvr>
                                        <p:cTn id="20" dur="1" fill="hold"/>
                                        <p:tgtEl>
                                          <p:spTgt spid="35843"/>
                                        </p:tgtEl>
                                      </p:cBhvr>
                                    </p:anim>
                                  </p:childTnLst>
                                </p:cTn>
                              </p:par>
                              <p:par>
                                <p:cTn id="21" presetID="10" presetClass="entr" presetSubtype="0" fill="hold" grpId="0" nodeType="withEffect">
                                  <p:stCondLst>
                                    <p:cond delay="0"/>
                                  </p:stCondLst>
                                  <p:childTnLst>
                                    <p:set>
                                      <p:cBhvr>
                                        <p:cTn id="22" dur="1" fill="hold">
                                          <p:stCondLst>
                                            <p:cond delay="0"/>
                                          </p:stCondLst>
                                        </p:cTn>
                                        <p:tgtEl>
                                          <p:spTgt spid="35844"/>
                                        </p:tgtEl>
                                        <p:attrNameLst>
                                          <p:attrName>style.visibility</p:attrName>
                                        </p:attrNameLst>
                                      </p:cBhvr>
                                      <p:to>
                                        <p:strVal val="visible"/>
                                      </p:to>
                                    </p:set>
                                    <p:animEffect transition="in" filter="fade">
                                      <p:cBhvr>
                                        <p:cTn id="23" dur="2000"/>
                                        <p:tgtEl>
                                          <p:spTgt spid="35844"/>
                                        </p:tgtEl>
                                      </p:cBhvr>
                                    </p:animEffect>
                                  </p:childTnLst>
                                </p:cTn>
                              </p:par>
                              <p:par>
                                <p:cTn id="24" presetID="21" presetClass="entr" presetSubtype="4" fill="hold" nodeType="withEffect">
                                  <p:stCondLst>
                                    <p:cond delay="0"/>
                                  </p:stCondLst>
                                  <p:childTnLst>
                                    <p:set>
                                      <p:cBhvr>
                                        <p:cTn id="25" dur="1" fill="hold">
                                          <p:stCondLst>
                                            <p:cond delay="0"/>
                                          </p:stCondLst>
                                        </p:cTn>
                                        <p:tgtEl>
                                          <p:spTgt spid="35845"/>
                                        </p:tgtEl>
                                        <p:attrNameLst>
                                          <p:attrName>style.visibility</p:attrName>
                                        </p:attrNameLst>
                                      </p:cBhvr>
                                      <p:to>
                                        <p:strVal val="visible"/>
                                      </p:to>
                                    </p:set>
                                    <p:animEffect transition="in" filter="wheel(4)">
                                      <p:cBhvr>
                                        <p:cTn id="26" dur="2000"/>
                                        <p:tgtEl>
                                          <p:spTgt spid="35845"/>
                                        </p:tgtEl>
                                      </p:cBhvr>
                                    </p:animEffect>
                                  </p:childTnLst>
                                </p:cTn>
                              </p:par>
                              <p:par>
                                <p:cTn id="27" presetID="30" presetClass="entr" presetSubtype="0" fill="hold" grpId="0" nodeType="withEffect">
                                  <p:stCondLst>
                                    <p:cond delay="0"/>
                                  </p:stCondLst>
                                  <p:childTnLst>
                                    <p:set>
                                      <p:cBhvr>
                                        <p:cTn id="28" dur="1" fill="hold">
                                          <p:stCondLst>
                                            <p:cond delay="0"/>
                                          </p:stCondLst>
                                        </p:cTn>
                                        <p:tgtEl>
                                          <p:spTgt spid="35846"/>
                                        </p:tgtEl>
                                        <p:attrNameLst>
                                          <p:attrName>style.visibility</p:attrName>
                                        </p:attrNameLst>
                                      </p:cBhvr>
                                      <p:to>
                                        <p:strVal val="visible"/>
                                      </p:to>
                                    </p:set>
                                    <p:animEffect transition="in" filter="fade">
                                      <p:cBhvr>
                                        <p:cTn id="29" dur="800" decel="100000"/>
                                        <p:tgtEl>
                                          <p:spTgt spid="35846"/>
                                        </p:tgtEl>
                                      </p:cBhvr>
                                    </p:animEffect>
                                    <p:anim calcmode="lin" valueType="num">
                                      <p:cBhvr>
                                        <p:cTn id="30" dur="800" decel="100000" fill="hold"/>
                                        <p:tgtEl>
                                          <p:spTgt spid="35846"/>
                                        </p:tgtEl>
                                        <p:attrNameLst>
                                          <p:attrName>style.rotation</p:attrName>
                                        </p:attrNameLst>
                                      </p:cBhvr>
                                      <p:tavLst>
                                        <p:tav tm="0">
                                          <p:val>
                                            <p:fltVal val="-90"/>
                                          </p:val>
                                        </p:tav>
                                        <p:tav tm="100000">
                                          <p:val>
                                            <p:fltVal val="0"/>
                                          </p:val>
                                        </p:tav>
                                      </p:tavLst>
                                    </p:anim>
                                    <p:anim calcmode="lin" valueType="num">
                                      <p:cBhvr>
                                        <p:cTn id="31" dur="800" decel="100000" fill="hold"/>
                                        <p:tgtEl>
                                          <p:spTgt spid="35846"/>
                                        </p:tgtEl>
                                        <p:attrNameLst>
                                          <p:attrName>ppt_x</p:attrName>
                                        </p:attrNameLst>
                                      </p:cBhvr>
                                      <p:tavLst>
                                        <p:tav tm="0">
                                          <p:val>
                                            <p:strVal val="#ppt_x+0.4"/>
                                          </p:val>
                                        </p:tav>
                                        <p:tav tm="100000">
                                          <p:val>
                                            <p:strVal val="#ppt_x-0.05"/>
                                          </p:val>
                                        </p:tav>
                                      </p:tavLst>
                                    </p:anim>
                                    <p:anim calcmode="lin" valueType="num">
                                      <p:cBhvr>
                                        <p:cTn id="32" dur="800" decel="100000" fill="hold"/>
                                        <p:tgtEl>
                                          <p:spTgt spid="35846"/>
                                        </p:tgtEl>
                                        <p:attrNameLst>
                                          <p:attrName>ppt_y</p:attrName>
                                        </p:attrNameLst>
                                      </p:cBhvr>
                                      <p:tavLst>
                                        <p:tav tm="0">
                                          <p:val>
                                            <p:strVal val="#ppt_y-0.4"/>
                                          </p:val>
                                        </p:tav>
                                        <p:tav tm="100000">
                                          <p:val>
                                            <p:strVal val="#ppt_y+0.1"/>
                                          </p:val>
                                        </p:tav>
                                      </p:tavLst>
                                    </p:anim>
                                    <p:anim calcmode="lin" valueType="num">
                                      <p:cBhvr>
                                        <p:cTn id="33" dur="200" accel="100000" fill="hold">
                                          <p:stCondLst>
                                            <p:cond delay="800"/>
                                          </p:stCondLst>
                                        </p:cTn>
                                        <p:tgtEl>
                                          <p:spTgt spid="35846"/>
                                        </p:tgtEl>
                                        <p:attrNameLst>
                                          <p:attrName>ppt_x</p:attrName>
                                        </p:attrNameLst>
                                      </p:cBhvr>
                                      <p:tavLst>
                                        <p:tav tm="0">
                                          <p:val>
                                            <p:strVal val="#ppt_x-0.05"/>
                                          </p:val>
                                        </p:tav>
                                        <p:tav tm="100000">
                                          <p:val>
                                            <p:strVal val="#ppt_x"/>
                                          </p:val>
                                        </p:tav>
                                      </p:tavLst>
                                    </p:anim>
                                    <p:anim calcmode="lin" valueType="num">
                                      <p:cBhvr>
                                        <p:cTn id="34" dur="200" accel="100000" fill="hold">
                                          <p:stCondLst>
                                            <p:cond delay="800"/>
                                          </p:stCondLst>
                                        </p:cTn>
                                        <p:tgtEl>
                                          <p:spTgt spid="35846"/>
                                        </p:tgtEl>
                                        <p:attrNameLst>
                                          <p:attrName>ppt_y</p:attrName>
                                        </p:attrNameLst>
                                      </p:cBhvr>
                                      <p:tavLst>
                                        <p:tav tm="0">
                                          <p:val>
                                            <p:strVal val="#ppt_y+0.1"/>
                                          </p:val>
                                        </p:tav>
                                        <p:tav tm="100000">
                                          <p:val>
                                            <p:strVal val="#ppt_y"/>
                                          </p:val>
                                        </p:tav>
                                      </p:tavLst>
                                    </p:anim>
                                  </p:childTnLst>
                                </p:cTn>
                              </p:par>
                              <p:par>
                                <p:cTn id="35" presetID="37" presetClass="entr" presetSubtype="0" fill="hold" nodeType="withEffect">
                                  <p:stCondLst>
                                    <p:cond delay="0"/>
                                  </p:stCondLst>
                                  <p:childTnLst>
                                    <p:set>
                                      <p:cBhvr>
                                        <p:cTn id="36" dur="1" fill="hold">
                                          <p:stCondLst>
                                            <p:cond delay="0"/>
                                          </p:stCondLst>
                                        </p:cTn>
                                        <p:tgtEl>
                                          <p:spTgt spid="35847"/>
                                        </p:tgtEl>
                                        <p:attrNameLst>
                                          <p:attrName>style.visibility</p:attrName>
                                        </p:attrNameLst>
                                      </p:cBhvr>
                                      <p:to>
                                        <p:strVal val="visible"/>
                                      </p:to>
                                    </p:set>
                                    <p:animEffect transition="in" filter="fade">
                                      <p:cBhvr>
                                        <p:cTn id="37" dur="1000"/>
                                        <p:tgtEl>
                                          <p:spTgt spid="35847"/>
                                        </p:tgtEl>
                                      </p:cBhvr>
                                    </p:animEffect>
                                    <p:anim calcmode="lin" valueType="num">
                                      <p:cBhvr>
                                        <p:cTn id="38" dur="1000" fill="hold"/>
                                        <p:tgtEl>
                                          <p:spTgt spid="35847"/>
                                        </p:tgtEl>
                                        <p:attrNameLst>
                                          <p:attrName>ppt_x</p:attrName>
                                        </p:attrNameLst>
                                      </p:cBhvr>
                                      <p:tavLst>
                                        <p:tav tm="0">
                                          <p:val>
                                            <p:strVal val="#ppt_x"/>
                                          </p:val>
                                        </p:tav>
                                        <p:tav tm="100000">
                                          <p:val>
                                            <p:strVal val="#ppt_x"/>
                                          </p:val>
                                        </p:tav>
                                      </p:tavLst>
                                    </p:anim>
                                    <p:anim calcmode="lin" valueType="num">
                                      <p:cBhvr>
                                        <p:cTn id="39" dur="900" decel="100000" fill="hold"/>
                                        <p:tgtEl>
                                          <p:spTgt spid="35847"/>
                                        </p:tgtEl>
                                        <p:attrNameLst>
                                          <p:attrName>ppt_y</p:attrName>
                                        </p:attrNameLst>
                                      </p:cBhvr>
                                      <p:tavLst>
                                        <p:tav tm="0">
                                          <p:val>
                                            <p:strVal val="#ppt_y+1"/>
                                          </p:val>
                                        </p:tav>
                                        <p:tav tm="100000">
                                          <p:val>
                                            <p:strVal val="#ppt_y-.03"/>
                                          </p:val>
                                        </p:tav>
                                      </p:tavLst>
                                    </p:anim>
                                    <p:anim calcmode="lin" valueType="num">
                                      <p:cBhvr>
                                        <p:cTn id="40" dur="100" accel="100000" fill="hold">
                                          <p:stCondLst>
                                            <p:cond delay="900"/>
                                          </p:stCondLst>
                                        </p:cTn>
                                        <p:tgtEl>
                                          <p:spTgt spid="35847"/>
                                        </p:tgtEl>
                                        <p:attrNameLst>
                                          <p:attrName>ppt_y</p:attrName>
                                        </p:attrNameLst>
                                      </p:cBhvr>
                                      <p:tavLst>
                                        <p:tav tm="0">
                                          <p:val>
                                            <p:strVal val="#ppt_y-.03"/>
                                          </p:val>
                                        </p:tav>
                                        <p:tav tm="100000">
                                          <p:val>
                                            <p:strVal val="#ppt_y"/>
                                          </p:val>
                                        </p:tav>
                                      </p:tavLst>
                                    </p:anim>
                                  </p:childTnLst>
                                </p:cTn>
                              </p:par>
                              <p:par>
                                <p:cTn id="41" presetID="30" presetClass="entr" presetSubtype="0" fill="hold" grpId="0" nodeType="withEffect">
                                  <p:stCondLst>
                                    <p:cond delay="0"/>
                                  </p:stCondLst>
                                  <p:childTnLst>
                                    <p:set>
                                      <p:cBhvr>
                                        <p:cTn id="42" dur="1" fill="hold">
                                          <p:stCondLst>
                                            <p:cond delay="0"/>
                                          </p:stCondLst>
                                        </p:cTn>
                                        <p:tgtEl>
                                          <p:spTgt spid="35848"/>
                                        </p:tgtEl>
                                        <p:attrNameLst>
                                          <p:attrName>style.visibility</p:attrName>
                                        </p:attrNameLst>
                                      </p:cBhvr>
                                      <p:to>
                                        <p:strVal val="visible"/>
                                      </p:to>
                                    </p:set>
                                    <p:animEffect transition="in" filter="fade">
                                      <p:cBhvr>
                                        <p:cTn id="43" dur="800" decel="100000"/>
                                        <p:tgtEl>
                                          <p:spTgt spid="35848"/>
                                        </p:tgtEl>
                                      </p:cBhvr>
                                    </p:animEffect>
                                    <p:anim calcmode="lin" valueType="num">
                                      <p:cBhvr>
                                        <p:cTn id="44" dur="800" decel="100000" fill="hold"/>
                                        <p:tgtEl>
                                          <p:spTgt spid="35848"/>
                                        </p:tgtEl>
                                        <p:attrNameLst>
                                          <p:attrName>style.rotation</p:attrName>
                                        </p:attrNameLst>
                                      </p:cBhvr>
                                      <p:tavLst>
                                        <p:tav tm="0">
                                          <p:val>
                                            <p:fltVal val="-90"/>
                                          </p:val>
                                        </p:tav>
                                        <p:tav tm="100000">
                                          <p:val>
                                            <p:fltVal val="0"/>
                                          </p:val>
                                        </p:tav>
                                      </p:tavLst>
                                    </p:anim>
                                    <p:anim calcmode="lin" valueType="num">
                                      <p:cBhvr>
                                        <p:cTn id="45" dur="800" decel="100000" fill="hold"/>
                                        <p:tgtEl>
                                          <p:spTgt spid="35848"/>
                                        </p:tgtEl>
                                        <p:attrNameLst>
                                          <p:attrName>ppt_x</p:attrName>
                                        </p:attrNameLst>
                                      </p:cBhvr>
                                      <p:tavLst>
                                        <p:tav tm="0">
                                          <p:val>
                                            <p:strVal val="#ppt_x+0.4"/>
                                          </p:val>
                                        </p:tav>
                                        <p:tav tm="100000">
                                          <p:val>
                                            <p:strVal val="#ppt_x-0.05"/>
                                          </p:val>
                                        </p:tav>
                                      </p:tavLst>
                                    </p:anim>
                                    <p:anim calcmode="lin" valueType="num">
                                      <p:cBhvr>
                                        <p:cTn id="46" dur="800" decel="100000" fill="hold"/>
                                        <p:tgtEl>
                                          <p:spTgt spid="35848"/>
                                        </p:tgtEl>
                                        <p:attrNameLst>
                                          <p:attrName>ppt_y</p:attrName>
                                        </p:attrNameLst>
                                      </p:cBhvr>
                                      <p:tavLst>
                                        <p:tav tm="0">
                                          <p:val>
                                            <p:strVal val="#ppt_y-0.4"/>
                                          </p:val>
                                        </p:tav>
                                        <p:tav tm="100000">
                                          <p:val>
                                            <p:strVal val="#ppt_y+0.1"/>
                                          </p:val>
                                        </p:tav>
                                      </p:tavLst>
                                    </p:anim>
                                    <p:anim calcmode="lin" valueType="num">
                                      <p:cBhvr>
                                        <p:cTn id="47" dur="200" accel="100000" fill="hold">
                                          <p:stCondLst>
                                            <p:cond delay="800"/>
                                          </p:stCondLst>
                                        </p:cTn>
                                        <p:tgtEl>
                                          <p:spTgt spid="35848"/>
                                        </p:tgtEl>
                                        <p:attrNameLst>
                                          <p:attrName>ppt_x</p:attrName>
                                        </p:attrNameLst>
                                      </p:cBhvr>
                                      <p:tavLst>
                                        <p:tav tm="0">
                                          <p:val>
                                            <p:strVal val="#ppt_x-0.05"/>
                                          </p:val>
                                        </p:tav>
                                        <p:tav tm="100000">
                                          <p:val>
                                            <p:strVal val="#ppt_x"/>
                                          </p:val>
                                        </p:tav>
                                      </p:tavLst>
                                    </p:anim>
                                    <p:anim calcmode="lin" valueType="num">
                                      <p:cBhvr>
                                        <p:cTn id="48" dur="200" accel="100000" fill="hold">
                                          <p:stCondLst>
                                            <p:cond delay="800"/>
                                          </p:stCondLst>
                                        </p:cTn>
                                        <p:tgtEl>
                                          <p:spTgt spid="35848"/>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844" grpId="0" autoUpdateAnimBg="0"/>
      <p:bldP spid="35846" grpId="0" autoUpdateAnimBg="0"/>
      <p:bldP spid="35848" grpId="0" autoUpdateAnimBg="0"/>
      <p:bldP spid="35849" grpId="0" autoUpdateAnimBg="0"/>
    </p:bldLst>
  </p:timing>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6867" name="Picture 2" descr="Phap-bat-Ham-Ngh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0"/>
            <a:ext cx="9144000" cy="6021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6868" name="Text Box 3"/>
          <p:cNvSpPr txBox="1">
            <a:spLocks noChangeArrowheads="1"/>
          </p:cNvSpPr>
          <p:nvPr/>
        </p:nvSpPr>
        <p:spPr bwMode="auto">
          <a:xfrm>
            <a:off x="3143250" y="6237288"/>
            <a:ext cx="5181600" cy="3667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50000"/>
              </a:spcBef>
              <a:buClrTx/>
              <a:buSzTx/>
              <a:buFont typeface="Arial" panose="020B0604020202020204" pitchFamily="34" charset="0"/>
              <a:buNone/>
            </a:pPr>
            <a:r>
              <a:rPr lang="en-US">
                <a:solidFill>
                  <a:schemeClr val="hlink"/>
                </a:solidFill>
                <a:latin typeface="Arial" panose="020B0604020202020204" pitchFamily="34" charset="0"/>
                <a:cs typeface="Arial" panose="020B0604020202020204" pitchFamily="34" charset="0"/>
              </a:rPr>
              <a:t>Pháp bắt Vua Hàm Nghi </a:t>
            </a:r>
          </a:p>
        </p:txBody>
      </p:sp>
    </p:spTree>
    <p:extLst>
      <p:ext uri="{BB962C8B-B14F-4D97-AF65-F5344CB8AC3E}">
        <p14:creationId xmlns:p14="http://schemas.microsoft.com/office/powerpoint/2010/main" val="2891073961"/>
      </p:ext>
    </p:ext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37" presetClass="entr" presetSubtype="0" fill="hold" nodeType="clickEffect">
                                  <p:stCondLst>
                                    <p:cond delay="0"/>
                                  </p:stCondLst>
                                  <p:childTnLst>
                                    <p:set>
                                      <p:cBhvr>
                                        <p:cTn id="6" dur="1" fill="hold">
                                          <p:stCondLst>
                                            <p:cond delay="0"/>
                                          </p:stCondLst>
                                        </p:cTn>
                                        <p:tgtEl>
                                          <p:spTgt spid="36867"/>
                                        </p:tgtEl>
                                        <p:attrNameLst>
                                          <p:attrName>style.visibility</p:attrName>
                                        </p:attrNameLst>
                                      </p:cBhvr>
                                      <p:to>
                                        <p:strVal val="visible"/>
                                      </p:to>
                                    </p:set>
                                    <p:animEffect transition="in" filter="fade">
                                      <p:cBhvr>
                                        <p:cTn id="7" dur="1000"/>
                                        <p:tgtEl>
                                          <p:spTgt spid="36867"/>
                                        </p:tgtEl>
                                      </p:cBhvr>
                                    </p:animEffect>
                                    <p:anim calcmode="lin" valueType="num">
                                      <p:cBhvr>
                                        <p:cTn id="8" dur="1000" fill="hold"/>
                                        <p:tgtEl>
                                          <p:spTgt spid="36867"/>
                                        </p:tgtEl>
                                        <p:attrNameLst>
                                          <p:attrName>ppt_x</p:attrName>
                                        </p:attrNameLst>
                                      </p:cBhvr>
                                      <p:tavLst>
                                        <p:tav tm="0">
                                          <p:val>
                                            <p:strVal val="#ppt_x"/>
                                          </p:val>
                                        </p:tav>
                                        <p:tav tm="100000">
                                          <p:val>
                                            <p:strVal val="#ppt_x"/>
                                          </p:val>
                                        </p:tav>
                                      </p:tavLst>
                                    </p:anim>
                                    <p:anim calcmode="lin" valueType="num">
                                      <p:cBhvr>
                                        <p:cTn id="9" dur="900" decel="100000" fill="hold"/>
                                        <p:tgtEl>
                                          <p:spTgt spid="36867"/>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36867"/>
                                        </p:tgtEl>
                                        <p:attrNameLst>
                                          <p:attrName>ppt_y</p:attrName>
                                        </p:attrNameLst>
                                      </p:cBhvr>
                                      <p:tavLst>
                                        <p:tav tm="0">
                                          <p:val>
                                            <p:strVal val="#ppt_y-.03"/>
                                          </p:val>
                                        </p:tav>
                                        <p:tav tm="100000">
                                          <p:val>
                                            <p:strVal val="#ppt_y"/>
                                          </p:val>
                                        </p:tav>
                                      </p:tavLst>
                                    </p:anim>
                                  </p:childTnLst>
                                </p:cTn>
                              </p:par>
                              <p:par>
                                <p:cTn id="11" presetID="47" presetClass="entr" presetSubtype="0" fill="hold" grpId="0" nodeType="withEffect">
                                  <p:stCondLst>
                                    <p:cond delay="0"/>
                                  </p:stCondLst>
                                  <p:childTnLst>
                                    <p:set>
                                      <p:cBhvr>
                                        <p:cTn id="12" dur="1" fill="hold">
                                          <p:stCondLst>
                                            <p:cond delay="0"/>
                                          </p:stCondLst>
                                        </p:cTn>
                                        <p:tgtEl>
                                          <p:spTgt spid="36868"/>
                                        </p:tgtEl>
                                        <p:attrNameLst>
                                          <p:attrName>style.visibility</p:attrName>
                                        </p:attrNameLst>
                                      </p:cBhvr>
                                      <p:to>
                                        <p:strVal val="visible"/>
                                      </p:to>
                                    </p:set>
                                    <p:animEffect transition="in" filter="fade">
                                      <p:cBhvr>
                                        <p:cTn id="13" dur="1000"/>
                                        <p:tgtEl>
                                          <p:spTgt spid="36868"/>
                                        </p:tgtEl>
                                      </p:cBhvr>
                                    </p:animEffect>
                                    <p:anim calcmode="lin" valueType="num">
                                      <p:cBhvr>
                                        <p:cTn id="14" dur="1000" fill="hold"/>
                                        <p:tgtEl>
                                          <p:spTgt spid="36868"/>
                                        </p:tgtEl>
                                        <p:attrNameLst>
                                          <p:attrName>ppt_x</p:attrName>
                                        </p:attrNameLst>
                                      </p:cBhvr>
                                      <p:tavLst>
                                        <p:tav tm="0">
                                          <p:val>
                                            <p:strVal val="#ppt_x"/>
                                          </p:val>
                                        </p:tav>
                                        <p:tav tm="100000">
                                          <p:val>
                                            <p:strVal val="#ppt_x"/>
                                          </p:val>
                                        </p:tav>
                                      </p:tavLst>
                                    </p:anim>
                                    <p:anim calcmode="lin" valueType="num">
                                      <p:cBhvr>
                                        <p:cTn id="15" dur="1000" fill="hold"/>
                                        <p:tgtEl>
                                          <p:spTgt spid="3686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868" grpId="0" autoUpdateAnimBg="0"/>
    </p:bldLst>
  </p:timing>
</p:sld>
</file>

<file path=ppt/slides/slide1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4514" name="Slide Number Placeholder 3"/>
          <p:cNvSpPr txBox="1">
            <a:spLocks noGrp="1" noChangeArrowheads="1"/>
          </p:cNvSpPr>
          <p:nvPr/>
        </p:nvSpPr>
        <p:spPr bwMode="auto">
          <a:xfrm>
            <a:off x="8761413" y="6399213"/>
            <a:ext cx="1905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92075" tIns="46038" rIns="92075" bIns="46038"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E35D34AC-C6C2-4B21-83B7-49832D8AA9CC}" type="slidenum">
              <a:rPr lang="en-US" sz="1400">
                <a:solidFill>
                  <a:schemeClr val="tx1"/>
                </a:solidFill>
                <a:latin typeface="Times New Roman" panose="02020603050405020304" pitchFamily="18" charset="0"/>
              </a:rPr>
              <a:pPr algn="r" eaLnBrk="1" hangingPunct="1">
                <a:spcBef>
                  <a:spcPct val="0"/>
                </a:spcBef>
                <a:buClrTx/>
                <a:buSzTx/>
                <a:buFont typeface="Arial" panose="020B0604020202020204" pitchFamily="34" charset="0"/>
                <a:buNone/>
              </a:pPr>
              <a:t>130</a:t>
            </a:fld>
            <a:endParaRPr lang="en-US" sz="1400">
              <a:solidFill>
                <a:schemeClr val="tx1"/>
              </a:solidFill>
              <a:latin typeface="Times New Roman" panose="02020603050405020304" pitchFamily="18" charset="0"/>
            </a:endParaRPr>
          </a:p>
        </p:txBody>
      </p:sp>
      <p:pic>
        <p:nvPicPr>
          <p:cNvPr id="49155" name="Picture 5" descr="Trịnh Hồng Hà 403A1BKHN"/>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a:stretch>
            <a:fillRect/>
          </a:stretch>
        </p:blipFill>
        <p:spPr>
          <a:xfrm>
            <a:off x="1524000" y="0"/>
            <a:ext cx="9144000" cy="6858000"/>
          </a:xfrm>
          <a:noFill/>
        </p:spPr>
      </p:pic>
    </p:spTree>
    <p:extLst>
      <p:ext uri="{BB962C8B-B14F-4D97-AF65-F5344CB8AC3E}">
        <p14:creationId xmlns:p14="http://schemas.microsoft.com/office/powerpoint/2010/main" val="1570329212"/>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49155"/>
                                        </p:tgtEl>
                                        <p:attrNameLst>
                                          <p:attrName>style.visibility</p:attrName>
                                        </p:attrNameLst>
                                      </p:cBhvr>
                                      <p:to>
                                        <p:strVal val="visible"/>
                                      </p:to>
                                    </p:set>
                                    <p:animEffect transition="in" filter="checkerboard(across)">
                                      <p:cBhvr>
                                        <p:cTn id="7" dur="2000"/>
                                        <p:tgtEl>
                                          <p:spTgt spid="4915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Slide Number Placeholder 3"/>
          <p:cNvSpPr txBox="1">
            <a:spLocks noGrp="1" noChangeArrowheads="1"/>
          </p:cNvSpPr>
          <p:nvPr/>
        </p:nvSpPr>
        <p:spPr bwMode="auto">
          <a:xfrm>
            <a:off x="8077200" y="6248400"/>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r" eaLnBrk="1" hangingPunct="1">
              <a:spcBef>
                <a:spcPct val="0"/>
              </a:spcBef>
              <a:buClrTx/>
              <a:buSzTx/>
              <a:buFont typeface="Arial" panose="020B0604020202020204" pitchFamily="34" charset="0"/>
              <a:buNone/>
            </a:pPr>
            <a:fld id="{845C7C9B-2B45-46DF-871E-14DF640DF262}" type="slidenum">
              <a:rPr lang="en-US" sz="1200">
                <a:solidFill>
                  <a:schemeClr val="tx1"/>
                </a:solidFill>
                <a:latin typeface="Arial" panose="020B0604020202020204" pitchFamily="34" charset="0"/>
              </a:rPr>
              <a:pPr algn="r" eaLnBrk="1" hangingPunct="1">
                <a:spcBef>
                  <a:spcPct val="0"/>
                </a:spcBef>
                <a:buClrTx/>
                <a:buSzTx/>
                <a:buFont typeface="Arial" panose="020B0604020202020204" pitchFamily="34" charset="0"/>
                <a:buNone/>
              </a:pPr>
              <a:t>131</a:t>
            </a:fld>
            <a:endParaRPr lang="en-US" sz="1200">
              <a:solidFill>
                <a:schemeClr val="tx1"/>
              </a:solidFill>
              <a:latin typeface="Arial" panose="020B0604020202020204" pitchFamily="34" charset="0"/>
            </a:endParaRPr>
          </a:p>
          <a:p>
            <a:pPr algn="r" eaLnBrk="1" hangingPunct="1">
              <a:spcBef>
                <a:spcPct val="0"/>
              </a:spcBef>
              <a:buClrTx/>
              <a:buSzTx/>
              <a:buFont typeface="Arial" panose="020B0604020202020204" pitchFamily="34" charset="0"/>
              <a:buNone/>
            </a:pPr>
            <a:endParaRPr lang="en-US" sz="1200">
              <a:solidFill>
                <a:schemeClr val="tx1"/>
              </a:solidFill>
              <a:latin typeface="Arial" panose="020B0604020202020204" pitchFamily="34" charset="0"/>
            </a:endParaRPr>
          </a:p>
        </p:txBody>
      </p:sp>
      <p:grpSp>
        <p:nvGrpSpPr>
          <p:cNvPr id="50179" name="Group 8"/>
          <p:cNvGrpSpPr>
            <a:grpSpLocks noChangeAspect="1"/>
          </p:cNvGrpSpPr>
          <p:nvPr/>
        </p:nvGrpSpPr>
        <p:grpSpPr bwMode="auto">
          <a:xfrm>
            <a:off x="2685950" y="1979270"/>
            <a:ext cx="7694612" cy="4359617"/>
            <a:chOff x="0" y="0"/>
            <a:chExt cx="3035" cy="2024"/>
          </a:xfrm>
        </p:grpSpPr>
        <p:pic>
          <p:nvPicPr>
            <p:cNvPr id="65541" name="Picture 4" descr="ban_yeu_sach"/>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11" y="8"/>
              <a:ext cx="1424" cy="2000"/>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pic>
          <p:nvPicPr>
            <p:cNvPr id="65542" name="Picture 7" descr="NAQ o Phap"/>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1573" cy="2024"/>
            </a:xfrm>
            <a:prstGeom prst="rect">
              <a:avLst/>
            </a:prstGeom>
            <a:noFill/>
            <a:ln w="38100">
              <a:solidFill>
                <a:srgbClr val="CC0000"/>
              </a:solidFill>
              <a:miter lim="800000"/>
              <a:headEnd/>
              <a:tailEnd/>
            </a:ln>
            <a:extLst>
              <a:ext uri="{909E8E84-426E-40DD-AFC4-6F175D3DCCD1}">
                <a14:hiddenFill xmlns:a14="http://schemas.microsoft.com/office/drawing/2010/main">
                  <a:solidFill>
                    <a:srgbClr val="FFFFFF"/>
                  </a:solidFill>
                </a14:hiddenFill>
              </a:ext>
            </a:extLst>
          </p:spPr>
        </p:pic>
      </p:grpSp>
      <p:sp>
        <p:nvSpPr>
          <p:cNvPr id="50182" name="Rectangle 9"/>
          <p:cNvSpPr>
            <a:spLocks noChangeArrowheads="1"/>
          </p:cNvSpPr>
          <p:nvPr/>
        </p:nvSpPr>
        <p:spPr bwMode="auto">
          <a:xfrm>
            <a:off x="2294681" y="5708698"/>
            <a:ext cx="5334000"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dirty="0" err="1">
                <a:solidFill>
                  <a:srgbClr val="FFFFCC"/>
                </a:solidFill>
                <a:effectLst>
                  <a:outerShdw blurRad="38100" dist="38100" dir="2700000" algn="tl">
                    <a:srgbClr val="C0C0C0"/>
                  </a:outerShdw>
                </a:effectLst>
                <a:latin typeface="+mn-lt"/>
              </a:rPr>
              <a:t>Bản</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yêu</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sách</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của</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Nguyễn</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Ái</a:t>
            </a:r>
            <a:r>
              <a:rPr lang="en-US" dirty="0">
                <a:solidFill>
                  <a:srgbClr val="FFFFCC"/>
                </a:solidFill>
                <a:effectLst>
                  <a:outerShdw blurRad="38100" dist="38100" dir="2700000" algn="tl">
                    <a:srgbClr val="C0C0C0"/>
                  </a:outerShdw>
                </a:effectLst>
                <a:latin typeface="+mn-lt"/>
              </a:rPr>
              <a:t> </a:t>
            </a:r>
            <a:r>
              <a:rPr lang="en-US" dirty="0" err="1">
                <a:solidFill>
                  <a:srgbClr val="FFFFCC"/>
                </a:solidFill>
                <a:effectLst>
                  <a:outerShdw blurRad="38100" dist="38100" dir="2700000" algn="tl">
                    <a:srgbClr val="C0C0C0"/>
                  </a:outerShdw>
                </a:effectLst>
                <a:latin typeface="+mn-lt"/>
              </a:rPr>
              <a:t>Quốc</a:t>
            </a:r>
            <a:br>
              <a:rPr lang="en-US" altLang="en-US" dirty="0">
                <a:solidFill>
                  <a:srgbClr val="FFFFCC"/>
                </a:solidFill>
                <a:effectLst>
                  <a:outerShdw blurRad="38100" dist="38100" dir="2700000" algn="tl">
                    <a:srgbClr val="C0C0C0"/>
                  </a:outerShdw>
                </a:effectLst>
                <a:latin typeface="+mn-lt"/>
              </a:rPr>
            </a:br>
            <a:endParaRPr lang="en-US" altLang="en-US" dirty="0">
              <a:solidFill>
                <a:srgbClr val="FFFFCC"/>
              </a:solidFill>
              <a:effectLst>
                <a:outerShdw blurRad="38100" dist="38100" dir="2700000" algn="tl">
                  <a:srgbClr val="C0C0C0"/>
                </a:outerShdw>
              </a:effectLst>
              <a:latin typeface="+mn-lt"/>
            </a:endParaRPr>
          </a:p>
        </p:txBody>
      </p:sp>
      <p:grpSp>
        <p:nvGrpSpPr>
          <p:cNvPr id="7" name="Group 6"/>
          <p:cNvGrpSpPr/>
          <p:nvPr/>
        </p:nvGrpSpPr>
        <p:grpSpPr>
          <a:xfrm>
            <a:off x="2199833" y="0"/>
            <a:ext cx="8180729" cy="1722971"/>
            <a:chOff x="0" y="3916"/>
            <a:chExt cx="8180729" cy="1722971"/>
          </a:xfrm>
        </p:grpSpPr>
        <p:sp>
          <p:nvSpPr>
            <p:cNvPr id="8" name="Rounded Rectangle 7"/>
            <p:cNvSpPr/>
            <p:nvPr/>
          </p:nvSpPr>
          <p:spPr>
            <a:xfrm>
              <a:off x="0" y="3916"/>
              <a:ext cx="8180729" cy="172297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9" name="Rounded Rectangle 4"/>
            <p:cNvSpPr/>
            <p:nvPr/>
          </p:nvSpPr>
          <p:spPr>
            <a:xfrm>
              <a:off x="84109" y="88025"/>
              <a:ext cx="8012511" cy="15547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altLang="en-US" sz="4200" kern="1200" dirty="0" err="1">
                  <a:solidFill>
                    <a:schemeClr val="bg2"/>
                  </a:solidFill>
                </a:rPr>
                <a:t>Nguyễn</a:t>
              </a:r>
              <a:r>
                <a:rPr lang="en-US" altLang="en-US" sz="4200" kern="1200" dirty="0">
                  <a:solidFill>
                    <a:schemeClr val="bg2"/>
                  </a:solidFill>
                </a:rPr>
                <a:t> </a:t>
              </a:r>
              <a:r>
                <a:rPr lang="en-US" altLang="en-US" sz="4200" kern="1200" dirty="0" err="1">
                  <a:solidFill>
                    <a:schemeClr val="bg2"/>
                  </a:solidFill>
                </a:rPr>
                <a:t>Ái</a:t>
              </a:r>
              <a:r>
                <a:rPr lang="en-US" altLang="en-US" sz="4200" kern="1200" dirty="0">
                  <a:solidFill>
                    <a:schemeClr val="bg2"/>
                  </a:solidFill>
                </a:rPr>
                <a:t> </a:t>
              </a:r>
              <a:r>
                <a:rPr lang="en-US" altLang="en-US" sz="4200" kern="1200" dirty="0" err="1">
                  <a:solidFill>
                    <a:schemeClr val="bg2"/>
                  </a:solidFill>
                </a:rPr>
                <a:t>Quốc</a:t>
              </a:r>
              <a:r>
                <a:rPr lang="en-US" altLang="en-US" sz="4200" kern="1200" dirty="0">
                  <a:solidFill>
                    <a:schemeClr val="bg2"/>
                  </a:solidFill>
                </a:rPr>
                <a:t> </a:t>
              </a:r>
              <a:r>
                <a:rPr lang="en-US" altLang="en-US" sz="4200" kern="1200" dirty="0" err="1">
                  <a:solidFill>
                    <a:schemeClr val="bg2"/>
                  </a:solidFill>
                </a:rPr>
                <a:t>đã</a:t>
              </a:r>
              <a:r>
                <a:rPr lang="en-US" altLang="en-US" sz="4200" kern="1200" dirty="0">
                  <a:solidFill>
                    <a:schemeClr val="bg2"/>
                  </a:solidFill>
                </a:rPr>
                <a:t> </a:t>
              </a:r>
              <a:r>
                <a:rPr lang="en-US" altLang="en-US" sz="4200" kern="1200" dirty="0" err="1">
                  <a:solidFill>
                    <a:schemeClr val="bg2"/>
                  </a:solidFill>
                </a:rPr>
                <a:t>chuẩn</a:t>
              </a:r>
              <a:r>
                <a:rPr lang="en-US" altLang="en-US" sz="4200" kern="1200" dirty="0">
                  <a:solidFill>
                    <a:schemeClr val="bg2"/>
                  </a:solidFill>
                </a:rPr>
                <a:t> </a:t>
              </a:r>
              <a:r>
                <a:rPr lang="en-US" altLang="en-US" sz="4200" kern="1200" dirty="0" err="1">
                  <a:solidFill>
                    <a:schemeClr val="bg2"/>
                  </a:solidFill>
                </a:rPr>
                <a:t>bị</a:t>
              </a:r>
              <a:r>
                <a:rPr lang="en-US" altLang="en-US" sz="4200" kern="1200" dirty="0">
                  <a:solidFill>
                    <a:schemeClr val="bg2"/>
                  </a:solidFill>
                </a:rPr>
                <a:t> </a:t>
              </a:r>
              <a:r>
                <a:rPr lang="en-US" altLang="en-US" sz="4200" kern="1200" dirty="0" err="1">
                  <a:solidFill>
                    <a:schemeClr val="bg2"/>
                  </a:solidFill>
                </a:rPr>
                <a:t>cho</a:t>
              </a:r>
              <a:r>
                <a:rPr lang="en-US" altLang="en-US" sz="4200" kern="1200" dirty="0">
                  <a:solidFill>
                    <a:schemeClr val="bg2"/>
                  </a:solidFill>
                </a:rPr>
                <a:t> </a:t>
              </a:r>
              <a:r>
                <a:rPr lang="en-US" altLang="en-US" sz="4200" kern="1200" dirty="0" err="1">
                  <a:solidFill>
                    <a:schemeClr val="bg2"/>
                  </a:solidFill>
                </a:rPr>
                <a:t>sự</a:t>
              </a:r>
              <a:r>
                <a:rPr lang="en-US" altLang="en-US" sz="4200" kern="1200" dirty="0">
                  <a:solidFill>
                    <a:schemeClr val="bg2"/>
                  </a:solidFill>
                </a:rPr>
                <a:t> </a:t>
              </a:r>
              <a:r>
                <a:rPr lang="en-US" altLang="en-US" sz="4200" kern="1200" dirty="0" err="1">
                  <a:solidFill>
                    <a:schemeClr val="bg2"/>
                  </a:solidFill>
                </a:rPr>
                <a:t>thành</a:t>
              </a:r>
              <a:r>
                <a:rPr lang="en-US" altLang="en-US" sz="4200" kern="1200" dirty="0">
                  <a:solidFill>
                    <a:schemeClr val="bg2"/>
                  </a:solidFill>
                </a:rPr>
                <a:t> </a:t>
              </a:r>
              <a:r>
                <a:rPr lang="en-US" altLang="en-US" sz="4200" kern="1200" dirty="0" err="1">
                  <a:solidFill>
                    <a:schemeClr val="bg2"/>
                  </a:solidFill>
                </a:rPr>
                <a:t>lập</a:t>
              </a:r>
              <a:r>
                <a:rPr lang="en-US" altLang="en-US" sz="4200" kern="1200" dirty="0">
                  <a:solidFill>
                    <a:schemeClr val="bg2"/>
                  </a:solidFill>
                </a:rPr>
                <a:t> ĐCSVN</a:t>
              </a:r>
              <a:endParaRPr lang="en-US" sz="4200" kern="1200" dirty="0"/>
            </a:p>
          </p:txBody>
        </p:sp>
      </p:grpSp>
    </p:spTree>
    <p:extLst>
      <p:ext uri="{BB962C8B-B14F-4D97-AF65-F5344CB8AC3E}">
        <p14:creationId xmlns:p14="http://schemas.microsoft.com/office/powerpoint/2010/main" val="297146623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0179"/>
                                        </p:tgtEl>
                                        <p:attrNameLst>
                                          <p:attrName>style.visibility</p:attrName>
                                        </p:attrNameLst>
                                      </p:cBhvr>
                                      <p:to>
                                        <p:strVal val="visible"/>
                                      </p:to>
                                    </p:set>
                                    <p:anim calcmode="lin" valueType="num">
                                      <p:cBhvr additive="base">
                                        <p:cTn id="7" dur="2000" fill="hold"/>
                                        <p:tgtEl>
                                          <p:spTgt spid="50179"/>
                                        </p:tgtEl>
                                        <p:attrNameLst>
                                          <p:attrName>ppt_x</p:attrName>
                                        </p:attrNameLst>
                                      </p:cBhvr>
                                      <p:tavLst>
                                        <p:tav tm="0">
                                          <p:val>
                                            <p:strVal val="#ppt_x"/>
                                          </p:val>
                                        </p:tav>
                                        <p:tav tm="100000">
                                          <p:val>
                                            <p:strVal val="#ppt_x"/>
                                          </p:val>
                                        </p:tav>
                                      </p:tavLst>
                                    </p:anim>
                                    <p:anim calcmode="lin" valueType="num">
                                      <p:cBhvr additive="base">
                                        <p:cTn id="8" dur="2000" fill="hold"/>
                                        <p:tgtEl>
                                          <p:spTgt spid="50179"/>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50182"/>
                                        </p:tgtEl>
                                        <p:attrNameLst>
                                          <p:attrName>style.visibility</p:attrName>
                                        </p:attrNameLst>
                                      </p:cBhvr>
                                      <p:to>
                                        <p:strVal val="visible"/>
                                      </p:to>
                                    </p:set>
                                    <p:anim calcmode="lin" valueType="num">
                                      <p:cBhvr additive="base">
                                        <p:cTn id="11" dur="500" fill="hold"/>
                                        <p:tgtEl>
                                          <p:spTgt spid="50182"/>
                                        </p:tgtEl>
                                        <p:attrNameLst>
                                          <p:attrName>ppt_x</p:attrName>
                                        </p:attrNameLst>
                                      </p:cBhvr>
                                      <p:tavLst>
                                        <p:tav tm="0">
                                          <p:val>
                                            <p:strVal val="#ppt_x"/>
                                          </p:val>
                                        </p:tav>
                                        <p:tav tm="100000">
                                          <p:val>
                                            <p:strVal val="#ppt_x"/>
                                          </p:val>
                                        </p:tav>
                                      </p:tavLst>
                                    </p:anim>
                                    <p:anim calcmode="lin" valueType="num">
                                      <p:cBhvr additive="base">
                                        <p:cTn id="12" dur="500" fill="hold"/>
                                        <p:tgtEl>
                                          <p:spTgt spid="5018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82" grpId="0" autoUpdateAnimBg="0"/>
    </p:bldLst>
  </p:timing>
</p:sld>
</file>

<file path=ppt/slides/slide1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1202" name="Rectangle 3"/>
          <p:cNvSpPr>
            <a:spLocks noGrp="1" noChangeArrowheads="1"/>
          </p:cNvSpPr>
          <p:nvPr>
            <p:ph type="body" idx="4294967295"/>
          </p:nvPr>
        </p:nvSpPr>
        <p:spPr>
          <a:xfrm>
            <a:off x="92597" y="1434644"/>
            <a:ext cx="10237808" cy="5423356"/>
          </a:xfrm>
          <a:solidFill>
            <a:schemeClr val="bg1"/>
          </a:solidFill>
          <a:ln>
            <a:solidFill>
              <a:srgbClr val="FFFFFF"/>
            </a:solidFill>
            <a:miter lim="800000"/>
            <a:headEnd/>
            <a:tailEnd/>
          </a:ln>
        </p:spPr>
        <p:txBody>
          <a:bodyPr rtlCol="0">
            <a:normAutofit fontScale="92500" lnSpcReduction="20000"/>
          </a:bodyPr>
          <a:lstStyle/>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+ 1919 – 1925 </a:t>
            </a:r>
          </a:p>
          <a:p>
            <a:pPr>
              <a:buClr>
                <a:schemeClr val="tx1"/>
              </a:buClr>
              <a:buNone/>
              <a:defRPr/>
            </a:pPr>
            <a:r>
              <a:rPr lang="en-US" dirty="0">
                <a:solidFill>
                  <a:schemeClr val="tx1">
                    <a:lumMod val="75000"/>
                    <a:lumOff val="25000"/>
                  </a:schemeClr>
                </a:solidFill>
              </a:rPr>
              <a:t>(</a:t>
            </a:r>
            <a:r>
              <a:rPr lang="en-US" dirty="0" err="1">
                <a:solidFill>
                  <a:schemeClr val="tx1">
                    <a:lumMod val="75000"/>
                    <a:lumOff val="25000"/>
                  </a:schemeClr>
                </a:solidFill>
              </a:rPr>
              <a:t>tự</a:t>
            </a:r>
            <a:r>
              <a:rPr lang="en-US" dirty="0">
                <a:solidFill>
                  <a:schemeClr val="tx1">
                    <a:lumMod val="75000"/>
                    <a:lumOff val="25000"/>
                  </a:schemeClr>
                </a:solidFill>
              </a:rPr>
              <a:t> </a:t>
            </a:r>
            <a:r>
              <a:rPr lang="en-US" dirty="0" err="1">
                <a:solidFill>
                  <a:schemeClr val="tx1">
                    <a:lumMod val="75000"/>
                    <a:lumOff val="25000"/>
                  </a:schemeClr>
                </a:solidFill>
              </a:rPr>
              <a:t>phát</a:t>
            </a:r>
            <a:r>
              <a:rPr lang="en-US" dirty="0">
                <a:solidFill>
                  <a:schemeClr val="tx1">
                    <a:lumMod val="75000"/>
                    <a:lumOff val="25000"/>
                  </a:schemeClr>
                </a:solidFill>
              </a:rPr>
              <a:t>)</a:t>
            </a: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a:t>
            </a:r>
          </a:p>
          <a:p>
            <a:pPr>
              <a:buClr>
                <a:schemeClr val="tx1"/>
              </a:buClr>
              <a:buNone/>
              <a:defRPr/>
            </a:pPr>
            <a:endParaRPr lang="en-US" dirty="0">
              <a:solidFill>
                <a:schemeClr val="tx1">
                  <a:lumMod val="75000"/>
                  <a:lumOff val="25000"/>
                </a:schemeClr>
              </a:solidFill>
            </a:endParaRPr>
          </a:p>
          <a:p>
            <a:pPr>
              <a:buClr>
                <a:schemeClr val="tx1"/>
              </a:buClr>
              <a:buNone/>
              <a:defRPr/>
            </a:pPr>
            <a:endParaRPr lang="en-US" dirty="0">
              <a:solidFill>
                <a:schemeClr val="tx1">
                  <a:lumMod val="75000"/>
                  <a:lumOff val="25000"/>
                </a:schemeClr>
              </a:solidFill>
            </a:endParaRPr>
          </a:p>
          <a:p>
            <a:pPr>
              <a:buClr>
                <a:schemeClr val="tx1"/>
              </a:buClr>
              <a:buNone/>
              <a:defRPr/>
            </a:pPr>
            <a:r>
              <a:rPr lang="en-US" dirty="0">
                <a:solidFill>
                  <a:schemeClr val="tx1">
                    <a:lumMod val="75000"/>
                    <a:lumOff val="25000"/>
                  </a:schemeClr>
                </a:solidFill>
              </a:rPr>
              <a:t>+ 1926 – 1929 (</a:t>
            </a:r>
            <a:r>
              <a:rPr lang="en-US" dirty="0" err="1">
                <a:solidFill>
                  <a:schemeClr val="tx1">
                    <a:lumMod val="75000"/>
                    <a:lumOff val="25000"/>
                  </a:schemeClr>
                </a:solidFill>
              </a:rPr>
              <a:t>tự</a:t>
            </a:r>
            <a:r>
              <a:rPr lang="en-US" dirty="0">
                <a:solidFill>
                  <a:schemeClr val="tx1">
                    <a:lumMod val="75000"/>
                    <a:lumOff val="25000"/>
                  </a:schemeClr>
                </a:solidFill>
              </a:rPr>
              <a:t> </a:t>
            </a:r>
            <a:r>
              <a:rPr lang="en-US" dirty="0" err="1">
                <a:solidFill>
                  <a:schemeClr val="tx1">
                    <a:lumMod val="75000"/>
                    <a:lumOff val="25000"/>
                  </a:schemeClr>
                </a:solidFill>
              </a:rPr>
              <a:t>giác</a:t>
            </a:r>
            <a:r>
              <a:rPr lang="en-US" dirty="0">
                <a:solidFill>
                  <a:schemeClr val="tx1">
                    <a:lumMod val="75000"/>
                    <a:lumOff val="25000"/>
                  </a:schemeClr>
                </a:solidFill>
              </a:rPr>
              <a:t>)</a:t>
            </a:r>
          </a:p>
        </p:txBody>
      </p:sp>
      <p:pic>
        <p:nvPicPr>
          <p:cNvPr id="51203" name="Content Placeholder 4" descr="lan co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430684" y="1434644"/>
            <a:ext cx="4488245" cy="44616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1204" name="Picture 5" descr="dau tranh CN buoi dau"/>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039839" y="1537493"/>
            <a:ext cx="4448787" cy="43192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1205" name="Rectangle 6"/>
          <p:cNvSpPr>
            <a:spLocks noChangeArrowheads="1"/>
          </p:cNvSpPr>
          <p:nvPr/>
        </p:nvSpPr>
        <p:spPr bwMode="auto">
          <a:xfrm>
            <a:off x="583768" y="2511506"/>
            <a:ext cx="1441450"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dirty="0" err="1">
                <a:solidFill>
                  <a:srgbClr val="FF0066"/>
                </a:solidFill>
                <a:effectLst>
                  <a:outerShdw blurRad="38100" dist="38100" dir="2700000" algn="tl">
                    <a:srgbClr val="C0C0C0"/>
                  </a:outerShdw>
                </a:effectLst>
                <a:cs typeface="Times New Roman" panose="02020603050405020304" pitchFamily="18" charset="0"/>
              </a:rPr>
              <a:t>Các</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hình</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thức</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đấu</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tranh</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của</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công</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nhân</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trong</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giai</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đoạn</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tự</a:t>
            </a:r>
            <a:r>
              <a:rPr lang="en-US" sz="2400" dirty="0">
                <a:solidFill>
                  <a:srgbClr val="FF0066"/>
                </a:solidFill>
                <a:effectLst>
                  <a:outerShdw blurRad="38100" dist="38100" dir="2700000" algn="tl">
                    <a:srgbClr val="C0C0C0"/>
                  </a:outerShdw>
                </a:effectLst>
                <a:cs typeface="Times New Roman" panose="02020603050405020304" pitchFamily="18" charset="0"/>
              </a:rPr>
              <a:t> </a:t>
            </a:r>
            <a:r>
              <a:rPr lang="en-US" sz="2400" dirty="0" err="1">
                <a:solidFill>
                  <a:srgbClr val="FF0066"/>
                </a:solidFill>
                <a:effectLst>
                  <a:outerShdw blurRad="38100" dist="38100" dir="2700000" algn="tl">
                    <a:srgbClr val="C0C0C0"/>
                  </a:outerShdw>
                </a:effectLst>
                <a:cs typeface="Times New Roman" panose="02020603050405020304" pitchFamily="18" charset="0"/>
              </a:rPr>
              <a:t>phát</a:t>
            </a:r>
            <a:endParaRPr lang="en-US" sz="2400" dirty="0">
              <a:solidFill>
                <a:srgbClr val="FF0066"/>
              </a:solidFill>
              <a:effectLst>
                <a:outerShdw blurRad="38100" dist="38100" dir="2700000" algn="tl">
                  <a:srgbClr val="C0C0C0"/>
                </a:outerShdw>
              </a:effectLst>
              <a:cs typeface="Times New Roman" panose="02020603050405020304" pitchFamily="18" charset="0"/>
            </a:endParaRPr>
          </a:p>
        </p:txBody>
      </p:sp>
      <p:grpSp>
        <p:nvGrpSpPr>
          <p:cNvPr id="6" name="Group 5"/>
          <p:cNvGrpSpPr/>
          <p:nvPr/>
        </p:nvGrpSpPr>
        <p:grpSpPr>
          <a:xfrm>
            <a:off x="2334871" y="-120706"/>
            <a:ext cx="8180729" cy="1451795"/>
            <a:chOff x="0" y="1847847"/>
            <a:chExt cx="8180729" cy="1722971"/>
          </a:xfrm>
        </p:grpSpPr>
        <p:sp>
          <p:nvSpPr>
            <p:cNvPr id="7" name="Rounded Rectangle 6"/>
            <p:cNvSpPr/>
            <p:nvPr/>
          </p:nvSpPr>
          <p:spPr>
            <a:xfrm>
              <a:off x="0" y="1847847"/>
              <a:ext cx="8180729" cy="1722971"/>
            </a:xfrm>
            <a:prstGeom prst="roundRect">
              <a:avLst/>
            </a:pr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sp>
        <p:sp>
          <p:nvSpPr>
            <p:cNvPr id="8" name="Rounded Rectangle 4"/>
            <p:cNvSpPr/>
            <p:nvPr/>
          </p:nvSpPr>
          <p:spPr>
            <a:xfrm>
              <a:off x="84109" y="1931956"/>
              <a:ext cx="8012511" cy="1554753"/>
            </a:xfrm>
            <a:prstGeom prst="rect">
              <a:avLst/>
            </a:prstGeom>
          </p:spPr>
          <p:style>
            <a:lnRef idx="0">
              <a:scrgbClr r="0" g="0" b="0"/>
            </a:lnRef>
            <a:fillRef idx="0">
              <a:scrgbClr r="0" g="0" b="0"/>
            </a:fillRef>
            <a:effectRef idx="0">
              <a:scrgbClr r="0" g="0" b="0"/>
            </a:effectRef>
            <a:fontRef idx="minor">
              <a:schemeClr val="lt1"/>
            </a:fontRef>
          </p:style>
          <p:txBody>
            <a:bodyPr spcFirstLastPara="0" vert="horz" wrap="square" lIns="160020" tIns="160020" rIns="160020" bIns="160020" numCol="1" spcCol="1270" anchor="ctr" anchorCtr="0">
              <a:noAutofit/>
            </a:bodyPr>
            <a:lstStyle/>
            <a:p>
              <a:pPr lvl="0" algn="l" defTabSz="1866900">
                <a:lnSpc>
                  <a:spcPct val="90000"/>
                </a:lnSpc>
                <a:spcBef>
                  <a:spcPct val="0"/>
                </a:spcBef>
                <a:spcAft>
                  <a:spcPct val="35000"/>
                </a:spcAft>
              </a:pPr>
              <a:r>
                <a:rPr lang="en-US" sz="4200" kern="1200" dirty="0" err="1">
                  <a:solidFill>
                    <a:schemeClr val="bg2"/>
                  </a:solidFill>
                </a:rPr>
                <a:t>Sự</a:t>
              </a:r>
              <a:r>
                <a:rPr lang="en-US" sz="4200" kern="1200" dirty="0">
                  <a:solidFill>
                    <a:schemeClr val="bg2"/>
                  </a:solidFill>
                </a:rPr>
                <a:t> </a:t>
              </a:r>
              <a:r>
                <a:rPr lang="en-US" sz="4200" kern="1200" dirty="0" err="1">
                  <a:solidFill>
                    <a:schemeClr val="bg2"/>
                  </a:solidFill>
                </a:rPr>
                <a:t>phát</a:t>
              </a:r>
              <a:r>
                <a:rPr lang="en-US" sz="4200" kern="1200" dirty="0">
                  <a:solidFill>
                    <a:schemeClr val="bg2"/>
                  </a:solidFill>
                </a:rPr>
                <a:t> </a:t>
              </a:r>
              <a:r>
                <a:rPr lang="en-US" sz="4200" kern="1200" dirty="0" err="1">
                  <a:solidFill>
                    <a:schemeClr val="bg2"/>
                  </a:solidFill>
                </a:rPr>
                <a:t>triển</a:t>
              </a:r>
              <a:r>
                <a:rPr lang="en-US" sz="4200" kern="1200" dirty="0">
                  <a:solidFill>
                    <a:schemeClr val="bg2"/>
                  </a:solidFill>
                </a:rPr>
                <a:t> </a:t>
              </a:r>
              <a:r>
                <a:rPr lang="en-US" sz="4200" kern="1200" dirty="0" err="1">
                  <a:solidFill>
                    <a:schemeClr val="bg2"/>
                  </a:solidFill>
                </a:rPr>
                <a:t>của</a:t>
              </a:r>
              <a:r>
                <a:rPr lang="en-US" sz="4200" kern="1200" dirty="0">
                  <a:solidFill>
                    <a:schemeClr val="bg2"/>
                  </a:solidFill>
                </a:rPr>
                <a:t> </a:t>
              </a:r>
              <a:r>
                <a:rPr lang="en-US" sz="4200" kern="1200" dirty="0" err="1">
                  <a:solidFill>
                    <a:schemeClr val="bg2"/>
                  </a:solidFill>
                </a:rPr>
                <a:t>p</a:t>
              </a:r>
              <a:r>
                <a:rPr lang="en-US" altLang="en-US" sz="4200" kern="1200" dirty="0" err="1">
                  <a:solidFill>
                    <a:schemeClr val="bg2"/>
                  </a:solidFill>
                </a:rPr>
                <a:t>hong</a:t>
              </a:r>
              <a:r>
                <a:rPr lang="en-US" altLang="en-US" sz="4200" kern="1200" dirty="0">
                  <a:solidFill>
                    <a:schemeClr val="bg2"/>
                  </a:solidFill>
                </a:rPr>
                <a:t> </a:t>
              </a:r>
              <a:r>
                <a:rPr lang="en-US" altLang="en-US" sz="4200" kern="1200" dirty="0" err="1">
                  <a:solidFill>
                    <a:schemeClr val="bg2"/>
                  </a:solidFill>
                </a:rPr>
                <a:t>trào</a:t>
              </a:r>
              <a:r>
                <a:rPr lang="en-US" altLang="en-US" sz="4200" kern="1200" dirty="0">
                  <a:solidFill>
                    <a:schemeClr val="bg2"/>
                  </a:solidFill>
                </a:rPr>
                <a:t> </a:t>
              </a:r>
              <a:r>
                <a:rPr lang="en-US" altLang="en-US" sz="4200" kern="1200" dirty="0" err="1">
                  <a:solidFill>
                    <a:schemeClr val="bg2"/>
                  </a:solidFill>
                </a:rPr>
                <a:t>công</a:t>
              </a:r>
              <a:r>
                <a:rPr lang="en-US" altLang="en-US" sz="4200" kern="1200" dirty="0">
                  <a:solidFill>
                    <a:schemeClr val="bg2"/>
                  </a:solidFill>
                </a:rPr>
                <a:t> </a:t>
              </a:r>
              <a:r>
                <a:rPr lang="en-US" altLang="en-US" sz="4200" kern="1200" dirty="0" err="1">
                  <a:solidFill>
                    <a:schemeClr val="bg2"/>
                  </a:solidFill>
                </a:rPr>
                <a:t>nhân</a:t>
              </a:r>
              <a:r>
                <a:rPr lang="en-US" altLang="en-US" sz="4200" kern="1200" dirty="0">
                  <a:solidFill>
                    <a:schemeClr val="bg2"/>
                  </a:solidFill>
                </a:rPr>
                <a:t> </a:t>
              </a:r>
              <a:r>
                <a:rPr lang="en-US" altLang="en-US" sz="4200" kern="1200" dirty="0" err="1">
                  <a:solidFill>
                    <a:schemeClr val="bg2"/>
                  </a:solidFill>
                </a:rPr>
                <a:t>Việt</a:t>
              </a:r>
              <a:r>
                <a:rPr lang="en-US" altLang="en-US" sz="4200" kern="1200" dirty="0">
                  <a:solidFill>
                    <a:schemeClr val="bg2"/>
                  </a:solidFill>
                </a:rPr>
                <a:t> </a:t>
              </a:r>
              <a:r>
                <a:rPr lang="en-US" altLang="en-US" sz="4200" kern="1200" dirty="0">
                  <a:solidFill>
                    <a:schemeClr val="bg2"/>
                  </a:solidFill>
                  <a:latin typeface="VNI-Times" pitchFamily="2" charset="0"/>
                </a:rPr>
                <a:t>Nam</a:t>
              </a:r>
              <a:endParaRPr lang="en-US" sz="4200" kern="1200" dirty="0"/>
            </a:p>
          </p:txBody>
        </p:sp>
      </p:grpSp>
    </p:spTree>
    <p:extLst>
      <p:ext uri="{BB962C8B-B14F-4D97-AF65-F5344CB8AC3E}">
        <p14:creationId xmlns:p14="http://schemas.microsoft.com/office/powerpoint/2010/main" val="2298311097"/>
      </p:ext>
    </p:extLst>
  </p:cSld>
  <p:clrMapOvr>
    <a:masterClrMapping/>
  </p:clrMapOvr>
  <p:transition>
    <p:zoom/>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14" presetClass="entr" presetSubtype="10" fill="hold" grpId="0" nodeType="withEffect">
                                  <p:stCondLst>
                                    <p:cond delay="0"/>
                                  </p:stCondLst>
                                  <p:childTnLst>
                                    <p:set>
                                      <p:cBhvr>
                                        <p:cTn id="6" dur="1" fill="hold">
                                          <p:stCondLst>
                                            <p:cond delay="0"/>
                                          </p:stCondLst>
                                        </p:cTn>
                                        <p:tgtEl>
                                          <p:spTgt spid="51202">
                                            <p:bg/>
                                          </p:spTgt>
                                        </p:tgtEl>
                                        <p:attrNameLst>
                                          <p:attrName>style.visibility</p:attrName>
                                        </p:attrNameLst>
                                      </p:cBhvr>
                                      <p:to>
                                        <p:strVal val="visible"/>
                                      </p:to>
                                    </p:set>
                                    <p:animEffect transition="in" filter="randombar(horizontal)">
                                      <p:cBhvr>
                                        <p:cTn id="7" dur="500"/>
                                        <p:tgtEl>
                                          <p:spTgt spid="51202">
                                            <p:bg/>
                                          </p:spTgt>
                                        </p:tgtEl>
                                      </p:cBhvr>
                                    </p:animEffect>
                                  </p:childTnLst>
                                </p:cTn>
                              </p:par>
                            </p:childTnLst>
                          </p:cTn>
                        </p:par>
                      </p:childTnLst>
                    </p:cTn>
                  </p:par>
                  <p:par>
                    <p:cTn id="8" fill="hold">
                      <p:stCondLst>
                        <p:cond delay="indefinite"/>
                      </p:stCondLst>
                      <p:childTnLst>
                        <p:par>
                          <p:cTn id="9" fill="hold">
                            <p:stCondLst>
                              <p:cond delay="0"/>
                            </p:stCondLst>
                            <p:childTnLst>
                              <p:par>
                                <p:cTn id="10" presetID="9" presetClass="entr" presetSubtype="0" fill="hold" nodeType="clickEffect">
                                  <p:stCondLst>
                                    <p:cond delay="0"/>
                                  </p:stCondLst>
                                  <p:childTnLst>
                                    <p:set>
                                      <p:cBhvr>
                                        <p:cTn id="11" dur="1" fill="hold">
                                          <p:stCondLst>
                                            <p:cond delay="0"/>
                                          </p:stCondLst>
                                        </p:cTn>
                                        <p:tgtEl>
                                          <p:spTgt spid="51202">
                                            <p:txEl>
                                              <p:pRg st="1" end="1"/>
                                            </p:txEl>
                                          </p:spTgt>
                                        </p:tgtEl>
                                        <p:attrNameLst>
                                          <p:attrName>style.visibility</p:attrName>
                                        </p:attrNameLst>
                                      </p:cBhvr>
                                      <p:to>
                                        <p:strVal val="visible"/>
                                      </p:to>
                                    </p:set>
                                    <p:animEffect transition="in" filter="dissolve">
                                      <p:cBhvr>
                                        <p:cTn id="12" dur="2000"/>
                                        <p:tgtEl>
                                          <p:spTgt spid="5120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9" presetClass="entr" presetSubtype="0" fill="hold" nodeType="clickEffect">
                                  <p:stCondLst>
                                    <p:cond delay="0"/>
                                  </p:stCondLst>
                                  <p:childTnLst>
                                    <p:set>
                                      <p:cBhvr>
                                        <p:cTn id="16" dur="1" fill="hold">
                                          <p:stCondLst>
                                            <p:cond delay="0"/>
                                          </p:stCondLst>
                                        </p:cTn>
                                        <p:tgtEl>
                                          <p:spTgt spid="51202">
                                            <p:txEl>
                                              <p:pRg st="2" end="2"/>
                                            </p:txEl>
                                          </p:spTgt>
                                        </p:tgtEl>
                                        <p:attrNameLst>
                                          <p:attrName>style.visibility</p:attrName>
                                        </p:attrNameLst>
                                      </p:cBhvr>
                                      <p:to>
                                        <p:strVal val="visible"/>
                                      </p:to>
                                    </p:set>
                                    <p:animEffect transition="in" filter="dissolve">
                                      <p:cBhvr>
                                        <p:cTn id="17" dur="2000"/>
                                        <p:tgtEl>
                                          <p:spTgt spid="51202">
                                            <p:txEl>
                                              <p:pRg st="2" end="2"/>
                                            </p:txEl>
                                          </p:spTgt>
                                        </p:tgtEl>
                                      </p:cBhvr>
                                    </p:animEffect>
                                  </p:childTnLst>
                                </p:cTn>
                              </p:par>
                              <p:par>
                                <p:cTn id="18" presetID="15" presetClass="entr" presetSubtype="0" fill="hold" nodeType="withEffect">
                                  <p:stCondLst>
                                    <p:cond delay="0"/>
                                  </p:stCondLst>
                                  <p:childTnLst>
                                    <p:set>
                                      <p:cBhvr>
                                        <p:cTn id="19" dur="1" fill="hold">
                                          <p:stCondLst>
                                            <p:cond delay="0"/>
                                          </p:stCondLst>
                                        </p:cTn>
                                        <p:tgtEl>
                                          <p:spTgt spid="51203"/>
                                        </p:tgtEl>
                                        <p:attrNameLst>
                                          <p:attrName>style.visibility</p:attrName>
                                        </p:attrNameLst>
                                      </p:cBhvr>
                                      <p:to>
                                        <p:strVal val="visible"/>
                                      </p:to>
                                    </p:set>
                                    <p:anim calcmode="lin" valueType="num">
                                      <p:cBhvr>
                                        <p:cTn id="20" dur="1000" fill="hold"/>
                                        <p:tgtEl>
                                          <p:spTgt spid="51203"/>
                                        </p:tgtEl>
                                        <p:attrNameLst>
                                          <p:attrName>ppt_w</p:attrName>
                                        </p:attrNameLst>
                                      </p:cBhvr>
                                      <p:tavLst>
                                        <p:tav tm="0">
                                          <p:val>
                                            <p:fltVal val="0"/>
                                          </p:val>
                                        </p:tav>
                                        <p:tav tm="100000">
                                          <p:val>
                                            <p:strVal val="#ppt_w"/>
                                          </p:val>
                                        </p:tav>
                                      </p:tavLst>
                                    </p:anim>
                                    <p:anim calcmode="lin" valueType="num">
                                      <p:cBhvr>
                                        <p:cTn id="21" dur="1000" fill="hold"/>
                                        <p:tgtEl>
                                          <p:spTgt spid="51203"/>
                                        </p:tgtEl>
                                        <p:attrNameLst>
                                          <p:attrName>ppt_h</p:attrName>
                                        </p:attrNameLst>
                                      </p:cBhvr>
                                      <p:tavLst>
                                        <p:tav tm="0">
                                          <p:val>
                                            <p:fltVal val="0"/>
                                          </p:val>
                                        </p:tav>
                                        <p:tav tm="100000">
                                          <p:val>
                                            <p:strVal val="#ppt_h"/>
                                          </p:val>
                                        </p:tav>
                                      </p:tavLst>
                                    </p:anim>
                                    <p:anim calcmode="lin" valueType="num">
                                      <p:cBhvr>
                                        <p:cTn id="22" dur="1000" fill="hold"/>
                                        <p:tgtEl>
                                          <p:spTgt spid="51203"/>
                                        </p:tgtEl>
                                        <p:attrNameLst>
                                          <p:attrName>ppt_x</p:attrName>
                                        </p:attrNameLst>
                                      </p:cBhvr>
                                      <p:tavLst>
                                        <p:tav tm="0" fmla="#ppt_x+(cos(-2*pi*(1-$))*-#ppt_x-sin(-2*pi*(1-$))*(1-#ppt_y))*(1-$)">
                                          <p:val>
                                            <p:fltVal val="0"/>
                                          </p:val>
                                        </p:tav>
                                        <p:tav tm="100000">
                                          <p:val>
                                            <p:fltVal val="1"/>
                                          </p:val>
                                        </p:tav>
                                      </p:tavLst>
                                    </p:anim>
                                    <p:anim calcmode="lin" valueType="num">
                                      <p:cBhvr>
                                        <p:cTn id="23" dur="1000" fill="hold"/>
                                        <p:tgtEl>
                                          <p:spTgt spid="51203"/>
                                        </p:tgtEl>
                                        <p:attrNameLst>
                                          <p:attrName>ppt_y</p:attrName>
                                        </p:attrNameLst>
                                      </p:cBhvr>
                                      <p:tavLst>
                                        <p:tav tm="0" fmla="#ppt_y+(sin(-2*pi*(1-$))*-#ppt_x+cos(-2*pi*(1-$))*(1-#ppt_y))*(1-$)">
                                          <p:val>
                                            <p:fltVal val="0"/>
                                          </p:val>
                                        </p:tav>
                                        <p:tav tm="100000">
                                          <p:val>
                                            <p:fltVal val="1"/>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5" presetClass="entr" presetSubtype="0" fill="hold" grpId="0" nodeType="clickEffect">
                                  <p:stCondLst>
                                    <p:cond delay="0"/>
                                  </p:stCondLst>
                                  <p:childTnLst>
                                    <p:set>
                                      <p:cBhvr>
                                        <p:cTn id="27" dur="1" fill="hold">
                                          <p:stCondLst>
                                            <p:cond delay="0"/>
                                          </p:stCondLst>
                                        </p:cTn>
                                        <p:tgtEl>
                                          <p:spTgt spid="51205"/>
                                        </p:tgtEl>
                                        <p:attrNameLst>
                                          <p:attrName>style.visibility</p:attrName>
                                        </p:attrNameLst>
                                      </p:cBhvr>
                                      <p:to>
                                        <p:strVal val="visible"/>
                                      </p:to>
                                    </p:set>
                                    <p:animEffect transition="in" filter="fade">
                                      <p:cBhvr>
                                        <p:cTn id="28" dur="2000"/>
                                        <p:tgtEl>
                                          <p:spTgt spid="51205"/>
                                        </p:tgtEl>
                                      </p:cBhvr>
                                    </p:animEffect>
                                    <p:anim calcmode="lin" valueType="num">
                                      <p:cBhvr>
                                        <p:cTn id="29" dur="2000" fill="hold"/>
                                        <p:tgtEl>
                                          <p:spTgt spid="51205"/>
                                        </p:tgtEl>
                                        <p:attrNameLst>
                                          <p:attrName>style.rotation</p:attrName>
                                        </p:attrNameLst>
                                      </p:cBhvr>
                                      <p:tavLst>
                                        <p:tav tm="0">
                                          <p:val>
                                            <p:fltVal val="720"/>
                                          </p:val>
                                        </p:tav>
                                        <p:tav tm="100000">
                                          <p:val>
                                            <p:fltVal val="0"/>
                                          </p:val>
                                        </p:tav>
                                      </p:tavLst>
                                    </p:anim>
                                    <p:anim calcmode="lin" valueType="num">
                                      <p:cBhvr>
                                        <p:cTn id="30" dur="2000" fill="hold"/>
                                        <p:tgtEl>
                                          <p:spTgt spid="51205"/>
                                        </p:tgtEl>
                                        <p:attrNameLst>
                                          <p:attrName>ppt_h</p:attrName>
                                        </p:attrNameLst>
                                      </p:cBhvr>
                                      <p:tavLst>
                                        <p:tav tm="0">
                                          <p:val>
                                            <p:fltVal val="0"/>
                                          </p:val>
                                        </p:tav>
                                        <p:tav tm="100000">
                                          <p:val>
                                            <p:strVal val="#ppt_h"/>
                                          </p:val>
                                        </p:tav>
                                      </p:tavLst>
                                    </p:anim>
                                    <p:anim calcmode="lin" valueType="num">
                                      <p:cBhvr>
                                        <p:cTn id="31" dur="2000" fill="hold"/>
                                        <p:tgtEl>
                                          <p:spTgt spid="51205"/>
                                        </p:tgtEl>
                                        <p:attrNameLst>
                                          <p:attrName>ppt_w</p:attrName>
                                        </p:attrNameLst>
                                      </p:cBhvr>
                                      <p:tavLst>
                                        <p:tav tm="0">
                                          <p:val>
                                            <p:fltVal val="0"/>
                                          </p:val>
                                        </p:tav>
                                        <p:tav tm="100000">
                                          <p:val>
                                            <p:strVal val="#ppt_w"/>
                                          </p:val>
                                        </p:tav>
                                      </p:tavLst>
                                    </p:anim>
                                  </p:childTnLst>
                                </p:cTn>
                              </p:par>
                              <p:par>
                                <p:cTn id="32" presetID="31" presetClass="entr" presetSubtype="0" fill="hold" nodeType="withEffect">
                                  <p:stCondLst>
                                    <p:cond delay="0"/>
                                  </p:stCondLst>
                                  <p:iterate type="lt">
                                    <p:tmPct val="5000"/>
                                  </p:iterate>
                                  <p:childTnLst>
                                    <p:set>
                                      <p:cBhvr>
                                        <p:cTn id="33" dur="1" fill="hold">
                                          <p:stCondLst>
                                            <p:cond delay="0"/>
                                          </p:stCondLst>
                                        </p:cTn>
                                        <p:tgtEl>
                                          <p:spTgt spid="51204"/>
                                        </p:tgtEl>
                                        <p:attrNameLst>
                                          <p:attrName>style.visibility</p:attrName>
                                        </p:attrNameLst>
                                      </p:cBhvr>
                                      <p:to>
                                        <p:strVal val="visible"/>
                                      </p:to>
                                    </p:set>
                                    <p:anim calcmode="lin" valueType="num">
                                      <p:cBhvr>
                                        <p:cTn id="34" dur="1000" fill="hold"/>
                                        <p:tgtEl>
                                          <p:spTgt spid="51204"/>
                                        </p:tgtEl>
                                        <p:attrNameLst>
                                          <p:attrName>ppt_w</p:attrName>
                                        </p:attrNameLst>
                                      </p:cBhvr>
                                      <p:tavLst>
                                        <p:tav tm="0">
                                          <p:val>
                                            <p:fltVal val="0"/>
                                          </p:val>
                                        </p:tav>
                                        <p:tav tm="100000">
                                          <p:val>
                                            <p:strVal val="#ppt_w"/>
                                          </p:val>
                                        </p:tav>
                                      </p:tavLst>
                                    </p:anim>
                                    <p:anim calcmode="lin" valueType="num">
                                      <p:cBhvr>
                                        <p:cTn id="35" dur="1000" fill="hold"/>
                                        <p:tgtEl>
                                          <p:spTgt spid="51204"/>
                                        </p:tgtEl>
                                        <p:attrNameLst>
                                          <p:attrName>ppt_h</p:attrName>
                                        </p:attrNameLst>
                                      </p:cBhvr>
                                      <p:tavLst>
                                        <p:tav tm="0">
                                          <p:val>
                                            <p:fltVal val="0"/>
                                          </p:val>
                                        </p:tav>
                                        <p:tav tm="100000">
                                          <p:val>
                                            <p:strVal val="#ppt_h"/>
                                          </p:val>
                                        </p:tav>
                                      </p:tavLst>
                                    </p:anim>
                                    <p:anim calcmode="lin" valueType="num">
                                      <p:cBhvr>
                                        <p:cTn id="36" dur="1000" fill="hold"/>
                                        <p:tgtEl>
                                          <p:spTgt spid="51204"/>
                                        </p:tgtEl>
                                        <p:attrNameLst>
                                          <p:attrName>style.rotation</p:attrName>
                                        </p:attrNameLst>
                                      </p:cBhvr>
                                      <p:tavLst>
                                        <p:tav tm="0">
                                          <p:val>
                                            <p:fltVal val="90"/>
                                          </p:val>
                                        </p:tav>
                                        <p:tav tm="100000">
                                          <p:val>
                                            <p:fltVal val="0"/>
                                          </p:val>
                                        </p:tav>
                                      </p:tavLst>
                                    </p:anim>
                                    <p:animEffect transition="in" filter="fade">
                                      <p:cBhvr>
                                        <p:cTn id="37" dur="1000"/>
                                        <p:tgtEl>
                                          <p:spTgt spid="51204"/>
                                        </p:tgtEl>
                                      </p:cBhvr>
                                    </p:animEffect>
                                  </p:childTnLst>
                                </p:cTn>
                              </p:par>
                            </p:childTnLst>
                          </p:cTn>
                        </p:par>
                      </p:childTnLst>
                    </p:cTn>
                  </p:par>
                  <p:par>
                    <p:cTn id="38" fill="hold" nodeType="clickPar">
                      <p:stCondLst>
                        <p:cond delay="indefinite"/>
                      </p:stCondLst>
                      <p:childTnLst>
                        <p:par>
                          <p:cTn id="39" fill="hold" nodeType="withGroup">
                            <p:stCondLst>
                              <p:cond delay="0"/>
                            </p:stCondLst>
                            <p:childTnLst>
                              <p:par>
                                <p:cTn id="40" presetID="47" presetClass="entr" presetSubtype="0" fill="hold" nodeType="clickEffect">
                                  <p:stCondLst>
                                    <p:cond delay="0"/>
                                  </p:stCondLst>
                                  <p:childTnLst>
                                    <p:set>
                                      <p:cBhvr>
                                        <p:cTn id="41" dur="1" fill="hold">
                                          <p:stCondLst>
                                            <p:cond delay="0"/>
                                          </p:stCondLst>
                                        </p:cTn>
                                        <p:tgtEl>
                                          <p:spTgt spid="51202">
                                            <p:txEl>
                                              <p:pRg st="12" end="12"/>
                                            </p:txEl>
                                          </p:spTgt>
                                        </p:tgtEl>
                                        <p:attrNameLst>
                                          <p:attrName>style.visibility</p:attrName>
                                        </p:attrNameLst>
                                      </p:cBhvr>
                                      <p:to>
                                        <p:strVal val="visible"/>
                                      </p:to>
                                    </p:set>
                                    <p:animEffect transition="in" filter="fade">
                                      <p:cBhvr>
                                        <p:cTn id="42" dur="1000"/>
                                        <p:tgtEl>
                                          <p:spTgt spid="51202">
                                            <p:txEl>
                                              <p:pRg st="12" end="12"/>
                                            </p:txEl>
                                          </p:spTgt>
                                        </p:tgtEl>
                                      </p:cBhvr>
                                    </p:animEffect>
                                    <p:anim calcmode="lin" valueType="num">
                                      <p:cBhvr>
                                        <p:cTn id="43" dur="1000" fill="hold"/>
                                        <p:tgtEl>
                                          <p:spTgt spid="51202">
                                            <p:txEl>
                                              <p:pRg st="12" end="12"/>
                                            </p:txEl>
                                          </p:spTgt>
                                        </p:tgtEl>
                                        <p:attrNameLst>
                                          <p:attrName>ppt_x</p:attrName>
                                        </p:attrNameLst>
                                      </p:cBhvr>
                                      <p:tavLst>
                                        <p:tav tm="0">
                                          <p:val>
                                            <p:strVal val="#ppt_x"/>
                                          </p:val>
                                        </p:tav>
                                        <p:tav tm="100000">
                                          <p:val>
                                            <p:strVal val="#ppt_x"/>
                                          </p:val>
                                        </p:tav>
                                      </p:tavLst>
                                    </p:anim>
                                    <p:anim calcmode="lin" valueType="num">
                                      <p:cBhvr>
                                        <p:cTn id="44" dur="1000" fill="hold"/>
                                        <p:tgtEl>
                                          <p:spTgt spid="51202">
                                            <p:txEl>
                                              <p:pRg st="12" end="12"/>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02" grpId="0" build="p" animBg="1" autoUpdateAnimBg="0"/>
      <p:bldP spid="51205" grpId="0" autoUpdateAnimBg="0"/>
    </p:bldLst>
  </p:timing>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p:cNvSpPr>
            <a:spLocks noGrp="1"/>
          </p:cNvSpPr>
          <p:nvPr>
            <p:ph type="title" idx="4294967295"/>
          </p:nvPr>
        </p:nvSpPr>
        <p:spPr>
          <a:xfrm>
            <a:off x="2514600" y="358776"/>
            <a:ext cx="7702550" cy="561975"/>
          </a:xfrm>
          <a:solidFill>
            <a:schemeClr val="accent1"/>
          </a:solidFill>
        </p:spPr>
        <p:txBody>
          <a:bodyPr rtlCol="0">
            <a:noAutofit/>
          </a:bodyPr>
          <a:lstStyle/>
          <a:p>
            <a:pPr algn="ctr">
              <a:defRPr/>
            </a:pPr>
            <a:r>
              <a:rPr lang="en-US" sz="2800" b="1" dirty="0">
                <a:solidFill>
                  <a:schemeClr val="bg1"/>
                </a:solidFill>
                <a:effectLst>
                  <a:outerShdw blurRad="38100" dist="38100" dir="2700000" algn="tl">
                    <a:srgbClr val="C0C0C0"/>
                  </a:outerShdw>
                </a:effectLst>
              </a:rPr>
              <a:t> CÁC TỔ CHỨC CỘNG SẢN Ở VIỆT NAM RA ĐỜI.</a:t>
            </a:r>
          </a:p>
        </p:txBody>
      </p:sp>
      <p:pic>
        <p:nvPicPr>
          <p:cNvPr id="69635" name="Group 11"/>
          <p:cNvPicPr>
            <a:picLocks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70113" y="1487488"/>
            <a:ext cx="4730750" cy="4468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9636" name="Group 2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94513" y="1792289"/>
            <a:ext cx="3663950" cy="3736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69637" name="Rectangle 34"/>
          <p:cNvGrpSpPr>
            <a:grpSpLocks/>
          </p:cNvGrpSpPr>
          <p:nvPr/>
        </p:nvGrpSpPr>
        <p:grpSpPr bwMode="auto">
          <a:xfrm>
            <a:off x="7321550" y="2633663"/>
            <a:ext cx="2895600" cy="590550"/>
            <a:chOff x="0" y="0"/>
            <a:chExt cx="1824" cy="372"/>
          </a:xfrm>
        </p:grpSpPr>
        <p:pic>
          <p:nvPicPr>
            <p:cNvPr id="69645" name="Rectangle 3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0" y="0"/>
              <a:ext cx="1824" cy="37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6" name="Text Box 7"/>
            <p:cNvSpPr txBox="1">
              <a:spLocks noChangeArrowheads="1"/>
            </p:cNvSpPr>
            <p:nvPr/>
          </p:nvSpPr>
          <p:spPr bwMode="auto">
            <a:xfrm>
              <a:off x="74" y="71"/>
              <a:ext cx="1678" cy="2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400">
                  <a:solidFill>
                    <a:srgbClr val="FF0066"/>
                  </a:solidFill>
                  <a:latin typeface="Times New Roman" panose="02020603050405020304" pitchFamily="18" charset="0"/>
                </a:rPr>
                <a:t>Đông Dương </a:t>
              </a:r>
            </a:p>
            <a:p>
              <a:pPr algn="ctr" eaLnBrk="1" hangingPunct="1">
                <a:spcBef>
                  <a:spcPct val="0"/>
                </a:spcBef>
                <a:buClrTx/>
                <a:buSzTx/>
                <a:buFont typeface="Arial" panose="020B0604020202020204" pitchFamily="34" charset="0"/>
                <a:buNone/>
              </a:pPr>
              <a:r>
                <a:rPr lang="en-US" altLang="en-US" sz="2400">
                  <a:solidFill>
                    <a:srgbClr val="FF0066"/>
                  </a:solidFill>
                  <a:latin typeface="Times New Roman" panose="02020603050405020304" pitchFamily="18" charset="0"/>
                </a:rPr>
                <a:t>CSĐ</a:t>
              </a:r>
            </a:p>
          </p:txBody>
        </p:sp>
      </p:grpSp>
      <p:grpSp>
        <p:nvGrpSpPr>
          <p:cNvPr id="69638" name="Rectangle 35"/>
          <p:cNvGrpSpPr>
            <a:grpSpLocks/>
          </p:cNvGrpSpPr>
          <p:nvPr/>
        </p:nvGrpSpPr>
        <p:grpSpPr bwMode="auto">
          <a:xfrm>
            <a:off x="7321551" y="3706813"/>
            <a:ext cx="1755775" cy="1530350"/>
            <a:chOff x="0" y="0"/>
            <a:chExt cx="1106" cy="964"/>
          </a:xfrm>
        </p:grpSpPr>
        <p:pic>
          <p:nvPicPr>
            <p:cNvPr id="69643" name="Rectangle 35"/>
            <p:cNvPicPr>
              <a:picLocks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0" y="0"/>
              <a:ext cx="1106" cy="9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4282" name="Text Box 10"/>
            <p:cNvSpPr txBox="1">
              <a:spLocks noChangeArrowheads="1"/>
            </p:cNvSpPr>
            <p:nvPr/>
          </p:nvSpPr>
          <p:spPr bwMode="auto">
            <a:xfrm>
              <a:off x="73" y="74"/>
              <a:ext cx="960" cy="8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sz="2200" b="1" i="1">
                  <a:solidFill>
                    <a:schemeClr val="tx1"/>
                  </a:solidFill>
                  <a:latin typeface="Times New Roman" panose="02020603050405020304" pitchFamily="18" charset="0"/>
                </a:defRPr>
              </a:lvl1pPr>
              <a:lvl2pPr marL="742950" indent="-285750" eaLnBrk="0" hangingPunct="0">
                <a:defRPr sz="2200" b="1" i="1">
                  <a:solidFill>
                    <a:schemeClr val="tx1"/>
                  </a:solidFill>
                  <a:latin typeface="Times New Roman" panose="02020603050405020304" pitchFamily="18" charset="0"/>
                </a:defRPr>
              </a:lvl2pPr>
              <a:lvl3pPr marL="1143000" indent="-228600" eaLnBrk="0" hangingPunct="0">
                <a:defRPr sz="2200" b="1" i="1">
                  <a:solidFill>
                    <a:schemeClr val="tx1"/>
                  </a:solidFill>
                  <a:latin typeface="Times New Roman" panose="02020603050405020304" pitchFamily="18" charset="0"/>
                </a:defRPr>
              </a:lvl3pPr>
              <a:lvl4pPr marL="1600200" indent="-228600" eaLnBrk="0" hangingPunct="0">
                <a:defRPr sz="2200" b="1" i="1">
                  <a:solidFill>
                    <a:schemeClr val="tx1"/>
                  </a:solidFill>
                  <a:latin typeface="Times New Roman" panose="02020603050405020304" pitchFamily="18" charset="0"/>
                </a:defRPr>
              </a:lvl4pPr>
              <a:lvl5pPr marL="2057400" indent="-228600" eaLnBrk="0" hangingPunct="0">
                <a:defRPr sz="2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2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An Nam</a:t>
              </a:r>
            </a:p>
            <a:p>
              <a:pPr algn="ctr" eaLnBrk="1" hangingPunct="1">
                <a:buFont typeface="Arial" panose="020B0604020202020204" pitchFamily="34" charset="0"/>
                <a:buNone/>
                <a:defRPr/>
              </a:pPr>
              <a:r>
                <a:rPr lang="en-US" sz="2400" b="0">
                  <a:solidFill>
                    <a:srgbClr val="FF0066"/>
                  </a:solidFill>
                  <a:effectLst>
                    <a:outerShdw blurRad="38100" dist="38100" dir="2700000" algn="tl">
                      <a:srgbClr val="C0C0C0"/>
                    </a:outerShdw>
                  </a:effectLst>
                  <a:latin typeface=".VnBahamasB" pitchFamily="2" charset="0"/>
                </a:rPr>
                <a:t> CSĐ</a:t>
              </a:r>
            </a:p>
          </p:txBody>
        </p:sp>
      </p:grpSp>
      <p:grpSp>
        <p:nvGrpSpPr>
          <p:cNvPr id="69639" name="Rectangle 36"/>
          <p:cNvGrpSpPr>
            <a:grpSpLocks/>
          </p:cNvGrpSpPr>
          <p:nvPr/>
        </p:nvGrpSpPr>
        <p:grpSpPr bwMode="auto">
          <a:xfrm>
            <a:off x="8882064" y="3468688"/>
            <a:ext cx="1597025" cy="1236662"/>
            <a:chOff x="0" y="0"/>
            <a:chExt cx="1006" cy="779"/>
          </a:xfrm>
        </p:grpSpPr>
        <p:pic>
          <p:nvPicPr>
            <p:cNvPr id="69641" name="Rectangle 36"/>
            <p:cNvPicPr>
              <a:picLocks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0" y="0"/>
              <a:ext cx="1006" cy="7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9642" name="Text Box 13"/>
            <p:cNvSpPr txBox="1">
              <a:spLocks noChangeArrowheads="1"/>
            </p:cNvSpPr>
            <p:nvPr/>
          </p:nvSpPr>
          <p:spPr bwMode="auto">
            <a:xfrm>
              <a:off x="72" y="71"/>
              <a:ext cx="861" cy="63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Đông </a:t>
              </a:r>
            </a:p>
            <a:p>
              <a:pPr algn="ctr" eaLnBrk="1" hangingPunct="1">
                <a:spcBef>
                  <a:spcPct val="0"/>
                </a:spcBef>
                <a:buClrTx/>
                <a:buSzTx/>
                <a:buFont typeface="Arial" panose="020B0604020202020204" pitchFamily="34" charset="0"/>
                <a:buNone/>
              </a:pPr>
              <a:r>
                <a:rPr lang="vi-VN" altLang="en-US" sz="2000">
                  <a:solidFill>
                    <a:srgbClr val="FF0066"/>
                  </a:solidFill>
                  <a:latin typeface="Times New Roman" panose="02020603050405020304" pitchFamily="18" charset="0"/>
                </a:rPr>
                <a:t>Dương </a:t>
              </a:r>
            </a:p>
            <a:p>
              <a:pPr algn="ctr" eaLnBrk="1" hangingPunct="1">
                <a:spcBef>
                  <a:spcPct val="0"/>
                </a:spcBef>
                <a:buClrTx/>
                <a:buSzTx/>
                <a:buFont typeface="Arial" panose="020B0604020202020204" pitchFamily="34" charset="0"/>
                <a:buNone/>
              </a:pPr>
              <a:r>
                <a:rPr lang="en-US" altLang="en-US" sz="2000">
                  <a:solidFill>
                    <a:srgbClr val="FF0066"/>
                  </a:solidFill>
                  <a:latin typeface="Times New Roman" panose="02020603050405020304" pitchFamily="18" charset="0"/>
                </a:rPr>
                <a:t>CSLĐ</a:t>
              </a:r>
            </a:p>
          </p:txBody>
        </p:sp>
      </p:grpSp>
      <p:sp>
        <p:nvSpPr>
          <p:cNvPr id="69640" name="Rectangle 37"/>
          <p:cNvSpPr>
            <a:spLocks noChangeArrowheads="1"/>
          </p:cNvSpPr>
          <p:nvPr/>
        </p:nvSpPr>
        <p:spPr bwMode="auto">
          <a:xfrm>
            <a:off x="2514600" y="6096001"/>
            <a:ext cx="777240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ts val="1000"/>
              </a:spcBef>
              <a:buClr>
                <a:schemeClr val="accent1"/>
              </a:buClr>
              <a:buSzPct val="80000"/>
              <a:buFont typeface="Wingdings 3" panose="05040102010807070707" pitchFamily="18" charset="2"/>
              <a:buChar char=""/>
              <a:defRPr>
                <a:solidFill>
                  <a:srgbClr val="404040"/>
                </a:solidFill>
                <a:latin typeface="Trebuchet MS" panose="020B0603020202020204" pitchFamily="34" charset="0"/>
              </a:defRPr>
            </a:lvl1pPr>
            <a:lvl2pPr marL="742950" indent="-285750">
              <a:spcBef>
                <a:spcPts val="1000"/>
              </a:spcBef>
              <a:buClr>
                <a:schemeClr val="accent1"/>
              </a:buClr>
              <a:buSzPct val="80000"/>
              <a:buFont typeface="Wingdings 3" panose="05040102010807070707" pitchFamily="18" charset="2"/>
              <a:buChar char=""/>
              <a:defRPr sz="1600">
                <a:solidFill>
                  <a:srgbClr val="404040"/>
                </a:solidFill>
                <a:latin typeface="Trebuchet MS" panose="020B0603020202020204" pitchFamily="34" charset="0"/>
              </a:defRPr>
            </a:lvl2pPr>
            <a:lvl3pPr marL="1143000" indent="-228600">
              <a:spcBef>
                <a:spcPts val="1000"/>
              </a:spcBef>
              <a:buClr>
                <a:schemeClr val="accent1"/>
              </a:buClr>
              <a:buSzPct val="80000"/>
              <a:buFont typeface="Wingdings 3" panose="05040102010807070707" pitchFamily="18" charset="2"/>
              <a:buChar char=""/>
              <a:defRPr sz="1400">
                <a:solidFill>
                  <a:srgbClr val="404040"/>
                </a:solidFill>
                <a:latin typeface="Trebuchet MS" panose="020B0603020202020204" pitchFamily="34" charset="0"/>
              </a:defRPr>
            </a:lvl3pPr>
            <a:lvl4pPr marL="16002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4pPr>
            <a:lvl5pPr marL="2057400" indent="-228600">
              <a:spcBef>
                <a:spcPts val="1000"/>
              </a:spcBef>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5pPr>
            <a:lvl6pPr marL="25146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6pPr>
            <a:lvl7pPr marL="29718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7pPr>
            <a:lvl8pPr marL="34290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8pPr>
            <a:lvl9pPr marL="3886200" indent="-228600" eaLnBrk="0" fontAlgn="base" hangingPunct="0">
              <a:spcBef>
                <a:spcPts val="1000"/>
              </a:spcBef>
              <a:spcAft>
                <a:spcPct val="0"/>
              </a:spcAft>
              <a:buClr>
                <a:schemeClr val="accent1"/>
              </a:buClr>
              <a:buSzPct val="80000"/>
              <a:buFont typeface="Wingdings 3" panose="05040102010807070707" pitchFamily="18" charset="2"/>
              <a:buChar char=""/>
              <a:defRPr sz="1200">
                <a:solidFill>
                  <a:srgbClr val="404040"/>
                </a:solidFill>
                <a:latin typeface="Trebuchet MS" panose="020B0603020202020204" pitchFamily="34" charset="0"/>
              </a:defRPr>
            </a:lvl9pPr>
          </a:lstStyle>
          <a:p>
            <a:pPr algn="ctr" eaLnBrk="1" hangingPunct="1">
              <a:spcBef>
                <a:spcPct val="0"/>
              </a:spcBef>
              <a:buClrTx/>
              <a:buSzTx/>
              <a:buFont typeface="Arial" panose="020B0604020202020204" pitchFamily="34" charset="0"/>
              <a:buNone/>
            </a:pPr>
            <a:r>
              <a:rPr lang="vi-VN" altLang="en-US" sz="2200">
                <a:solidFill>
                  <a:srgbClr val="FF0066"/>
                </a:solidFill>
                <a:latin typeface="Times New Roman" panose="02020603050405020304" pitchFamily="18" charset="0"/>
              </a:rPr>
              <a:t>Mức độ ảnh hưởng của các tổ chức cộng sản ở Việt Nam 1929</a:t>
            </a:r>
          </a:p>
        </p:txBody>
      </p:sp>
    </p:spTree>
    <p:extLst>
      <p:ext uri="{BB962C8B-B14F-4D97-AF65-F5344CB8AC3E}">
        <p14:creationId xmlns:p14="http://schemas.microsoft.com/office/powerpoint/2010/main" val="2459773698"/>
      </p:ext>
    </p:extLst>
  </p:cSld>
  <p:clrMapOvr>
    <a:masterClrMapping/>
  </p:clrMapOvr>
  <p:transition>
    <p:pull dir="r"/>
  </p:transition>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0" y="0"/>
            <a:ext cx="12192000" cy="6858000"/>
          </a:xfrm>
          <a:prstGeom prst="rect">
            <a:avLst/>
          </a:prstGeom>
        </p:spPr>
      </p:pic>
      <p:graphicFrame>
        <p:nvGraphicFramePr>
          <p:cNvPr id="2" name="Diagram 1"/>
          <p:cNvGraphicFramePr/>
          <p:nvPr/>
        </p:nvGraphicFramePr>
        <p:xfrm>
          <a:off x="770359" y="846987"/>
          <a:ext cx="10723302" cy="541866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554521580"/>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1250">
        <p15:prstTrans prst="peelOff"/>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1" fill="hold" grpId="0" nodeType="clickEffect">
                                  <p:stCondLst>
                                    <p:cond delay="0"/>
                                  </p:stCondLst>
                                  <p:childTnLst>
                                    <p:set>
                                      <p:cBhvr>
                                        <p:cTn id="6" dur="1" fill="hold">
                                          <p:stCondLst>
                                            <p:cond delay="0"/>
                                          </p:stCondLst>
                                        </p:cTn>
                                        <p:tgtEl>
                                          <p:spTgt spid="2">
                                            <p:graphicEl>
                                              <a:dgm id="{9F70CE7A-48E3-41F9-B580-76C10218388A}"/>
                                            </p:graphicEl>
                                          </p:spTgt>
                                        </p:tgtEl>
                                        <p:attrNameLst>
                                          <p:attrName>style.visibility</p:attrName>
                                        </p:attrNameLst>
                                      </p:cBhvr>
                                      <p:to>
                                        <p:strVal val="visible"/>
                                      </p:to>
                                    </p:set>
                                    <p:anim calcmode="lin" valueType="num">
                                      <p:cBhvr additive="base">
                                        <p:cTn id="7" dur="500" fill="hold"/>
                                        <p:tgtEl>
                                          <p:spTgt spid="2">
                                            <p:graphicEl>
                                              <a:dgm id="{9F70CE7A-48E3-41F9-B580-76C10218388A}"/>
                                            </p:graphicEl>
                                          </p:spTgt>
                                        </p:tgtEl>
                                        <p:attrNameLst>
                                          <p:attrName>ppt_x</p:attrName>
                                        </p:attrNameLst>
                                      </p:cBhvr>
                                      <p:tavLst>
                                        <p:tav tm="0">
                                          <p:val>
                                            <p:strVal val="#ppt_x"/>
                                          </p:val>
                                        </p:tav>
                                        <p:tav tm="100000">
                                          <p:val>
                                            <p:strVal val="#ppt_x"/>
                                          </p:val>
                                        </p:tav>
                                      </p:tavLst>
                                    </p:anim>
                                    <p:anim calcmode="lin" valueType="num">
                                      <p:cBhvr additive="base">
                                        <p:cTn id="8" dur="500" fill="hold"/>
                                        <p:tgtEl>
                                          <p:spTgt spid="2">
                                            <p:graphicEl>
                                              <a:dgm id="{9F70CE7A-48E3-41F9-B580-76C10218388A}"/>
                                            </p:graphicEl>
                                          </p:spTgt>
                                        </p:tgtEl>
                                        <p:attrNameLst>
                                          <p:attrName>ppt_y</p:attrName>
                                        </p:attrNameLst>
                                      </p:cBhvr>
                                      <p:tavLst>
                                        <p:tav tm="0">
                                          <p:val>
                                            <p:strVal val="0-#ppt_h/2"/>
                                          </p:val>
                                        </p:tav>
                                        <p:tav tm="100000">
                                          <p:val>
                                            <p:strVal val="#ppt_y"/>
                                          </p:val>
                                        </p:tav>
                                      </p:tavLst>
                                    </p:anim>
                                  </p:childTnLst>
                                </p:cTn>
                              </p:par>
                              <p:par>
                                <p:cTn id="9" presetID="2" presetClass="entr" presetSubtype="1" fill="hold" grpId="0" nodeType="withEffect">
                                  <p:stCondLst>
                                    <p:cond delay="0"/>
                                  </p:stCondLst>
                                  <p:childTnLst>
                                    <p:set>
                                      <p:cBhvr>
                                        <p:cTn id="10" dur="1" fill="hold">
                                          <p:stCondLst>
                                            <p:cond delay="0"/>
                                          </p:stCondLst>
                                        </p:cTn>
                                        <p:tgtEl>
                                          <p:spTgt spid="2">
                                            <p:graphicEl>
                                              <a:dgm id="{20A61D64-C73F-4EA6-97C4-C26515CEA90C}"/>
                                            </p:graphicEl>
                                          </p:spTgt>
                                        </p:tgtEl>
                                        <p:attrNameLst>
                                          <p:attrName>style.visibility</p:attrName>
                                        </p:attrNameLst>
                                      </p:cBhvr>
                                      <p:to>
                                        <p:strVal val="visible"/>
                                      </p:to>
                                    </p:set>
                                    <p:anim calcmode="lin" valueType="num">
                                      <p:cBhvr additive="base">
                                        <p:cTn id="11" dur="500" fill="hold"/>
                                        <p:tgtEl>
                                          <p:spTgt spid="2">
                                            <p:graphicEl>
                                              <a:dgm id="{20A61D64-C73F-4EA6-97C4-C26515CEA90C}"/>
                                            </p:graphicEl>
                                          </p:spTgt>
                                        </p:tgtEl>
                                        <p:attrNameLst>
                                          <p:attrName>ppt_x</p:attrName>
                                        </p:attrNameLst>
                                      </p:cBhvr>
                                      <p:tavLst>
                                        <p:tav tm="0">
                                          <p:val>
                                            <p:strVal val="#ppt_x"/>
                                          </p:val>
                                        </p:tav>
                                        <p:tav tm="100000">
                                          <p:val>
                                            <p:strVal val="#ppt_x"/>
                                          </p:val>
                                        </p:tav>
                                      </p:tavLst>
                                    </p:anim>
                                    <p:anim calcmode="lin" valueType="num">
                                      <p:cBhvr additive="base">
                                        <p:cTn id="12" dur="500" fill="hold"/>
                                        <p:tgtEl>
                                          <p:spTgt spid="2">
                                            <p:graphicEl>
                                              <a:dgm id="{20A61D64-C73F-4EA6-97C4-C26515CEA90C}"/>
                                            </p:graphicEl>
                                          </p:spTgt>
                                        </p:tgtEl>
                                        <p:attrNameLst>
                                          <p:attrName>ppt_y</p:attrName>
                                        </p:attrNameLst>
                                      </p:cBhvr>
                                      <p:tavLst>
                                        <p:tav tm="0">
                                          <p:val>
                                            <p:strVal val="0-#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1" fill="hold" grpId="0" nodeType="clickEffect">
                                  <p:stCondLst>
                                    <p:cond delay="0"/>
                                  </p:stCondLst>
                                  <p:childTnLst>
                                    <p:set>
                                      <p:cBhvr>
                                        <p:cTn id="16" dur="1" fill="hold">
                                          <p:stCondLst>
                                            <p:cond delay="0"/>
                                          </p:stCondLst>
                                        </p:cTn>
                                        <p:tgtEl>
                                          <p:spTgt spid="2">
                                            <p:graphicEl>
                                              <a:dgm id="{2AE624AE-D90B-4F21-A95B-666A4829387F}"/>
                                            </p:graphicEl>
                                          </p:spTgt>
                                        </p:tgtEl>
                                        <p:attrNameLst>
                                          <p:attrName>style.visibility</p:attrName>
                                        </p:attrNameLst>
                                      </p:cBhvr>
                                      <p:to>
                                        <p:strVal val="visible"/>
                                      </p:to>
                                    </p:set>
                                    <p:anim calcmode="lin" valueType="num">
                                      <p:cBhvr additive="base">
                                        <p:cTn id="17" dur="500" fill="hold"/>
                                        <p:tgtEl>
                                          <p:spTgt spid="2">
                                            <p:graphicEl>
                                              <a:dgm id="{2AE624AE-D90B-4F21-A95B-666A4829387F}"/>
                                            </p:graphicEl>
                                          </p:spTgt>
                                        </p:tgtEl>
                                        <p:attrNameLst>
                                          <p:attrName>ppt_x</p:attrName>
                                        </p:attrNameLst>
                                      </p:cBhvr>
                                      <p:tavLst>
                                        <p:tav tm="0">
                                          <p:val>
                                            <p:strVal val="#ppt_x"/>
                                          </p:val>
                                        </p:tav>
                                        <p:tav tm="100000">
                                          <p:val>
                                            <p:strVal val="#ppt_x"/>
                                          </p:val>
                                        </p:tav>
                                      </p:tavLst>
                                    </p:anim>
                                    <p:anim calcmode="lin" valueType="num">
                                      <p:cBhvr additive="base">
                                        <p:cTn id="18" dur="500" fill="hold"/>
                                        <p:tgtEl>
                                          <p:spTgt spid="2">
                                            <p:graphicEl>
                                              <a:dgm id="{2AE624AE-D90B-4F21-A95B-666A4829387F}"/>
                                            </p:graphicEl>
                                          </p:spTgt>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Diagram 1"/>
          <p:cNvGraphicFramePr/>
          <p:nvPr/>
        </p:nvGraphicFramePr>
        <p:xfrm>
          <a:off x="353670" y="625032"/>
          <a:ext cx="11371483" cy="676540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210514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8" fill="hold" grpId="0" nodeType="clickEffect">
                                  <p:stCondLst>
                                    <p:cond delay="0"/>
                                  </p:stCondLst>
                                  <p:childTnLst>
                                    <p:set>
                                      <p:cBhvr>
                                        <p:cTn id="6" dur="1" fill="hold">
                                          <p:stCondLst>
                                            <p:cond delay="0"/>
                                          </p:stCondLst>
                                        </p:cTn>
                                        <p:tgtEl>
                                          <p:spTgt spid="2">
                                            <p:graphicEl>
                                              <a:dgm id="{DECD3A83-664F-4A0D-8831-D4A8109893D2}"/>
                                            </p:graphicEl>
                                          </p:spTgt>
                                        </p:tgtEl>
                                        <p:attrNameLst>
                                          <p:attrName>style.visibility</p:attrName>
                                        </p:attrNameLst>
                                      </p:cBhvr>
                                      <p:to>
                                        <p:strVal val="visible"/>
                                      </p:to>
                                    </p:set>
                                    <p:anim calcmode="lin" valueType="num">
                                      <p:cBhvr additive="base">
                                        <p:cTn id="7" dur="500" fill="hold"/>
                                        <p:tgtEl>
                                          <p:spTgt spid="2">
                                            <p:graphicEl>
                                              <a:dgm id="{DECD3A83-664F-4A0D-8831-D4A8109893D2}"/>
                                            </p:graphicEl>
                                          </p:spTgt>
                                        </p:tgtEl>
                                        <p:attrNameLst>
                                          <p:attrName>ppt_x</p:attrName>
                                        </p:attrNameLst>
                                      </p:cBhvr>
                                      <p:tavLst>
                                        <p:tav tm="0">
                                          <p:val>
                                            <p:strVal val="0-#ppt_w/2"/>
                                          </p:val>
                                        </p:tav>
                                        <p:tav tm="100000">
                                          <p:val>
                                            <p:strVal val="#ppt_x"/>
                                          </p:val>
                                        </p:tav>
                                      </p:tavLst>
                                    </p:anim>
                                    <p:anim calcmode="lin" valueType="num">
                                      <p:cBhvr additive="base">
                                        <p:cTn id="8" dur="500" fill="hold"/>
                                        <p:tgtEl>
                                          <p:spTgt spid="2">
                                            <p:graphicEl>
                                              <a:dgm id="{DECD3A83-664F-4A0D-8831-D4A8109893D2}"/>
                                            </p:graphicEl>
                                          </p:spTgt>
                                        </p:tgtEl>
                                        <p:attrNameLst>
                                          <p:attrName>ppt_y</p:attrName>
                                        </p:attrNameLst>
                                      </p:cBhvr>
                                      <p:tavLst>
                                        <p:tav tm="0">
                                          <p:val>
                                            <p:strVal val="#ppt_y"/>
                                          </p:val>
                                        </p:tav>
                                        <p:tav tm="100000">
                                          <p:val>
                                            <p:strVal val="#ppt_y"/>
                                          </p:val>
                                        </p:tav>
                                      </p:tavLst>
                                    </p:anim>
                                  </p:childTnLst>
                                </p:cTn>
                              </p:par>
                              <p:par>
                                <p:cTn id="9" presetID="2" presetClass="entr" presetSubtype="8" fill="hold" grpId="0" nodeType="withEffect">
                                  <p:stCondLst>
                                    <p:cond delay="0"/>
                                  </p:stCondLst>
                                  <p:childTnLst>
                                    <p:set>
                                      <p:cBhvr>
                                        <p:cTn id="10" dur="1" fill="hold">
                                          <p:stCondLst>
                                            <p:cond delay="0"/>
                                          </p:stCondLst>
                                        </p:cTn>
                                        <p:tgtEl>
                                          <p:spTgt spid="2">
                                            <p:graphicEl>
                                              <a:dgm id="{5848705D-E6CE-4581-8065-561CEDCF195A}"/>
                                            </p:graphicEl>
                                          </p:spTgt>
                                        </p:tgtEl>
                                        <p:attrNameLst>
                                          <p:attrName>style.visibility</p:attrName>
                                        </p:attrNameLst>
                                      </p:cBhvr>
                                      <p:to>
                                        <p:strVal val="visible"/>
                                      </p:to>
                                    </p:set>
                                    <p:anim calcmode="lin" valueType="num">
                                      <p:cBhvr additive="base">
                                        <p:cTn id="11" dur="500" fill="hold"/>
                                        <p:tgtEl>
                                          <p:spTgt spid="2">
                                            <p:graphicEl>
                                              <a:dgm id="{5848705D-E6CE-4581-8065-561CEDCF195A}"/>
                                            </p:graphicEl>
                                          </p:spTgt>
                                        </p:tgtEl>
                                        <p:attrNameLst>
                                          <p:attrName>ppt_x</p:attrName>
                                        </p:attrNameLst>
                                      </p:cBhvr>
                                      <p:tavLst>
                                        <p:tav tm="0">
                                          <p:val>
                                            <p:strVal val="0-#ppt_w/2"/>
                                          </p:val>
                                        </p:tav>
                                        <p:tav tm="100000">
                                          <p:val>
                                            <p:strVal val="#ppt_x"/>
                                          </p:val>
                                        </p:tav>
                                      </p:tavLst>
                                    </p:anim>
                                    <p:anim calcmode="lin" valueType="num">
                                      <p:cBhvr additive="base">
                                        <p:cTn id="12" dur="500" fill="hold"/>
                                        <p:tgtEl>
                                          <p:spTgt spid="2">
                                            <p:graphicEl>
                                              <a:dgm id="{5848705D-E6CE-4581-8065-561CEDCF195A}"/>
                                            </p:graphicEl>
                                          </p:spTgt>
                                        </p:tgtEl>
                                        <p:attrNameLst>
                                          <p:attrName>ppt_y</p:attrName>
                                        </p:attrNameLst>
                                      </p:cBhvr>
                                      <p:tavLst>
                                        <p:tav tm="0">
                                          <p:val>
                                            <p:strVal val="#ppt_y"/>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8" fill="hold" grpId="0" nodeType="clickEffect">
                                  <p:stCondLst>
                                    <p:cond delay="0"/>
                                  </p:stCondLst>
                                  <p:childTnLst>
                                    <p:set>
                                      <p:cBhvr>
                                        <p:cTn id="16" dur="1" fill="hold">
                                          <p:stCondLst>
                                            <p:cond delay="0"/>
                                          </p:stCondLst>
                                        </p:cTn>
                                        <p:tgtEl>
                                          <p:spTgt spid="2">
                                            <p:graphicEl>
                                              <a:dgm id="{3B0317E7-2E41-4C6A-B80D-6A892C0F3441}"/>
                                            </p:graphicEl>
                                          </p:spTgt>
                                        </p:tgtEl>
                                        <p:attrNameLst>
                                          <p:attrName>style.visibility</p:attrName>
                                        </p:attrNameLst>
                                      </p:cBhvr>
                                      <p:to>
                                        <p:strVal val="visible"/>
                                      </p:to>
                                    </p:set>
                                    <p:anim calcmode="lin" valueType="num">
                                      <p:cBhvr additive="base">
                                        <p:cTn id="17" dur="500" fill="hold"/>
                                        <p:tgtEl>
                                          <p:spTgt spid="2">
                                            <p:graphicEl>
                                              <a:dgm id="{3B0317E7-2E41-4C6A-B80D-6A892C0F3441}"/>
                                            </p:graphicEl>
                                          </p:spTgt>
                                        </p:tgtEl>
                                        <p:attrNameLst>
                                          <p:attrName>ppt_x</p:attrName>
                                        </p:attrNameLst>
                                      </p:cBhvr>
                                      <p:tavLst>
                                        <p:tav tm="0">
                                          <p:val>
                                            <p:strVal val="0-#ppt_w/2"/>
                                          </p:val>
                                        </p:tav>
                                        <p:tav tm="100000">
                                          <p:val>
                                            <p:strVal val="#ppt_x"/>
                                          </p:val>
                                        </p:tav>
                                      </p:tavLst>
                                    </p:anim>
                                    <p:anim calcmode="lin" valueType="num">
                                      <p:cBhvr additive="base">
                                        <p:cTn id="18" dur="500" fill="hold"/>
                                        <p:tgtEl>
                                          <p:spTgt spid="2">
                                            <p:graphicEl>
                                              <a:dgm id="{3B0317E7-2E41-4C6A-B80D-6A892C0F3441}"/>
                                            </p:graphicEl>
                                          </p:spTgt>
                                        </p:tgtEl>
                                        <p:attrNameLst>
                                          <p:attrName>ppt_y</p:attrName>
                                        </p:attrNameLst>
                                      </p:cBhvr>
                                      <p:tavLst>
                                        <p:tav tm="0">
                                          <p:val>
                                            <p:strVal val="#ppt_y"/>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8" fill="hold" grpId="0" nodeType="clickEffect">
                                  <p:stCondLst>
                                    <p:cond delay="0"/>
                                  </p:stCondLst>
                                  <p:childTnLst>
                                    <p:set>
                                      <p:cBhvr>
                                        <p:cTn id="22" dur="1" fill="hold">
                                          <p:stCondLst>
                                            <p:cond delay="0"/>
                                          </p:stCondLst>
                                        </p:cTn>
                                        <p:tgtEl>
                                          <p:spTgt spid="2">
                                            <p:graphicEl>
                                              <a:dgm id="{0823A54F-F1B8-4DC1-A9AE-D0B76BFCA8F9}"/>
                                            </p:graphicEl>
                                          </p:spTgt>
                                        </p:tgtEl>
                                        <p:attrNameLst>
                                          <p:attrName>style.visibility</p:attrName>
                                        </p:attrNameLst>
                                      </p:cBhvr>
                                      <p:to>
                                        <p:strVal val="visible"/>
                                      </p:to>
                                    </p:set>
                                    <p:anim calcmode="lin" valueType="num">
                                      <p:cBhvr additive="base">
                                        <p:cTn id="23" dur="500" fill="hold"/>
                                        <p:tgtEl>
                                          <p:spTgt spid="2">
                                            <p:graphicEl>
                                              <a:dgm id="{0823A54F-F1B8-4DC1-A9AE-D0B76BFCA8F9}"/>
                                            </p:graphicEl>
                                          </p:spTgt>
                                        </p:tgtEl>
                                        <p:attrNameLst>
                                          <p:attrName>ppt_x</p:attrName>
                                        </p:attrNameLst>
                                      </p:cBhvr>
                                      <p:tavLst>
                                        <p:tav tm="0">
                                          <p:val>
                                            <p:strVal val="0-#ppt_w/2"/>
                                          </p:val>
                                        </p:tav>
                                        <p:tav tm="100000">
                                          <p:val>
                                            <p:strVal val="#ppt_x"/>
                                          </p:val>
                                        </p:tav>
                                      </p:tavLst>
                                    </p:anim>
                                    <p:anim calcmode="lin" valueType="num">
                                      <p:cBhvr additive="base">
                                        <p:cTn id="24" dur="500" fill="hold"/>
                                        <p:tgtEl>
                                          <p:spTgt spid="2">
                                            <p:graphicEl>
                                              <a:dgm id="{0823A54F-F1B8-4DC1-A9AE-D0B76BFCA8F9}"/>
                                            </p:graphicEl>
                                          </p:spTgt>
                                        </p:tgtEl>
                                        <p:attrNameLst>
                                          <p:attrName>ppt_y</p:attrName>
                                        </p:attrNameLst>
                                      </p:cBhvr>
                                      <p:tavLst>
                                        <p:tav tm="0">
                                          <p:val>
                                            <p:strVal val="#ppt_y"/>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8" fill="hold" grpId="0" nodeType="clickEffect">
                                  <p:stCondLst>
                                    <p:cond delay="0"/>
                                  </p:stCondLst>
                                  <p:childTnLst>
                                    <p:set>
                                      <p:cBhvr>
                                        <p:cTn id="28" dur="1" fill="hold">
                                          <p:stCondLst>
                                            <p:cond delay="0"/>
                                          </p:stCondLst>
                                        </p:cTn>
                                        <p:tgtEl>
                                          <p:spTgt spid="2">
                                            <p:graphicEl>
                                              <a:dgm id="{D9B34721-D5B8-47C2-9536-2225E63A4A36}"/>
                                            </p:graphicEl>
                                          </p:spTgt>
                                        </p:tgtEl>
                                        <p:attrNameLst>
                                          <p:attrName>style.visibility</p:attrName>
                                        </p:attrNameLst>
                                      </p:cBhvr>
                                      <p:to>
                                        <p:strVal val="visible"/>
                                      </p:to>
                                    </p:set>
                                    <p:anim calcmode="lin" valueType="num">
                                      <p:cBhvr additive="base">
                                        <p:cTn id="29" dur="500" fill="hold"/>
                                        <p:tgtEl>
                                          <p:spTgt spid="2">
                                            <p:graphicEl>
                                              <a:dgm id="{D9B34721-D5B8-47C2-9536-2225E63A4A36}"/>
                                            </p:graphicEl>
                                          </p:spTgt>
                                        </p:tgtEl>
                                        <p:attrNameLst>
                                          <p:attrName>ppt_x</p:attrName>
                                        </p:attrNameLst>
                                      </p:cBhvr>
                                      <p:tavLst>
                                        <p:tav tm="0">
                                          <p:val>
                                            <p:strVal val="0-#ppt_w/2"/>
                                          </p:val>
                                        </p:tav>
                                        <p:tav tm="100000">
                                          <p:val>
                                            <p:strVal val="#ppt_x"/>
                                          </p:val>
                                        </p:tav>
                                      </p:tavLst>
                                    </p:anim>
                                    <p:anim calcmode="lin" valueType="num">
                                      <p:cBhvr additive="base">
                                        <p:cTn id="30" dur="500" fill="hold"/>
                                        <p:tgtEl>
                                          <p:spTgt spid="2">
                                            <p:graphicEl>
                                              <a:dgm id="{D9B34721-D5B8-47C2-9536-2225E63A4A36}"/>
                                            </p:graphicEl>
                                          </p:spTgt>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2">
                                            <p:graphicEl>
                                              <a:dgm id="{8494E031-07AD-4E4D-9131-A1F1B48A9DBF}"/>
                                            </p:graphicEl>
                                          </p:spTgt>
                                        </p:tgtEl>
                                        <p:attrNameLst>
                                          <p:attrName>style.visibility</p:attrName>
                                        </p:attrNameLst>
                                      </p:cBhvr>
                                      <p:to>
                                        <p:strVal val="visible"/>
                                      </p:to>
                                    </p:set>
                                    <p:anim calcmode="lin" valueType="num">
                                      <p:cBhvr additive="base">
                                        <p:cTn id="33" dur="500" fill="hold"/>
                                        <p:tgtEl>
                                          <p:spTgt spid="2">
                                            <p:graphicEl>
                                              <a:dgm id="{8494E031-07AD-4E4D-9131-A1F1B48A9DBF}"/>
                                            </p:graphicEl>
                                          </p:spTgt>
                                        </p:tgtEl>
                                        <p:attrNameLst>
                                          <p:attrName>ppt_x</p:attrName>
                                        </p:attrNameLst>
                                      </p:cBhvr>
                                      <p:tavLst>
                                        <p:tav tm="0">
                                          <p:val>
                                            <p:strVal val="0-#ppt_w/2"/>
                                          </p:val>
                                        </p:tav>
                                        <p:tav tm="100000">
                                          <p:val>
                                            <p:strVal val="#ppt_x"/>
                                          </p:val>
                                        </p:tav>
                                      </p:tavLst>
                                    </p:anim>
                                    <p:anim calcmode="lin" valueType="num">
                                      <p:cBhvr additive="base">
                                        <p:cTn id="34" dur="500" fill="hold"/>
                                        <p:tgtEl>
                                          <p:spTgt spid="2">
                                            <p:graphicEl>
                                              <a:dgm id="{8494E031-07AD-4E4D-9131-A1F1B48A9DBF}"/>
                                            </p:graphicEl>
                                          </p:spTgt>
                                        </p:tgtEl>
                                        <p:attrNameLst>
                                          <p:attrName>ppt_y</p:attrName>
                                        </p:attrNameLst>
                                      </p:cBhvr>
                                      <p:tavLst>
                                        <p:tav tm="0">
                                          <p:val>
                                            <p:strVal val="#ppt_y"/>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8" fill="hold" grpId="0" nodeType="clickEffect">
                                  <p:stCondLst>
                                    <p:cond delay="0"/>
                                  </p:stCondLst>
                                  <p:childTnLst>
                                    <p:set>
                                      <p:cBhvr>
                                        <p:cTn id="38" dur="1" fill="hold">
                                          <p:stCondLst>
                                            <p:cond delay="0"/>
                                          </p:stCondLst>
                                        </p:cTn>
                                        <p:tgtEl>
                                          <p:spTgt spid="2">
                                            <p:graphicEl>
                                              <a:dgm id="{8432B929-810B-4F1F-BE75-47CA1B6E9522}"/>
                                            </p:graphicEl>
                                          </p:spTgt>
                                        </p:tgtEl>
                                        <p:attrNameLst>
                                          <p:attrName>style.visibility</p:attrName>
                                        </p:attrNameLst>
                                      </p:cBhvr>
                                      <p:to>
                                        <p:strVal val="visible"/>
                                      </p:to>
                                    </p:set>
                                    <p:anim calcmode="lin" valueType="num">
                                      <p:cBhvr additive="base">
                                        <p:cTn id="39" dur="500" fill="hold"/>
                                        <p:tgtEl>
                                          <p:spTgt spid="2">
                                            <p:graphicEl>
                                              <a:dgm id="{8432B929-810B-4F1F-BE75-47CA1B6E9522}"/>
                                            </p:graphicEl>
                                          </p:spTgt>
                                        </p:tgtEl>
                                        <p:attrNameLst>
                                          <p:attrName>ppt_x</p:attrName>
                                        </p:attrNameLst>
                                      </p:cBhvr>
                                      <p:tavLst>
                                        <p:tav tm="0">
                                          <p:val>
                                            <p:strVal val="0-#ppt_w/2"/>
                                          </p:val>
                                        </p:tav>
                                        <p:tav tm="100000">
                                          <p:val>
                                            <p:strVal val="#ppt_x"/>
                                          </p:val>
                                        </p:tav>
                                      </p:tavLst>
                                    </p:anim>
                                    <p:anim calcmode="lin" valueType="num">
                                      <p:cBhvr additive="base">
                                        <p:cTn id="40" dur="500" fill="hold"/>
                                        <p:tgtEl>
                                          <p:spTgt spid="2">
                                            <p:graphicEl>
                                              <a:dgm id="{8432B929-810B-4F1F-BE75-47CA1B6E9522}"/>
                                            </p:graphicEl>
                                          </p:spTgt>
                                        </p:tgtEl>
                                        <p:attrNameLst>
                                          <p:attrName>ppt_y</p:attrName>
                                        </p:attrNameLst>
                                      </p:cBhvr>
                                      <p:tavLst>
                                        <p:tav tm="0">
                                          <p:val>
                                            <p:strVal val="#ppt_y"/>
                                          </p:val>
                                        </p:tav>
                                        <p:tav tm="100000">
                                          <p:val>
                                            <p:strVal val="#ppt_y"/>
                                          </p:val>
                                        </p:tav>
                                      </p:tavLst>
                                    </p:anim>
                                  </p:childTnLst>
                                </p:cTn>
                              </p:par>
                            </p:childTnLst>
                          </p:cTn>
                        </p:par>
                      </p:childTnLst>
                    </p:cTn>
                  </p:par>
                  <p:par>
                    <p:cTn id="41" fill="hold">
                      <p:stCondLst>
                        <p:cond delay="indefinite"/>
                      </p:stCondLst>
                      <p:childTnLst>
                        <p:par>
                          <p:cTn id="42" fill="hold">
                            <p:stCondLst>
                              <p:cond delay="0"/>
                            </p:stCondLst>
                            <p:childTnLst>
                              <p:par>
                                <p:cTn id="43" presetID="2" presetClass="entr" presetSubtype="8" fill="hold" grpId="0" nodeType="clickEffect">
                                  <p:stCondLst>
                                    <p:cond delay="0"/>
                                  </p:stCondLst>
                                  <p:childTnLst>
                                    <p:set>
                                      <p:cBhvr>
                                        <p:cTn id="44" dur="1" fill="hold">
                                          <p:stCondLst>
                                            <p:cond delay="0"/>
                                          </p:stCondLst>
                                        </p:cTn>
                                        <p:tgtEl>
                                          <p:spTgt spid="2">
                                            <p:graphicEl>
                                              <a:dgm id="{AE8D8D62-B15C-4F62-A709-83B7C6FB5710}"/>
                                            </p:graphicEl>
                                          </p:spTgt>
                                        </p:tgtEl>
                                        <p:attrNameLst>
                                          <p:attrName>style.visibility</p:attrName>
                                        </p:attrNameLst>
                                      </p:cBhvr>
                                      <p:to>
                                        <p:strVal val="visible"/>
                                      </p:to>
                                    </p:set>
                                    <p:anim calcmode="lin" valueType="num">
                                      <p:cBhvr additive="base">
                                        <p:cTn id="45" dur="500" fill="hold"/>
                                        <p:tgtEl>
                                          <p:spTgt spid="2">
                                            <p:graphicEl>
                                              <a:dgm id="{AE8D8D62-B15C-4F62-A709-83B7C6FB5710}"/>
                                            </p:graphicEl>
                                          </p:spTgt>
                                        </p:tgtEl>
                                        <p:attrNameLst>
                                          <p:attrName>ppt_x</p:attrName>
                                        </p:attrNameLst>
                                      </p:cBhvr>
                                      <p:tavLst>
                                        <p:tav tm="0">
                                          <p:val>
                                            <p:strVal val="0-#ppt_w/2"/>
                                          </p:val>
                                        </p:tav>
                                        <p:tav tm="100000">
                                          <p:val>
                                            <p:strVal val="#ppt_x"/>
                                          </p:val>
                                        </p:tav>
                                      </p:tavLst>
                                    </p:anim>
                                    <p:anim calcmode="lin" valueType="num">
                                      <p:cBhvr additive="base">
                                        <p:cTn id="46" dur="500" fill="hold"/>
                                        <p:tgtEl>
                                          <p:spTgt spid="2">
                                            <p:graphicEl>
                                              <a:dgm id="{AE8D8D62-B15C-4F62-A709-83B7C6FB5710}"/>
                                            </p:graphicEl>
                                          </p:spTgt>
                                        </p:tgtEl>
                                        <p:attrNameLst>
                                          <p:attrName>ppt_y</p:attrName>
                                        </p:attrNameLst>
                                      </p:cBhvr>
                                      <p:tavLst>
                                        <p:tav tm="0">
                                          <p:val>
                                            <p:strVal val="#ppt_y"/>
                                          </p:val>
                                        </p:tav>
                                        <p:tav tm="100000">
                                          <p:val>
                                            <p:strVal val="#ppt_y"/>
                                          </p:val>
                                        </p:tav>
                                      </p:tavLst>
                                    </p:anim>
                                  </p:childTnLst>
                                </p:cTn>
                              </p:par>
                            </p:childTnLst>
                          </p:cTn>
                        </p:par>
                      </p:childTnLst>
                    </p:cTn>
                  </p:par>
                  <p:par>
                    <p:cTn id="47" fill="hold">
                      <p:stCondLst>
                        <p:cond delay="indefinite"/>
                      </p:stCondLst>
                      <p:childTnLst>
                        <p:par>
                          <p:cTn id="48" fill="hold">
                            <p:stCondLst>
                              <p:cond delay="0"/>
                            </p:stCondLst>
                            <p:childTnLst>
                              <p:par>
                                <p:cTn id="49" presetID="2" presetClass="entr" presetSubtype="8" fill="hold" grpId="0" nodeType="clickEffect">
                                  <p:stCondLst>
                                    <p:cond delay="0"/>
                                  </p:stCondLst>
                                  <p:childTnLst>
                                    <p:set>
                                      <p:cBhvr>
                                        <p:cTn id="50" dur="1" fill="hold">
                                          <p:stCondLst>
                                            <p:cond delay="0"/>
                                          </p:stCondLst>
                                        </p:cTn>
                                        <p:tgtEl>
                                          <p:spTgt spid="2">
                                            <p:graphicEl>
                                              <a:dgm id="{B9D136C8-F291-40E6-946D-34DB75C81174}"/>
                                            </p:graphicEl>
                                          </p:spTgt>
                                        </p:tgtEl>
                                        <p:attrNameLst>
                                          <p:attrName>style.visibility</p:attrName>
                                        </p:attrNameLst>
                                      </p:cBhvr>
                                      <p:to>
                                        <p:strVal val="visible"/>
                                      </p:to>
                                    </p:set>
                                    <p:anim calcmode="lin" valueType="num">
                                      <p:cBhvr additive="base">
                                        <p:cTn id="51" dur="500" fill="hold"/>
                                        <p:tgtEl>
                                          <p:spTgt spid="2">
                                            <p:graphicEl>
                                              <a:dgm id="{B9D136C8-F291-40E6-946D-34DB75C81174}"/>
                                            </p:graphicEl>
                                          </p:spTgt>
                                        </p:tgtEl>
                                        <p:attrNameLst>
                                          <p:attrName>ppt_x</p:attrName>
                                        </p:attrNameLst>
                                      </p:cBhvr>
                                      <p:tavLst>
                                        <p:tav tm="0">
                                          <p:val>
                                            <p:strVal val="0-#ppt_w/2"/>
                                          </p:val>
                                        </p:tav>
                                        <p:tav tm="100000">
                                          <p:val>
                                            <p:strVal val="#ppt_x"/>
                                          </p:val>
                                        </p:tav>
                                      </p:tavLst>
                                    </p:anim>
                                    <p:anim calcmode="lin" valueType="num">
                                      <p:cBhvr additive="base">
                                        <p:cTn id="52" dur="500" fill="hold"/>
                                        <p:tgtEl>
                                          <p:spTgt spid="2">
                                            <p:graphicEl>
                                              <a:dgm id="{B9D136C8-F291-40E6-946D-34DB75C81174}"/>
                                            </p:graphicEl>
                                          </p:spTgt>
                                        </p:tgtEl>
                                        <p:attrNameLst>
                                          <p:attrName>ppt_y</p:attrName>
                                        </p:attrNameLst>
                                      </p:cBhvr>
                                      <p:tavLst>
                                        <p:tav tm="0">
                                          <p:val>
                                            <p:strVal val="#ppt_y"/>
                                          </p:val>
                                        </p:tav>
                                        <p:tav tm="100000">
                                          <p:val>
                                            <p:strVal val="#ppt_y"/>
                                          </p:val>
                                        </p:tav>
                                      </p:tavLst>
                                    </p:anim>
                                  </p:childTnLst>
                                </p:cTn>
                              </p:par>
                              <p:par>
                                <p:cTn id="53" presetID="2" presetClass="entr" presetSubtype="8" fill="hold" grpId="0" nodeType="withEffect">
                                  <p:stCondLst>
                                    <p:cond delay="0"/>
                                  </p:stCondLst>
                                  <p:childTnLst>
                                    <p:set>
                                      <p:cBhvr>
                                        <p:cTn id="54" dur="1" fill="hold">
                                          <p:stCondLst>
                                            <p:cond delay="0"/>
                                          </p:stCondLst>
                                        </p:cTn>
                                        <p:tgtEl>
                                          <p:spTgt spid="2">
                                            <p:graphicEl>
                                              <a:dgm id="{F14A4C38-C823-4D4D-BEB3-9A00B0513971}"/>
                                            </p:graphicEl>
                                          </p:spTgt>
                                        </p:tgtEl>
                                        <p:attrNameLst>
                                          <p:attrName>style.visibility</p:attrName>
                                        </p:attrNameLst>
                                      </p:cBhvr>
                                      <p:to>
                                        <p:strVal val="visible"/>
                                      </p:to>
                                    </p:set>
                                    <p:anim calcmode="lin" valueType="num">
                                      <p:cBhvr additive="base">
                                        <p:cTn id="55" dur="500" fill="hold"/>
                                        <p:tgtEl>
                                          <p:spTgt spid="2">
                                            <p:graphicEl>
                                              <a:dgm id="{F14A4C38-C823-4D4D-BEB3-9A00B0513971}"/>
                                            </p:graphicEl>
                                          </p:spTgt>
                                        </p:tgtEl>
                                        <p:attrNameLst>
                                          <p:attrName>ppt_x</p:attrName>
                                        </p:attrNameLst>
                                      </p:cBhvr>
                                      <p:tavLst>
                                        <p:tav tm="0">
                                          <p:val>
                                            <p:strVal val="0-#ppt_w/2"/>
                                          </p:val>
                                        </p:tav>
                                        <p:tav tm="100000">
                                          <p:val>
                                            <p:strVal val="#ppt_x"/>
                                          </p:val>
                                        </p:tav>
                                      </p:tavLst>
                                    </p:anim>
                                    <p:anim calcmode="lin" valueType="num">
                                      <p:cBhvr additive="base">
                                        <p:cTn id="56" dur="500" fill="hold"/>
                                        <p:tgtEl>
                                          <p:spTgt spid="2">
                                            <p:graphicEl>
                                              <a:dgm id="{F14A4C38-C823-4D4D-BEB3-9A00B0513971}"/>
                                            </p:graphicEl>
                                          </p:spTgt>
                                        </p:tgtEl>
                                        <p:attrNameLst>
                                          <p:attrName>ppt_y</p:attrName>
                                        </p:attrNameLst>
                                      </p:cBhvr>
                                      <p:tavLst>
                                        <p:tav tm="0">
                                          <p:val>
                                            <p:strVal val="#ppt_y"/>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8" fill="hold" grpId="0" nodeType="clickEffect">
                                  <p:stCondLst>
                                    <p:cond delay="0"/>
                                  </p:stCondLst>
                                  <p:childTnLst>
                                    <p:set>
                                      <p:cBhvr>
                                        <p:cTn id="60" dur="1" fill="hold">
                                          <p:stCondLst>
                                            <p:cond delay="0"/>
                                          </p:stCondLst>
                                        </p:cTn>
                                        <p:tgtEl>
                                          <p:spTgt spid="2">
                                            <p:graphicEl>
                                              <a:dgm id="{DD93B320-CB5C-49A2-95DA-EE25D14DC616}"/>
                                            </p:graphicEl>
                                          </p:spTgt>
                                        </p:tgtEl>
                                        <p:attrNameLst>
                                          <p:attrName>style.visibility</p:attrName>
                                        </p:attrNameLst>
                                      </p:cBhvr>
                                      <p:to>
                                        <p:strVal val="visible"/>
                                      </p:to>
                                    </p:set>
                                    <p:anim calcmode="lin" valueType="num">
                                      <p:cBhvr additive="base">
                                        <p:cTn id="61" dur="500" fill="hold"/>
                                        <p:tgtEl>
                                          <p:spTgt spid="2">
                                            <p:graphicEl>
                                              <a:dgm id="{DD93B320-CB5C-49A2-95DA-EE25D14DC616}"/>
                                            </p:graphicEl>
                                          </p:spTgt>
                                        </p:tgtEl>
                                        <p:attrNameLst>
                                          <p:attrName>ppt_x</p:attrName>
                                        </p:attrNameLst>
                                      </p:cBhvr>
                                      <p:tavLst>
                                        <p:tav tm="0">
                                          <p:val>
                                            <p:strVal val="0-#ppt_w/2"/>
                                          </p:val>
                                        </p:tav>
                                        <p:tav tm="100000">
                                          <p:val>
                                            <p:strVal val="#ppt_x"/>
                                          </p:val>
                                        </p:tav>
                                      </p:tavLst>
                                    </p:anim>
                                    <p:anim calcmode="lin" valueType="num">
                                      <p:cBhvr additive="base">
                                        <p:cTn id="62" dur="500" fill="hold"/>
                                        <p:tgtEl>
                                          <p:spTgt spid="2">
                                            <p:graphicEl>
                                              <a:dgm id="{DD93B320-CB5C-49A2-95DA-EE25D14DC616}"/>
                                            </p:graphicEl>
                                          </p:spTgt>
                                        </p:tgtEl>
                                        <p:attrNameLst>
                                          <p:attrName>ppt_y</p:attrName>
                                        </p:attrNameLst>
                                      </p:cBhvr>
                                      <p:tavLst>
                                        <p:tav tm="0">
                                          <p:val>
                                            <p:strVal val="#ppt_y"/>
                                          </p:val>
                                        </p:tav>
                                        <p:tav tm="100000">
                                          <p:val>
                                            <p:strVal val="#ppt_y"/>
                                          </p:val>
                                        </p:tav>
                                      </p:tavLst>
                                    </p:anim>
                                  </p:childTnLst>
                                </p:cTn>
                              </p:par>
                            </p:childTnLst>
                          </p:cTn>
                        </p:par>
                      </p:childTnLst>
                    </p:cTn>
                  </p:par>
                  <p:par>
                    <p:cTn id="63" fill="hold">
                      <p:stCondLst>
                        <p:cond delay="indefinite"/>
                      </p:stCondLst>
                      <p:childTnLst>
                        <p:par>
                          <p:cTn id="64" fill="hold">
                            <p:stCondLst>
                              <p:cond delay="0"/>
                            </p:stCondLst>
                            <p:childTnLst>
                              <p:par>
                                <p:cTn id="65" presetID="2" presetClass="entr" presetSubtype="8" fill="hold" grpId="0" nodeType="clickEffect">
                                  <p:stCondLst>
                                    <p:cond delay="0"/>
                                  </p:stCondLst>
                                  <p:childTnLst>
                                    <p:set>
                                      <p:cBhvr>
                                        <p:cTn id="66" dur="1" fill="hold">
                                          <p:stCondLst>
                                            <p:cond delay="0"/>
                                          </p:stCondLst>
                                        </p:cTn>
                                        <p:tgtEl>
                                          <p:spTgt spid="2">
                                            <p:graphicEl>
                                              <a:dgm id="{60D4FCB0-C052-4139-A497-99DB2FFDD7FB}"/>
                                            </p:graphicEl>
                                          </p:spTgt>
                                        </p:tgtEl>
                                        <p:attrNameLst>
                                          <p:attrName>style.visibility</p:attrName>
                                        </p:attrNameLst>
                                      </p:cBhvr>
                                      <p:to>
                                        <p:strVal val="visible"/>
                                      </p:to>
                                    </p:set>
                                    <p:anim calcmode="lin" valueType="num">
                                      <p:cBhvr additive="base">
                                        <p:cTn id="67" dur="500" fill="hold"/>
                                        <p:tgtEl>
                                          <p:spTgt spid="2">
                                            <p:graphicEl>
                                              <a:dgm id="{60D4FCB0-C052-4139-A497-99DB2FFDD7FB}"/>
                                            </p:graphicEl>
                                          </p:spTgt>
                                        </p:tgtEl>
                                        <p:attrNameLst>
                                          <p:attrName>ppt_x</p:attrName>
                                        </p:attrNameLst>
                                      </p:cBhvr>
                                      <p:tavLst>
                                        <p:tav tm="0">
                                          <p:val>
                                            <p:strVal val="0-#ppt_w/2"/>
                                          </p:val>
                                        </p:tav>
                                        <p:tav tm="100000">
                                          <p:val>
                                            <p:strVal val="#ppt_x"/>
                                          </p:val>
                                        </p:tav>
                                      </p:tavLst>
                                    </p:anim>
                                    <p:anim calcmode="lin" valueType="num">
                                      <p:cBhvr additive="base">
                                        <p:cTn id="68" dur="500" fill="hold"/>
                                        <p:tgtEl>
                                          <p:spTgt spid="2">
                                            <p:graphicEl>
                                              <a:dgm id="{60D4FCB0-C052-4139-A497-99DB2FFDD7FB}"/>
                                            </p:graphic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2" grpId="0">
        <p:bldSub>
          <a:bldDgm bld="one"/>
        </p:bldSub>
      </p:bldGraphic>
    </p:bldLst>
  </p:timing>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Rectangle 3"/>
          <p:cNvSpPr>
            <a:spLocks noChangeArrowheads="1"/>
          </p:cNvSpPr>
          <p:nvPr/>
        </p:nvSpPr>
        <p:spPr bwMode="auto">
          <a:xfrm>
            <a:off x="1866900" y="482600"/>
            <a:ext cx="3938588" cy="1163638"/>
          </a:xfrm>
          <a:prstGeom prst="rect">
            <a:avLst/>
          </a:prstGeom>
          <a:solidFill>
            <a:srgbClr val="7030A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Ngày 25-10-1941, Mặt trận Việt Minh tuyên bố ra đời</a:t>
            </a:r>
          </a:p>
        </p:txBody>
      </p:sp>
      <p:sp>
        <p:nvSpPr>
          <p:cNvPr id="59395" name="Rectangle 4"/>
          <p:cNvSpPr>
            <a:spLocks noChangeArrowheads="1"/>
          </p:cNvSpPr>
          <p:nvPr/>
        </p:nvSpPr>
        <p:spPr bwMode="auto">
          <a:xfrm>
            <a:off x="1847851" y="1985963"/>
            <a:ext cx="4016375" cy="1096962"/>
          </a:xfrm>
          <a:prstGeom prst="rect">
            <a:avLst/>
          </a:prstGeom>
          <a:solidFill>
            <a:srgbClr val="00206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Sau khởi nghĩa Bắc Sơn (27-9-1940)</a:t>
            </a:r>
          </a:p>
        </p:txBody>
      </p:sp>
      <p:sp>
        <p:nvSpPr>
          <p:cNvPr id="59396" name="Rectangle 5"/>
          <p:cNvSpPr>
            <a:spLocks noChangeArrowheads="1"/>
          </p:cNvSpPr>
          <p:nvPr/>
        </p:nvSpPr>
        <p:spPr bwMode="auto">
          <a:xfrm>
            <a:off x="1866900" y="3422651"/>
            <a:ext cx="3938588" cy="1241425"/>
          </a:xfrm>
          <a:prstGeom prst="rect">
            <a:avLst/>
          </a:prstGeom>
          <a:solidFill>
            <a:srgbClr val="385723"/>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Ngày 22-12-1944 Đội Việt Nam Tuyên truyền Giải phóng quân được thành </a:t>
            </a:r>
          </a:p>
        </p:txBody>
      </p:sp>
      <p:sp>
        <p:nvSpPr>
          <p:cNvPr id="59397" name="Rectangle 6"/>
          <p:cNvSpPr>
            <a:spLocks noChangeArrowheads="1"/>
          </p:cNvSpPr>
          <p:nvPr/>
        </p:nvSpPr>
        <p:spPr bwMode="auto">
          <a:xfrm>
            <a:off x="1866900" y="5003801"/>
            <a:ext cx="3938588" cy="1135063"/>
          </a:xfrm>
          <a:prstGeom prst="rect">
            <a:avLst/>
          </a:prstGeom>
          <a:solidFill>
            <a:srgbClr val="203864"/>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Năm 1943, Đảng công bố Đề cương Văn hóa Việt Nam </a:t>
            </a:r>
          </a:p>
        </p:txBody>
      </p:sp>
      <p:sp>
        <p:nvSpPr>
          <p:cNvPr id="59398" name="Rectangle 7"/>
          <p:cNvSpPr>
            <a:spLocks noChangeArrowheads="1"/>
          </p:cNvSpPr>
          <p:nvPr/>
        </p:nvSpPr>
        <p:spPr bwMode="auto">
          <a:xfrm>
            <a:off x="6569075" y="744538"/>
            <a:ext cx="2235200" cy="5016500"/>
          </a:xfrm>
          <a:prstGeom prst="rect">
            <a:avLst/>
          </a:prstGeom>
          <a:solidFill>
            <a:srgbClr val="0D0D0D"/>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L</a:t>
            </a:r>
            <a:r>
              <a:rPr lang="en-US" altLang="en-US" sz="2400" b="0" i="0">
                <a:solidFill>
                  <a:srgbClr val="FFFFFF"/>
                </a:solidFill>
                <a:cs typeface="Times New Roman" panose="02020603050405020304" pitchFamily="18" charset="0"/>
              </a:rPr>
              <a:t>àm cho nước Việt Nam hoàn toàn độc lập, dân Việt Nam được sung sướng, tự do, quân phát triển mau chóng, đẩy mạnh công tác tuyên truyền vũ trang, xây dựng cơ sở cách mạng,</a:t>
            </a:r>
          </a:p>
        </p:txBody>
      </p:sp>
      <p:sp>
        <p:nvSpPr>
          <p:cNvPr id="59399" name="Rectangle 8"/>
          <p:cNvSpPr>
            <a:spLocks noChangeArrowheads="1"/>
          </p:cNvSpPr>
          <p:nvPr/>
        </p:nvSpPr>
        <p:spPr bwMode="auto">
          <a:xfrm>
            <a:off x="9253538" y="757238"/>
            <a:ext cx="1414462" cy="5016500"/>
          </a:xfrm>
          <a:prstGeom prst="rect">
            <a:avLst/>
          </a:prstGeom>
          <a:solidFill>
            <a:srgbClr val="C000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r>
              <a:rPr lang="en-US" sz="2400" b="0" i="0">
                <a:solidFill>
                  <a:srgbClr val="FFFFFF"/>
                </a:solidFill>
                <a:cs typeface="Times New Roman" panose="02020603050405020304" pitchFamily="18" charset="0"/>
              </a:rPr>
              <a:t> Phong trào Việt Minh phát triển mạnh nhất ở Bắc Kỳ sau đó lan rộng tới Trung kỳ và Nam kỳ.</a:t>
            </a:r>
          </a:p>
        </p:txBody>
      </p:sp>
      <p:sp>
        <p:nvSpPr>
          <p:cNvPr id="59400" name="Right Arrow 9"/>
          <p:cNvSpPr>
            <a:spLocks noChangeArrowheads="1"/>
          </p:cNvSpPr>
          <p:nvPr/>
        </p:nvSpPr>
        <p:spPr bwMode="auto">
          <a:xfrm>
            <a:off x="5981701" y="1176338"/>
            <a:ext cx="392113" cy="4819650"/>
          </a:xfrm>
          <a:prstGeom prst="rightArrow">
            <a:avLst>
              <a:gd name="adj1" fmla="val 50000"/>
              <a:gd name="adj2" fmla="val 50000"/>
            </a:avLst>
          </a:prstGeom>
          <a:solidFill>
            <a:srgbClr val="FFFF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endParaRPr lang="en-US" sz="2400" b="0" i="0">
              <a:solidFill>
                <a:srgbClr val="FFFFFF"/>
              </a:solidFill>
            </a:endParaRPr>
          </a:p>
        </p:txBody>
      </p:sp>
      <p:sp>
        <p:nvSpPr>
          <p:cNvPr id="59401" name="Right Arrow 10"/>
          <p:cNvSpPr>
            <a:spLocks noChangeArrowheads="1"/>
          </p:cNvSpPr>
          <p:nvPr/>
        </p:nvSpPr>
        <p:spPr bwMode="auto">
          <a:xfrm>
            <a:off x="8870950" y="1306514"/>
            <a:ext cx="266700" cy="3984625"/>
          </a:xfrm>
          <a:prstGeom prst="rightArrow">
            <a:avLst>
              <a:gd name="adj1" fmla="val 50000"/>
              <a:gd name="adj2" fmla="val 50000"/>
            </a:avLst>
          </a:prstGeom>
          <a:solidFill>
            <a:srgbClr val="FFFF00"/>
          </a:solidFill>
          <a:ln w="12700">
            <a:solidFill>
              <a:srgbClr val="41719C"/>
            </a:solidFill>
            <a:miter lim="800000"/>
            <a:headEnd/>
            <a:tailEnd/>
          </a:ln>
        </p:spPr>
        <p:txBody>
          <a:bodyPr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a:lnSpc>
                <a:spcPct val="100000"/>
              </a:lnSpc>
              <a:spcBef>
                <a:spcPct val="0"/>
              </a:spcBef>
              <a:buClrTx/>
              <a:buSzTx/>
              <a:buFont typeface="Arial" panose="020B0604020202020204" pitchFamily="34" charset="0"/>
              <a:buNone/>
            </a:pPr>
            <a:endParaRPr lang="en-US" sz="2400" b="0" i="0">
              <a:solidFill>
                <a:srgbClr val="FFFFFF"/>
              </a:solidFill>
            </a:endParaRPr>
          </a:p>
        </p:txBody>
      </p:sp>
    </p:spTree>
    <p:extLst>
      <p:ext uri="{BB962C8B-B14F-4D97-AF65-F5344CB8AC3E}">
        <p14:creationId xmlns:p14="http://schemas.microsoft.com/office/powerpoint/2010/main" val="1694930014"/>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59394"/>
                                        </p:tgtEl>
                                        <p:attrNameLst>
                                          <p:attrName>style.visibility</p:attrName>
                                        </p:attrNameLst>
                                      </p:cBhvr>
                                      <p:to>
                                        <p:strVal val="visible"/>
                                      </p:to>
                                    </p:set>
                                    <p:animEffect transition="in" filter="circle(in)">
                                      <p:cBhvr>
                                        <p:cTn id="7" dur="2000"/>
                                        <p:tgtEl>
                                          <p:spTgt spid="59394"/>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31" presetClass="entr" presetSubtype="0" fill="hold" grpId="0" nodeType="clickEffect">
                                  <p:stCondLst>
                                    <p:cond delay="0"/>
                                  </p:stCondLst>
                                  <p:childTnLst>
                                    <p:set>
                                      <p:cBhvr>
                                        <p:cTn id="11" dur="1" fill="hold">
                                          <p:stCondLst>
                                            <p:cond delay="0"/>
                                          </p:stCondLst>
                                        </p:cTn>
                                        <p:tgtEl>
                                          <p:spTgt spid="59395"/>
                                        </p:tgtEl>
                                        <p:attrNameLst>
                                          <p:attrName>style.visibility</p:attrName>
                                        </p:attrNameLst>
                                      </p:cBhvr>
                                      <p:to>
                                        <p:strVal val="visible"/>
                                      </p:to>
                                    </p:set>
                                    <p:anim calcmode="lin" valueType="num">
                                      <p:cBhvr>
                                        <p:cTn id="12" dur="1000" fill="hold"/>
                                        <p:tgtEl>
                                          <p:spTgt spid="59395"/>
                                        </p:tgtEl>
                                        <p:attrNameLst>
                                          <p:attrName>ppt_w</p:attrName>
                                        </p:attrNameLst>
                                      </p:cBhvr>
                                      <p:tavLst>
                                        <p:tav tm="0">
                                          <p:val>
                                            <p:fltVal val="0"/>
                                          </p:val>
                                        </p:tav>
                                        <p:tav tm="100000">
                                          <p:val>
                                            <p:strVal val="#ppt_w"/>
                                          </p:val>
                                        </p:tav>
                                      </p:tavLst>
                                    </p:anim>
                                    <p:anim calcmode="lin" valueType="num">
                                      <p:cBhvr>
                                        <p:cTn id="13" dur="1000" fill="hold"/>
                                        <p:tgtEl>
                                          <p:spTgt spid="59395"/>
                                        </p:tgtEl>
                                        <p:attrNameLst>
                                          <p:attrName>ppt_h</p:attrName>
                                        </p:attrNameLst>
                                      </p:cBhvr>
                                      <p:tavLst>
                                        <p:tav tm="0">
                                          <p:val>
                                            <p:fltVal val="0"/>
                                          </p:val>
                                        </p:tav>
                                        <p:tav tm="100000">
                                          <p:val>
                                            <p:strVal val="#ppt_h"/>
                                          </p:val>
                                        </p:tav>
                                      </p:tavLst>
                                    </p:anim>
                                    <p:anim calcmode="lin" valueType="num">
                                      <p:cBhvr>
                                        <p:cTn id="14" dur="1000" fill="hold"/>
                                        <p:tgtEl>
                                          <p:spTgt spid="59395"/>
                                        </p:tgtEl>
                                        <p:attrNameLst>
                                          <p:attrName>style.rotation</p:attrName>
                                        </p:attrNameLst>
                                      </p:cBhvr>
                                      <p:tavLst>
                                        <p:tav tm="0">
                                          <p:val>
                                            <p:fltVal val="90"/>
                                          </p:val>
                                        </p:tav>
                                        <p:tav tm="100000">
                                          <p:val>
                                            <p:fltVal val="0"/>
                                          </p:val>
                                        </p:tav>
                                      </p:tavLst>
                                    </p:anim>
                                    <p:animEffect transition="in" filter="fade">
                                      <p:cBhvr>
                                        <p:cTn id="15" dur="1000"/>
                                        <p:tgtEl>
                                          <p:spTgt spid="59395"/>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14" presetClass="entr" presetSubtype="10" fill="hold" grpId="0" nodeType="clickEffect">
                                  <p:stCondLst>
                                    <p:cond delay="0"/>
                                  </p:stCondLst>
                                  <p:childTnLst>
                                    <p:set>
                                      <p:cBhvr>
                                        <p:cTn id="19" dur="1" fill="hold">
                                          <p:stCondLst>
                                            <p:cond delay="0"/>
                                          </p:stCondLst>
                                        </p:cTn>
                                        <p:tgtEl>
                                          <p:spTgt spid="59396"/>
                                        </p:tgtEl>
                                        <p:attrNameLst>
                                          <p:attrName>style.visibility</p:attrName>
                                        </p:attrNameLst>
                                      </p:cBhvr>
                                      <p:to>
                                        <p:strVal val="visible"/>
                                      </p:to>
                                    </p:set>
                                    <p:animEffect transition="in" filter="randombar(horizontal)">
                                      <p:cBhvr>
                                        <p:cTn id="20" dur="500"/>
                                        <p:tgtEl>
                                          <p:spTgt spid="59396"/>
                                        </p:tgtEl>
                                      </p:cBhvr>
                                    </p:animEffect>
                                  </p:childTnLst>
                                </p:cTn>
                              </p:par>
                            </p:childTnLst>
                          </p:cTn>
                        </p:par>
                      </p:childTnLst>
                    </p:cTn>
                  </p:par>
                  <p:par>
                    <p:cTn id="21" fill="hold" nodeType="clickPar">
                      <p:stCondLst>
                        <p:cond delay="indefinite"/>
                      </p:stCondLst>
                      <p:childTnLst>
                        <p:par>
                          <p:cTn id="22" fill="hold" nodeType="withGroup">
                            <p:stCondLst>
                              <p:cond delay="0"/>
                            </p:stCondLst>
                            <p:childTnLst>
                              <p:par>
                                <p:cTn id="23" presetID="42" presetClass="entr" presetSubtype="0" fill="hold" grpId="0" nodeType="clickEffect">
                                  <p:stCondLst>
                                    <p:cond delay="0"/>
                                  </p:stCondLst>
                                  <p:childTnLst>
                                    <p:set>
                                      <p:cBhvr>
                                        <p:cTn id="24" dur="1" fill="hold">
                                          <p:stCondLst>
                                            <p:cond delay="0"/>
                                          </p:stCondLst>
                                        </p:cTn>
                                        <p:tgtEl>
                                          <p:spTgt spid="59397"/>
                                        </p:tgtEl>
                                        <p:attrNameLst>
                                          <p:attrName>style.visibility</p:attrName>
                                        </p:attrNameLst>
                                      </p:cBhvr>
                                      <p:to>
                                        <p:strVal val="visible"/>
                                      </p:to>
                                    </p:set>
                                    <p:animEffect transition="in" filter="fade">
                                      <p:cBhvr>
                                        <p:cTn id="25" dur="1000"/>
                                        <p:tgtEl>
                                          <p:spTgt spid="59397"/>
                                        </p:tgtEl>
                                      </p:cBhvr>
                                    </p:animEffect>
                                    <p:anim calcmode="lin" valueType="num">
                                      <p:cBhvr>
                                        <p:cTn id="26" dur="1000" fill="hold"/>
                                        <p:tgtEl>
                                          <p:spTgt spid="59397"/>
                                        </p:tgtEl>
                                        <p:attrNameLst>
                                          <p:attrName>ppt_x</p:attrName>
                                        </p:attrNameLst>
                                      </p:cBhvr>
                                      <p:tavLst>
                                        <p:tav tm="0">
                                          <p:val>
                                            <p:strVal val="#ppt_x"/>
                                          </p:val>
                                        </p:tav>
                                        <p:tav tm="100000">
                                          <p:val>
                                            <p:strVal val="#ppt_x"/>
                                          </p:val>
                                        </p:tav>
                                      </p:tavLst>
                                    </p:anim>
                                    <p:anim calcmode="lin" valueType="num">
                                      <p:cBhvr>
                                        <p:cTn id="27" dur="1000" fill="hold"/>
                                        <p:tgtEl>
                                          <p:spTgt spid="59397"/>
                                        </p:tgtEl>
                                        <p:attrNameLst>
                                          <p:attrName>ppt_y</p:attrName>
                                        </p:attrNameLst>
                                      </p:cBhvr>
                                      <p:tavLst>
                                        <p:tav tm="0">
                                          <p:val>
                                            <p:strVal val="#ppt_y+.1"/>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6" presetClass="entr" presetSubtype="16" fill="hold" grpId="0" nodeType="clickEffect">
                                  <p:stCondLst>
                                    <p:cond delay="0"/>
                                  </p:stCondLst>
                                  <p:childTnLst>
                                    <p:set>
                                      <p:cBhvr>
                                        <p:cTn id="31" dur="1" fill="hold">
                                          <p:stCondLst>
                                            <p:cond delay="0"/>
                                          </p:stCondLst>
                                        </p:cTn>
                                        <p:tgtEl>
                                          <p:spTgt spid="59400"/>
                                        </p:tgtEl>
                                        <p:attrNameLst>
                                          <p:attrName>style.visibility</p:attrName>
                                        </p:attrNameLst>
                                      </p:cBhvr>
                                      <p:to>
                                        <p:strVal val="visible"/>
                                      </p:to>
                                    </p:set>
                                    <p:animEffect transition="in" filter="circle(in)">
                                      <p:cBhvr>
                                        <p:cTn id="32" dur="2000"/>
                                        <p:tgtEl>
                                          <p:spTgt spid="59400"/>
                                        </p:tgtEl>
                                      </p:cBhvr>
                                    </p:animEffect>
                                  </p:childTnLst>
                                </p:cTn>
                              </p:par>
                              <p:par>
                                <p:cTn id="33" presetID="6" presetClass="entr" presetSubtype="16" fill="hold" grpId="0" nodeType="withEffect">
                                  <p:stCondLst>
                                    <p:cond delay="0"/>
                                  </p:stCondLst>
                                  <p:childTnLst>
                                    <p:set>
                                      <p:cBhvr>
                                        <p:cTn id="34" dur="1" fill="hold">
                                          <p:stCondLst>
                                            <p:cond delay="0"/>
                                          </p:stCondLst>
                                        </p:cTn>
                                        <p:tgtEl>
                                          <p:spTgt spid="59398"/>
                                        </p:tgtEl>
                                        <p:attrNameLst>
                                          <p:attrName>style.visibility</p:attrName>
                                        </p:attrNameLst>
                                      </p:cBhvr>
                                      <p:to>
                                        <p:strVal val="visible"/>
                                      </p:to>
                                    </p:set>
                                    <p:animEffect transition="in" filter="circle(in)">
                                      <p:cBhvr>
                                        <p:cTn id="35" dur="2000"/>
                                        <p:tgtEl>
                                          <p:spTgt spid="59398"/>
                                        </p:tgtEl>
                                      </p:cBhvr>
                                    </p:animEffect>
                                  </p:childTnLst>
                                </p:cTn>
                              </p:par>
                            </p:childTnLst>
                          </p:cTn>
                        </p:par>
                      </p:childTnLst>
                    </p:cTn>
                  </p:par>
                  <p:par>
                    <p:cTn id="36" fill="hold" nodeType="clickPar">
                      <p:stCondLst>
                        <p:cond delay="indefinite"/>
                      </p:stCondLst>
                      <p:childTnLst>
                        <p:par>
                          <p:cTn id="37" fill="hold" nodeType="withGroup">
                            <p:stCondLst>
                              <p:cond delay="0"/>
                            </p:stCondLst>
                            <p:childTnLst>
                              <p:par>
                                <p:cTn id="38" presetID="2" presetClass="entr" presetSubtype="4" fill="hold" grpId="0" nodeType="clickEffect">
                                  <p:stCondLst>
                                    <p:cond delay="0"/>
                                  </p:stCondLst>
                                  <p:childTnLst>
                                    <p:set>
                                      <p:cBhvr>
                                        <p:cTn id="39" dur="1" fill="hold">
                                          <p:stCondLst>
                                            <p:cond delay="0"/>
                                          </p:stCondLst>
                                        </p:cTn>
                                        <p:tgtEl>
                                          <p:spTgt spid="59401"/>
                                        </p:tgtEl>
                                        <p:attrNameLst>
                                          <p:attrName>style.visibility</p:attrName>
                                        </p:attrNameLst>
                                      </p:cBhvr>
                                      <p:to>
                                        <p:strVal val="visible"/>
                                      </p:to>
                                    </p:set>
                                    <p:anim calcmode="lin" valueType="num">
                                      <p:cBhvr additive="base">
                                        <p:cTn id="40" dur="500" fill="hold"/>
                                        <p:tgtEl>
                                          <p:spTgt spid="59401"/>
                                        </p:tgtEl>
                                        <p:attrNameLst>
                                          <p:attrName>ppt_x</p:attrName>
                                        </p:attrNameLst>
                                      </p:cBhvr>
                                      <p:tavLst>
                                        <p:tav tm="0">
                                          <p:val>
                                            <p:strVal val="#ppt_x"/>
                                          </p:val>
                                        </p:tav>
                                        <p:tav tm="100000">
                                          <p:val>
                                            <p:strVal val="#ppt_x"/>
                                          </p:val>
                                        </p:tav>
                                      </p:tavLst>
                                    </p:anim>
                                    <p:anim calcmode="lin" valueType="num">
                                      <p:cBhvr additive="base">
                                        <p:cTn id="41" dur="500" fill="hold"/>
                                        <p:tgtEl>
                                          <p:spTgt spid="59401"/>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9399"/>
                                        </p:tgtEl>
                                        <p:attrNameLst>
                                          <p:attrName>style.visibility</p:attrName>
                                        </p:attrNameLst>
                                      </p:cBhvr>
                                      <p:to>
                                        <p:strVal val="visible"/>
                                      </p:to>
                                    </p:set>
                                    <p:anim calcmode="lin" valueType="num">
                                      <p:cBhvr additive="base">
                                        <p:cTn id="44" dur="500" fill="hold"/>
                                        <p:tgtEl>
                                          <p:spTgt spid="59399"/>
                                        </p:tgtEl>
                                        <p:attrNameLst>
                                          <p:attrName>ppt_x</p:attrName>
                                        </p:attrNameLst>
                                      </p:cBhvr>
                                      <p:tavLst>
                                        <p:tav tm="0">
                                          <p:val>
                                            <p:strVal val="#ppt_x"/>
                                          </p:val>
                                        </p:tav>
                                        <p:tav tm="100000">
                                          <p:val>
                                            <p:strVal val="#ppt_x"/>
                                          </p:val>
                                        </p:tav>
                                      </p:tavLst>
                                    </p:anim>
                                    <p:anim calcmode="lin" valueType="num">
                                      <p:cBhvr additive="base">
                                        <p:cTn id="45" dur="500" fill="hold"/>
                                        <p:tgtEl>
                                          <p:spTgt spid="5939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394" grpId="0" animBg="1" autoUpdateAnimBg="0"/>
      <p:bldP spid="59395" grpId="0" animBg="1" autoUpdateAnimBg="0"/>
      <p:bldP spid="59396" grpId="0" animBg="1" autoUpdateAnimBg="0"/>
      <p:bldP spid="59397" grpId="0" animBg="1" autoUpdateAnimBg="0"/>
      <p:bldP spid="59398" grpId="0" animBg="1" autoUpdateAnimBg="0"/>
      <p:bldP spid="59399" grpId="0" animBg="1" autoUpdateAnimBg="0"/>
      <p:bldP spid="59400" grpId="0" animBg="1" autoUpdateAnimBg="0"/>
      <p:bldP spid="59401" grpId="0" animBg="1" autoUpdateAnimBg="0"/>
    </p:bldLst>
  </p:timing>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1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0" y="0"/>
            <a:ext cx="12700000" cy="67818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41747094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60419"/>
                                        </p:tgtEl>
                                        <p:attrNameLst>
                                          <p:attrName>style.visibility</p:attrName>
                                        </p:attrNameLst>
                                      </p:cBhvr>
                                      <p:to>
                                        <p:strVal val="visible"/>
                                      </p:to>
                                    </p:set>
                                    <p:animEffect transition="in" filter="fade">
                                      <p:cBhvr>
                                        <p:cTn id="7" dur="500"/>
                                        <p:tgtEl>
                                          <p:spTgt spid="604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3"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646238" y="77788"/>
            <a:ext cx="8870950" cy="6705600"/>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3093700753"/>
      </p:ext>
    </p:extLst>
  </p:cSld>
  <p:clrMapOvr>
    <a:masterClrMapping/>
  </p:clrMapOvr>
  <mc:AlternateContent xmlns:mc="http://schemas.openxmlformats.org/markup-compatibility/2006" xmlns:p14="http://schemas.microsoft.com/office/powerpoint/2010/main">
    <mc:Choice Requires="p14">
      <p:transition spd="slow" p14:dur="1200">
        <p:dissolve/>
      </p:transition>
    </mc:Choice>
    <mc:Fallback xmlns="">
      <p:transition spd="slow">
        <p:dissolve/>
      </p:transition>
    </mc:Fallback>
  </mc:AlternateContent>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7"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a:xfrm>
            <a:off x="1377951" y="230188"/>
            <a:ext cx="9288463" cy="6475412"/>
          </a:xfrm>
          <a:noFill/>
          <a:extLst>
            <a:ext uri="{AF507438-7753-43E0-B8FC-AC1667EBCBE1}">
              <a14:hiddenEffects xmlns:a14="http://schemas.microsoft.com/office/drawing/2010/main">
                <a:effectLst>
                  <a:outerShdw dist="35921" dir="2700000" algn="ctr" rotWithShape="0">
                    <a:srgbClr val="808080"/>
                  </a:outerShdw>
                </a:effectLst>
              </a14:hiddenEffects>
            </a:ext>
          </a:extLst>
        </p:spPr>
      </p:pic>
    </p:spTree>
    <p:extLst>
      <p:ext uri="{BB962C8B-B14F-4D97-AF65-F5344CB8AC3E}">
        <p14:creationId xmlns:p14="http://schemas.microsoft.com/office/powerpoint/2010/main" val="1758242424"/>
      </p:ext>
    </p:extLst>
  </p:cSld>
  <p:clrMapOvr>
    <a:masterClrMapping/>
  </p:clrMapOvr>
  <mc:AlternateContent xmlns:mc="http://schemas.openxmlformats.org/markup-compatibility/2006" xmlns:p14="http://schemas.microsoft.com/office/powerpoint/2010/main">
    <mc:Choice Requires="p14">
      <p:transition spd="slow" p14:dur="1600">
        <p:blinds dir="vert"/>
      </p:transition>
    </mc:Choice>
    <mc:Fallback xmlns="">
      <p:transition spd="slow">
        <p:blinds dir="vert"/>
      </p:transition>
    </mc:Fallback>
  </mc:AlternateContent>
</p:sld>
</file>

<file path=ppt/slides/slide14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3730"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A681BAE8-DA7B-4C64-9647-D9F927C16EC6}" type="slidenum">
              <a:rPr lang="en-US" sz="1400"/>
              <a:pPr algn="r" eaLnBrk="1" hangingPunct="1">
                <a:lnSpc>
                  <a:spcPct val="100000"/>
                </a:lnSpc>
                <a:spcBef>
                  <a:spcPct val="0"/>
                </a:spcBef>
                <a:buClrTx/>
                <a:buSzTx/>
                <a:buFont typeface="Arial" panose="020B0604020202020204" pitchFamily="34" charset="0"/>
                <a:buNone/>
              </a:pPr>
              <a:t>140</a:t>
            </a:fld>
            <a:endParaRPr lang="en-US" sz="1400"/>
          </a:p>
        </p:txBody>
      </p:sp>
      <p:pic>
        <p:nvPicPr>
          <p:cNvPr id="73731" name="Picture 10"/>
          <p:cNvPicPr>
            <a:picLocks noGrp="1" noChangeAspect="1" noChangeArrowheads="1"/>
          </p:cNvPicPr>
          <p:nvPr>
            <p:ph idx="4294967295"/>
          </p:nvPr>
        </p:nvPicPr>
        <p:blipFill>
          <a:blip r:embed="rId2">
            <a:extLst>
              <a:ext uri="{28A0092B-C50C-407E-A947-70E740481C1C}">
                <a14:useLocalDpi xmlns:a14="http://schemas.microsoft.com/office/drawing/2010/main" val="0"/>
              </a:ext>
            </a:extLst>
          </a:blip>
          <a:srcRect b="10123"/>
          <a:stretch>
            <a:fillRect/>
          </a:stretch>
        </p:blipFill>
        <p:spPr>
          <a:xfrm>
            <a:off x="1774825" y="1219200"/>
            <a:ext cx="5041900" cy="3252788"/>
          </a:xfrm>
          <a:noFill/>
          <a:ln w="57150">
            <a:solidFill>
              <a:srgbClr val="0000FF"/>
            </a:solidFill>
            <a:miter lim="800000"/>
            <a:headEnd/>
            <a:tailEnd/>
          </a:ln>
        </p:spPr>
      </p:pic>
      <p:sp>
        <p:nvSpPr>
          <p:cNvPr id="73732" name="Rectangle 11"/>
          <p:cNvSpPr>
            <a:spLocks noChangeArrowheads="1"/>
          </p:cNvSpPr>
          <p:nvPr/>
        </p:nvSpPr>
        <p:spPr bwMode="auto">
          <a:xfrm>
            <a:off x="1928814" y="4876800"/>
            <a:ext cx="4319587" cy="763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1600" b="0"/>
              <a:t>Đình Tân Trào Sơn Dương nơi</a:t>
            </a:r>
            <a:br>
              <a:rPr lang="en-US" sz="1600" b="0"/>
            </a:br>
            <a:r>
              <a:rPr lang="en-US" sz="1600" b="0"/>
              <a:t>diễn ra Hội nghị toàn quốc của Đảng ngày 13/08/1945</a:t>
            </a:r>
          </a:p>
        </p:txBody>
      </p:sp>
      <p:sp>
        <p:nvSpPr>
          <p:cNvPr id="73733" name="AutoShape 12"/>
          <p:cNvSpPr>
            <a:spLocks noChangeArrowheads="1"/>
          </p:cNvSpPr>
          <p:nvPr/>
        </p:nvSpPr>
        <p:spPr bwMode="auto">
          <a:xfrm>
            <a:off x="6419850" y="762000"/>
            <a:ext cx="4248150" cy="4897438"/>
          </a:xfrm>
          <a:prstGeom prst="verticalScroll">
            <a:avLst>
              <a:gd name="adj" fmla="val 12500"/>
            </a:avLst>
          </a:prstGeom>
          <a:gradFill rotWithShape="1">
            <a:gsLst>
              <a:gs pos="0">
                <a:srgbClr val="EB5425"/>
              </a:gs>
              <a:gs pos="50000">
                <a:schemeClr val="bg1"/>
              </a:gs>
              <a:gs pos="100000">
                <a:srgbClr val="EB5425"/>
              </a:gs>
            </a:gsLst>
            <a:lin ang="5400000" scaled="1"/>
          </a:gradFill>
          <a:ln w="38100" cmpd="sng">
            <a:solidFill>
              <a:srgbClr val="6666FF"/>
            </a:solidFill>
            <a:round/>
            <a:headEnd/>
            <a:tailEnd/>
          </a:ln>
        </p:spPr>
        <p:txBody>
          <a:bodyPr wrap="none" anchor="ctr"/>
          <a:lstStyle>
            <a:lvl1pPr eaLnBrk="0" hangingPunct="0">
              <a:defRPr sz="1200" b="1" i="1">
                <a:solidFill>
                  <a:schemeClr val="tx1"/>
                </a:solidFill>
                <a:latin typeface="Times New Roman" panose="02020603050405020304" pitchFamily="18" charset="0"/>
              </a:defRPr>
            </a:lvl1pPr>
            <a:lvl2pPr marL="742950" indent="-285750" eaLnBrk="0" hangingPunct="0">
              <a:defRPr sz="1200" b="1" i="1">
                <a:solidFill>
                  <a:schemeClr val="tx1"/>
                </a:solidFill>
                <a:latin typeface="Times New Roman" panose="02020603050405020304" pitchFamily="18" charset="0"/>
              </a:defRPr>
            </a:lvl2pPr>
            <a:lvl3pPr marL="1143000" indent="-228600" eaLnBrk="0" hangingPunct="0">
              <a:defRPr sz="1200" b="1" i="1">
                <a:solidFill>
                  <a:schemeClr val="tx1"/>
                </a:solidFill>
                <a:latin typeface="Times New Roman" panose="02020603050405020304" pitchFamily="18" charset="0"/>
              </a:defRPr>
            </a:lvl3pPr>
            <a:lvl4pPr marL="1600200" indent="-228600" eaLnBrk="0" hangingPunct="0">
              <a:defRPr sz="1200" b="1" i="1">
                <a:solidFill>
                  <a:schemeClr val="tx1"/>
                </a:solidFill>
                <a:latin typeface="Times New Roman" panose="02020603050405020304" pitchFamily="18" charset="0"/>
              </a:defRPr>
            </a:lvl4pPr>
            <a:lvl5pPr marL="2057400" indent="-228600" eaLnBrk="0" hangingPunct="0">
              <a:defRPr sz="1200" b="1" i="1">
                <a:solidFill>
                  <a:schemeClr val="tx1"/>
                </a:solidFill>
                <a:latin typeface="Times New Roman" panose="02020603050405020304" pitchFamily="18" charset="0"/>
              </a:defRPr>
            </a:lvl5pPr>
            <a:lvl6pPr marL="25146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6pPr>
            <a:lvl7pPr marL="29718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7pPr>
            <a:lvl8pPr marL="34290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8pPr>
            <a:lvl9pPr marL="3886200" indent="-228600" eaLnBrk="0" fontAlgn="base" hangingPunct="0">
              <a:spcBef>
                <a:spcPct val="0"/>
              </a:spcBef>
              <a:spcAft>
                <a:spcPct val="0"/>
              </a:spcAft>
              <a:buFont typeface="Arial" panose="020B0604020202020204" pitchFamily="34" charset="0"/>
              <a:defRPr sz="1200" b="1" i="1">
                <a:solidFill>
                  <a:schemeClr val="tx1"/>
                </a:solidFill>
                <a:latin typeface="Times New Roman" panose="02020603050405020304" pitchFamily="18" charset="0"/>
              </a:defRPr>
            </a:lvl9pPr>
          </a:lstStyle>
          <a:p>
            <a:pPr algn="ctr" eaLnBrk="1" hangingPunct="1">
              <a:buFont typeface="Arial" panose="020B0604020202020204" pitchFamily="34" charset="0"/>
              <a:buNone/>
              <a:defRPr/>
            </a:pPr>
            <a:r>
              <a:rPr lang="en-US" sz="2400" b="0"/>
              <a:t>“Giờ quyết định </a:t>
            </a:r>
          </a:p>
          <a:p>
            <a:pPr algn="ctr" eaLnBrk="1" hangingPunct="1">
              <a:buFont typeface="Arial" panose="020B0604020202020204" pitchFamily="34" charset="0"/>
              <a:buNone/>
              <a:defRPr/>
            </a:pPr>
            <a:r>
              <a:rPr lang="en-US" sz="2400" b="0"/>
              <a:t>cho vận mệnh Dân</a:t>
            </a:r>
          </a:p>
          <a:p>
            <a:pPr algn="ctr" eaLnBrk="1" hangingPunct="1">
              <a:buFont typeface="Arial" panose="020B0604020202020204" pitchFamily="34" charset="0"/>
              <a:buNone/>
              <a:defRPr/>
            </a:pPr>
            <a:r>
              <a:rPr lang="en-US" sz="2400" b="0"/>
              <a:t> tộc ta đã đến.Toàn</a:t>
            </a:r>
          </a:p>
          <a:p>
            <a:pPr algn="ctr" eaLnBrk="1" hangingPunct="1">
              <a:buFont typeface="Arial" panose="020B0604020202020204" pitchFamily="34" charset="0"/>
              <a:buNone/>
              <a:defRPr/>
            </a:pPr>
            <a:r>
              <a:rPr lang="en-US" sz="2400" b="0"/>
              <a:t> thể đồng bào hãy</a:t>
            </a:r>
          </a:p>
          <a:p>
            <a:pPr algn="ctr" eaLnBrk="1" hangingPunct="1">
              <a:buFont typeface="Arial" panose="020B0604020202020204" pitchFamily="34" charset="0"/>
              <a:buNone/>
              <a:defRPr/>
            </a:pPr>
            <a:r>
              <a:rPr lang="en-US" sz="2400" b="0"/>
              <a:t> đứng dậy đem sức</a:t>
            </a:r>
          </a:p>
          <a:p>
            <a:pPr algn="ctr" eaLnBrk="1" hangingPunct="1">
              <a:buFont typeface="Arial" panose="020B0604020202020204" pitchFamily="34" charset="0"/>
              <a:buNone/>
              <a:defRPr/>
            </a:pPr>
            <a:r>
              <a:rPr lang="en-US" sz="2400" b="0"/>
              <a:t> ta mà giải phóng </a:t>
            </a:r>
          </a:p>
          <a:p>
            <a:pPr algn="ctr" eaLnBrk="1" hangingPunct="1">
              <a:buFont typeface="Arial" panose="020B0604020202020204" pitchFamily="34" charset="0"/>
              <a:buNone/>
              <a:defRPr/>
            </a:pPr>
            <a:r>
              <a:rPr lang="en-US" sz="2400" b="0"/>
              <a:t>cho ta… </a:t>
            </a:r>
          </a:p>
          <a:p>
            <a:pPr algn="ctr" eaLnBrk="1" hangingPunct="1">
              <a:buFont typeface="Arial" panose="020B0604020202020204" pitchFamily="34" charset="0"/>
              <a:buNone/>
              <a:defRPr/>
            </a:pPr>
            <a:r>
              <a:rPr lang="en-US" sz="2400" b="0"/>
              <a:t>Chúng ta không thể </a:t>
            </a:r>
          </a:p>
          <a:p>
            <a:pPr algn="ctr" eaLnBrk="1" hangingPunct="1">
              <a:buFont typeface="Arial" panose="020B0604020202020204" pitchFamily="34" charset="0"/>
              <a:buNone/>
              <a:defRPr/>
            </a:pPr>
            <a:r>
              <a:rPr lang="en-US" sz="2400" b="0"/>
              <a:t>chậm trễ. Tiến lên!</a:t>
            </a:r>
          </a:p>
          <a:p>
            <a:pPr algn="ctr" eaLnBrk="1" hangingPunct="1">
              <a:buFont typeface="Arial" panose="020B0604020202020204" pitchFamily="34" charset="0"/>
              <a:buNone/>
              <a:defRPr/>
            </a:pPr>
            <a:r>
              <a:rPr lang="en-US" sz="2400" b="0"/>
              <a:t>Tiến lên!” </a:t>
            </a:r>
            <a:endParaRPr lang="en-US" sz="1400" b="0"/>
          </a:p>
          <a:p>
            <a:pPr algn="ctr" eaLnBrk="1" hangingPunct="1">
              <a:buFont typeface="Arial" panose="020B0604020202020204" pitchFamily="34" charset="0"/>
              <a:buNone/>
              <a:defRPr/>
            </a:pPr>
            <a:r>
              <a:rPr lang="en-US" sz="1400" b="0" i="0"/>
              <a:t>(Hồ Chí Minh)</a:t>
            </a:r>
          </a:p>
        </p:txBody>
      </p:sp>
    </p:spTree>
    <p:extLst>
      <p:ext uri="{BB962C8B-B14F-4D97-AF65-F5344CB8AC3E}">
        <p14:creationId xmlns:p14="http://schemas.microsoft.com/office/powerpoint/2010/main" val="3699260830"/>
      </p:ext>
    </p:extLst>
  </p:cSld>
  <p:clrMapOvr>
    <a:masterClrMapping/>
  </p:clrMapOvr>
  <p:transition>
    <p:checke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 presetClass="entr" presetSubtype="10" fill="hold" nodeType="clickEffect">
                                  <p:stCondLst>
                                    <p:cond delay="0"/>
                                  </p:stCondLst>
                                  <p:childTnLst>
                                    <p:set>
                                      <p:cBhvr>
                                        <p:cTn id="6" dur="1" fill="hold">
                                          <p:stCondLst>
                                            <p:cond delay="0"/>
                                          </p:stCondLst>
                                        </p:cTn>
                                        <p:tgtEl>
                                          <p:spTgt spid="73731"/>
                                        </p:tgtEl>
                                        <p:attrNameLst>
                                          <p:attrName>style.visibility</p:attrName>
                                        </p:attrNameLst>
                                      </p:cBhvr>
                                      <p:to>
                                        <p:strVal val="visible"/>
                                      </p:to>
                                    </p:set>
                                    <p:animEffect transition="in" filter="checkerboard(across)">
                                      <p:cBhvr>
                                        <p:cTn id="7" dur="2000"/>
                                        <p:tgtEl>
                                          <p:spTgt spid="73731"/>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6" fill="hold" nodeType="clickEffect">
                                  <p:stCondLst>
                                    <p:cond delay="0"/>
                                  </p:stCondLst>
                                  <p:childTnLst>
                                    <p:set>
                                      <p:cBhvr>
                                        <p:cTn id="11" dur="1" fill="hold">
                                          <p:stCondLst>
                                            <p:cond delay="0"/>
                                          </p:stCondLst>
                                        </p:cTn>
                                        <p:tgtEl>
                                          <p:spTgt spid="73731"/>
                                        </p:tgtEl>
                                        <p:attrNameLst>
                                          <p:attrName>style.visibility</p:attrName>
                                        </p:attrNameLst>
                                      </p:cBhvr>
                                      <p:to>
                                        <p:strVal val="visible"/>
                                      </p:to>
                                    </p:set>
                                    <p:animEffect transition="in" filter="barn(inHorizontal)">
                                      <p:cBhvr>
                                        <p:cTn id="12" dur="1000"/>
                                        <p:tgtEl>
                                          <p:spTgt spid="73731"/>
                                        </p:tgtEl>
                                      </p:cBhvr>
                                    </p:animEffect>
                                  </p:childTnLst>
                                </p:cTn>
                              </p:par>
                              <p:par>
                                <p:cTn id="13" presetID="16" presetClass="entr" presetSubtype="26" fill="hold" grpId="0" nodeType="withEffect">
                                  <p:stCondLst>
                                    <p:cond delay="0"/>
                                  </p:stCondLst>
                                  <p:childTnLst>
                                    <p:set>
                                      <p:cBhvr>
                                        <p:cTn id="14" dur="1" fill="hold">
                                          <p:stCondLst>
                                            <p:cond delay="0"/>
                                          </p:stCondLst>
                                        </p:cTn>
                                        <p:tgtEl>
                                          <p:spTgt spid="73732"/>
                                        </p:tgtEl>
                                        <p:attrNameLst>
                                          <p:attrName>style.visibility</p:attrName>
                                        </p:attrNameLst>
                                      </p:cBhvr>
                                      <p:to>
                                        <p:strVal val="visible"/>
                                      </p:to>
                                    </p:set>
                                    <p:animEffect transition="in" filter="barn(inHorizontal)">
                                      <p:cBhvr>
                                        <p:cTn id="15" dur="1000"/>
                                        <p:tgtEl>
                                          <p:spTgt spid="73732"/>
                                        </p:tgtEl>
                                      </p:cBhvr>
                                    </p:animEffect>
                                  </p:childTnLst>
                                </p:cTn>
                              </p:par>
                              <p:par>
                                <p:cTn id="16" presetID="16" presetClass="entr" presetSubtype="26" fill="hold" grpId="0" nodeType="withEffect">
                                  <p:stCondLst>
                                    <p:cond delay="0"/>
                                  </p:stCondLst>
                                  <p:childTnLst>
                                    <p:set>
                                      <p:cBhvr>
                                        <p:cTn id="17" dur="1" fill="hold">
                                          <p:stCondLst>
                                            <p:cond delay="0"/>
                                          </p:stCondLst>
                                        </p:cTn>
                                        <p:tgtEl>
                                          <p:spTgt spid="73733"/>
                                        </p:tgtEl>
                                        <p:attrNameLst>
                                          <p:attrName>style.visibility</p:attrName>
                                        </p:attrNameLst>
                                      </p:cBhvr>
                                      <p:to>
                                        <p:strVal val="visible"/>
                                      </p:to>
                                    </p:set>
                                    <p:animEffect transition="in" filter="barn(inHorizontal)">
                                      <p:cBhvr>
                                        <p:cTn id="18" dur="1000"/>
                                        <p:tgtEl>
                                          <p:spTgt spid="737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732" grpId="0" autoUpdateAnimBg="0"/>
      <p:bldP spid="73733" grpId="0" animBg="1" autoUpdateAnimBg="0"/>
    </p:bldLst>
  </p:timing>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D9AA470B-2D96-4F2F-9F17-74B7CE6E8A33}" type="slidenum">
              <a:rPr lang="en-US" sz="1400"/>
              <a:pPr algn="r" eaLnBrk="1" hangingPunct="1">
                <a:lnSpc>
                  <a:spcPct val="100000"/>
                </a:lnSpc>
                <a:spcBef>
                  <a:spcPct val="0"/>
                </a:spcBef>
                <a:buClrTx/>
                <a:buSzTx/>
                <a:buFont typeface="Arial" panose="020B0604020202020204" pitchFamily="34" charset="0"/>
                <a:buNone/>
              </a:pPr>
              <a:t>141</a:t>
            </a:fld>
            <a:endParaRPr lang="en-US" sz="1400"/>
          </a:p>
        </p:txBody>
      </p:sp>
      <p:sp>
        <p:nvSpPr>
          <p:cNvPr id="75779" name="Rectangle 5"/>
          <p:cNvSpPr>
            <a:spLocks noChangeArrowheads="1"/>
          </p:cNvSpPr>
          <p:nvPr/>
        </p:nvSpPr>
        <p:spPr bwMode="auto">
          <a:xfrm>
            <a:off x="1847850" y="476251"/>
            <a:ext cx="8820150" cy="7921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80000"/>
              </a:lnSpc>
              <a:buClrTx/>
              <a:buSzTx/>
              <a:buFont typeface="Arial" panose="020B0604020202020204" pitchFamily="34" charset="0"/>
              <a:buNone/>
            </a:pPr>
            <a:r>
              <a:rPr lang="en-US" sz="2400" b="0"/>
              <a:t>- Diễn biến cuộc Tổng khởi nghĩa Tháng Tám 1945</a:t>
            </a:r>
          </a:p>
        </p:txBody>
      </p:sp>
      <p:sp>
        <p:nvSpPr>
          <p:cNvPr id="75780" name="Rectangle 11"/>
          <p:cNvSpPr>
            <a:spLocks noChangeArrowheads="1"/>
          </p:cNvSpPr>
          <p:nvPr/>
        </p:nvSpPr>
        <p:spPr bwMode="auto">
          <a:xfrm>
            <a:off x="925513" y="4076701"/>
            <a:ext cx="4305301"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600" b="0">
                <a:solidFill>
                  <a:schemeClr val="tx2"/>
                </a:solidFill>
              </a:rPr>
            </a:br>
            <a:r>
              <a:rPr lang="en-US" sz="1600" b="0">
                <a:solidFill>
                  <a:schemeClr val="tx2"/>
                </a:solidFill>
              </a:rPr>
              <a:t>Nhân Dân Hà Nội khởi </a:t>
            </a:r>
            <a:br>
              <a:rPr lang="en-US" sz="1600" b="0">
                <a:solidFill>
                  <a:schemeClr val="tx2"/>
                </a:solidFill>
              </a:rPr>
            </a:br>
            <a:r>
              <a:rPr lang="en-US" sz="1600" b="0">
                <a:solidFill>
                  <a:schemeClr val="tx2"/>
                </a:solidFill>
              </a:rPr>
              <a:t>nghĩa (19 - 8)</a:t>
            </a:r>
          </a:p>
        </p:txBody>
      </p:sp>
      <p:sp>
        <p:nvSpPr>
          <p:cNvPr id="75781" name="Rectangle 12"/>
          <p:cNvSpPr>
            <a:spLocks noChangeArrowheads="1"/>
          </p:cNvSpPr>
          <p:nvPr/>
        </p:nvSpPr>
        <p:spPr bwMode="auto">
          <a:xfrm>
            <a:off x="7032625" y="5661026"/>
            <a:ext cx="4319588"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600" b="0">
                <a:solidFill>
                  <a:schemeClr val="tx2"/>
                </a:solidFill>
              </a:rPr>
            </a:br>
            <a:r>
              <a:rPr lang="en-US" sz="1600" b="0">
                <a:solidFill>
                  <a:schemeClr val="tx2"/>
                </a:solidFill>
              </a:rPr>
              <a:t>Nhân Dân Sài Gòn </a:t>
            </a:r>
            <a:br>
              <a:rPr lang="en-US" sz="1600" b="0">
                <a:solidFill>
                  <a:schemeClr val="tx2"/>
                </a:solidFill>
              </a:rPr>
            </a:br>
            <a:r>
              <a:rPr lang="en-US" sz="1600" b="0">
                <a:solidFill>
                  <a:schemeClr val="tx2"/>
                </a:solidFill>
              </a:rPr>
              <a:t>khởi nghĩa (25 - 8)</a:t>
            </a:r>
          </a:p>
        </p:txBody>
      </p:sp>
      <p:pic>
        <p:nvPicPr>
          <p:cNvPr id="75782" name="Picture 13" descr="07401"/>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8926" y="1341439"/>
            <a:ext cx="3097213" cy="25669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3" name="Picture 14" descr="IMG_085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24788" y="2751138"/>
            <a:ext cx="2843212" cy="2622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75784" name="Picture 15" descr="IMG_085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56138" y="2006601"/>
            <a:ext cx="3168650" cy="257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5785" name="Rectangle 16"/>
          <p:cNvSpPr>
            <a:spLocks noChangeArrowheads="1"/>
          </p:cNvSpPr>
          <p:nvPr/>
        </p:nvSpPr>
        <p:spPr bwMode="auto">
          <a:xfrm>
            <a:off x="4151314" y="4797426"/>
            <a:ext cx="4319587"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400" b="0">
                <a:solidFill>
                  <a:schemeClr val="tx2"/>
                </a:solidFill>
              </a:rPr>
            </a:br>
            <a:r>
              <a:rPr lang="en-US" sz="1600" b="0">
                <a:solidFill>
                  <a:schemeClr val="tx2"/>
                </a:solidFill>
              </a:rPr>
              <a:t>Nhân Dân Huế </a:t>
            </a:r>
            <a:br>
              <a:rPr lang="en-US" sz="1600" b="0">
                <a:solidFill>
                  <a:schemeClr val="tx2"/>
                </a:solidFill>
              </a:rPr>
            </a:br>
            <a:r>
              <a:rPr lang="en-US" sz="1600" b="0">
                <a:solidFill>
                  <a:schemeClr val="tx2"/>
                </a:solidFill>
              </a:rPr>
              <a:t>khởi nghĩa (23 - 8)</a:t>
            </a:r>
          </a:p>
        </p:txBody>
      </p:sp>
    </p:spTree>
    <p:extLst>
      <p:ext uri="{BB962C8B-B14F-4D97-AF65-F5344CB8AC3E}">
        <p14:creationId xmlns:p14="http://schemas.microsoft.com/office/powerpoint/2010/main" val="4028752179"/>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Slide Number Placeholder 5"/>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B9F40385-EDA5-4AB5-8A77-626D87A19105}" type="slidenum">
              <a:rPr lang="en-US" sz="1400"/>
              <a:pPr algn="r" eaLnBrk="1" hangingPunct="1">
                <a:lnSpc>
                  <a:spcPct val="100000"/>
                </a:lnSpc>
                <a:spcBef>
                  <a:spcPct val="0"/>
                </a:spcBef>
                <a:buClrTx/>
                <a:buSzTx/>
                <a:buFont typeface="Arial" panose="020B0604020202020204" pitchFamily="34" charset="0"/>
                <a:buNone/>
              </a:pPr>
              <a:t>142</a:t>
            </a:fld>
            <a:endParaRPr lang="en-US" sz="1400"/>
          </a:p>
        </p:txBody>
      </p:sp>
      <p:sp>
        <p:nvSpPr>
          <p:cNvPr id="76803" name="Rectangle 2"/>
          <p:cNvSpPr>
            <a:spLocks noChangeArrowheads="1"/>
          </p:cNvSpPr>
          <p:nvPr/>
        </p:nvSpPr>
        <p:spPr bwMode="auto">
          <a:xfrm>
            <a:off x="3581401" y="533401"/>
            <a:ext cx="4849813" cy="44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80000"/>
              </a:lnSpc>
              <a:buClrTx/>
              <a:buSzTx/>
              <a:buFont typeface="Arial" panose="020B0604020202020204" pitchFamily="34" charset="0"/>
              <a:buNone/>
            </a:pPr>
            <a:r>
              <a:rPr lang="en-US" sz="2400" b="0"/>
              <a:t>CHẤM DỨT CHẾ ĐỘ PHONG KIẾN</a:t>
            </a:r>
          </a:p>
        </p:txBody>
      </p:sp>
      <p:pic>
        <p:nvPicPr>
          <p:cNvPr id="76804" name="Picture 3" descr="Bảo đại tren duong Ngo Mon du le thoai vi"/>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000376" y="1484314"/>
            <a:ext cx="6119813" cy="4294187"/>
          </a:xfrm>
          <a:prstGeom prst="rect">
            <a:avLst/>
          </a:prstGeom>
          <a:noFill/>
          <a:ln w="57150">
            <a:solidFill>
              <a:srgbClr val="FF0000"/>
            </a:solidFill>
            <a:miter lim="800000"/>
            <a:headEnd/>
            <a:tailEnd/>
          </a:ln>
          <a:extLst>
            <a:ext uri="{909E8E84-426E-40DD-AFC4-6F175D3DCCD1}">
              <a14:hiddenFill xmlns:a14="http://schemas.microsoft.com/office/drawing/2010/main">
                <a:solidFill>
                  <a:srgbClr val="FFFFFF"/>
                </a:solidFill>
              </a14:hiddenFill>
            </a:ext>
          </a:extLst>
        </p:spPr>
      </p:pic>
      <p:sp>
        <p:nvSpPr>
          <p:cNvPr id="76805" name="Rectangle 4"/>
          <p:cNvSpPr>
            <a:spLocks noChangeArrowheads="1"/>
          </p:cNvSpPr>
          <p:nvPr/>
        </p:nvSpPr>
        <p:spPr bwMode="auto">
          <a:xfrm>
            <a:off x="1774826" y="5876926"/>
            <a:ext cx="8569325" cy="504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b"/>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br>
              <a:rPr lang="en-US" sz="1800" b="0"/>
            </a:br>
            <a:r>
              <a:rPr lang="en-US" sz="1800"/>
              <a:t>Bảo Đại đến Ngọ Môn dự lễ thoái vị</a:t>
            </a:r>
          </a:p>
        </p:txBody>
      </p:sp>
    </p:spTree>
    <p:extLst>
      <p:ext uri="{BB962C8B-B14F-4D97-AF65-F5344CB8AC3E}">
        <p14:creationId xmlns:p14="http://schemas.microsoft.com/office/powerpoint/2010/main" val="3423391998"/>
      </p:ext>
    </p:extLst>
  </p:cSld>
  <p:clrMapOvr>
    <a:masterClrMapping/>
  </p:clrMapOvr>
  <p:transition>
    <p:checker dir="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2" presetClass="entr" presetSubtype="4" fill="hold" nodeType="clickEffect">
                                  <p:stCondLst>
                                    <p:cond delay="0"/>
                                  </p:stCondLst>
                                  <p:childTnLst>
                                    <p:set>
                                      <p:cBhvr>
                                        <p:cTn id="6" dur="1" fill="hold">
                                          <p:stCondLst>
                                            <p:cond delay="0"/>
                                          </p:stCondLst>
                                        </p:cTn>
                                        <p:tgtEl>
                                          <p:spTgt spid="76804"/>
                                        </p:tgtEl>
                                        <p:attrNameLst>
                                          <p:attrName>style.visibility</p:attrName>
                                        </p:attrNameLst>
                                      </p:cBhvr>
                                      <p:to>
                                        <p:strVal val="visible"/>
                                      </p:to>
                                    </p:set>
                                    <p:animEffect transition="in" filter="slide(fromBottom)">
                                      <p:cBhvr>
                                        <p:cTn id="7" dur="1000"/>
                                        <p:tgtEl>
                                          <p:spTgt spid="76804"/>
                                        </p:tgtEl>
                                      </p:cBhvr>
                                    </p:animEffect>
                                  </p:childTnLst>
                                </p:cTn>
                              </p:par>
                              <p:par>
                                <p:cTn id="8" presetID="12" presetClass="entr" presetSubtype="4" fill="hold" grpId="0" nodeType="withEffect">
                                  <p:stCondLst>
                                    <p:cond delay="0"/>
                                  </p:stCondLst>
                                  <p:childTnLst>
                                    <p:set>
                                      <p:cBhvr>
                                        <p:cTn id="9" dur="1" fill="hold">
                                          <p:stCondLst>
                                            <p:cond delay="0"/>
                                          </p:stCondLst>
                                        </p:cTn>
                                        <p:tgtEl>
                                          <p:spTgt spid="76805"/>
                                        </p:tgtEl>
                                        <p:attrNameLst>
                                          <p:attrName>style.visibility</p:attrName>
                                        </p:attrNameLst>
                                      </p:cBhvr>
                                      <p:to>
                                        <p:strVal val="visible"/>
                                      </p:to>
                                    </p:set>
                                    <p:animEffect transition="in" filter="slide(fromBottom)">
                                      <p:cBhvr>
                                        <p:cTn id="10" dur="1000"/>
                                        <p:tgtEl>
                                          <p:spTgt spid="7680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6805" grpId="0" autoUpdateAnimBg="0"/>
    </p:bldLst>
  </p:timing>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Date Placeholder 2"/>
          <p:cNvSpPr txBox="1">
            <a:spLocks noGrp="1" noChangeArrowheads="1"/>
          </p:cNvSpPr>
          <p:nvPr/>
        </p:nvSpPr>
        <p:spPr bwMode="auto">
          <a:xfrm>
            <a:off x="1981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100000"/>
              </a:lnSpc>
              <a:spcBef>
                <a:spcPct val="0"/>
              </a:spcBef>
              <a:buClrTx/>
              <a:buSzTx/>
              <a:buFont typeface="Arial" panose="020B0604020202020204" pitchFamily="34" charset="0"/>
              <a:buNone/>
            </a:pPr>
            <a:fld id="{ECE89055-7DF4-4B48-BF53-620AF6864C81}" type="datetime1">
              <a:rPr lang="en-US" sz="1400"/>
              <a:pPr algn="l" eaLnBrk="1" hangingPunct="1">
                <a:lnSpc>
                  <a:spcPct val="100000"/>
                </a:lnSpc>
                <a:spcBef>
                  <a:spcPct val="0"/>
                </a:spcBef>
                <a:buClrTx/>
                <a:buSzTx/>
                <a:buFont typeface="Arial" panose="020B0604020202020204" pitchFamily="34" charset="0"/>
                <a:buNone/>
              </a:pPr>
              <a:t>5/11/2021</a:t>
            </a:fld>
            <a:endParaRPr lang="en-US" sz="1400"/>
          </a:p>
        </p:txBody>
      </p:sp>
      <p:sp>
        <p:nvSpPr>
          <p:cNvPr id="77827" name="Slide Number Placeholder 4"/>
          <p:cNvSpPr txBox="1">
            <a:spLocks noGrp="1" noChangeArrowheads="1"/>
          </p:cNvSpPr>
          <p:nvPr/>
        </p:nvSpPr>
        <p:spPr bwMode="auto">
          <a:xfrm>
            <a:off x="8077200" y="6245225"/>
            <a:ext cx="2133600" cy="476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r" eaLnBrk="1" hangingPunct="1">
              <a:lnSpc>
                <a:spcPct val="100000"/>
              </a:lnSpc>
              <a:spcBef>
                <a:spcPct val="0"/>
              </a:spcBef>
              <a:buClrTx/>
              <a:buSzTx/>
              <a:buFont typeface="Arial" panose="020B0604020202020204" pitchFamily="34" charset="0"/>
              <a:buNone/>
            </a:pPr>
            <a:fld id="{FE250CDB-3522-49F6-8CA1-1C1D1E013272}" type="slidenum">
              <a:rPr lang="en-US" sz="1400"/>
              <a:pPr algn="r" eaLnBrk="1" hangingPunct="1">
                <a:lnSpc>
                  <a:spcPct val="100000"/>
                </a:lnSpc>
                <a:spcBef>
                  <a:spcPct val="0"/>
                </a:spcBef>
                <a:buClrTx/>
                <a:buSzTx/>
                <a:buFont typeface="Arial" panose="020B0604020202020204" pitchFamily="34" charset="0"/>
                <a:buNone/>
              </a:pPr>
              <a:t>143</a:t>
            </a:fld>
            <a:endParaRPr lang="en-US" sz="1400"/>
          </a:p>
        </p:txBody>
      </p:sp>
      <p:sp>
        <p:nvSpPr>
          <p:cNvPr id="77828" name="Rectangle 5"/>
          <p:cNvSpPr>
            <a:spLocks noChangeArrowheads="1"/>
          </p:cNvSpPr>
          <p:nvPr/>
        </p:nvSpPr>
        <p:spPr bwMode="auto">
          <a:xfrm>
            <a:off x="1847850" y="157164"/>
            <a:ext cx="8820150" cy="720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l" eaLnBrk="1" hangingPunct="1">
              <a:lnSpc>
                <a:spcPct val="80000"/>
              </a:lnSpc>
              <a:buClrTx/>
              <a:buSzTx/>
              <a:buFont typeface="Arial" panose="020B0604020202020204" pitchFamily="34" charset="0"/>
              <a:buNone/>
            </a:pPr>
            <a:r>
              <a:rPr lang="en-US" b="0">
                <a:latin typeface="18"/>
              </a:rPr>
              <a:t>  </a:t>
            </a:r>
            <a:r>
              <a:rPr lang="en-US" sz="2400" b="0">
                <a:latin typeface="18"/>
              </a:rPr>
              <a:t>Ngày 2/9/1945, Hồ Chí Minh đọc </a:t>
            </a:r>
            <a:r>
              <a:rPr lang="en-US" sz="2400" b="0" i="0">
                <a:latin typeface="18"/>
              </a:rPr>
              <a:t>Tuyên ngôn độc</a:t>
            </a:r>
          </a:p>
          <a:p>
            <a:pPr algn="l" eaLnBrk="1" hangingPunct="1">
              <a:lnSpc>
                <a:spcPct val="80000"/>
              </a:lnSpc>
              <a:buClrTx/>
              <a:buSzTx/>
              <a:buFont typeface="Arial" panose="020B0604020202020204" pitchFamily="34" charset="0"/>
              <a:buNone/>
            </a:pPr>
            <a:r>
              <a:rPr lang="en-US" sz="2400" b="0" i="0">
                <a:latin typeface="18"/>
              </a:rPr>
              <a:t> lập  </a:t>
            </a:r>
            <a:r>
              <a:rPr lang="en-US" sz="2400" b="0">
                <a:latin typeface="18"/>
              </a:rPr>
              <a:t>khai sinh nước VNDCCH</a:t>
            </a:r>
          </a:p>
        </p:txBody>
      </p:sp>
      <p:sp>
        <p:nvSpPr>
          <p:cNvPr id="77829" name="AutoShape 11"/>
          <p:cNvSpPr>
            <a:spLocks noChangeAspect="1" noChangeArrowheads="1" noTextEdit="1"/>
          </p:cNvSpPr>
          <p:nvPr/>
        </p:nvSpPr>
        <p:spPr bwMode="auto">
          <a:xfrm>
            <a:off x="2135188" y="1773238"/>
            <a:ext cx="5021262" cy="339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p>
        </p:txBody>
      </p:sp>
      <p:pic>
        <p:nvPicPr>
          <p:cNvPr id="77830" name="Picture 12" descr="D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764" y="1773238"/>
            <a:ext cx="9139237" cy="5543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7831" name="AutoShape 13"/>
          <p:cNvSpPr>
            <a:spLocks noChangeArrowheads="1"/>
          </p:cNvSpPr>
          <p:nvPr/>
        </p:nvSpPr>
        <p:spPr bwMode="auto">
          <a:xfrm>
            <a:off x="1774825" y="1773238"/>
            <a:ext cx="9402512" cy="2736850"/>
          </a:xfrm>
          <a:prstGeom prst="horizontalScroll">
            <a:avLst>
              <a:gd name="adj" fmla="val 12500"/>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headEnd/>
                <a:tailEnd/>
              </a14:hiddenLine>
            </a:ext>
          </a:extLst>
        </p:spPr>
        <p:txBody>
          <a:bodyPr wrap="none" anchor="ctr"/>
          <a:lstStyle>
            <a:lvl1pPr algn="just">
              <a:lnSpc>
                <a:spcPct val="120000"/>
              </a:lnSpc>
              <a:spcBef>
                <a:spcPct val="20000"/>
              </a:spcBef>
              <a:buClr>
                <a:schemeClr val="hlink"/>
              </a:buClr>
              <a:buSzPct val="70000"/>
              <a:buFont typeface="Wingdings" panose="05000000000000000000" pitchFamily="2" charset="2"/>
              <a:buChar char="n"/>
              <a:defRPr sz="2800" b="1" i="1">
                <a:solidFill>
                  <a:schemeClr val="tx1"/>
                </a:solidFill>
                <a:latin typeface="Times New Roman" panose="02020603050405020304" pitchFamily="18" charset="0"/>
              </a:defRPr>
            </a:lvl1pPr>
            <a:lvl2pPr marL="742950" indent="-285750" algn="just">
              <a:lnSpc>
                <a:spcPct val="120000"/>
              </a:lnSpc>
              <a:spcBef>
                <a:spcPct val="20000"/>
              </a:spcBef>
              <a:buClr>
                <a:schemeClr val="accent2"/>
              </a:buClr>
              <a:buSzPct val="70000"/>
              <a:buFont typeface="Wingdings" panose="05000000000000000000" pitchFamily="2" charset="2"/>
              <a:buChar char="n"/>
              <a:defRPr sz="2800" b="1" i="1">
                <a:solidFill>
                  <a:schemeClr val="hlink"/>
                </a:solidFill>
                <a:latin typeface="Times New Roman" panose="02020603050405020304" pitchFamily="18" charset="0"/>
              </a:defRPr>
            </a:lvl2pPr>
            <a:lvl3pPr marL="1143000" indent="-228600" algn="just">
              <a:lnSpc>
                <a:spcPct val="120000"/>
              </a:lnSpc>
              <a:spcBef>
                <a:spcPct val="20000"/>
              </a:spcBef>
              <a:buClr>
                <a:schemeClr val="tx2"/>
              </a:buClr>
              <a:buSzPct val="70000"/>
              <a:buFont typeface="Wingdings" panose="05000000000000000000" pitchFamily="2" charset="2"/>
              <a:buChar char="n"/>
              <a:defRPr sz="2400" b="1" i="1">
                <a:solidFill>
                  <a:schemeClr val="tx1"/>
                </a:solidFill>
                <a:latin typeface="Times New Roman" panose="02020603050405020304" pitchFamily="18" charset="0"/>
              </a:defRPr>
            </a:lvl3pPr>
            <a:lvl4pPr marL="1600200" indent="-228600" algn="just">
              <a:lnSpc>
                <a:spcPct val="120000"/>
              </a:lnSpc>
              <a:spcBef>
                <a:spcPct val="20000"/>
              </a:spcBef>
              <a:buClr>
                <a:schemeClr val="accent2"/>
              </a:buClr>
              <a:buSzPct val="70000"/>
              <a:buFont typeface="Wingdings" panose="05000000000000000000" pitchFamily="2" charset="2"/>
              <a:buChar char="n"/>
              <a:defRPr sz="2000" b="1" i="1">
                <a:solidFill>
                  <a:schemeClr val="tx1"/>
                </a:solidFill>
                <a:latin typeface="Times New Roman" panose="02020603050405020304" pitchFamily="18" charset="0"/>
              </a:defRPr>
            </a:lvl4pPr>
            <a:lvl5pPr marL="2057400" indent="-228600" algn="just">
              <a:lnSpc>
                <a:spcPct val="120000"/>
              </a:lnSpc>
              <a:spcBef>
                <a:spcPct val="20000"/>
              </a:spcBef>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5pPr>
            <a:lvl6pPr marL="25146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6pPr>
            <a:lvl7pPr marL="29718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7pPr>
            <a:lvl8pPr marL="34290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8pPr>
            <a:lvl9pPr marL="3886200" indent="-228600" algn="just" eaLnBrk="0" fontAlgn="base" hangingPunct="0">
              <a:lnSpc>
                <a:spcPct val="120000"/>
              </a:lnSpc>
              <a:spcBef>
                <a:spcPct val="20000"/>
              </a:spcBef>
              <a:spcAft>
                <a:spcPct val="0"/>
              </a:spcAft>
              <a:buClr>
                <a:schemeClr val="hlink"/>
              </a:buClr>
              <a:buSzPct val="70000"/>
              <a:buFont typeface="Wingdings" panose="05000000000000000000" pitchFamily="2" charset="2"/>
              <a:buChar char="n"/>
              <a:defRPr sz="2000" b="1" i="1">
                <a:solidFill>
                  <a:schemeClr val="tx1"/>
                </a:solidFill>
                <a:latin typeface="Times New Roman" panose="02020603050405020304" pitchFamily="18" charset="0"/>
              </a:defRPr>
            </a:lvl9pPr>
          </a:lstStyle>
          <a:p>
            <a:pPr algn="ctr" eaLnBrk="1" hangingPunct="1">
              <a:lnSpc>
                <a:spcPct val="100000"/>
              </a:lnSpc>
              <a:spcBef>
                <a:spcPct val="0"/>
              </a:spcBef>
              <a:buClrTx/>
              <a:buSzTx/>
              <a:buFont typeface="Arial" panose="020B0604020202020204" pitchFamily="34" charset="0"/>
              <a:buNone/>
            </a:pPr>
            <a:r>
              <a:rPr lang="en-US" sz="2400" b="0" dirty="0">
                <a:solidFill>
                  <a:srgbClr val="FFFF00"/>
                </a:solidFill>
              </a:rPr>
              <a:t>“</a:t>
            </a:r>
            <a:r>
              <a:rPr lang="en-US" sz="2400" b="0" dirty="0" err="1">
                <a:solidFill>
                  <a:srgbClr val="FFFF00"/>
                </a:solidFill>
              </a:rPr>
              <a:t>Nước</a:t>
            </a:r>
            <a:r>
              <a:rPr lang="en-US" sz="2400" b="0" dirty="0">
                <a:solidFill>
                  <a:srgbClr val="FFFF00"/>
                </a:solidFill>
              </a:rPr>
              <a:t> </a:t>
            </a:r>
            <a:r>
              <a:rPr lang="en-US" sz="2400" b="0" dirty="0" err="1">
                <a:solidFill>
                  <a:srgbClr val="FFFF00"/>
                </a:solidFill>
              </a:rPr>
              <a:t>Việt</a:t>
            </a:r>
            <a:r>
              <a:rPr lang="en-US" sz="2400" b="0" dirty="0">
                <a:solidFill>
                  <a:srgbClr val="FFFF00"/>
                </a:solidFill>
              </a:rPr>
              <a:t> Nam </a:t>
            </a:r>
            <a:r>
              <a:rPr lang="en-US" sz="2400" b="0" dirty="0" err="1">
                <a:solidFill>
                  <a:srgbClr val="FFFF00"/>
                </a:solidFill>
              </a:rPr>
              <a:t>có</a:t>
            </a:r>
            <a:r>
              <a:rPr lang="en-US" sz="2400" b="0" dirty="0">
                <a:solidFill>
                  <a:srgbClr val="FFFF00"/>
                </a:solidFill>
              </a:rPr>
              <a:t> </a:t>
            </a:r>
            <a:r>
              <a:rPr lang="en-US" sz="2400" b="0" dirty="0" err="1">
                <a:solidFill>
                  <a:srgbClr val="FFFF00"/>
                </a:solidFill>
              </a:rPr>
              <a:t>quyền</a:t>
            </a:r>
            <a:r>
              <a:rPr lang="en-US" sz="2400" b="0" dirty="0">
                <a:solidFill>
                  <a:srgbClr val="FFFF00"/>
                </a:solidFill>
              </a:rPr>
              <a:t> </a:t>
            </a:r>
            <a:r>
              <a:rPr lang="en-US" sz="2400" b="0" dirty="0" err="1">
                <a:solidFill>
                  <a:srgbClr val="FFFF00"/>
                </a:solidFill>
              </a:rPr>
              <a:t>hưởng</a:t>
            </a:r>
            <a:r>
              <a:rPr lang="en-US" sz="2400" b="0" dirty="0">
                <a:solidFill>
                  <a:srgbClr val="FFFF00"/>
                </a:solidFill>
              </a:rPr>
              <a:t> </a:t>
            </a:r>
            <a:r>
              <a:rPr lang="en-US" sz="2400" b="0" dirty="0" err="1">
                <a:solidFill>
                  <a:srgbClr val="FFFF00"/>
                </a:solidFill>
              </a:rPr>
              <a:t>tự</a:t>
            </a:r>
            <a:r>
              <a:rPr lang="en-US" sz="2400" b="0" dirty="0">
                <a:solidFill>
                  <a:srgbClr val="FFFF00"/>
                </a:solidFill>
              </a:rPr>
              <a:t> do</a:t>
            </a:r>
          </a:p>
          <a:p>
            <a:pPr algn="ctr" eaLnBrk="1" hangingPunct="1">
              <a:lnSpc>
                <a:spcPct val="100000"/>
              </a:lnSpc>
              <a:spcBef>
                <a:spcPct val="0"/>
              </a:spcBef>
              <a:buClrTx/>
              <a:buSzTx/>
              <a:buFont typeface="Arial" panose="020B0604020202020204" pitchFamily="34" charset="0"/>
              <a:buNone/>
            </a:pP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thật</a:t>
            </a:r>
            <a:r>
              <a:rPr lang="en-US" sz="2400" b="0" dirty="0">
                <a:solidFill>
                  <a:srgbClr val="FFFF00"/>
                </a:solidFill>
              </a:rPr>
              <a:t> </a:t>
            </a:r>
            <a:r>
              <a:rPr lang="en-US" sz="2400" b="0" dirty="0" err="1">
                <a:solidFill>
                  <a:srgbClr val="FFFF00"/>
                </a:solidFill>
              </a:rPr>
              <a:t>sự</a:t>
            </a:r>
            <a:r>
              <a:rPr lang="en-US" sz="2400" b="0" dirty="0">
                <a:solidFill>
                  <a:srgbClr val="FFFF00"/>
                </a:solidFill>
              </a:rPr>
              <a:t> </a:t>
            </a:r>
            <a:r>
              <a:rPr lang="en-US" sz="2400" b="0" dirty="0" err="1">
                <a:solidFill>
                  <a:srgbClr val="FFFF00"/>
                </a:solidFill>
              </a:rPr>
              <a:t>đã</a:t>
            </a:r>
            <a:r>
              <a:rPr lang="en-US" sz="2400" b="0" dirty="0">
                <a:solidFill>
                  <a:srgbClr val="FFFF00"/>
                </a:solidFill>
              </a:rPr>
              <a:t> </a:t>
            </a:r>
            <a:r>
              <a:rPr lang="en-US" sz="2400" b="0" dirty="0" err="1">
                <a:solidFill>
                  <a:srgbClr val="FFFF00"/>
                </a:solidFill>
              </a:rPr>
              <a:t>thành</a:t>
            </a:r>
            <a:r>
              <a:rPr lang="en-US" sz="2400" b="0" dirty="0">
                <a:solidFill>
                  <a:srgbClr val="FFFF00"/>
                </a:solidFill>
              </a:rPr>
              <a:t> </a:t>
            </a:r>
            <a:r>
              <a:rPr lang="en-US" sz="2400" b="0" dirty="0" err="1">
                <a:solidFill>
                  <a:srgbClr val="FFFF00"/>
                </a:solidFill>
              </a:rPr>
              <a:t>một</a:t>
            </a:r>
            <a:r>
              <a:rPr lang="en-US" sz="2400" b="0" dirty="0">
                <a:solidFill>
                  <a:srgbClr val="FFFF00"/>
                </a:solidFill>
              </a:rPr>
              <a:t> </a:t>
            </a: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nước</a:t>
            </a:r>
            <a:r>
              <a:rPr lang="en-US" sz="2400" b="0" dirty="0">
                <a:solidFill>
                  <a:srgbClr val="FFFF00"/>
                </a:solidFill>
              </a:rPr>
              <a:t> </a:t>
            </a:r>
            <a:r>
              <a:rPr lang="en-US" sz="2400" b="0" dirty="0" err="1">
                <a:solidFill>
                  <a:srgbClr val="FFFF00"/>
                </a:solidFill>
              </a:rPr>
              <a:t>tự</a:t>
            </a:r>
            <a:r>
              <a:rPr lang="en-US" sz="2400" b="0" dirty="0">
                <a:solidFill>
                  <a:srgbClr val="FFFF00"/>
                </a:solidFill>
              </a:rPr>
              <a:t> do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Toàn</a:t>
            </a:r>
            <a:r>
              <a:rPr lang="en-US" sz="2400" b="0" dirty="0">
                <a:solidFill>
                  <a:srgbClr val="FFFF00"/>
                </a:solidFill>
              </a:rPr>
              <a:t> </a:t>
            </a:r>
            <a:r>
              <a:rPr lang="en-US" sz="2400" b="0" dirty="0" err="1">
                <a:solidFill>
                  <a:srgbClr val="FFFF00"/>
                </a:solidFill>
              </a:rPr>
              <a:t>thể</a:t>
            </a:r>
            <a:r>
              <a:rPr lang="en-US" sz="2400" b="0" dirty="0">
                <a:solidFill>
                  <a:srgbClr val="FFFF00"/>
                </a:solidFill>
              </a:rPr>
              <a:t> </a:t>
            </a:r>
            <a:r>
              <a:rPr lang="en-US" sz="2400" b="0" dirty="0" err="1">
                <a:solidFill>
                  <a:srgbClr val="FFFF00"/>
                </a:solidFill>
              </a:rPr>
              <a:t>Dân</a:t>
            </a:r>
            <a:r>
              <a:rPr lang="en-US" sz="2400" b="0" dirty="0">
                <a:solidFill>
                  <a:srgbClr val="FFFF00"/>
                </a:solidFill>
              </a:rPr>
              <a:t> </a:t>
            </a:r>
            <a:r>
              <a:rPr lang="en-US" sz="2400" b="0" dirty="0" err="1">
                <a:solidFill>
                  <a:srgbClr val="FFFF00"/>
                </a:solidFill>
              </a:rPr>
              <a:t>tộc</a:t>
            </a:r>
            <a:r>
              <a:rPr lang="en-US" sz="2400" b="0" dirty="0">
                <a:solidFill>
                  <a:srgbClr val="FFFF00"/>
                </a:solidFill>
              </a:rPr>
              <a:t> </a:t>
            </a: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Việt</a:t>
            </a:r>
            <a:r>
              <a:rPr lang="en-US" sz="2400" b="0" dirty="0">
                <a:solidFill>
                  <a:srgbClr val="FFFF00"/>
                </a:solidFill>
              </a:rPr>
              <a:t> Nam </a:t>
            </a:r>
            <a:r>
              <a:rPr lang="en-US" sz="2400" b="0" dirty="0" err="1">
                <a:solidFill>
                  <a:srgbClr val="FFFF00"/>
                </a:solidFill>
              </a:rPr>
              <a:t>quyết</a:t>
            </a:r>
            <a:r>
              <a:rPr lang="en-US" sz="2400" b="0" dirty="0">
                <a:solidFill>
                  <a:srgbClr val="FFFF00"/>
                </a:solidFill>
              </a:rPr>
              <a:t> </a:t>
            </a:r>
            <a:r>
              <a:rPr lang="en-US" sz="2400" b="0" dirty="0" err="1">
                <a:solidFill>
                  <a:srgbClr val="FFFF00"/>
                </a:solidFill>
              </a:rPr>
              <a:t>đem</a:t>
            </a:r>
            <a:r>
              <a:rPr lang="en-US" sz="2400" b="0" dirty="0">
                <a:solidFill>
                  <a:srgbClr val="FFFF00"/>
                </a:solidFill>
              </a:rPr>
              <a:t> </a:t>
            </a:r>
            <a:r>
              <a:rPr lang="en-US" sz="2400" b="0" dirty="0" err="1">
                <a:solidFill>
                  <a:srgbClr val="FFFF00"/>
                </a:solidFill>
              </a:rPr>
              <a:t>tất</a:t>
            </a:r>
            <a:r>
              <a:rPr lang="en-US" sz="2400" b="0" dirty="0">
                <a:solidFill>
                  <a:srgbClr val="FFFF00"/>
                </a:solidFill>
              </a:rPr>
              <a:t> </a:t>
            </a:r>
            <a:r>
              <a:rPr lang="en-US" sz="2400" b="0" dirty="0" err="1">
                <a:solidFill>
                  <a:srgbClr val="FFFF00"/>
                </a:solidFill>
              </a:rPr>
              <a:t>cả</a:t>
            </a:r>
            <a:r>
              <a:rPr lang="en-US" sz="2400" b="0" dirty="0">
                <a:solidFill>
                  <a:srgbClr val="FFFF00"/>
                </a:solidFill>
              </a:rPr>
              <a:t> </a:t>
            </a:r>
            <a:r>
              <a:rPr lang="en-US" sz="2400" b="0" dirty="0" err="1">
                <a:solidFill>
                  <a:srgbClr val="FFFF00"/>
                </a:solidFill>
              </a:rPr>
              <a:t>tinh</a:t>
            </a:r>
            <a:r>
              <a:rPr lang="en-US" sz="2400" b="0" dirty="0">
                <a:solidFill>
                  <a:srgbClr val="FFFF00"/>
                </a:solidFill>
              </a:rPr>
              <a:t> </a:t>
            </a:r>
            <a:r>
              <a:rPr lang="en-US" sz="2400" b="0" dirty="0" err="1">
                <a:solidFill>
                  <a:srgbClr val="FFFF00"/>
                </a:solidFill>
              </a:rPr>
              <a:t>thần</a:t>
            </a:r>
            <a:endParaRPr lang="en-US" sz="2400" b="0" dirty="0">
              <a:solidFill>
                <a:srgbClr val="FFFF00"/>
              </a:solidFill>
            </a:endParaRP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lực</a:t>
            </a:r>
            <a:r>
              <a:rPr lang="en-US" sz="2400" b="0" dirty="0">
                <a:solidFill>
                  <a:srgbClr val="FFFF00"/>
                </a:solidFill>
              </a:rPr>
              <a:t> </a:t>
            </a:r>
            <a:r>
              <a:rPr lang="en-US" sz="2400" b="0" dirty="0" err="1">
                <a:solidFill>
                  <a:srgbClr val="FFFF00"/>
                </a:solidFill>
              </a:rPr>
              <a:t>lượng</a:t>
            </a:r>
            <a:r>
              <a:rPr lang="en-US" sz="2400" b="0" dirty="0">
                <a:solidFill>
                  <a:srgbClr val="FFFF00"/>
                </a:solidFill>
              </a:rPr>
              <a:t>, </a:t>
            </a:r>
            <a:r>
              <a:rPr lang="en-US" sz="2400" b="0" dirty="0" err="1">
                <a:solidFill>
                  <a:srgbClr val="FFFF00"/>
                </a:solidFill>
              </a:rPr>
              <a:t>tính</a:t>
            </a:r>
            <a:r>
              <a:rPr lang="en-US" sz="2400" b="0" dirty="0">
                <a:solidFill>
                  <a:srgbClr val="FFFF00"/>
                </a:solidFill>
              </a:rPr>
              <a:t> </a:t>
            </a:r>
            <a:r>
              <a:rPr lang="en-US" sz="2400" b="0" dirty="0" err="1">
                <a:solidFill>
                  <a:srgbClr val="FFFF00"/>
                </a:solidFill>
              </a:rPr>
              <a:t>mạng</a:t>
            </a:r>
            <a:r>
              <a:rPr lang="en-US" sz="2400" b="0" dirty="0">
                <a:solidFill>
                  <a:srgbClr val="FFFF00"/>
                </a:solidFill>
              </a:rPr>
              <a:t> </a:t>
            </a:r>
            <a:r>
              <a:rPr lang="en-US" sz="2400" b="0" dirty="0" err="1">
                <a:solidFill>
                  <a:srgbClr val="FFFF00"/>
                </a:solidFill>
              </a:rPr>
              <a:t>và</a:t>
            </a:r>
            <a:r>
              <a:rPr lang="en-US" sz="2400" b="0" dirty="0">
                <a:solidFill>
                  <a:srgbClr val="FFFF00"/>
                </a:solidFill>
              </a:rPr>
              <a:t> </a:t>
            </a:r>
            <a:r>
              <a:rPr lang="en-US" sz="2400" b="0" dirty="0" err="1">
                <a:solidFill>
                  <a:srgbClr val="FFFF00"/>
                </a:solidFill>
              </a:rPr>
              <a:t>của</a:t>
            </a:r>
            <a:r>
              <a:rPr lang="en-US" sz="2400" b="0" dirty="0">
                <a:solidFill>
                  <a:srgbClr val="FFFF00"/>
                </a:solidFill>
              </a:rPr>
              <a:t> </a:t>
            </a:r>
            <a:r>
              <a:rPr lang="en-US" sz="2400" b="0" dirty="0" err="1">
                <a:solidFill>
                  <a:srgbClr val="FFFF00"/>
                </a:solidFill>
              </a:rPr>
              <a:t>cải</a:t>
            </a:r>
            <a:r>
              <a:rPr lang="en-US" sz="2400" b="0" dirty="0">
                <a:solidFill>
                  <a:srgbClr val="FFFF00"/>
                </a:solidFill>
              </a:rPr>
              <a:t> </a:t>
            </a:r>
            <a:r>
              <a:rPr lang="en-US" sz="2400" b="0" dirty="0" err="1">
                <a:solidFill>
                  <a:srgbClr val="FFFF00"/>
                </a:solidFill>
              </a:rPr>
              <a:t>để</a:t>
            </a:r>
            <a:r>
              <a:rPr lang="en-US" sz="2400" b="0" dirty="0">
                <a:solidFill>
                  <a:srgbClr val="FFFF00"/>
                </a:solidFill>
              </a:rPr>
              <a:t> </a:t>
            </a:r>
            <a:r>
              <a:rPr lang="en-US" sz="2400" b="0" dirty="0" err="1">
                <a:solidFill>
                  <a:srgbClr val="FFFF00"/>
                </a:solidFill>
              </a:rPr>
              <a:t>giữ</a:t>
            </a:r>
            <a:endParaRPr lang="en-US" sz="2400" b="0" dirty="0">
              <a:solidFill>
                <a:srgbClr val="FFFF00"/>
              </a:solidFill>
            </a:endParaRPr>
          </a:p>
          <a:p>
            <a:pPr algn="ctr" eaLnBrk="1" hangingPunct="1">
              <a:lnSpc>
                <a:spcPct val="100000"/>
              </a:lnSpc>
              <a:spcBef>
                <a:spcPct val="0"/>
              </a:spcBef>
              <a:buClrTx/>
              <a:buSzTx/>
              <a:buFont typeface="Arial" panose="020B0604020202020204" pitchFamily="34" charset="0"/>
              <a:buNone/>
            </a:pPr>
            <a:r>
              <a:rPr lang="en-US" sz="2400" b="0" dirty="0" err="1">
                <a:solidFill>
                  <a:srgbClr val="FFFF00"/>
                </a:solidFill>
              </a:rPr>
              <a:t>vững</a:t>
            </a:r>
            <a:r>
              <a:rPr lang="en-US" sz="2400" b="0" dirty="0">
                <a:solidFill>
                  <a:srgbClr val="FFFF00"/>
                </a:solidFill>
              </a:rPr>
              <a:t> </a:t>
            </a:r>
            <a:r>
              <a:rPr lang="en-US" sz="2400" b="0" dirty="0" err="1">
                <a:solidFill>
                  <a:srgbClr val="FFFF00"/>
                </a:solidFill>
              </a:rPr>
              <a:t>quyền</a:t>
            </a:r>
            <a:r>
              <a:rPr lang="en-US" sz="2400" b="0" dirty="0">
                <a:solidFill>
                  <a:srgbClr val="FFFF00"/>
                </a:solidFill>
              </a:rPr>
              <a:t> </a:t>
            </a:r>
            <a:r>
              <a:rPr lang="en-US" sz="2400" b="0" dirty="0" err="1">
                <a:solidFill>
                  <a:srgbClr val="FFFF00"/>
                </a:solidFill>
              </a:rPr>
              <a:t>tự</a:t>
            </a:r>
            <a:r>
              <a:rPr lang="en-US" sz="2400" b="0" dirty="0">
                <a:solidFill>
                  <a:srgbClr val="FFFF00"/>
                </a:solidFill>
              </a:rPr>
              <a:t> do </a:t>
            </a:r>
            <a:r>
              <a:rPr lang="en-US" sz="2400" b="0" dirty="0" err="1">
                <a:solidFill>
                  <a:srgbClr val="FFFF00"/>
                </a:solidFill>
              </a:rPr>
              <a:t>độc</a:t>
            </a:r>
            <a:r>
              <a:rPr lang="en-US" sz="2400" b="0" dirty="0">
                <a:solidFill>
                  <a:srgbClr val="FFFF00"/>
                </a:solidFill>
              </a:rPr>
              <a:t> </a:t>
            </a:r>
            <a:r>
              <a:rPr lang="en-US" sz="2400" b="0" dirty="0" err="1">
                <a:solidFill>
                  <a:srgbClr val="FFFF00"/>
                </a:solidFill>
              </a:rPr>
              <a:t>lập</a:t>
            </a:r>
            <a:r>
              <a:rPr lang="en-US" sz="2400" b="0" dirty="0">
                <a:solidFill>
                  <a:srgbClr val="FFFF00"/>
                </a:solidFill>
              </a:rPr>
              <a:t> </a:t>
            </a:r>
            <a:r>
              <a:rPr lang="en-US" sz="2400" b="0" dirty="0" err="1">
                <a:solidFill>
                  <a:srgbClr val="FFFF00"/>
                </a:solidFill>
              </a:rPr>
              <a:t>ấy</a:t>
            </a:r>
            <a:r>
              <a:rPr lang="en-US" sz="2400" b="0" dirty="0">
                <a:solidFill>
                  <a:srgbClr val="FFFF00"/>
                </a:solidFill>
              </a:rPr>
              <a:t>.”</a:t>
            </a:r>
          </a:p>
          <a:p>
            <a:pPr algn="ctr" eaLnBrk="1" hangingPunct="1">
              <a:lnSpc>
                <a:spcPct val="100000"/>
              </a:lnSpc>
              <a:spcBef>
                <a:spcPct val="0"/>
              </a:spcBef>
              <a:buClrTx/>
              <a:buSzTx/>
              <a:buFont typeface="Arial" panose="020B0604020202020204" pitchFamily="34" charset="0"/>
              <a:buNone/>
            </a:pPr>
            <a:r>
              <a:rPr lang="en-US" sz="2400" b="0" i="0" dirty="0">
                <a:solidFill>
                  <a:srgbClr val="FFFF00"/>
                </a:solidFill>
              </a:rPr>
              <a:t>(</a:t>
            </a:r>
            <a:r>
              <a:rPr lang="en-US" sz="2400" b="0" i="0" dirty="0" err="1">
                <a:solidFill>
                  <a:srgbClr val="FFFF00"/>
                </a:solidFill>
              </a:rPr>
              <a:t>Hồ</a:t>
            </a:r>
            <a:r>
              <a:rPr lang="en-US" sz="2400" b="0" i="0" dirty="0">
                <a:solidFill>
                  <a:srgbClr val="FFFF00"/>
                </a:solidFill>
              </a:rPr>
              <a:t> </a:t>
            </a:r>
            <a:r>
              <a:rPr lang="en-US" sz="2400" b="0" i="0" dirty="0" err="1">
                <a:solidFill>
                  <a:srgbClr val="FFFF00"/>
                </a:solidFill>
              </a:rPr>
              <a:t>Chí</a:t>
            </a:r>
            <a:r>
              <a:rPr lang="en-US" sz="2400" b="0" i="0" dirty="0">
                <a:solidFill>
                  <a:srgbClr val="FFFF00"/>
                </a:solidFill>
              </a:rPr>
              <a:t> Minh)</a:t>
            </a:r>
          </a:p>
        </p:txBody>
      </p:sp>
    </p:spTree>
    <p:extLst>
      <p:ext uri="{BB962C8B-B14F-4D97-AF65-F5344CB8AC3E}">
        <p14:creationId xmlns:p14="http://schemas.microsoft.com/office/powerpoint/2010/main" val="3337422353"/>
      </p:ext>
    </p:extLst>
  </p:cSld>
  <p:clrMapOvr>
    <a:masterClrMapping/>
  </p:clrMapOvr>
  <mc:AlternateContent xmlns:mc="http://schemas.openxmlformats.org/markup-compatibility/2006" xmlns:p14="http://schemas.microsoft.com/office/powerpoint/2010/main">
    <mc:Choice Requires="p14">
      <p:transition spd="slow" p14:dur="3900">
        <p14:glitter pattern="hexagon"/>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grpId="0" nodeType="clickEffect">
                                  <p:stCondLst>
                                    <p:cond delay="0"/>
                                  </p:stCondLst>
                                  <p:childTnLst>
                                    <p:set>
                                      <p:cBhvr>
                                        <p:cTn id="6" dur="1" fill="hold">
                                          <p:stCondLst>
                                            <p:cond delay="0"/>
                                          </p:stCondLst>
                                        </p:cTn>
                                        <p:tgtEl>
                                          <p:spTgt spid="77831"/>
                                        </p:tgtEl>
                                        <p:attrNameLst>
                                          <p:attrName>style.visibility</p:attrName>
                                        </p:attrNameLst>
                                      </p:cBhvr>
                                      <p:to>
                                        <p:strVal val="visible"/>
                                      </p:to>
                                    </p:set>
                                    <p:animEffect transition="in" filter="diamond(in)">
                                      <p:cBhvr>
                                        <p:cTn id="7" dur="2000"/>
                                        <p:tgtEl>
                                          <p:spTgt spid="7783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7831" grpId="0" autoUpdateAnimBg="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2371</TotalTime>
  <Words>7906</Words>
  <Application>Microsoft Office PowerPoint</Application>
  <PresentationFormat>Widescreen</PresentationFormat>
  <Paragraphs>497</Paragraphs>
  <Slides>143</Slides>
  <Notes>0</Notes>
  <HiddenSlides>0</HiddenSlides>
  <MMClips>0</MMClips>
  <ScaleCrop>false</ScaleCrop>
  <HeadingPairs>
    <vt:vector size="6" baseType="variant">
      <vt:variant>
        <vt:lpstr>Fonts Used</vt:lpstr>
      </vt:variant>
      <vt:variant>
        <vt:i4>14</vt:i4>
      </vt:variant>
      <vt:variant>
        <vt:lpstr>Theme</vt:lpstr>
      </vt:variant>
      <vt:variant>
        <vt:i4>1</vt:i4>
      </vt:variant>
      <vt:variant>
        <vt:lpstr>Slide Titles</vt:lpstr>
      </vt:variant>
      <vt:variant>
        <vt:i4>143</vt:i4>
      </vt:variant>
    </vt:vector>
  </HeadingPairs>
  <TitlesOfParts>
    <vt:vector size="158" baseType="lpstr">
      <vt:lpstr>.VnBahamasB</vt:lpstr>
      <vt:lpstr>.VnTime</vt:lpstr>
      <vt:lpstr>18</vt:lpstr>
      <vt:lpstr>Arial</vt:lpstr>
      <vt:lpstr>Arial</vt:lpstr>
      <vt:lpstr>Arial Narrow</vt:lpstr>
      <vt:lpstr>Calibri</vt:lpstr>
      <vt:lpstr>Calibri Light</vt:lpstr>
      <vt:lpstr>Helvetica</vt:lpstr>
      <vt:lpstr>Noto Serif</vt:lpstr>
      <vt:lpstr>Roboto</vt:lpstr>
      <vt:lpstr>Times New Roman</vt:lpstr>
      <vt:lpstr>VNI-Times</vt:lpstr>
      <vt:lpstr>Wingdings</vt:lpstr>
      <vt:lpstr>Office Theme</vt:lpstr>
      <vt:lpstr>CHƯƠNG 4: VIỆT NAM THỜI KỲ PHONG KIẾN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Các biện pháp và chính sách của Hồ Quý Ly là một cuộc cải cách toàn diện, nhằm thực hiện 2 mục tiêu: tăng cường chế độ quân chủ tập quyền và giải quyết mâu thuẫn xã hội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CÁC TỔ CHỨC CỘNG SẢN Ở VIỆT NAM RA ĐỜI.</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ĐẤT NƯỚC BUỔI ĐẦU THỜI ĐẠI ĐỘC LẬP  (Thế kỷ X-XIV)</dc:title>
  <dc:creator>User</dc:creator>
  <cp:lastModifiedBy>huyen dinh</cp:lastModifiedBy>
  <cp:revision>66</cp:revision>
  <dcterms:created xsi:type="dcterms:W3CDTF">2017-09-14T02:15:51Z</dcterms:created>
  <dcterms:modified xsi:type="dcterms:W3CDTF">2021-05-11T14:18:00Z</dcterms:modified>
</cp:coreProperties>
</file>