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4" r:id="rId5"/>
    <p:sldId id="263" r:id="rId6"/>
    <p:sldId id="262" r:id="rId7"/>
    <p:sldId id="261" r:id="rId8"/>
    <p:sldId id="260" r:id="rId9"/>
    <p:sldId id="259" r:id="rId10"/>
    <p:sldId id="258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9ED94-2187-4192-9AE0-49E81A5B35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31A962-DE34-40E0-8573-8C6DD11A35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5B1AE-9993-481A-A7C6-5D645997A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BF4F-F7D7-4D82-B11F-642043F6D9A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ECC35C-AE66-488C-8AE3-CFFC0278E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A29E0-9472-4763-9816-A3AE5F206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4162-A68B-46F7-AD95-E69EE4E7F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810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4C10E-9084-4CF1-BEF5-9CE523842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DBC30-CFFA-4CFF-90AE-D5BE51F4CD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7CB675-D680-4B3A-AC29-E8524AC96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BF4F-F7D7-4D82-B11F-642043F6D9A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34B405-89C2-4A11-AAA4-33484A894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1E9169-7EF6-42DC-9A44-EFA636090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4162-A68B-46F7-AD95-E69EE4E7F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900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EC93C-E5B4-406D-B554-7DC5E1CCC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EF07E3-97F4-41BF-8230-4EEA549CA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2960D6-782F-41D6-9571-ADDA789D9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BF4F-F7D7-4D82-B11F-642043F6D9A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3666C3-EDED-4E3F-9A9F-58CB3218C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9961F-0D3C-4E44-B514-AFEF8BEC2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4162-A68B-46F7-AD95-E69EE4E7F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048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70C40-A495-4C5B-9542-FE1739415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1986DF-F898-48AA-92D2-1EDF47D4D9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16EBFF-E647-4C7F-A070-00B875442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3F4003-8FEA-4649-8374-13FD5B557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BF4F-F7D7-4D82-B11F-642043F6D9A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E5F967-16AC-4A85-A2C5-E6B07B04C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F22ACD-01D8-46C1-9035-57EBE421C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4162-A68B-46F7-AD95-E69EE4E7F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336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4E224-ECA7-4079-B6A1-2B1F3E001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B650C6-2396-410F-A2A9-E51C88A5A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87F857-6FCC-43B9-AB84-C878C45E28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2B5552-A173-48AA-96E8-72E182852B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9958B4-03F3-4426-B8E8-1C14C19A6A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700A1B-34D0-4531-ABDB-CB1AD097C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BF4F-F7D7-4D82-B11F-642043F6D9A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054CAE-87D4-4237-BF6F-67D1697FE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1BAE68-1359-44B3-B494-A6D72B24E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4162-A68B-46F7-AD95-E69EE4E7F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11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D05C5-C10A-4A9B-A99B-508BD65C1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956F66-3C13-4AE9-97CA-DC135A032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BF4F-F7D7-4D82-B11F-642043F6D9A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E8CE95-940D-4106-9AF2-13BB6F6EA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67150B-3298-4DA6-AF30-D329C4362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4162-A68B-46F7-AD95-E69EE4E7F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945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41CD24-1102-4B54-8617-A0864367B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BF4F-F7D7-4D82-B11F-642043F6D9A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BBFC9B-31C3-45B9-958F-61C0E76CA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B00C2E-3ACB-466C-BBB1-8F849513A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4162-A68B-46F7-AD95-E69EE4E7F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877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A93FD-8A4D-49DF-B07E-E1CC09A8F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30ED3D-AE96-4F02-AA00-A46A88F54E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78F0B2-366F-4B25-96A2-0AB5206841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00EA13-F6EE-467D-983B-DC57B05F4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BF4F-F7D7-4D82-B11F-642043F6D9A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42D40F-8489-484F-99C0-D3A407215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6A7F3A-53F2-4FA5-898E-87F33E9DC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4162-A68B-46F7-AD95-E69EE4E7F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068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185DC-6D2B-4FD6-A9BC-C4D561AC9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0286EA-D5F2-4FF1-B0FF-E8E162EC73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400708-F187-460E-B029-4AE8C7DCC8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28DD4B-0473-4D5B-9DDE-9E7333D86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BF4F-F7D7-4D82-B11F-642043F6D9A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4EDC04-B819-49F7-A768-23CB0AB15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CECDD6-6DD4-407D-9F26-D67D6D448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4162-A68B-46F7-AD95-E69EE4E7F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9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EC0A5-EF8E-43AA-AB98-1BEB617F3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A9FA4E-0EBB-445A-8083-ECC9136D60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4765A-9BC7-473C-BC39-B7960D418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BF4F-F7D7-4D82-B11F-642043F6D9A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A80AF-B28C-48F9-90F8-301C05F70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67CD28-10CD-45C1-A702-C1F883935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4162-A68B-46F7-AD95-E69EE4E7F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112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B8DCD8-3498-4072-B497-D603F5C2D5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B5100F-BB5F-489B-A4D1-85A575E039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19715D-7906-45E9-A9E5-C7CF7A33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BF4F-F7D7-4D82-B11F-642043F6D9A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CC6B71-5F02-4F7E-94F2-468CE6B25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D8CDF8-B9BB-410D-81B9-873155313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4162-A68B-46F7-AD95-E69EE4E7F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614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A33C6B-E8AB-4038-8FBD-F0C015161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97D482-FA3D-4CD4-9D7E-ED430694F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BC56CA-E0F8-4FA8-AC57-E1285EEB05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4BF4F-F7D7-4D82-B11F-642043F6D9A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1237A1-DF8F-4F81-B338-2FC2494DDB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9683B-D8D4-47AE-969F-D1348EECD4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74162-A68B-46F7-AD95-E69EE4E7F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449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/>
              <a:t>REDUNDANT TOPOLOGY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6C0ABF5-5A15-4A78-99C8-4BDEE7E621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1965" y="1377726"/>
            <a:ext cx="8696739" cy="486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6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/>
              <a:t>BÃO BROADCAST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40F153-E10F-470B-A895-7B7BA299C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574" y="1207714"/>
            <a:ext cx="8975035" cy="4786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121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/>
              <a:t>TRÙNG LẶP GÓI TIN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2D1602-7AD3-4D06-B673-528E4E5F15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378" y="1406670"/>
            <a:ext cx="8445814" cy="490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6018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/>
              <a:t>BẢNG MAC ADDRESS KHÔNG ỔN ĐỊNH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640E7C-219F-49EA-AFF4-F12FC079FF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418" y="1150845"/>
            <a:ext cx="9640957" cy="5191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97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/>
              <a:t>MULTI ADDRESS X !!!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93E839-9D26-49D3-AA87-6A4FF8AE5D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5307"/>
            <a:ext cx="12192000" cy="478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112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/>
              <a:t>GIAO THỨC STP : SPANNING TREE PROTOCOL !!!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2747FC-F436-4E35-A549-81294172D8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101" y="1754962"/>
            <a:ext cx="7459404" cy="447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702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/>
              <a:t>CÁCH HOẠT ĐỘNG CỦA GIAO THỨC STP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37E71A-0146-46F8-9250-70B6741AF0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163" y="696041"/>
            <a:ext cx="9144000" cy="4927373"/>
          </a:xfrm>
          <a:prstGeom prst="rect">
            <a:avLst/>
          </a:prstGeom>
        </p:spPr>
      </p:pic>
      <p:sp>
        <p:nvSpPr>
          <p:cNvPr id="5" name="Callout: Bent Line 4">
            <a:extLst>
              <a:ext uri="{FF2B5EF4-FFF2-40B4-BE49-F238E27FC236}">
                <a16:creationId xmlns:a16="http://schemas.microsoft.com/office/drawing/2014/main" id="{A9ED4DE8-ADE4-48F7-B9F2-27C7F48F888B}"/>
              </a:ext>
            </a:extLst>
          </p:cNvPr>
          <p:cNvSpPr/>
          <p:nvPr/>
        </p:nvSpPr>
        <p:spPr>
          <a:xfrm>
            <a:off x="7116418" y="2629474"/>
            <a:ext cx="3110948" cy="477078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66667"/>
              <a:gd name="adj6" fmla="val -393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SEGMENT_1</a:t>
            </a:r>
          </a:p>
        </p:txBody>
      </p:sp>
      <p:sp>
        <p:nvSpPr>
          <p:cNvPr id="6" name="Callout: Bent Line 5">
            <a:extLst>
              <a:ext uri="{FF2B5EF4-FFF2-40B4-BE49-F238E27FC236}">
                <a16:creationId xmlns:a16="http://schemas.microsoft.com/office/drawing/2014/main" id="{0CEAB826-07E2-4187-9DF9-3FFDCC2F0C65}"/>
              </a:ext>
            </a:extLst>
          </p:cNvPr>
          <p:cNvSpPr/>
          <p:nvPr/>
        </p:nvSpPr>
        <p:spPr>
          <a:xfrm>
            <a:off x="7116418" y="5634508"/>
            <a:ext cx="3110948" cy="477078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29166"/>
              <a:gd name="adj6" fmla="val -402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SEGMENT_2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146A718-0ECA-4396-AAE3-5F547AC73DFE}"/>
              </a:ext>
            </a:extLst>
          </p:cNvPr>
          <p:cNvGrpSpPr/>
          <p:nvPr/>
        </p:nvGrpSpPr>
        <p:grpSpPr>
          <a:xfrm>
            <a:off x="10023614" y="2001080"/>
            <a:ext cx="1232452" cy="1897824"/>
            <a:chOff x="10252214" y="2412980"/>
            <a:chExt cx="1232452" cy="1897824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2F5F2837-DCBC-4E75-A3D3-C08E35E9F775}"/>
                </a:ext>
              </a:extLst>
            </p:cNvPr>
            <p:cNvGrpSpPr/>
            <p:nvPr/>
          </p:nvGrpSpPr>
          <p:grpSpPr>
            <a:xfrm>
              <a:off x="10252214" y="2412980"/>
              <a:ext cx="1232452" cy="1897824"/>
              <a:chOff x="8284266" y="832934"/>
              <a:chExt cx="1232452" cy="1897824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75E1D347-EA22-455C-B184-0CDCC27899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885583" y="1292087"/>
                <a:ext cx="0" cy="107927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843F883-A194-432C-8D9B-8B52B2DD1CFA}"/>
                  </a:ext>
                </a:extLst>
              </p:cNvPr>
              <p:cNvSpPr txBox="1"/>
              <p:nvPr/>
            </p:nvSpPr>
            <p:spPr>
              <a:xfrm>
                <a:off x="8284266" y="832934"/>
                <a:ext cx="12324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/>
                  <a:t>DP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6F8CECB-2994-4E02-8672-499037181743}"/>
                  </a:ext>
                </a:extLst>
              </p:cNvPr>
              <p:cNvSpPr txBox="1"/>
              <p:nvPr/>
            </p:nvSpPr>
            <p:spPr>
              <a:xfrm>
                <a:off x="8284266" y="2361426"/>
                <a:ext cx="12324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/>
                  <a:t>RP</a:t>
                </a: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FA012E18-F0FD-42A6-883E-E36A719F9E59}"/>
                  </a:ext>
                </a:extLst>
              </p:cNvPr>
              <p:cNvSpPr/>
              <p:nvPr/>
            </p:nvSpPr>
            <p:spPr>
              <a:xfrm>
                <a:off x="8806071" y="1202266"/>
                <a:ext cx="168964" cy="15530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44118F6E-6B55-4C72-BEF8-8B1F4CA6AB86}"/>
                </a:ext>
              </a:extLst>
            </p:cNvPr>
            <p:cNvSpPr/>
            <p:nvPr/>
          </p:nvSpPr>
          <p:spPr>
            <a:xfrm>
              <a:off x="10774019" y="3873757"/>
              <a:ext cx="168964" cy="15530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21E3623-2807-45B2-BFDE-2AEF64D7F4ED}"/>
              </a:ext>
            </a:extLst>
          </p:cNvPr>
          <p:cNvGrpSpPr/>
          <p:nvPr/>
        </p:nvGrpSpPr>
        <p:grpSpPr>
          <a:xfrm>
            <a:off x="10008705" y="4582140"/>
            <a:ext cx="1232452" cy="1897824"/>
            <a:chOff x="10252214" y="2412980"/>
            <a:chExt cx="1232452" cy="1897824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7F9A73B4-079A-4E83-B3FC-184A6535AD79}"/>
                </a:ext>
              </a:extLst>
            </p:cNvPr>
            <p:cNvGrpSpPr/>
            <p:nvPr/>
          </p:nvGrpSpPr>
          <p:grpSpPr>
            <a:xfrm>
              <a:off x="10252214" y="2412980"/>
              <a:ext cx="1232452" cy="1897824"/>
              <a:chOff x="8284266" y="832934"/>
              <a:chExt cx="1232452" cy="1897824"/>
            </a:xfrm>
          </p:grpSpPr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45FD1DFE-FCC0-41FA-9261-0978C5E242B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885583" y="1292087"/>
                <a:ext cx="0" cy="107927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BF524498-8B5C-49EE-AB94-E71650169A38}"/>
                  </a:ext>
                </a:extLst>
              </p:cNvPr>
              <p:cNvSpPr txBox="1"/>
              <p:nvPr/>
            </p:nvSpPr>
            <p:spPr>
              <a:xfrm>
                <a:off x="8284266" y="832934"/>
                <a:ext cx="12324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/>
                  <a:t>DP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7AB045E1-61A5-4097-B150-AE388A62BE44}"/>
                  </a:ext>
                </a:extLst>
              </p:cNvPr>
              <p:cNvSpPr txBox="1"/>
              <p:nvPr/>
            </p:nvSpPr>
            <p:spPr>
              <a:xfrm>
                <a:off x="8284266" y="2361426"/>
                <a:ext cx="12324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/>
                  <a:t>NDR</a:t>
                </a: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B862AD05-151E-49AE-889D-020877A6961A}"/>
                  </a:ext>
                </a:extLst>
              </p:cNvPr>
              <p:cNvSpPr/>
              <p:nvPr/>
            </p:nvSpPr>
            <p:spPr>
              <a:xfrm>
                <a:off x="8806071" y="1202266"/>
                <a:ext cx="168964" cy="15530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59C90E0-56C3-4A42-919B-F2B43A624443}"/>
                </a:ext>
              </a:extLst>
            </p:cNvPr>
            <p:cNvSpPr/>
            <p:nvPr/>
          </p:nvSpPr>
          <p:spPr>
            <a:xfrm>
              <a:off x="10774019" y="3873757"/>
              <a:ext cx="168964" cy="15530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3884F5D5-99BA-4224-9698-915ABC6ECF60}"/>
              </a:ext>
            </a:extLst>
          </p:cNvPr>
          <p:cNvSpPr txBox="1"/>
          <p:nvPr/>
        </p:nvSpPr>
        <p:spPr>
          <a:xfrm>
            <a:off x="755374" y="5912326"/>
            <a:ext cx="5340626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/>
              <a:t>Note : Vai trò của Root Port(RP) </a:t>
            </a:r>
            <a:r>
              <a:rPr lang="en-US">
                <a:sym typeface="Wingdings" panose="05000000000000000000" pitchFamily="2" charset="2"/>
              </a:rPr>
              <a:t>Forward về Root Bridge ! (hướng data về Root Bridge)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1547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/>
              <a:t>STP ROOT BRIDGE SELECTION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588B1D-0486-4FBC-8A02-A482BD96D2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634" y="949636"/>
            <a:ext cx="9332843" cy="4618512"/>
          </a:xfrm>
          <a:prstGeom prst="rect">
            <a:avLst/>
          </a:prstGeom>
        </p:spPr>
      </p:pic>
      <p:sp>
        <p:nvSpPr>
          <p:cNvPr id="6" name="Callout: Line 5">
            <a:extLst>
              <a:ext uri="{FF2B5EF4-FFF2-40B4-BE49-F238E27FC236}">
                <a16:creationId xmlns:a16="http://schemas.microsoft.com/office/drawing/2014/main" id="{A8F8441A-21CF-4F34-AFE8-29FD19EEDACE}"/>
              </a:ext>
            </a:extLst>
          </p:cNvPr>
          <p:cNvSpPr/>
          <p:nvPr/>
        </p:nvSpPr>
        <p:spPr>
          <a:xfrm>
            <a:off x="397565" y="3498574"/>
            <a:ext cx="1928191" cy="775252"/>
          </a:xfrm>
          <a:prstGeom prst="borderCallout1">
            <a:avLst>
              <a:gd name="adj1" fmla="val 68750"/>
              <a:gd name="adj2" fmla="val 99914"/>
              <a:gd name="adj3" fmla="val 86859"/>
              <a:gd name="adj4" fmla="val 1294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rgbClr val="FFFF00"/>
                </a:solidFill>
              </a:rPr>
              <a:t>Bridge Protocol Data Unit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47D7A11B-F371-47AF-983F-EC239E2070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459055"/>
              </p:ext>
            </p:extLst>
          </p:nvPr>
        </p:nvGraphicFramePr>
        <p:xfrm>
          <a:off x="1565413" y="6099631"/>
          <a:ext cx="8127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9222">
                  <a:extLst>
                    <a:ext uri="{9D8B030D-6E8A-4147-A177-3AD203B41FA5}">
                      <a16:colId xmlns:a16="http://schemas.microsoft.com/office/drawing/2014/main" val="357487244"/>
                    </a:ext>
                  </a:extLst>
                </a:gridCol>
                <a:gridCol w="1808922">
                  <a:extLst>
                    <a:ext uri="{9D8B030D-6E8A-4147-A177-3AD203B41FA5}">
                      <a16:colId xmlns:a16="http://schemas.microsoft.com/office/drawing/2014/main" val="4117950765"/>
                    </a:ext>
                  </a:extLst>
                </a:gridCol>
                <a:gridCol w="2109855">
                  <a:extLst>
                    <a:ext uri="{9D8B030D-6E8A-4147-A177-3AD203B41FA5}">
                      <a16:colId xmlns:a16="http://schemas.microsoft.com/office/drawing/2014/main" val="8064299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Bridge-ID={BridgePriority+Mac Address}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7161058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2001976-7D14-4590-A757-62661FD19D16}"/>
              </a:ext>
            </a:extLst>
          </p:cNvPr>
          <p:cNvSpPr txBox="1"/>
          <p:nvPr/>
        </p:nvSpPr>
        <p:spPr>
          <a:xfrm>
            <a:off x="665922" y="6099631"/>
            <a:ext cx="1798983" cy="370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BPDU</a:t>
            </a:r>
          </a:p>
        </p:txBody>
      </p:sp>
    </p:spTree>
    <p:extLst>
      <p:ext uri="{BB962C8B-B14F-4D97-AF65-F5344CB8AC3E}">
        <p14:creationId xmlns:p14="http://schemas.microsoft.com/office/powerpoint/2010/main" val="95344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/>
              <a:t>STP ROOT PORT SELECTION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E016F7-1465-4ABA-A4DC-2B1B2731F562}"/>
              </a:ext>
            </a:extLst>
          </p:cNvPr>
          <p:cNvSpPr txBox="1"/>
          <p:nvPr/>
        </p:nvSpPr>
        <p:spPr>
          <a:xfrm>
            <a:off x="1888435" y="1490870"/>
            <a:ext cx="90943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914400">
              <a:buFont typeface="+mj-lt"/>
              <a:buAutoNum type="arabicPeriod"/>
            </a:pPr>
            <a:r>
              <a:rPr lang="en-US" sz="5400"/>
              <a:t>PATH COST(Bandwidth)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5400"/>
              <a:t>BRIDGE-ID</a:t>
            </a:r>
          </a:p>
          <a:p>
            <a:pPr marL="914400" indent="-914400">
              <a:buFont typeface="+mj-lt"/>
              <a:buAutoNum type="arabicPeriod"/>
            </a:pPr>
            <a:r>
              <a:rPr lang="en-US" sz="5400"/>
              <a:t>PORT-ID</a:t>
            </a:r>
          </a:p>
        </p:txBody>
      </p:sp>
    </p:spTree>
    <p:extLst>
      <p:ext uri="{BB962C8B-B14F-4D97-AF65-F5344CB8AC3E}">
        <p14:creationId xmlns:p14="http://schemas.microsoft.com/office/powerpoint/2010/main" val="3065006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8AAD0D-9515-4A98-8EE2-2F3D25C4BC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6556" y="1207502"/>
            <a:ext cx="9978887" cy="4760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645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7AEB6D-C572-4A0D-A101-459FD4F278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435" y="1141103"/>
            <a:ext cx="10426148" cy="5122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9804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/>
              <a:t>STP  RESULT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8D6851-D973-40A8-A238-CD7A247E4F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9404"/>
            <a:ext cx="12192000" cy="5756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0862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008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5555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1626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E0FE79-2851-41E9-9C58-BDD59B88350D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3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95</Words>
  <Application>Microsoft Office PowerPoint</Application>
  <PresentationFormat>Widescreen</PresentationFormat>
  <Paragraphs>23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Vọng</dc:creator>
  <cp:lastModifiedBy>Vọng</cp:lastModifiedBy>
  <cp:revision>15</cp:revision>
  <dcterms:created xsi:type="dcterms:W3CDTF">2021-05-11T08:48:49Z</dcterms:created>
  <dcterms:modified xsi:type="dcterms:W3CDTF">2021-05-11T10:32:01Z</dcterms:modified>
</cp:coreProperties>
</file>