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0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7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33A94-150E-479C-B653-E4D134389979}" type="datetimeFigureOut">
              <a:rPr lang="vi-VN" smtClean="0"/>
              <a:pPr/>
              <a:t>21/05/2021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ADC61A4-0011-4E77-8364-B413E5BA8222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 userDrawn="1"/>
        </p:nvSpPr>
        <p:spPr>
          <a:xfrm>
            <a:off x="2643174" y="71414"/>
            <a:ext cx="4000528" cy="642942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000" b="1" baseline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tập chương 3</a:t>
            </a:r>
            <a:endParaRPr lang="vi-VN" sz="4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7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4.bin"/><Relationship Id="rId5" Type="http://schemas.openxmlformats.org/officeDocument/2006/relationships/oleObject" Target="../embeddings/oleObject23.bin"/><Relationship Id="rId4" Type="http://schemas.openxmlformats.org/officeDocument/2006/relationships/oleObject" Target="../embeddings/oleObject2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1928794" y="2000241"/>
          <a:ext cx="3643338" cy="631192"/>
        </p:xfrm>
        <a:graphic>
          <a:graphicData uri="http://schemas.openxmlformats.org/presentationml/2006/ole">
            <p:oleObj spid="_x0000_s17410" name="Equation" r:id="rId3" imgW="1447172" imgH="253890" progId="Equation.3">
              <p:embed/>
            </p:oleObj>
          </a:graphicData>
        </a:graphic>
      </p:graphicFrame>
      <p:graphicFrame>
        <p:nvGraphicFramePr>
          <p:cNvPr id="17409" name="Object 1"/>
          <p:cNvGraphicFramePr>
            <a:graphicFrameLocks noChangeAspect="1"/>
          </p:cNvGraphicFramePr>
          <p:nvPr/>
        </p:nvGraphicFramePr>
        <p:xfrm>
          <a:off x="1980510" y="2643182"/>
          <a:ext cx="3377308" cy="695328"/>
        </p:xfrm>
        <a:graphic>
          <a:graphicData uri="http://schemas.openxmlformats.org/presentationml/2006/ole">
            <p:oleObj spid="_x0000_s17409" name="Equation" r:id="rId4" imgW="1294838" imgH="266584" progId="Equation.3">
              <p:embed/>
            </p:oleObj>
          </a:graphicData>
        </a:graphic>
      </p:graphicFrame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14282" y="859208"/>
            <a:ext cx="757239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Bài 1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Tính các số phức sau</a:t>
            </a:r>
            <a:endParaRPr kumimoji="0" lang="vi-VN" sz="3200" b="0" i="0" u="none" strike="noStrike" cap="none" normalizeH="0" baseline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(2+j4)(8+j6) 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708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4" y="3357562"/>
            <a:ext cx="936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-357222" y="4272985"/>
            <a:ext cx="95012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Z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(2+j4)(8+j6) = 2.8 + j2.6 + j4.8 + j</a:t>
            </a:r>
            <a:r>
              <a:rPr kumimoji="0" lang="en-US" sz="32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4.6 = -8 + j44.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516311" y="5143512"/>
          <a:ext cx="3711159" cy="642942"/>
        </p:xfrm>
        <a:graphic>
          <a:graphicData uri="http://schemas.openxmlformats.org/presentationml/2006/ole">
            <p:oleObj spid="_x0000_s17414" name="Equation" r:id="rId5" imgW="1447172" imgH="253890" progId="Equation.3">
              <p:embed/>
            </p:oleObj>
          </a:graphicData>
        </a:graphic>
      </p:graphicFrame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4237417" y="5072074"/>
          <a:ext cx="4883104" cy="714380"/>
        </p:xfrm>
        <a:graphic>
          <a:graphicData uri="http://schemas.openxmlformats.org/presentationml/2006/ole">
            <p:oleObj spid="_x0000_s17416" name="Equation" r:id="rId6" imgW="1714500" imgH="254000" progId="Equation.3">
              <p:embed/>
            </p:oleObj>
          </a:graphicData>
        </a:graphic>
      </p:graphicFrame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214414" y="5929330"/>
          <a:ext cx="3122862" cy="642942"/>
        </p:xfrm>
        <a:graphic>
          <a:graphicData uri="http://schemas.openxmlformats.org/presentationml/2006/ole">
            <p:oleObj spid="_x0000_s17418" name="Equation" r:id="rId7" imgW="1294838" imgH="266584" progId="Equation.3">
              <p:embed/>
            </p:oleObj>
          </a:graphicData>
        </a:graphic>
      </p:graphicFrame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7420" name="Object 12"/>
          <p:cNvGraphicFramePr>
            <a:graphicFrameLocks noChangeAspect="1"/>
          </p:cNvGraphicFramePr>
          <p:nvPr/>
        </p:nvGraphicFramePr>
        <p:xfrm>
          <a:off x="4357686" y="5857892"/>
          <a:ext cx="4027318" cy="642942"/>
        </p:xfrm>
        <a:graphic>
          <a:graphicData uri="http://schemas.openxmlformats.org/presentationml/2006/ole">
            <p:oleObj spid="_x0000_s17420" name="Equation" r:id="rId8" imgW="14351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8" grpId="0"/>
      <p:bldP spid="174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5720" y="1000108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2</a:t>
            </a:r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Cho mạch điện xoay chiều gồm 2 nhánh song song như hình vẽ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285992"/>
            <a:ext cx="392050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7929586" y="5572140"/>
          <a:ext cx="1052378" cy="564074"/>
        </p:xfrm>
        <a:graphic>
          <a:graphicData uri="http://schemas.openxmlformats.org/presentationml/2006/ole">
            <p:oleObj spid="_x0000_s20482" name="Equation" r:id="rId4" imgW="393359" imgH="215713" progId="Equation.3">
              <p:embed/>
            </p:oleObj>
          </a:graphicData>
        </a:graphic>
      </p:graphicFrame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563793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Biết áp hiệu dụng V cấp trên hai đầu mạch tải là     (V). Xác định dòng hiệu dụng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và I</a:t>
            </a:r>
            <a:r>
              <a:rPr kumimoji="0" lang="en-US" sz="3200" b="0" i="0" u="none" strike="noStrike" cap="none" normalizeH="0" baseline="-3000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qua mỗi nhánh?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00430" y="1071546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57" name="Object 1"/>
          <p:cNvGraphicFramePr>
            <a:graphicFrameLocks noChangeAspect="1"/>
          </p:cNvGraphicFramePr>
          <p:nvPr/>
        </p:nvGraphicFramePr>
        <p:xfrm>
          <a:off x="1571604" y="1928802"/>
          <a:ext cx="6779466" cy="928694"/>
        </p:xfrm>
        <a:graphic>
          <a:graphicData uri="http://schemas.openxmlformats.org/presentationml/2006/ole">
            <p:oleObj spid="_x0000_s21506" name="Equation" r:id="rId3" imgW="2057400" imgH="279400" progId="Equation.3">
              <p:embed/>
            </p:oleObj>
          </a:graphicData>
        </a:graphic>
      </p:graphicFrame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3214678" y="3000372"/>
          <a:ext cx="2316526" cy="785818"/>
        </p:xfrm>
        <a:graphic>
          <a:graphicData uri="http://schemas.openxmlformats.org/presentationml/2006/ole">
            <p:oleObj spid="_x0000_s21507" name="Equation" r:id="rId4" imgW="634449" imgH="215713" progId="Equation.3">
              <p:embed/>
            </p:oleObj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2214545" y="3929066"/>
          <a:ext cx="4779815" cy="1285884"/>
        </p:xfrm>
        <a:graphic>
          <a:graphicData uri="http://schemas.openxmlformats.org/presentationml/2006/ole">
            <p:oleObj spid="_x0000_s21508" name="Equation" r:id="rId5" imgW="1739900" imgH="469900" progId="Equation.3">
              <p:embed/>
            </p:oleObj>
          </a:graphicData>
        </a:graphic>
      </p:graphicFrame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2214545" y="5286388"/>
          <a:ext cx="4589335" cy="1285884"/>
        </p:xfrm>
        <a:graphic>
          <a:graphicData uri="http://schemas.openxmlformats.org/presentationml/2006/ole">
            <p:oleObj spid="_x0000_s21509" name="Equation" r:id="rId6" imgW="1689100" imgH="4699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720" y="928670"/>
            <a:ext cx="45063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</a:t>
            </a:r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Một 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đoạn mạch có: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4714876" y="857232"/>
          <a:ext cx="3807552" cy="642942"/>
        </p:xfrm>
        <a:graphic>
          <a:graphicData uri="http://schemas.openxmlformats.org/presentationml/2006/ole">
            <p:oleObj spid="_x0000_s4097" name="Equation" r:id="rId3" imgW="1447800" imgH="241300" progId="Equation.3">
              <p:embed/>
            </p:oleObj>
          </a:graphicData>
        </a:graphic>
      </p:graphicFrame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4714875" y="1500174"/>
          <a:ext cx="4148619" cy="928694"/>
        </p:xfrm>
        <a:graphic>
          <a:graphicData uri="http://schemas.openxmlformats.org/presentationml/2006/ole">
            <p:oleObj spid="_x0000_s4099" name="Equation" r:id="rId4" imgW="1943100" imgH="431800" progId="Equation.3">
              <p:embed/>
            </p:oleObj>
          </a:graphicData>
        </a:graphic>
      </p:graphicFrame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47602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a/ Tính giá trị cực đại và giá trị hiệu dụng của dòng và áp.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b/ Tính giá trị tức thời của i và u tại các thời điểm: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= 0; 314t = π/6 ; t = T/2.</a:t>
            </a:r>
            <a:endParaRPr kumimoji="0" lang="vi-VN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c/ Xác định tần số, chu kỳ, góc lệch pha của u và i.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14744" y="5201679"/>
            <a:ext cx="936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720" y="1142984"/>
            <a:ext cx="1687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a/ Ta có: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1928795" y="1142984"/>
          <a:ext cx="2714644" cy="533376"/>
        </p:xfrm>
        <a:graphic>
          <a:graphicData uri="http://schemas.openxmlformats.org/presentationml/2006/ole">
            <p:oleObj spid="_x0000_s3073" name="Equation" r:id="rId3" imgW="1079032" imgH="215806" progId="Equation.3">
              <p:embed/>
            </p:oleObj>
          </a:graphicData>
        </a:graphic>
      </p:graphicFrame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714876" y="1142985"/>
          <a:ext cx="2991118" cy="571504"/>
        </p:xfrm>
        <a:graphic>
          <a:graphicData uri="http://schemas.openxmlformats.org/presentationml/2006/ole">
            <p:oleObj spid="_x0000_s3075" name="Equation" r:id="rId4" imgW="1282700" imgH="241300" progId="Equation.3">
              <p:embed/>
            </p:oleObj>
          </a:graphicData>
        </a:graphic>
      </p:graphicFrame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2714612" y="1785926"/>
          <a:ext cx="3556528" cy="642942"/>
        </p:xfrm>
        <a:graphic>
          <a:graphicData uri="http://schemas.openxmlformats.org/presentationml/2006/ole">
            <p:oleObj spid="_x0000_s3077" name="Equation" r:id="rId5" imgW="1384300" imgH="254000" progId="Equation.3">
              <p:embed/>
            </p:oleObj>
          </a:graphicData>
        </a:graphic>
      </p:graphicFrame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3143240" y="2500306"/>
          <a:ext cx="2492754" cy="1000132"/>
        </p:xfrm>
        <a:graphic>
          <a:graphicData uri="http://schemas.openxmlformats.org/presentationml/2006/ole">
            <p:oleObj spid="_x0000_s3079" name="Equation" r:id="rId6" imgW="1040948" imgH="418918" progId="Equation.3">
              <p:embed/>
            </p:oleObj>
          </a:graphicData>
        </a:graphic>
      </p:graphicFrame>
      <p:sp>
        <p:nvSpPr>
          <p:cNvPr id="13" name="Rectangle 12"/>
          <p:cNvSpPr/>
          <p:nvPr/>
        </p:nvSpPr>
        <p:spPr>
          <a:xfrm>
            <a:off x="990245" y="3786190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3200">
                <a:latin typeface="Times New Roman" pitchFamily="18" charset="0"/>
                <a:cs typeface="Times New Roman" pitchFamily="18" charset="0"/>
              </a:rPr>
              <a:t>có: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2500298" y="3571876"/>
          <a:ext cx="4705522" cy="1143008"/>
        </p:xfrm>
        <a:graphic>
          <a:graphicData uri="http://schemas.openxmlformats.org/presentationml/2006/ole">
            <p:oleObj spid="_x0000_s3081" name="Equation" r:id="rId7" imgW="1790700" imgH="431800" progId="Equation.3">
              <p:embed/>
            </p:oleObj>
          </a:graphicData>
        </a:graphic>
      </p:graphicFrame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83" name="Object 11"/>
          <p:cNvGraphicFramePr>
            <a:graphicFrameLocks noChangeAspect="1"/>
          </p:cNvGraphicFramePr>
          <p:nvPr/>
        </p:nvGraphicFramePr>
        <p:xfrm>
          <a:off x="2428860" y="4786322"/>
          <a:ext cx="4060210" cy="714380"/>
        </p:xfrm>
        <a:graphic>
          <a:graphicData uri="http://schemas.openxmlformats.org/presentationml/2006/ole">
            <p:oleObj spid="_x0000_s3083" name="Equation" r:id="rId8" imgW="1422400" imgH="254000" progId="Equation.3">
              <p:embed/>
            </p:oleObj>
          </a:graphicData>
        </a:graphic>
      </p:graphicFrame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85" name="Object 13"/>
          <p:cNvGraphicFramePr>
            <a:graphicFrameLocks noChangeAspect="1"/>
          </p:cNvGraphicFramePr>
          <p:nvPr/>
        </p:nvGraphicFramePr>
        <p:xfrm>
          <a:off x="3071802" y="5572140"/>
          <a:ext cx="2865638" cy="1071570"/>
        </p:xfrm>
        <a:graphic>
          <a:graphicData uri="http://schemas.openxmlformats.org/presentationml/2006/ole">
            <p:oleObj spid="_x0000_s3085" name="Equation" r:id="rId9" imgW="11176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1438" y="928670"/>
            <a:ext cx="75723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b/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kumimoji="0" lang="en-US" sz="3200" b="0" i="0" u="sng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hợp 1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t = 0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71604" y="1714488"/>
            <a:ext cx="12586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i = 0 ;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000364" y="1500174"/>
          <a:ext cx="4071966" cy="1071570"/>
        </p:xfrm>
        <a:graphic>
          <a:graphicData uri="http://schemas.openxmlformats.org/presentationml/2006/ole">
            <p:oleObj spid="_x0000_s2050" name="Equation" r:id="rId3" imgW="1511300" imgH="393700" progId="Equation.3">
              <p:embed/>
            </p:oleObj>
          </a:graphicData>
        </a:graphic>
      </p:graphicFrame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00034" y="2643182"/>
            <a:ext cx="79295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kumimoji="0" lang="fr-FR" sz="3200" b="0" i="0" u="sng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hợp 2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314t =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π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/6</a:t>
            </a:r>
            <a:endParaRPr kumimoji="0" lang="fr-FR" sz="3200" b="0" i="0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2214546" y="3357562"/>
          <a:ext cx="3552469" cy="1000132"/>
        </p:xfrm>
        <a:graphic>
          <a:graphicData uri="http://schemas.openxmlformats.org/presentationml/2006/ole">
            <p:oleObj spid="_x0000_s2053" name="Equation" r:id="rId4" imgW="1409088" imgH="393529" progId="Equation.3">
              <p:embed/>
            </p:oleObj>
          </a:graphicData>
        </a:graphic>
      </p:graphicFrame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2428860" y="4429132"/>
          <a:ext cx="3511934" cy="1071570"/>
        </p:xfrm>
        <a:graphic>
          <a:graphicData uri="http://schemas.openxmlformats.org/presentationml/2006/ole">
            <p:oleObj spid="_x0000_s2055" name="Equation" r:id="rId5" imgW="1422400" imgH="431800" progId="Equation.3">
              <p:embed/>
            </p:oleObj>
          </a:graphicData>
        </a:graphic>
      </p:graphicFrame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7" name="Object 9"/>
          <p:cNvGraphicFramePr>
            <a:graphicFrameLocks noChangeAspect="1"/>
          </p:cNvGraphicFramePr>
          <p:nvPr/>
        </p:nvGraphicFramePr>
        <p:xfrm>
          <a:off x="2702610" y="5572140"/>
          <a:ext cx="3298150" cy="939109"/>
        </p:xfrm>
        <a:graphic>
          <a:graphicData uri="http://schemas.openxmlformats.org/presentationml/2006/ole">
            <p:oleObj spid="_x0000_s2057" name="Equation" r:id="rId6" imgW="1396394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  <p:bldP spid="5" grpId="0"/>
      <p:bldP spid="20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928670"/>
            <a:ext cx="87154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kumimoji="0" lang="fr-FR" sz="3200" b="0" i="0" u="sng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hợp 3</a:t>
            </a:r>
            <a:r>
              <a:rPr kumimoji="0" lang="fr-FR" sz="32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t = T/2</a:t>
            </a:r>
            <a:endParaRPr kumimoji="0" lang="fr-FR" sz="3200" b="0" i="0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571604" y="1643050"/>
          <a:ext cx="5144679" cy="1000132"/>
        </p:xfrm>
        <a:graphic>
          <a:graphicData uri="http://schemas.openxmlformats.org/presentationml/2006/ole">
            <p:oleObj spid="_x0000_s1026" name="Equation" r:id="rId3" imgW="2044700" imgH="393700" progId="Equation.3">
              <p:embed/>
            </p:oleObj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1500166" y="2857496"/>
          <a:ext cx="6336836" cy="1000132"/>
        </p:xfrm>
        <a:graphic>
          <a:graphicData uri="http://schemas.openxmlformats.org/presentationml/2006/ole">
            <p:oleObj spid="_x0000_s1028" name="Equation" r:id="rId4" imgW="2514600" imgH="393700" progId="Equation.3">
              <p:embed/>
            </p:oleObj>
          </a:graphicData>
        </a:graphic>
      </p:graphicFrame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1500166" y="4000504"/>
          <a:ext cx="4555346" cy="1000132"/>
        </p:xfrm>
        <a:graphic>
          <a:graphicData uri="http://schemas.openxmlformats.org/presentationml/2006/ole">
            <p:oleObj spid="_x0000_s1030" name="Equation" r:id="rId5" imgW="1981200" imgH="431800" progId="Equation.3">
              <p:embed/>
            </p:oleObj>
          </a:graphicData>
        </a:graphic>
      </p:graphicFrame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1714480" y="5214950"/>
          <a:ext cx="6570210" cy="1000132"/>
        </p:xfrm>
        <a:graphic>
          <a:graphicData uri="http://schemas.openxmlformats.org/presentationml/2006/ole">
            <p:oleObj spid="_x0000_s1032" name="Equation" r:id="rId6" imgW="28575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1357298"/>
            <a:ext cx="2001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c/ Tần số 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77" name="Object 1"/>
          <p:cNvGraphicFramePr>
            <a:graphicFrameLocks noChangeAspect="1"/>
          </p:cNvGraphicFramePr>
          <p:nvPr/>
        </p:nvGraphicFramePr>
        <p:xfrm>
          <a:off x="2428860" y="1170002"/>
          <a:ext cx="3643338" cy="973114"/>
        </p:xfrm>
        <a:graphic>
          <a:graphicData uri="http://schemas.openxmlformats.org/presentationml/2006/ole">
            <p:oleObj spid="_x0000_s24577" name="Equation" r:id="rId3" imgW="1485900" imgH="393700" progId="Equation.3">
              <p:embed/>
            </p:oleObj>
          </a:graphicData>
        </a:graphic>
      </p:graphicFrame>
      <p:sp>
        <p:nvSpPr>
          <p:cNvPr id="5" name="Rectangle 4"/>
          <p:cNvSpPr/>
          <p:nvPr/>
        </p:nvSpPr>
        <p:spPr>
          <a:xfrm>
            <a:off x="1285852" y="2643182"/>
            <a:ext cx="1701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Chu kỳ 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3214678" y="2428868"/>
          <a:ext cx="3080971" cy="1045471"/>
        </p:xfrm>
        <a:graphic>
          <a:graphicData uri="http://schemas.openxmlformats.org/presentationml/2006/ole">
            <p:oleObj spid="_x0000_s24579" name="Equation" r:id="rId4" imgW="1231366" imgH="418918" progId="Equation.3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2143108" y="3701481"/>
            <a:ext cx="43588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Góc lệch pha của u và i 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2928926" y="4429132"/>
          <a:ext cx="2503188" cy="857256"/>
        </p:xfrm>
        <a:graphic>
          <a:graphicData uri="http://schemas.openxmlformats.org/presentationml/2006/ole">
            <p:oleObj spid="_x0000_s24581" name="Equation" r:id="rId5" imgW="11557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857232"/>
            <a:ext cx="92869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Bài 4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Cho đoạn mạch gồm R = 50Ω; cuộn dây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= 1/π(H) và tụ điện C = 2/π.10</a:t>
            </a:r>
            <a:r>
              <a:rPr kumimoji="0" lang="en-US" sz="32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-4</a:t>
            </a: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(F) mắc nối tiếp, đặt dưới điện áp xoay chiều: 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143373" y="1785926"/>
          <a:ext cx="4071966" cy="622106"/>
        </p:xfrm>
        <a:graphic>
          <a:graphicData uri="http://schemas.openxmlformats.org/presentationml/2006/ole">
            <p:oleObj spid="_x0000_s23554" name="Equation" r:id="rId3" imgW="1600200" imgH="241300" progId="Equation.3">
              <p:embed/>
            </p:oleObj>
          </a:graphicData>
        </a:graphic>
      </p:graphicFrame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1438" y="2428868"/>
            <a:ext cx="87868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Hãy viết biểu thức dòng điện qua mạch?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43306" y="3071810"/>
            <a:ext cx="936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43042" y="4000504"/>
            <a:ext cx="129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Ta có: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3071802" y="3786190"/>
          <a:ext cx="4456589" cy="1000132"/>
        </p:xfrm>
        <a:graphic>
          <a:graphicData uri="http://schemas.openxmlformats.org/presentationml/2006/ole">
            <p:oleObj spid="_x0000_s23557" name="Equation" r:id="rId4" imgW="1765300" imgH="393700" progId="Equation.3">
              <p:embed/>
            </p:oleObj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3071802" y="5000636"/>
          <a:ext cx="4950460" cy="1428760"/>
        </p:xfrm>
        <a:graphic>
          <a:graphicData uri="http://schemas.openxmlformats.org/presentationml/2006/ole">
            <p:oleObj spid="_x0000_s23559" name="Equation" r:id="rId5" imgW="2032000" imgH="584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>
                                            <p:subSp spid="_x0000_s2355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23556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2428860" y="1071546"/>
          <a:ext cx="3877278" cy="785818"/>
        </p:xfrm>
        <a:graphic>
          <a:graphicData uri="http://schemas.openxmlformats.org/presentationml/2006/ole">
            <p:oleObj spid="_x0000_s22529" name="Equation" r:id="rId3" imgW="1422400" imgH="292100" progId="Equation.3">
              <p:embed/>
            </p:oleObj>
          </a:graphicData>
        </a:graphic>
      </p:graphicFrame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2827789" y="1928802"/>
          <a:ext cx="4816045" cy="714380"/>
        </p:xfrm>
        <a:graphic>
          <a:graphicData uri="http://schemas.openxmlformats.org/presentationml/2006/ole">
            <p:oleObj spid="_x0000_s22531" name="Equation" r:id="rId4" imgW="1905000" imgH="279400" progId="Equation.3">
              <p:embed/>
            </p:oleObj>
          </a:graphicData>
        </a:graphic>
      </p:graphicFrame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2786051" y="2714620"/>
          <a:ext cx="3857652" cy="1140661"/>
        </p:xfrm>
        <a:graphic>
          <a:graphicData uri="http://schemas.openxmlformats.org/presentationml/2006/ole">
            <p:oleObj spid="_x0000_s22533" name="Equation" r:id="rId5" imgW="1549400" imgH="457200" progId="Equation.3">
              <p:embed/>
            </p:oleObj>
          </a:graphicData>
        </a:graphic>
      </p:graphicFrame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1071538" y="4071942"/>
          <a:ext cx="4997803" cy="1071570"/>
        </p:xfrm>
        <a:graphic>
          <a:graphicData uri="http://schemas.openxmlformats.org/presentationml/2006/ole">
            <p:oleObj spid="_x0000_s22535" name="Equation" r:id="rId6" imgW="1854200" imgH="393700" progId="Equation.3">
              <p:embed/>
            </p:oleObj>
          </a:graphicData>
        </a:graphic>
      </p:graphicFrame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37" name="Object 9"/>
          <p:cNvGraphicFramePr>
            <a:graphicFrameLocks noChangeAspect="1"/>
          </p:cNvGraphicFramePr>
          <p:nvPr/>
        </p:nvGraphicFramePr>
        <p:xfrm>
          <a:off x="6357950" y="3966460"/>
          <a:ext cx="1867742" cy="1248490"/>
        </p:xfrm>
        <a:graphic>
          <a:graphicData uri="http://schemas.openxmlformats.org/presentationml/2006/ole">
            <p:oleObj spid="_x0000_s22537" name="Equation" r:id="rId7" imgW="596641" imgH="393529" progId="Equation.3">
              <p:embed/>
            </p:oleObj>
          </a:graphicData>
        </a:graphic>
      </p:graphicFrame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2428860" y="5357826"/>
          <a:ext cx="4647120" cy="1143008"/>
        </p:xfrm>
        <a:graphic>
          <a:graphicData uri="http://schemas.openxmlformats.org/presentationml/2006/ole">
            <p:oleObj spid="_x0000_s22539" name="Equation" r:id="rId8" imgW="17653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260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6</cp:revision>
  <dcterms:created xsi:type="dcterms:W3CDTF">2021-05-20T15:37:22Z</dcterms:created>
  <dcterms:modified xsi:type="dcterms:W3CDTF">2021-05-21T01:55:00Z</dcterms:modified>
</cp:coreProperties>
</file>