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emf" ContentType="image/x-emf"/>
  <Default Extension="rels" ContentType="application/vnd.openxmlformats-package.relationships+xml"/>
  <Default Extension="xml" ContentType="application/xml"/>
  <Default Extension="wav" ContentType="audio/wav"/>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ink/ink1.xml" ContentType="application/inkml+xml"/>
  <Override PartName="/ppt/ink/ink2.xml" ContentType="application/inkml+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3" r:id="rId3"/>
  </p:sldMasterIdLst>
  <p:notesMasterIdLst>
    <p:notesMasterId r:id="rId61"/>
  </p:notesMasterIdLst>
  <p:sldIdLst>
    <p:sldId id="257" r:id="rId4"/>
    <p:sldId id="258" r:id="rId5"/>
    <p:sldId id="259" r:id="rId6"/>
    <p:sldId id="436" r:id="rId7"/>
    <p:sldId id="260" r:id="rId8"/>
    <p:sldId id="366" r:id="rId9"/>
    <p:sldId id="367" r:id="rId10"/>
    <p:sldId id="431" r:id="rId11"/>
    <p:sldId id="432" r:id="rId12"/>
    <p:sldId id="430" r:id="rId13"/>
    <p:sldId id="369" r:id="rId14"/>
    <p:sldId id="370" r:id="rId15"/>
    <p:sldId id="371" r:id="rId16"/>
    <p:sldId id="372" r:id="rId17"/>
    <p:sldId id="390" r:id="rId18"/>
    <p:sldId id="391" r:id="rId19"/>
    <p:sldId id="392" r:id="rId20"/>
    <p:sldId id="393" r:id="rId21"/>
    <p:sldId id="394" r:id="rId22"/>
    <p:sldId id="395" r:id="rId23"/>
    <p:sldId id="396" r:id="rId24"/>
    <p:sldId id="397" r:id="rId25"/>
    <p:sldId id="398" r:id="rId26"/>
    <p:sldId id="399" r:id="rId27"/>
    <p:sldId id="400" r:id="rId28"/>
    <p:sldId id="433" r:id="rId29"/>
    <p:sldId id="435" r:id="rId30"/>
    <p:sldId id="434" r:id="rId31"/>
    <p:sldId id="401" r:id="rId32"/>
    <p:sldId id="402" r:id="rId33"/>
    <p:sldId id="403" r:id="rId34"/>
    <p:sldId id="404" r:id="rId35"/>
    <p:sldId id="405" r:id="rId36"/>
    <p:sldId id="406" r:id="rId37"/>
    <p:sldId id="407" r:id="rId38"/>
    <p:sldId id="408" r:id="rId39"/>
    <p:sldId id="409" r:id="rId40"/>
    <p:sldId id="410" r:id="rId41"/>
    <p:sldId id="411" r:id="rId42"/>
    <p:sldId id="412" r:id="rId43"/>
    <p:sldId id="413" r:id="rId44"/>
    <p:sldId id="414" r:id="rId45"/>
    <p:sldId id="415" r:id="rId46"/>
    <p:sldId id="416" r:id="rId47"/>
    <p:sldId id="417" r:id="rId48"/>
    <p:sldId id="418" r:id="rId49"/>
    <p:sldId id="419" r:id="rId50"/>
    <p:sldId id="420" r:id="rId51"/>
    <p:sldId id="421" r:id="rId52"/>
    <p:sldId id="422" r:id="rId53"/>
    <p:sldId id="423" r:id="rId54"/>
    <p:sldId id="424" r:id="rId55"/>
    <p:sldId id="425" r:id="rId56"/>
    <p:sldId id="426" r:id="rId57"/>
    <p:sldId id="427" r:id="rId58"/>
    <p:sldId id="428" r:id="rId59"/>
    <p:sldId id="429" r:id="rId6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250" autoAdjust="0"/>
    <p:restoredTop sz="94676" autoAdjust="0"/>
  </p:normalViewPr>
  <p:slideViewPr>
    <p:cSldViewPr>
      <p:cViewPr varScale="1">
        <p:scale>
          <a:sx n="71" d="100"/>
          <a:sy n="71" d="100"/>
        </p:scale>
        <p:origin x="-1242"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viewProps" Target="viewProps.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61"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theme" Target="theme/theme1.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s>
</file>

<file path=ppt/diagrams/_rels/data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slide" Target="../slides/slide21.xml"/></Relationships>
</file>

<file path=ppt/diagrams/_rels/data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image" Target="../media/image17.png"/><Relationship Id="rId4" Type="http://schemas.openxmlformats.org/officeDocument/2006/relationships/image" Target="../media/image20.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3AD3B1E-E086-4852-8B09-C6A39E8115E2}" type="doc">
      <dgm:prSet loTypeId="urn:microsoft.com/office/officeart/2008/layout/VerticalCurvedList" loCatId="list" qsTypeId="urn:microsoft.com/office/officeart/2005/8/quickstyle/3d1" qsCatId="3D" csTypeId="urn:microsoft.com/office/officeart/2005/8/colors/colorful2" csCatId="colorful" phldr="1"/>
      <dgm:spPr/>
      <dgm:t>
        <a:bodyPr/>
        <a:lstStyle/>
        <a:p>
          <a:endParaRPr lang="en-US"/>
        </a:p>
      </dgm:t>
    </dgm:pt>
    <dgm:pt modelId="{FCDEE461-F1A7-436C-97E5-6A4A67A93226}">
      <dgm:prSet phldrT="[Text]" custT="1"/>
      <dgm:spPr/>
      <dgm:t>
        <a:bodyPr/>
        <a:lstStyle/>
        <a:p>
          <a:r>
            <a:rPr lang="en-US" sz="2800" b="1" dirty="0" err="1" smtClean="0">
              <a:solidFill>
                <a:schemeClr val="tx1"/>
              </a:solidFill>
              <a:latin typeface="+mj-lt"/>
            </a:rPr>
            <a:t>Gia</a:t>
          </a:r>
          <a:r>
            <a:rPr lang="en-US" sz="2800" b="1" dirty="0" smtClean="0">
              <a:solidFill>
                <a:schemeClr val="tx1"/>
              </a:solidFill>
              <a:latin typeface="+mj-lt"/>
            </a:rPr>
            <a:t> </a:t>
          </a:r>
          <a:r>
            <a:rPr lang="en-US" sz="2800" b="1" dirty="0" err="1" smtClean="0">
              <a:solidFill>
                <a:schemeClr val="tx1"/>
              </a:solidFill>
              <a:latin typeface="+mj-lt"/>
            </a:rPr>
            <a:t>công</a:t>
          </a:r>
          <a:r>
            <a:rPr lang="en-US" sz="2800" b="1" dirty="0" smtClean="0">
              <a:solidFill>
                <a:schemeClr val="tx1"/>
              </a:solidFill>
              <a:latin typeface="+mj-lt"/>
            </a:rPr>
            <a:t> </a:t>
          </a:r>
          <a:r>
            <a:rPr lang="en-US" sz="2800" b="1" dirty="0" err="1" smtClean="0">
              <a:solidFill>
                <a:schemeClr val="tx1"/>
              </a:solidFill>
              <a:latin typeface="+mj-lt"/>
            </a:rPr>
            <a:t>siêu</a:t>
          </a:r>
          <a:r>
            <a:rPr lang="en-US" sz="2800" b="1" dirty="0" smtClean="0">
              <a:solidFill>
                <a:schemeClr val="tx1"/>
              </a:solidFill>
              <a:latin typeface="+mj-lt"/>
            </a:rPr>
            <a:t> </a:t>
          </a:r>
          <a:r>
            <a:rPr lang="en-US" sz="2800" b="1" dirty="0" err="1" smtClean="0">
              <a:solidFill>
                <a:schemeClr val="tx1"/>
              </a:solidFill>
              <a:latin typeface="+mj-lt"/>
            </a:rPr>
            <a:t>âm</a:t>
          </a:r>
          <a:r>
            <a:rPr lang="en-US" sz="2800" b="1" dirty="0" smtClean="0">
              <a:solidFill>
                <a:schemeClr val="tx1"/>
              </a:solidFill>
              <a:latin typeface="+mj-lt"/>
            </a:rPr>
            <a:t> </a:t>
          </a:r>
        </a:p>
        <a:p>
          <a:r>
            <a:rPr lang="en-US" sz="2800" b="1" dirty="0" smtClean="0">
              <a:solidFill>
                <a:srgbClr val="FFFF00"/>
              </a:solidFill>
              <a:latin typeface="+mj-lt"/>
            </a:rPr>
            <a:t>(Ultrasonic </a:t>
          </a:r>
          <a:r>
            <a:rPr lang="en-US" sz="2800" b="1" dirty="0" err="1" smtClean="0">
              <a:solidFill>
                <a:srgbClr val="FFFF00"/>
              </a:solidFill>
              <a:latin typeface="+mj-lt"/>
            </a:rPr>
            <a:t>Maching</a:t>
          </a:r>
          <a:r>
            <a:rPr lang="en-US" sz="2800" b="1" dirty="0" smtClean="0">
              <a:solidFill>
                <a:srgbClr val="FFFF00"/>
              </a:solidFill>
              <a:latin typeface="+mj-lt"/>
            </a:rPr>
            <a:t> – USM)</a:t>
          </a:r>
          <a:endParaRPr lang="en-US" sz="2800" dirty="0">
            <a:solidFill>
              <a:srgbClr val="FFFF00"/>
            </a:solidFill>
          </a:endParaRPr>
        </a:p>
      </dgm:t>
    </dgm:pt>
    <dgm:pt modelId="{BE33E813-DB3B-46D7-8FBB-E7765B42183F}" type="parTrans" cxnId="{4A75E63C-AE1E-41A1-AD9A-1F41765AC579}">
      <dgm:prSet/>
      <dgm:spPr/>
      <dgm:t>
        <a:bodyPr/>
        <a:lstStyle/>
        <a:p>
          <a:endParaRPr lang="en-US" sz="2000">
            <a:solidFill>
              <a:schemeClr val="tx1"/>
            </a:solidFill>
          </a:endParaRPr>
        </a:p>
      </dgm:t>
    </dgm:pt>
    <dgm:pt modelId="{C508F9EB-8247-4129-952F-DB4D744F7DFD}" type="sibTrans" cxnId="{4A75E63C-AE1E-41A1-AD9A-1F41765AC579}">
      <dgm:prSet/>
      <dgm:spPr/>
      <dgm:t>
        <a:bodyPr/>
        <a:lstStyle/>
        <a:p>
          <a:endParaRPr lang="en-US" sz="2000">
            <a:solidFill>
              <a:schemeClr val="tx1"/>
            </a:solidFill>
          </a:endParaRPr>
        </a:p>
      </dgm:t>
    </dgm:pt>
    <dgm:pt modelId="{D75A4429-DF3F-451A-807C-21104BEB6BFB}">
      <dgm:prSet phldrT="[Text]" custT="1"/>
      <dgm:spPr/>
      <dgm:t>
        <a:bodyPr/>
        <a:lstStyle/>
        <a:p>
          <a:r>
            <a:rPr lang="en-US" sz="2800" b="1" dirty="0" err="1" smtClean="0">
              <a:solidFill>
                <a:schemeClr val="tx1"/>
              </a:solidFill>
              <a:latin typeface="+mj-lt"/>
            </a:rPr>
            <a:t>Cắt</a:t>
          </a:r>
          <a:r>
            <a:rPr lang="en-US" sz="2800" b="1" dirty="0" smtClean="0">
              <a:solidFill>
                <a:schemeClr val="tx1"/>
              </a:solidFill>
              <a:latin typeface="+mj-lt"/>
            </a:rPr>
            <a:t> </a:t>
          </a:r>
          <a:r>
            <a:rPr lang="en-US" sz="2800" b="1" dirty="0" err="1" smtClean="0">
              <a:solidFill>
                <a:schemeClr val="tx1"/>
              </a:solidFill>
              <a:latin typeface="+mj-lt"/>
            </a:rPr>
            <a:t>bằng</a:t>
          </a:r>
          <a:r>
            <a:rPr lang="en-US" sz="2800" b="1" dirty="0" smtClean="0">
              <a:solidFill>
                <a:schemeClr val="tx1"/>
              </a:solidFill>
              <a:latin typeface="+mj-lt"/>
            </a:rPr>
            <a:t> </a:t>
          </a:r>
          <a:r>
            <a:rPr lang="en-US" sz="2800" b="1" dirty="0" err="1" smtClean="0">
              <a:solidFill>
                <a:schemeClr val="tx1"/>
              </a:solidFill>
              <a:latin typeface="+mj-lt"/>
            </a:rPr>
            <a:t>tia</a:t>
          </a:r>
          <a:r>
            <a:rPr lang="en-US" sz="2800" b="1" dirty="0" smtClean="0">
              <a:solidFill>
                <a:schemeClr val="tx1"/>
              </a:solidFill>
              <a:latin typeface="+mj-lt"/>
            </a:rPr>
            <a:t> </a:t>
          </a:r>
          <a:r>
            <a:rPr lang="en-US" sz="2800" b="1" dirty="0" err="1" smtClean="0">
              <a:solidFill>
                <a:schemeClr val="tx1"/>
              </a:solidFill>
              <a:latin typeface="+mj-lt"/>
            </a:rPr>
            <a:t>nước</a:t>
          </a:r>
          <a:r>
            <a:rPr lang="en-US" sz="2800" b="1" dirty="0" smtClean="0">
              <a:solidFill>
                <a:schemeClr val="tx1"/>
              </a:solidFill>
              <a:latin typeface="+mj-lt"/>
            </a:rPr>
            <a:t> </a:t>
          </a:r>
        </a:p>
        <a:p>
          <a:r>
            <a:rPr lang="en-US" sz="2800" b="1" dirty="0" smtClean="0">
              <a:solidFill>
                <a:srgbClr val="FFFF00"/>
              </a:solidFill>
              <a:latin typeface="+mj-lt"/>
            </a:rPr>
            <a:t>(Water Jet Cutting – WJC)</a:t>
          </a:r>
          <a:endParaRPr lang="en-US" sz="2800" dirty="0">
            <a:solidFill>
              <a:srgbClr val="FFFF00"/>
            </a:solidFill>
          </a:endParaRPr>
        </a:p>
      </dgm:t>
    </dgm:pt>
    <dgm:pt modelId="{E4D66D6B-56C5-41CF-B0D9-BABB6044871F}" type="parTrans" cxnId="{08D51D62-7301-42B5-A962-7BDF29B32BBF}">
      <dgm:prSet/>
      <dgm:spPr/>
      <dgm:t>
        <a:bodyPr/>
        <a:lstStyle/>
        <a:p>
          <a:endParaRPr lang="en-US" sz="2000">
            <a:solidFill>
              <a:schemeClr val="tx1"/>
            </a:solidFill>
          </a:endParaRPr>
        </a:p>
      </dgm:t>
    </dgm:pt>
    <dgm:pt modelId="{F190378D-E1EA-4EFD-AFBC-3E5F7C18843F}" type="sibTrans" cxnId="{08D51D62-7301-42B5-A962-7BDF29B32BBF}">
      <dgm:prSet/>
      <dgm:spPr/>
      <dgm:t>
        <a:bodyPr/>
        <a:lstStyle/>
        <a:p>
          <a:endParaRPr lang="en-US" sz="2000">
            <a:solidFill>
              <a:schemeClr val="tx1"/>
            </a:solidFill>
          </a:endParaRPr>
        </a:p>
      </dgm:t>
    </dgm:pt>
    <dgm:pt modelId="{71D30066-D71A-4834-8B72-8DE5B043915B}">
      <dgm:prSet phldrT="[Text]" custT="1"/>
      <dgm:spPr/>
      <dgm:t>
        <a:bodyPr/>
        <a:lstStyle/>
        <a:p>
          <a:r>
            <a:rPr lang="en-US" sz="2800" b="1" dirty="0" err="1" smtClean="0">
              <a:solidFill>
                <a:schemeClr val="tx1"/>
              </a:solidFill>
              <a:latin typeface="+mj-lt"/>
            </a:rPr>
            <a:t>Gia</a:t>
          </a:r>
          <a:r>
            <a:rPr lang="en-US" sz="2800" b="1" dirty="0" smtClean="0">
              <a:solidFill>
                <a:schemeClr val="tx1"/>
              </a:solidFill>
              <a:latin typeface="+mj-lt"/>
            </a:rPr>
            <a:t> </a:t>
          </a:r>
          <a:r>
            <a:rPr lang="en-US" sz="2800" b="1" dirty="0" err="1" smtClean="0">
              <a:solidFill>
                <a:schemeClr val="tx1"/>
              </a:solidFill>
              <a:latin typeface="+mj-lt"/>
            </a:rPr>
            <a:t>công</a:t>
          </a:r>
          <a:r>
            <a:rPr lang="en-US" sz="2800" b="1" dirty="0" smtClean="0">
              <a:solidFill>
                <a:schemeClr val="tx1"/>
              </a:solidFill>
              <a:latin typeface="+mj-lt"/>
            </a:rPr>
            <a:t> </a:t>
          </a:r>
          <a:r>
            <a:rPr lang="en-US" sz="2800" b="1" dirty="0" err="1" smtClean="0">
              <a:solidFill>
                <a:schemeClr val="tx1"/>
              </a:solidFill>
              <a:latin typeface="+mj-lt"/>
            </a:rPr>
            <a:t>bằng</a:t>
          </a:r>
          <a:r>
            <a:rPr lang="en-US" sz="2800" b="1" dirty="0" smtClean="0">
              <a:solidFill>
                <a:schemeClr val="tx1"/>
              </a:solidFill>
              <a:latin typeface="+mj-lt"/>
            </a:rPr>
            <a:t> </a:t>
          </a:r>
          <a:r>
            <a:rPr lang="en-US" sz="2800" b="1" dirty="0" err="1" smtClean="0">
              <a:solidFill>
                <a:schemeClr val="tx1"/>
              </a:solidFill>
              <a:latin typeface="+mj-lt"/>
            </a:rPr>
            <a:t>tia</a:t>
          </a:r>
          <a:r>
            <a:rPr lang="en-US" sz="2800" b="1" dirty="0" smtClean="0">
              <a:solidFill>
                <a:schemeClr val="tx1"/>
              </a:solidFill>
              <a:latin typeface="+mj-lt"/>
            </a:rPr>
            <a:t> </a:t>
          </a:r>
          <a:r>
            <a:rPr lang="en-US" sz="2800" b="1" dirty="0" err="1" smtClean="0">
              <a:solidFill>
                <a:schemeClr val="tx1"/>
              </a:solidFill>
              <a:latin typeface="+mj-lt"/>
            </a:rPr>
            <a:t>nước</a:t>
          </a:r>
          <a:r>
            <a:rPr lang="en-US" sz="2800" b="1" dirty="0" smtClean="0">
              <a:solidFill>
                <a:schemeClr val="tx1"/>
              </a:solidFill>
              <a:latin typeface="+mj-lt"/>
            </a:rPr>
            <a:t> </a:t>
          </a:r>
          <a:r>
            <a:rPr lang="en-US" sz="2800" b="1" dirty="0" err="1" smtClean="0">
              <a:solidFill>
                <a:schemeClr val="tx1"/>
              </a:solidFill>
              <a:latin typeface="+mj-lt"/>
            </a:rPr>
            <a:t>có</a:t>
          </a:r>
          <a:r>
            <a:rPr lang="en-US" sz="2800" b="1" dirty="0" smtClean="0">
              <a:solidFill>
                <a:schemeClr val="tx1"/>
              </a:solidFill>
              <a:latin typeface="+mj-lt"/>
            </a:rPr>
            <a:t> </a:t>
          </a:r>
          <a:r>
            <a:rPr lang="en-US" sz="2800" b="1" dirty="0" err="1" smtClean="0">
              <a:solidFill>
                <a:schemeClr val="tx1"/>
              </a:solidFill>
              <a:latin typeface="+mj-lt"/>
            </a:rPr>
            <a:t>hạt</a:t>
          </a:r>
          <a:r>
            <a:rPr lang="en-US" sz="2800" b="1" dirty="0" smtClean="0">
              <a:solidFill>
                <a:schemeClr val="tx1"/>
              </a:solidFill>
              <a:latin typeface="+mj-lt"/>
            </a:rPr>
            <a:t> </a:t>
          </a:r>
          <a:r>
            <a:rPr lang="en-US" sz="2800" b="1" dirty="0" err="1" smtClean="0">
              <a:solidFill>
                <a:schemeClr val="tx1"/>
              </a:solidFill>
              <a:latin typeface="+mj-lt"/>
            </a:rPr>
            <a:t>mài</a:t>
          </a:r>
          <a:r>
            <a:rPr lang="en-US" sz="2800" b="1" dirty="0" smtClean="0">
              <a:solidFill>
                <a:schemeClr val="tx1"/>
              </a:solidFill>
              <a:latin typeface="+mj-lt"/>
            </a:rPr>
            <a:t> </a:t>
          </a:r>
        </a:p>
        <a:p>
          <a:r>
            <a:rPr lang="en-US" sz="2800" b="1" dirty="0" smtClean="0">
              <a:solidFill>
                <a:srgbClr val="FFFF00"/>
              </a:solidFill>
              <a:latin typeface="+mj-lt"/>
            </a:rPr>
            <a:t>(Abrasive Water Jet Cutting – AWJC)</a:t>
          </a:r>
          <a:endParaRPr lang="en-US" sz="2800" dirty="0">
            <a:solidFill>
              <a:srgbClr val="FFFF00"/>
            </a:solidFill>
          </a:endParaRPr>
        </a:p>
      </dgm:t>
    </dgm:pt>
    <dgm:pt modelId="{DF47DFC1-033D-45FD-8584-61621809863E}" type="parTrans" cxnId="{49546E2D-59D9-48CB-AA7E-5B9EFD5D1E92}">
      <dgm:prSet/>
      <dgm:spPr/>
      <dgm:t>
        <a:bodyPr/>
        <a:lstStyle/>
        <a:p>
          <a:endParaRPr lang="en-US" sz="2000">
            <a:solidFill>
              <a:schemeClr val="tx1"/>
            </a:solidFill>
          </a:endParaRPr>
        </a:p>
      </dgm:t>
    </dgm:pt>
    <dgm:pt modelId="{C6114A0C-D183-4144-9A29-A63AFB496F67}" type="sibTrans" cxnId="{49546E2D-59D9-48CB-AA7E-5B9EFD5D1E92}">
      <dgm:prSet/>
      <dgm:spPr/>
      <dgm:t>
        <a:bodyPr/>
        <a:lstStyle/>
        <a:p>
          <a:endParaRPr lang="en-US" sz="2000">
            <a:solidFill>
              <a:schemeClr val="tx1"/>
            </a:solidFill>
          </a:endParaRPr>
        </a:p>
      </dgm:t>
    </dgm:pt>
    <dgm:pt modelId="{3491A5A8-648D-4E08-AC19-84C8063E4049}">
      <dgm:prSet phldrT="[Text]" custT="1"/>
      <dgm:spPr/>
      <dgm:t>
        <a:bodyPr/>
        <a:lstStyle/>
        <a:p>
          <a:r>
            <a:rPr lang="en-US" sz="2800" b="1" dirty="0" err="1" smtClean="0">
              <a:solidFill>
                <a:schemeClr val="tx1"/>
              </a:solidFill>
              <a:latin typeface="+mj-lt"/>
            </a:rPr>
            <a:t>Gia</a:t>
          </a:r>
          <a:r>
            <a:rPr lang="en-US" sz="2800" b="1" dirty="0" smtClean="0">
              <a:solidFill>
                <a:schemeClr val="tx1"/>
              </a:solidFill>
              <a:latin typeface="+mj-lt"/>
            </a:rPr>
            <a:t> </a:t>
          </a:r>
          <a:r>
            <a:rPr lang="en-US" sz="2800" b="1" dirty="0" err="1" smtClean="0">
              <a:solidFill>
                <a:schemeClr val="tx1"/>
              </a:solidFill>
              <a:latin typeface="+mj-lt"/>
            </a:rPr>
            <a:t>công</a:t>
          </a:r>
          <a:r>
            <a:rPr lang="en-US" sz="2800" b="1" dirty="0" smtClean="0">
              <a:solidFill>
                <a:schemeClr val="tx1"/>
              </a:solidFill>
              <a:latin typeface="+mj-lt"/>
            </a:rPr>
            <a:t> </a:t>
          </a:r>
          <a:r>
            <a:rPr lang="en-US" sz="2800" b="1" dirty="0" err="1" smtClean="0">
              <a:solidFill>
                <a:schemeClr val="tx1"/>
              </a:solidFill>
              <a:latin typeface="+mj-lt"/>
            </a:rPr>
            <a:t>cắt</a:t>
          </a:r>
          <a:r>
            <a:rPr lang="en-US" sz="2800" b="1" dirty="0" smtClean="0">
              <a:solidFill>
                <a:schemeClr val="tx1"/>
              </a:solidFill>
              <a:latin typeface="+mj-lt"/>
            </a:rPr>
            <a:t> </a:t>
          </a:r>
          <a:r>
            <a:rPr lang="en-US" sz="2800" b="1" dirty="0" err="1" smtClean="0">
              <a:solidFill>
                <a:schemeClr val="tx1"/>
              </a:solidFill>
              <a:latin typeface="+mj-lt"/>
            </a:rPr>
            <a:t>có</a:t>
          </a:r>
          <a:r>
            <a:rPr lang="en-US" sz="2800" b="1" dirty="0" smtClean="0">
              <a:solidFill>
                <a:schemeClr val="tx1"/>
              </a:solidFill>
              <a:latin typeface="+mj-lt"/>
            </a:rPr>
            <a:t> </a:t>
          </a:r>
          <a:r>
            <a:rPr lang="en-US" sz="2800" b="1" dirty="0" err="1" smtClean="0">
              <a:solidFill>
                <a:schemeClr val="tx1"/>
              </a:solidFill>
              <a:latin typeface="+mj-lt"/>
            </a:rPr>
            <a:t>dao</a:t>
          </a:r>
          <a:r>
            <a:rPr lang="en-US" sz="2800" b="1" dirty="0" smtClean="0">
              <a:solidFill>
                <a:schemeClr val="tx1"/>
              </a:solidFill>
              <a:latin typeface="+mj-lt"/>
            </a:rPr>
            <a:t> </a:t>
          </a:r>
          <a:r>
            <a:rPr lang="en-US" sz="2800" b="1" dirty="0" err="1" smtClean="0">
              <a:solidFill>
                <a:schemeClr val="tx1"/>
              </a:solidFill>
              <a:latin typeface="+mj-lt"/>
            </a:rPr>
            <a:t>động</a:t>
          </a:r>
          <a:endParaRPr lang="en-US" sz="2800" dirty="0">
            <a:solidFill>
              <a:schemeClr val="tx1"/>
            </a:solidFill>
          </a:endParaRPr>
        </a:p>
      </dgm:t>
    </dgm:pt>
    <dgm:pt modelId="{E0A1D233-9654-489D-A11D-BBC993ADC558}" type="parTrans" cxnId="{01CA0860-9663-4590-9FC1-B489BAF81254}">
      <dgm:prSet/>
      <dgm:spPr/>
      <dgm:t>
        <a:bodyPr/>
        <a:lstStyle/>
        <a:p>
          <a:endParaRPr lang="en-US" sz="2000">
            <a:solidFill>
              <a:schemeClr val="tx1"/>
            </a:solidFill>
          </a:endParaRPr>
        </a:p>
      </dgm:t>
    </dgm:pt>
    <dgm:pt modelId="{965BCBF3-F0F6-4ED2-AE18-F8F3E027A58A}" type="sibTrans" cxnId="{01CA0860-9663-4590-9FC1-B489BAF81254}">
      <dgm:prSet/>
      <dgm:spPr/>
      <dgm:t>
        <a:bodyPr/>
        <a:lstStyle/>
        <a:p>
          <a:endParaRPr lang="en-US" sz="2000">
            <a:solidFill>
              <a:schemeClr val="tx1"/>
            </a:solidFill>
          </a:endParaRPr>
        </a:p>
      </dgm:t>
    </dgm:pt>
    <dgm:pt modelId="{0E68D6BC-40B0-46A3-A31D-E53F437D14A7}" type="pres">
      <dgm:prSet presAssocID="{53AD3B1E-E086-4852-8B09-C6A39E8115E2}" presName="Name0" presStyleCnt="0">
        <dgm:presLayoutVars>
          <dgm:chMax val="7"/>
          <dgm:chPref val="7"/>
          <dgm:dir/>
        </dgm:presLayoutVars>
      </dgm:prSet>
      <dgm:spPr/>
      <dgm:t>
        <a:bodyPr/>
        <a:lstStyle/>
        <a:p>
          <a:endParaRPr lang="en-US"/>
        </a:p>
      </dgm:t>
    </dgm:pt>
    <dgm:pt modelId="{2B339806-ECB5-4D01-A560-745B4E24F8A3}" type="pres">
      <dgm:prSet presAssocID="{53AD3B1E-E086-4852-8B09-C6A39E8115E2}" presName="Name1" presStyleCnt="0"/>
      <dgm:spPr/>
    </dgm:pt>
    <dgm:pt modelId="{43319E17-8A89-4BDC-B288-AF3051068D9D}" type="pres">
      <dgm:prSet presAssocID="{53AD3B1E-E086-4852-8B09-C6A39E8115E2}" presName="cycle" presStyleCnt="0"/>
      <dgm:spPr/>
    </dgm:pt>
    <dgm:pt modelId="{B813877A-2C8D-46E6-B9F6-18030D3773A0}" type="pres">
      <dgm:prSet presAssocID="{53AD3B1E-E086-4852-8B09-C6A39E8115E2}" presName="srcNode" presStyleLbl="node1" presStyleIdx="0" presStyleCnt="4"/>
      <dgm:spPr/>
    </dgm:pt>
    <dgm:pt modelId="{242660AB-536B-4528-87F8-92DE8A816C4A}" type="pres">
      <dgm:prSet presAssocID="{53AD3B1E-E086-4852-8B09-C6A39E8115E2}" presName="conn" presStyleLbl="parChTrans1D2" presStyleIdx="0" presStyleCnt="1"/>
      <dgm:spPr/>
      <dgm:t>
        <a:bodyPr/>
        <a:lstStyle/>
        <a:p>
          <a:endParaRPr lang="en-US"/>
        </a:p>
      </dgm:t>
    </dgm:pt>
    <dgm:pt modelId="{710AC3D4-75C5-403B-BEA7-09FAE07CA1A1}" type="pres">
      <dgm:prSet presAssocID="{53AD3B1E-E086-4852-8B09-C6A39E8115E2}" presName="extraNode" presStyleLbl="node1" presStyleIdx="0" presStyleCnt="4"/>
      <dgm:spPr/>
    </dgm:pt>
    <dgm:pt modelId="{9BAA829D-8532-4A79-A95C-C90371448AEA}" type="pres">
      <dgm:prSet presAssocID="{53AD3B1E-E086-4852-8B09-C6A39E8115E2}" presName="dstNode" presStyleLbl="node1" presStyleIdx="0" presStyleCnt="4"/>
      <dgm:spPr/>
    </dgm:pt>
    <dgm:pt modelId="{668A6DFD-7E14-4770-ABEF-5C85F0C6E43F}" type="pres">
      <dgm:prSet presAssocID="{FCDEE461-F1A7-436C-97E5-6A4A67A93226}" presName="text_1" presStyleLbl="node1" presStyleIdx="0" presStyleCnt="4" custLinFactNeighborX="8495" custLinFactNeighborY="-6003">
        <dgm:presLayoutVars>
          <dgm:bulletEnabled val="1"/>
        </dgm:presLayoutVars>
      </dgm:prSet>
      <dgm:spPr/>
      <dgm:t>
        <a:bodyPr/>
        <a:lstStyle/>
        <a:p>
          <a:endParaRPr lang="en-US"/>
        </a:p>
      </dgm:t>
    </dgm:pt>
    <dgm:pt modelId="{50F2439B-D21F-4965-9728-8605F8BE747B}" type="pres">
      <dgm:prSet presAssocID="{FCDEE461-F1A7-436C-97E5-6A4A67A93226}" presName="accent_1" presStyleCnt="0"/>
      <dgm:spPr/>
    </dgm:pt>
    <dgm:pt modelId="{98894E76-60F2-43FA-8803-6D544F847CAA}" type="pres">
      <dgm:prSet presAssocID="{FCDEE461-F1A7-436C-97E5-6A4A67A93226}" presName="accentRepeatNode" presStyleLbl="solidFgAcc1" presStyleIdx="0" presStyleCnt="4"/>
      <dgm:spPr/>
    </dgm:pt>
    <dgm:pt modelId="{C57449B4-7A8E-4AAF-9F8F-64F410B0A182}" type="pres">
      <dgm:prSet presAssocID="{D75A4429-DF3F-451A-807C-21104BEB6BFB}" presName="text_2" presStyleLbl="node1" presStyleIdx="1" presStyleCnt="4">
        <dgm:presLayoutVars>
          <dgm:bulletEnabled val="1"/>
        </dgm:presLayoutVars>
      </dgm:prSet>
      <dgm:spPr/>
      <dgm:t>
        <a:bodyPr/>
        <a:lstStyle/>
        <a:p>
          <a:endParaRPr lang="en-US"/>
        </a:p>
      </dgm:t>
    </dgm:pt>
    <dgm:pt modelId="{92A446D5-F6EF-4162-B25B-BE53517D539B}" type="pres">
      <dgm:prSet presAssocID="{D75A4429-DF3F-451A-807C-21104BEB6BFB}" presName="accent_2" presStyleCnt="0"/>
      <dgm:spPr/>
    </dgm:pt>
    <dgm:pt modelId="{A32F6B07-94DB-46C9-A8C6-16AF10637103}" type="pres">
      <dgm:prSet presAssocID="{D75A4429-DF3F-451A-807C-21104BEB6BFB}" presName="accentRepeatNode" presStyleLbl="solidFgAcc1" presStyleIdx="1" presStyleCnt="4"/>
      <dgm:spPr/>
    </dgm:pt>
    <dgm:pt modelId="{FAC119D2-1B7C-4C60-ABD2-97C0057EF94E}" type="pres">
      <dgm:prSet presAssocID="{71D30066-D71A-4834-8B72-8DE5B043915B}" presName="text_3" presStyleLbl="node1" presStyleIdx="2" presStyleCnt="4">
        <dgm:presLayoutVars>
          <dgm:bulletEnabled val="1"/>
        </dgm:presLayoutVars>
      </dgm:prSet>
      <dgm:spPr/>
      <dgm:t>
        <a:bodyPr/>
        <a:lstStyle/>
        <a:p>
          <a:endParaRPr lang="en-US"/>
        </a:p>
      </dgm:t>
    </dgm:pt>
    <dgm:pt modelId="{0E197ED6-C96E-4616-8CAA-4E138CAF1D23}" type="pres">
      <dgm:prSet presAssocID="{71D30066-D71A-4834-8B72-8DE5B043915B}" presName="accent_3" presStyleCnt="0"/>
      <dgm:spPr/>
    </dgm:pt>
    <dgm:pt modelId="{15413BFD-E900-499B-9E16-AD33508E0E49}" type="pres">
      <dgm:prSet presAssocID="{71D30066-D71A-4834-8B72-8DE5B043915B}" presName="accentRepeatNode" presStyleLbl="solidFgAcc1" presStyleIdx="2" presStyleCnt="4"/>
      <dgm:spPr/>
    </dgm:pt>
    <dgm:pt modelId="{1901E67D-AB6E-4681-B3ED-9F56E92C7865}" type="pres">
      <dgm:prSet presAssocID="{3491A5A8-648D-4E08-AC19-84C8063E4049}" presName="text_4" presStyleLbl="node1" presStyleIdx="3" presStyleCnt="4">
        <dgm:presLayoutVars>
          <dgm:bulletEnabled val="1"/>
        </dgm:presLayoutVars>
      </dgm:prSet>
      <dgm:spPr/>
      <dgm:t>
        <a:bodyPr/>
        <a:lstStyle/>
        <a:p>
          <a:endParaRPr lang="en-US"/>
        </a:p>
      </dgm:t>
    </dgm:pt>
    <dgm:pt modelId="{FA1CE9DA-E489-4B20-BFC9-F2A7BAA78F83}" type="pres">
      <dgm:prSet presAssocID="{3491A5A8-648D-4E08-AC19-84C8063E4049}" presName="accent_4" presStyleCnt="0"/>
      <dgm:spPr/>
    </dgm:pt>
    <dgm:pt modelId="{F5C9ED48-DF01-4E65-A115-263F4B8C6137}" type="pres">
      <dgm:prSet presAssocID="{3491A5A8-648D-4E08-AC19-84C8063E4049}" presName="accentRepeatNode" presStyleLbl="solidFgAcc1" presStyleIdx="3" presStyleCnt="4"/>
      <dgm:spPr/>
    </dgm:pt>
  </dgm:ptLst>
  <dgm:cxnLst>
    <dgm:cxn modelId="{E263A4A5-DAC7-4B84-9E95-E827B7BFE720}" type="presOf" srcId="{71D30066-D71A-4834-8B72-8DE5B043915B}" destId="{FAC119D2-1B7C-4C60-ABD2-97C0057EF94E}" srcOrd="0" destOrd="0" presId="urn:microsoft.com/office/officeart/2008/layout/VerticalCurvedList"/>
    <dgm:cxn modelId="{4A75E63C-AE1E-41A1-AD9A-1F41765AC579}" srcId="{53AD3B1E-E086-4852-8B09-C6A39E8115E2}" destId="{FCDEE461-F1A7-436C-97E5-6A4A67A93226}" srcOrd="0" destOrd="0" parTransId="{BE33E813-DB3B-46D7-8FBB-E7765B42183F}" sibTransId="{C508F9EB-8247-4129-952F-DB4D744F7DFD}"/>
    <dgm:cxn modelId="{F84B05C1-B44C-433A-9246-20BAA20C2897}" type="presOf" srcId="{FCDEE461-F1A7-436C-97E5-6A4A67A93226}" destId="{668A6DFD-7E14-4770-ABEF-5C85F0C6E43F}" srcOrd="0" destOrd="0" presId="urn:microsoft.com/office/officeart/2008/layout/VerticalCurvedList"/>
    <dgm:cxn modelId="{B2CE7B58-40A1-4D7E-B526-DEC235119510}" type="presOf" srcId="{53AD3B1E-E086-4852-8B09-C6A39E8115E2}" destId="{0E68D6BC-40B0-46A3-A31D-E53F437D14A7}" srcOrd="0" destOrd="0" presId="urn:microsoft.com/office/officeart/2008/layout/VerticalCurvedList"/>
    <dgm:cxn modelId="{AED1D3DB-29EA-446F-8FAA-CE0F8C1B248E}" type="presOf" srcId="{C508F9EB-8247-4129-952F-DB4D744F7DFD}" destId="{242660AB-536B-4528-87F8-92DE8A816C4A}" srcOrd="0" destOrd="0" presId="urn:microsoft.com/office/officeart/2008/layout/VerticalCurvedList"/>
    <dgm:cxn modelId="{08D51D62-7301-42B5-A962-7BDF29B32BBF}" srcId="{53AD3B1E-E086-4852-8B09-C6A39E8115E2}" destId="{D75A4429-DF3F-451A-807C-21104BEB6BFB}" srcOrd="1" destOrd="0" parTransId="{E4D66D6B-56C5-41CF-B0D9-BABB6044871F}" sibTransId="{F190378D-E1EA-4EFD-AFBC-3E5F7C18843F}"/>
    <dgm:cxn modelId="{01CA0860-9663-4590-9FC1-B489BAF81254}" srcId="{53AD3B1E-E086-4852-8B09-C6A39E8115E2}" destId="{3491A5A8-648D-4E08-AC19-84C8063E4049}" srcOrd="3" destOrd="0" parTransId="{E0A1D233-9654-489D-A11D-BBC993ADC558}" sibTransId="{965BCBF3-F0F6-4ED2-AE18-F8F3E027A58A}"/>
    <dgm:cxn modelId="{49546E2D-59D9-48CB-AA7E-5B9EFD5D1E92}" srcId="{53AD3B1E-E086-4852-8B09-C6A39E8115E2}" destId="{71D30066-D71A-4834-8B72-8DE5B043915B}" srcOrd="2" destOrd="0" parTransId="{DF47DFC1-033D-45FD-8584-61621809863E}" sibTransId="{C6114A0C-D183-4144-9A29-A63AFB496F67}"/>
    <dgm:cxn modelId="{7CC0DBCD-57AA-4211-BA8D-AD4FF1E9EE7A}" type="presOf" srcId="{D75A4429-DF3F-451A-807C-21104BEB6BFB}" destId="{C57449B4-7A8E-4AAF-9F8F-64F410B0A182}" srcOrd="0" destOrd="0" presId="urn:microsoft.com/office/officeart/2008/layout/VerticalCurvedList"/>
    <dgm:cxn modelId="{E767D3BD-8106-4CF6-9003-49A4E1F293EF}" type="presOf" srcId="{3491A5A8-648D-4E08-AC19-84C8063E4049}" destId="{1901E67D-AB6E-4681-B3ED-9F56E92C7865}" srcOrd="0" destOrd="0" presId="urn:microsoft.com/office/officeart/2008/layout/VerticalCurvedList"/>
    <dgm:cxn modelId="{1F75D8A0-95AD-45EE-9DC3-46D1DCE3484E}" type="presParOf" srcId="{0E68D6BC-40B0-46A3-A31D-E53F437D14A7}" destId="{2B339806-ECB5-4D01-A560-745B4E24F8A3}" srcOrd="0" destOrd="0" presId="urn:microsoft.com/office/officeart/2008/layout/VerticalCurvedList"/>
    <dgm:cxn modelId="{CD2D74F6-C773-4548-BEFE-5281EC65A262}" type="presParOf" srcId="{2B339806-ECB5-4D01-A560-745B4E24F8A3}" destId="{43319E17-8A89-4BDC-B288-AF3051068D9D}" srcOrd="0" destOrd="0" presId="urn:microsoft.com/office/officeart/2008/layout/VerticalCurvedList"/>
    <dgm:cxn modelId="{28BB57F7-E39C-4648-A5AE-F0FAECE03530}" type="presParOf" srcId="{43319E17-8A89-4BDC-B288-AF3051068D9D}" destId="{B813877A-2C8D-46E6-B9F6-18030D3773A0}" srcOrd="0" destOrd="0" presId="urn:microsoft.com/office/officeart/2008/layout/VerticalCurvedList"/>
    <dgm:cxn modelId="{084E61A1-2F9D-454C-BD45-4F7B0A10CB6D}" type="presParOf" srcId="{43319E17-8A89-4BDC-B288-AF3051068D9D}" destId="{242660AB-536B-4528-87F8-92DE8A816C4A}" srcOrd="1" destOrd="0" presId="urn:microsoft.com/office/officeart/2008/layout/VerticalCurvedList"/>
    <dgm:cxn modelId="{79D190EC-BDEF-45FB-AE54-164B95E36C22}" type="presParOf" srcId="{43319E17-8A89-4BDC-B288-AF3051068D9D}" destId="{710AC3D4-75C5-403B-BEA7-09FAE07CA1A1}" srcOrd="2" destOrd="0" presId="urn:microsoft.com/office/officeart/2008/layout/VerticalCurvedList"/>
    <dgm:cxn modelId="{A14467F6-6CF5-472E-AA7A-E758C21AD0CF}" type="presParOf" srcId="{43319E17-8A89-4BDC-B288-AF3051068D9D}" destId="{9BAA829D-8532-4A79-A95C-C90371448AEA}" srcOrd="3" destOrd="0" presId="urn:microsoft.com/office/officeart/2008/layout/VerticalCurvedList"/>
    <dgm:cxn modelId="{C69C97AB-CA07-44BE-9B7F-2FDA6CE6889F}" type="presParOf" srcId="{2B339806-ECB5-4D01-A560-745B4E24F8A3}" destId="{668A6DFD-7E14-4770-ABEF-5C85F0C6E43F}" srcOrd="1" destOrd="0" presId="urn:microsoft.com/office/officeart/2008/layout/VerticalCurvedList"/>
    <dgm:cxn modelId="{340F74D4-994F-486C-B3CD-EF31F71D2BBA}" type="presParOf" srcId="{2B339806-ECB5-4D01-A560-745B4E24F8A3}" destId="{50F2439B-D21F-4965-9728-8605F8BE747B}" srcOrd="2" destOrd="0" presId="urn:microsoft.com/office/officeart/2008/layout/VerticalCurvedList"/>
    <dgm:cxn modelId="{943EEF1B-B693-42DA-8058-73C57DAF2679}" type="presParOf" srcId="{50F2439B-D21F-4965-9728-8605F8BE747B}" destId="{98894E76-60F2-43FA-8803-6D544F847CAA}" srcOrd="0" destOrd="0" presId="urn:microsoft.com/office/officeart/2008/layout/VerticalCurvedList"/>
    <dgm:cxn modelId="{428E266D-2769-4279-8150-65B35F135854}" type="presParOf" srcId="{2B339806-ECB5-4D01-A560-745B4E24F8A3}" destId="{C57449B4-7A8E-4AAF-9F8F-64F410B0A182}" srcOrd="3" destOrd="0" presId="urn:microsoft.com/office/officeart/2008/layout/VerticalCurvedList"/>
    <dgm:cxn modelId="{C3EA64E5-22DC-46BA-86AF-CED4447036B5}" type="presParOf" srcId="{2B339806-ECB5-4D01-A560-745B4E24F8A3}" destId="{92A446D5-F6EF-4162-B25B-BE53517D539B}" srcOrd="4" destOrd="0" presId="urn:microsoft.com/office/officeart/2008/layout/VerticalCurvedList"/>
    <dgm:cxn modelId="{E52663D3-9C08-46BD-85B8-D79872E20E16}" type="presParOf" srcId="{92A446D5-F6EF-4162-B25B-BE53517D539B}" destId="{A32F6B07-94DB-46C9-A8C6-16AF10637103}" srcOrd="0" destOrd="0" presId="urn:microsoft.com/office/officeart/2008/layout/VerticalCurvedList"/>
    <dgm:cxn modelId="{47C1E033-149E-47FB-AC8C-2F62B0B38BDD}" type="presParOf" srcId="{2B339806-ECB5-4D01-A560-745B4E24F8A3}" destId="{FAC119D2-1B7C-4C60-ABD2-97C0057EF94E}" srcOrd="5" destOrd="0" presId="urn:microsoft.com/office/officeart/2008/layout/VerticalCurvedList"/>
    <dgm:cxn modelId="{67AD1084-C169-4625-A7BB-4142EC9D26C0}" type="presParOf" srcId="{2B339806-ECB5-4D01-A560-745B4E24F8A3}" destId="{0E197ED6-C96E-4616-8CAA-4E138CAF1D23}" srcOrd="6" destOrd="0" presId="urn:microsoft.com/office/officeart/2008/layout/VerticalCurvedList"/>
    <dgm:cxn modelId="{1DA6D771-F212-4745-A90D-2AF458F7B66D}" type="presParOf" srcId="{0E197ED6-C96E-4616-8CAA-4E138CAF1D23}" destId="{15413BFD-E900-499B-9E16-AD33508E0E49}" srcOrd="0" destOrd="0" presId="urn:microsoft.com/office/officeart/2008/layout/VerticalCurvedList"/>
    <dgm:cxn modelId="{DA2A61C1-330F-446F-8F66-CBF56E1E416B}" type="presParOf" srcId="{2B339806-ECB5-4D01-A560-745B4E24F8A3}" destId="{1901E67D-AB6E-4681-B3ED-9F56E92C7865}" srcOrd="7" destOrd="0" presId="urn:microsoft.com/office/officeart/2008/layout/VerticalCurvedList"/>
    <dgm:cxn modelId="{821A6F8B-8CA0-4F32-ACFA-C8997E750864}" type="presParOf" srcId="{2B339806-ECB5-4D01-A560-745B4E24F8A3}" destId="{FA1CE9DA-E489-4B20-BFC9-F2A7BAA78F83}" srcOrd="8" destOrd="0" presId="urn:microsoft.com/office/officeart/2008/layout/VerticalCurvedList"/>
    <dgm:cxn modelId="{61DFA8C7-ABD8-4622-AB00-21F26304DD68}" type="presParOf" srcId="{FA1CE9DA-E489-4B20-BFC9-F2A7BAA78F83}" destId="{F5C9ED48-DF01-4E65-A115-263F4B8C6137}"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AF70239-C65B-49F1-9FF1-92F9E6870710}" type="doc">
      <dgm:prSet loTypeId="urn:microsoft.com/office/officeart/2005/8/layout/list1" loCatId="list" qsTypeId="urn:microsoft.com/office/officeart/2005/8/quickstyle/simple2" qsCatId="simple" csTypeId="urn:microsoft.com/office/officeart/2005/8/colors/colorful2" csCatId="colorful" phldr="1"/>
      <dgm:spPr/>
      <dgm:t>
        <a:bodyPr/>
        <a:lstStyle/>
        <a:p>
          <a:endParaRPr lang="en-US"/>
        </a:p>
      </dgm:t>
    </dgm:pt>
    <dgm:pt modelId="{CF96DBFD-C8F5-486E-9842-067C06201669}">
      <dgm:prSet phldrT="[Text]" custT="1"/>
      <dgm:spPr/>
      <dgm:t>
        <a:bodyPr/>
        <a:lstStyle/>
        <a:p>
          <a:r>
            <a:rPr lang="en-US" sz="2800" b="1" i="1" dirty="0" smtClean="0">
              <a:solidFill>
                <a:srgbClr val="002060"/>
              </a:solidFill>
              <a:latin typeface="+mj-lt"/>
            </a:rPr>
            <a:t>2.1.1 </a:t>
          </a:r>
          <a:r>
            <a:rPr lang="en-US" sz="2800" b="1" i="1" dirty="0" err="1" smtClean="0">
              <a:solidFill>
                <a:srgbClr val="002060"/>
              </a:solidFill>
              <a:latin typeface="+mj-lt"/>
            </a:rPr>
            <a:t>Cơ</a:t>
          </a:r>
          <a:r>
            <a:rPr lang="en-US" sz="2800" b="1" i="1" dirty="0" smtClean="0">
              <a:solidFill>
                <a:srgbClr val="002060"/>
              </a:solidFill>
              <a:latin typeface="+mj-lt"/>
            </a:rPr>
            <a:t> </a:t>
          </a:r>
          <a:r>
            <a:rPr lang="en-US" sz="2800" b="1" i="1" dirty="0" err="1" smtClean="0">
              <a:solidFill>
                <a:srgbClr val="002060"/>
              </a:solidFill>
              <a:latin typeface="+mj-lt"/>
            </a:rPr>
            <a:t>sở</a:t>
          </a:r>
          <a:r>
            <a:rPr lang="en-US" sz="2800" b="1" i="1" dirty="0" smtClean="0">
              <a:solidFill>
                <a:srgbClr val="002060"/>
              </a:solidFill>
              <a:latin typeface="+mj-lt"/>
            </a:rPr>
            <a:t> </a:t>
          </a:r>
          <a:r>
            <a:rPr lang="en-US" sz="2800" b="1" i="1" dirty="0" err="1" smtClean="0">
              <a:solidFill>
                <a:srgbClr val="002060"/>
              </a:solidFill>
              <a:latin typeface="+mj-lt"/>
            </a:rPr>
            <a:t>lý</a:t>
          </a:r>
          <a:r>
            <a:rPr lang="en-US" sz="2800" b="1" i="1" dirty="0" smtClean="0">
              <a:solidFill>
                <a:srgbClr val="002060"/>
              </a:solidFill>
              <a:latin typeface="+mj-lt"/>
            </a:rPr>
            <a:t> </a:t>
          </a:r>
          <a:r>
            <a:rPr lang="en-US" sz="2800" b="1" i="1" dirty="0" err="1" smtClean="0">
              <a:solidFill>
                <a:srgbClr val="002060"/>
              </a:solidFill>
              <a:latin typeface="+mj-lt"/>
            </a:rPr>
            <a:t>thuyết</a:t>
          </a:r>
          <a:r>
            <a:rPr lang="en-US" sz="2800" b="1" i="1" dirty="0" smtClean="0">
              <a:solidFill>
                <a:srgbClr val="002060"/>
              </a:solidFill>
              <a:latin typeface="+mj-lt"/>
            </a:rPr>
            <a:t> </a:t>
          </a:r>
          <a:r>
            <a:rPr lang="en-US" sz="2800" b="1" i="1" dirty="0" err="1" smtClean="0">
              <a:solidFill>
                <a:srgbClr val="002060"/>
              </a:solidFill>
              <a:latin typeface="+mj-lt"/>
            </a:rPr>
            <a:t>và</a:t>
          </a:r>
          <a:r>
            <a:rPr lang="en-US" sz="2800" b="1" i="1" dirty="0" smtClean="0">
              <a:solidFill>
                <a:srgbClr val="002060"/>
              </a:solidFill>
              <a:latin typeface="+mj-lt"/>
            </a:rPr>
            <a:t> </a:t>
          </a:r>
          <a:r>
            <a:rPr lang="en-US" sz="2800" b="1" i="1" dirty="0" err="1" smtClean="0">
              <a:solidFill>
                <a:srgbClr val="002060"/>
              </a:solidFill>
              <a:latin typeface="+mj-lt"/>
            </a:rPr>
            <a:t>nguyên</a:t>
          </a:r>
          <a:r>
            <a:rPr lang="en-US" sz="2800" b="1" i="1" dirty="0" smtClean="0">
              <a:solidFill>
                <a:srgbClr val="002060"/>
              </a:solidFill>
              <a:latin typeface="+mj-lt"/>
            </a:rPr>
            <a:t> </a:t>
          </a:r>
          <a:r>
            <a:rPr lang="en-US" sz="2800" b="1" i="1" dirty="0" err="1" smtClean="0">
              <a:solidFill>
                <a:srgbClr val="002060"/>
              </a:solidFill>
              <a:latin typeface="+mj-lt"/>
            </a:rPr>
            <a:t>lý</a:t>
          </a:r>
          <a:r>
            <a:rPr lang="en-US" sz="2800" b="1" i="1" dirty="0" smtClean="0">
              <a:solidFill>
                <a:srgbClr val="002060"/>
              </a:solidFill>
              <a:latin typeface="+mj-lt"/>
            </a:rPr>
            <a:t> </a:t>
          </a:r>
          <a:r>
            <a:rPr lang="en-US" sz="2800" b="1" i="1" dirty="0" err="1" smtClean="0">
              <a:solidFill>
                <a:srgbClr val="002060"/>
              </a:solidFill>
              <a:latin typeface="+mj-lt"/>
            </a:rPr>
            <a:t>gia</a:t>
          </a:r>
          <a:r>
            <a:rPr lang="en-US" sz="2800" b="1" i="1" dirty="0" smtClean="0">
              <a:solidFill>
                <a:srgbClr val="002060"/>
              </a:solidFill>
              <a:latin typeface="+mj-lt"/>
            </a:rPr>
            <a:t> </a:t>
          </a:r>
          <a:r>
            <a:rPr lang="en-US" sz="2800" b="1" i="1" dirty="0" err="1" smtClean="0">
              <a:solidFill>
                <a:srgbClr val="002060"/>
              </a:solidFill>
              <a:latin typeface="+mj-lt"/>
            </a:rPr>
            <a:t>công</a:t>
          </a:r>
          <a:endParaRPr lang="en-US" sz="2800" b="1" i="1" dirty="0">
            <a:solidFill>
              <a:srgbClr val="002060"/>
            </a:solidFill>
            <a:latin typeface="+mj-lt"/>
          </a:endParaRPr>
        </a:p>
      </dgm:t>
    </dgm:pt>
    <dgm:pt modelId="{CF2265B9-626F-4E93-B4F5-665D3441EC85}" type="parTrans" cxnId="{80F4D23A-6C6A-46AE-8E71-5131032736AB}">
      <dgm:prSet/>
      <dgm:spPr/>
      <dgm:t>
        <a:bodyPr/>
        <a:lstStyle/>
        <a:p>
          <a:endParaRPr lang="en-US" sz="1800" b="1" i="1">
            <a:solidFill>
              <a:srgbClr val="002060"/>
            </a:solidFill>
            <a:latin typeface="+mj-lt"/>
          </a:endParaRPr>
        </a:p>
      </dgm:t>
    </dgm:pt>
    <dgm:pt modelId="{50990178-EA84-4E74-A9AD-E252FB642EE1}" type="sibTrans" cxnId="{80F4D23A-6C6A-46AE-8E71-5131032736AB}">
      <dgm:prSet/>
      <dgm:spPr/>
      <dgm:t>
        <a:bodyPr/>
        <a:lstStyle/>
        <a:p>
          <a:endParaRPr lang="en-US" sz="1800" b="1" i="1">
            <a:solidFill>
              <a:srgbClr val="002060"/>
            </a:solidFill>
            <a:latin typeface="+mj-lt"/>
          </a:endParaRPr>
        </a:p>
      </dgm:t>
    </dgm:pt>
    <dgm:pt modelId="{5BBC6DD9-8ADE-4F44-8A79-E74EE0B84E7D}">
      <dgm:prSet phldrT="[Text]" custT="1"/>
      <dgm:spPr/>
      <dgm:t>
        <a:bodyPr/>
        <a:lstStyle/>
        <a:p>
          <a:r>
            <a:rPr lang="en-US" sz="2800" b="1" i="1" smtClean="0">
              <a:solidFill>
                <a:srgbClr val="002060"/>
              </a:solidFill>
              <a:latin typeface="+mj-lt"/>
            </a:rPr>
            <a:t>2.1.2 Thiết bị và dụng cụ</a:t>
          </a:r>
          <a:endParaRPr lang="en-US" sz="2800" b="1" i="1" dirty="0">
            <a:solidFill>
              <a:srgbClr val="002060"/>
            </a:solidFill>
            <a:latin typeface="+mj-lt"/>
          </a:endParaRPr>
        </a:p>
      </dgm:t>
      <dgm:extLst>
        <a:ext uri="{E40237B7-FDA0-4F09-8148-C483321AD2D9}">
          <dgm14:cNvPr xmlns:dgm14="http://schemas.microsoft.com/office/drawing/2010/diagram" id="0" name="">
            <a:hlinkClick xmlns:r="http://schemas.openxmlformats.org/officeDocument/2006/relationships" r:id="rId1" action="ppaction://hlinksldjump"/>
          </dgm14:cNvPr>
        </a:ext>
      </dgm:extLst>
    </dgm:pt>
    <dgm:pt modelId="{3ACD94F2-BF79-4A74-9DFC-0A38BC80A0F2}" type="parTrans" cxnId="{6745A9CE-77C8-4E10-96ED-8C6734A2A81A}">
      <dgm:prSet/>
      <dgm:spPr/>
      <dgm:t>
        <a:bodyPr/>
        <a:lstStyle/>
        <a:p>
          <a:endParaRPr lang="en-US" sz="1800" b="1" i="1">
            <a:solidFill>
              <a:srgbClr val="002060"/>
            </a:solidFill>
            <a:latin typeface="+mj-lt"/>
          </a:endParaRPr>
        </a:p>
      </dgm:t>
    </dgm:pt>
    <dgm:pt modelId="{81678890-3765-44EE-B476-1BD2A75AC922}" type="sibTrans" cxnId="{6745A9CE-77C8-4E10-96ED-8C6734A2A81A}">
      <dgm:prSet/>
      <dgm:spPr/>
      <dgm:t>
        <a:bodyPr/>
        <a:lstStyle/>
        <a:p>
          <a:endParaRPr lang="en-US" sz="1800" b="1" i="1">
            <a:solidFill>
              <a:srgbClr val="002060"/>
            </a:solidFill>
            <a:latin typeface="+mj-lt"/>
          </a:endParaRPr>
        </a:p>
      </dgm:t>
    </dgm:pt>
    <dgm:pt modelId="{CBA1BC93-A8B7-4429-A11D-0888639C3625}">
      <dgm:prSet phldrT="[Text]" custT="1"/>
      <dgm:spPr/>
      <dgm:t>
        <a:bodyPr/>
        <a:lstStyle/>
        <a:p>
          <a:r>
            <a:rPr lang="en-US" sz="2800" b="1" i="1" smtClean="0">
              <a:solidFill>
                <a:srgbClr val="002060"/>
              </a:solidFill>
              <a:latin typeface="+mj-lt"/>
            </a:rPr>
            <a:t>2.1.3 Một số công nghệ gia công bằng siêu âm</a:t>
          </a:r>
          <a:endParaRPr lang="en-US" sz="2800" b="1" i="1" dirty="0">
            <a:solidFill>
              <a:srgbClr val="002060"/>
            </a:solidFill>
            <a:latin typeface="+mj-lt"/>
          </a:endParaRPr>
        </a:p>
      </dgm:t>
      <dgm:extLst>
        <a:ext uri="{E40237B7-FDA0-4F09-8148-C483321AD2D9}">
          <dgm14:cNvPr xmlns:dgm14="http://schemas.microsoft.com/office/drawing/2010/diagram" id="0" name="">
            <a:hlinkClick xmlns:r="http://schemas.openxmlformats.org/officeDocument/2006/relationships" r:id="rId2" action="ppaction://hlinksldjump"/>
          </dgm14:cNvPr>
        </a:ext>
      </dgm:extLst>
    </dgm:pt>
    <dgm:pt modelId="{F8359031-AFDA-4B33-8B4B-B68545E9FB02}" type="parTrans" cxnId="{38347154-61A6-48C8-AF81-1887E7324829}">
      <dgm:prSet/>
      <dgm:spPr/>
      <dgm:t>
        <a:bodyPr/>
        <a:lstStyle/>
        <a:p>
          <a:endParaRPr lang="en-US" sz="1800" b="1" i="1">
            <a:solidFill>
              <a:srgbClr val="002060"/>
            </a:solidFill>
            <a:latin typeface="+mj-lt"/>
          </a:endParaRPr>
        </a:p>
      </dgm:t>
    </dgm:pt>
    <dgm:pt modelId="{DFD2F657-6379-445A-81ED-631B19E4ABF9}" type="sibTrans" cxnId="{38347154-61A6-48C8-AF81-1887E7324829}">
      <dgm:prSet/>
      <dgm:spPr/>
      <dgm:t>
        <a:bodyPr/>
        <a:lstStyle/>
        <a:p>
          <a:endParaRPr lang="en-US" sz="1800" b="1" i="1">
            <a:solidFill>
              <a:srgbClr val="002060"/>
            </a:solidFill>
            <a:latin typeface="+mj-lt"/>
          </a:endParaRPr>
        </a:p>
      </dgm:t>
    </dgm:pt>
    <dgm:pt modelId="{658F2A93-E145-4956-89D9-71467AF905DC}">
      <dgm:prSet phldrT="[Text]" custT="1"/>
      <dgm:spPr/>
      <dgm:t>
        <a:bodyPr/>
        <a:lstStyle/>
        <a:p>
          <a:r>
            <a:rPr lang="en-US" sz="2800" b="1" i="1" smtClean="0">
              <a:solidFill>
                <a:srgbClr val="002060"/>
              </a:solidFill>
              <a:latin typeface="+mj-lt"/>
            </a:rPr>
            <a:t>2.1.4 Ưu – Nhược điểm và phạm vi ứng dụng</a:t>
          </a:r>
          <a:endParaRPr lang="en-US" sz="2800" b="1" i="1" dirty="0">
            <a:solidFill>
              <a:srgbClr val="002060"/>
            </a:solidFill>
            <a:latin typeface="+mj-lt"/>
          </a:endParaRPr>
        </a:p>
      </dgm:t>
    </dgm:pt>
    <dgm:pt modelId="{3903CBFC-77A0-48FD-83A6-FEAAB941A60A}" type="parTrans" cxnId="{95F6DDD9-C647-479B-B14C-8BFBCB56E73A}">
      <dgm:prSet/>
      <dgm:spPr/>
      <dgm:t>
        <a:bodyPr/>
        <a:lstStyle/>
        <a:p>
          <a:endParaRPr lang="en-US" sz="1800" b="1" i="1">
            <a:solidFill>
              <a:srgbClr val="002060"/>
            </a:solidFill>
            <a:latin typeface="+mj-lt"/>
          </a:endParaRPr>
        </a:p>
      </dgm:t>
    </dgm:pt>
    <dgm:pt modelId="{7A0521A4-4174-44B1-99D2-52BDB9AF51A8}" type="sibTrans" cxnId="{95F6DDD9-C647-479B-B14C-8BFBCB56E73A}">
      <dgm:prSet/>
      <dgm:spPr/>
      <dgm:t>
        <a:bodyPr/>
        <a:lstStyle/>
        <a:p>
          <a:endParaRPr lang="en-US" sz="1800" b="1" i="1">
            <a:solidFill>
              <a:srgbClr val="002060"/>
            </a:solidFill>
            <a:latin typeface="+mj-lt"/>
          </a:endParaRPr>
        </a:p>
      </dgm:t>
    </dgm:pt>
    <dgm:pt modelId="{9A8D1B6A-5F56-48D0-8CBE-6346251EA2C6}" type="pres">
      <dgm:prSet presAssocID="{CAF70239-C65B-49F1-9FF1-92F9E6870710}" presName="linear" presStyleCnt="0">
        <dgm:presLayoutVars>
          <dgm:dir/>
          <dgm:animLvl val="lvl"/>
          <dgm:resizeHandles val="exact"/>
        </dgm:presLayoutVars>
      </dgm:prSet>
      <dgm:spPr/>
      <dgm:t>
        <a:bodyPr/>
        <a:lstStyle/>
        <a:p>
          <a:endParaRPr lang="en-US"/>
        </a:p>
      </dgm:t>
    </dgm:pt>
    <dgm:pt modelId="{025DE87C-F14A-4C83-891A-ED5159B53652}" type="pres">
      <dgm:prSet presAssocID="{CF96DBFD-C8F5-486E-9842-067C06201669}" presName="parentLin" presStyleCnt="0"/>
      <dgm:spPr/>
      <dgm:t>
        <a:bodyPr/>
        <a:lstStyle/>
        <a:p>
          <a:endParaRPr lang="en-US"/>
        </a:p>
      </dgm:t>
    </dgm:pt>
    <dgm:pt modelId="{6F47B67F-7FC9-447E-BB54-D21AA81C0420}" type="pres">
      <dgm:prSet presAssocID="{CF96DBFD-C8F5-486E-9842-067C06201669}" presName="parentLeftMargin" presStyleLbl="node1" presStyleIdx="0" presStyleCnt="4"/>
      <dgm:spPr/>
      <dgm:t>
        <a:bodyPr/>
        <a:lstStyle/>
        <a:p>
          <a:endParaRPr lang="en-US"/>
        </a:p>
      </dgm:t>
    </dgm:pt>
    <dgm:pt modelId="{76F50AFC-7B14-4398-9604-C87E45EED9B8}" type="pres">
      <dgm:prSet presAssocID="{CF96DBFD-C8F5-486E-9842-067C06201669}" presName="parentText" presStyleLbl="node1" presStyleIdx="0" presStyleCnt="4">
        <dgm:presLayoutVars>
          <dgm:chMax val="0"/>
          <dgm:bulletEnabled val="1"/>
        </dgm:presLayoutVars>
      </dgm:prSet>
      <dgm:spPr/>
      <dgm:t>
        <a:bodyPr/>
        <a:lstStyle/>
        <a:p>
          <a:endParaRPr lang="en-US"/>
        </a:p>
      </dgm:t>
    </dgm:pt>
    <dgm:pt modelId="{03790E39-6BA8-496E-A96E-A91200062A0D}" type="pres">
      <dgm:prSet presAssocID="{CF96DBFD-C8F5-486E-9842-067C06201669}" presName="negativeSpace" presStyleCnt="0"/>
      <dgm:spPr/>
      <dgm:t>
        <a:bodyPr/>
        <a:lstStyle/>
        <a:p>
          <a:endParaRPr lang="en-US"/>
        </a:p>
      </dgm:t>
    </dgm:pt>
    <dgm:pt modelId="{203AE48B-0F6F-4486-862D-897E02054A5C}" type="pres">
      <dgm:prSet presAssocID="{CF96DBFD-C8F5-486E-9842-067C06201669}" presName="childText" presStyleLbl="conFgAcc1" presStyleIdx="0" presStyleCnt="4">
        <dgm:presLayoutVars>
          <dgm:bulletEnabled val="1"/>
        </dgm:presLayoutVars>
      </dgm:prSet>
      <dgm:spPr/>
      <dgm:t>
        <a:bodyPr/>
        <a:lstStyle/>
        <a:p>
          <a:endParaRPr lang="en-US"/>
        </a:p>
      </dgm:t>
    </dgm:pt>
    <dgm:pt modelId="{42B2C0C8-6311-4781-8D2B-6D5C5CDA8C0F}" type="pres">
      <dgm:prSet presAssocID="{50990178-EA84-4E74-A9AD-E252FB642EE1}" presName="spaceBetweenRectangles" presStyleCnt="0"/>
      <dgm:spPr/>
      <dgm:t>
        <a:bodyPr/>
        <a:lstStyle/>
        <a:p>
          <a:endParaRPr lang="en-US"/>
        </a:p>
      </dgm:t>
    </dgm:pt>
    <dgm:pt modelId="{DBE7717B-1A7B-4EA2-92B9-FABAF3DD8B7A}" type="pres">
      <dgm:prSet presAssocID="{5BBC6DD9-8ADE-4F44-8A79-E74EE0B84E7D}" presName="parentLin" presStyleCnt="0"/>
      <dgm:spPr/>
      <dgm:t>
        <a:bodyPr/>
        <a:lstStyle/>
        <a:p>
          <a:endParaRPr lang="en-US"/>
        </a:p>
      </dgm:t>
    </dgm:pt>
    <dgm:pt modelId="{8BFE8562-52B5-4974-AEDD-C0715866F2C1}" type="pres">
      <dgm:prSet presAssocID="{5BBC6DD9-8ADE-4F44-8A79-E74EE0B84E7D}" presName="parentLeftMargin" presStyleLbl="node1" presStyleIdx="0" presStyleCnt="4"/>
      <dgm:spPr/>
      <dgm:t>
        <a:bodyPr/>
        <a:lstStyle/>
        <a:p>
          <a:endParaRPr lang="en-US"/>
        </a:p>
      </dgm:t>
    </dgm:pt>
    <dgm:pt modelId="{4002DFDB-687D-4166-9CBB-4A3DD4D42E84}" type="pres">
      <dgm:prSet presAssocID="{5BBC6DD9-8ADE-4F44-8A79-E74EE0B84E7D}" presName="parentText" presStyleLbl="node1" presStyleIdx="1" presStyleCnt="4">
        <dgm:presLayoutVars>
          <dgm:chMax val="0"/>
          <dgm:bulletEnabled val="1"/>
        </dgm:presLayoutVars>
      </dgm:prSet>
      <dgm:spPr/>
      <dgm:t>
        <a:bodyPr/>
        <a:lstStyle/>
        <a:p>
          <a:endParaRPr lang="en-US"/>
        </a:p>
      </dgm:t>
    </dgm:pt>
    <dgm:pt modelId="{03FE54ED-781C-4921-8A78-22B54F20180D}" type="pres">
      <dgm:prSet presAssocID="{5BBC6DD9-8ADE-4F44-8A79-E74EE0B84E7D}" presName="negativeSpace" presStyleCnt="0"/>
      <dgm:spPr/>
      <dgm:t>
        <a:bodyPr/>
        <a:lstStyle/>
        <a:p>
          <a:endParaRPr lang="en-US"/>
        </a:p>
      </dgm:t>
    </dgm:pt>
    <dgm:pt modelId="{03C55445-4588-475E-921F-17DC8652AFF3}" type="pres">
      <dgm:prSet presAssocID="{5BBC6DD9-8ADE-4F44-8A79-E74EE0B84E7D}" presName="childText" presStyleLbl="conFgAcc1" presStyleIdx="1" presStyleCnt="4">
        <dgm:presLayoutVars>
          <dgm:bulletEnabled val="1"/>
        </dgm:presLayoutVars>
      </dgm:prSet>
      <dgm:spPr/>
      <dgm:t>
        <a:bodyPr/>
        <a:lstStyle/>
        <a:p>
          <a:endParaRPr lang="en-US"/>
        </a:p>
      </dgm:t>
    </dgm:pt>
    <dgm:pt modelId="{3B463709-90D1-4B98-8113-E925714C5F3D}" type="pres">
      <dgm:prSet presAssocID="{81678890-3765-44EE-B476-1BD2A75AC922}" presName="spaceBetweenRectangles" presStyleCnt="0"/>
      <dgm:spPr/>
      <dgm:t>
        <a:bodyPr/>
        <a:lstStyle/>
        <a:p>
          <a:endParaRPr lang="en-US"/>
        </a:p>
      </dgm:t>
    </dgm:pt>
    <dgm:pt modelId="{010118F1-07C2-46C5-94C8-CFBB9A48147D}" type="pres">
      <dgm:prSet presAssocID="{CBA1BC93-A8B7-4429-A11D-0888639C3625}" presName="parentLin" presStyleCnt="0"/>
      <dgm:spPr/>
      <dgm:t>
        <a:bodyPr/>
        <a:lstStyle/>
        <a:p>
          <a:endParaRPr lang="en-US"/>
        </a:p>
      </dgm:t>
    </dgm:pt>
    <dgm:pt modelId="{88020AE8-77D2-4ECA-98A0-30F9A5C6FB3F}" type="pres">
      <dgm:prSet presAssocID="{CBA1BC93-A8B7-4429-A11D-0888639C3625}" presName="parentLeftMargin" presStyleLbl="node1" presStyleIdx="1" presStyleCnt="4"/>
      <dgm:spPr/>
      <dgm:t>
        <a:bodyPr/>
        <a:lstStyle/>
        <a:p>
          <a:endParaRPr lang="en-US"/>
        </a:p>
      </dgm:t>
    </dgm:pt>
    <dgm:pt modelId="{970AC4E5-A0F1-4BF5-88D6-31D1B89B0585}" type="pres">
      <dgm:prSet presAssocID="{CBA1BC93-A8B7-4429-A11D-0888639C3625}" presName="parentText" presStyleLbl="node1" presStyleIdx="2" presStyleCnt="4">
        <dgm:presLayoutVars>
          <dgm:chMax val="0"/>
          <dgm:bulletEnabled val="1"/>
        </dgm:presLayoutVars>
      </dgm:prSet>
      <dgm:spPr/>
      <dgm:t>
        <a:bodyPr/>
        <a:lstStyle/>
        <a:p>
          <a:endParaRPr lang="en-US"/>
        </a:p>
      </dgm:t>
    </dgm:pt>
    <dgm:pt modelId="{93EB12CB-F23D-4D2B-B7FB-DB44BA1A03B3}" type="pres">
      <dgm:prSet presAssocID="{CBA1BC93-A8B7-4429-A11D-0888639C3625}" presName="negativeSpace" presStyleCnt="0"/>
      <dgm:spPr/>
      <dgm:t>
        <a:bodyPr/>
        <a:lstStyle/>
        <a:p>
          <a:endParaRPr lang="en-US"/>
        </a:p>
      </dgm:t>
    </dgm:pt>
    <dgm:pt modelId="{17552C8A-161E-4104-88A6-20E431159F18}" type="pres">
      <dgm:prSet presAssocID="{CBA1BC93-A8B7-4429-A11D-0888639C3625}" presName="childText" presStyleLbl="conFgAcc1" presStyleIdx="2" presStyleCnt="4">
        <dgm:presLayoutVars>
          <dgm:bulletEnabled val="1"/>
        </dgm:presLayoutVars>
      </dgm:prSet>
      <dgm:spPr/>
      <dgm:t>
        <a:bodyPr/>
        <a:lstStyle/>
        <a:p>
          <a:endParaRPr lang="en-US"/>
        </a:p>
      </dgm:t>
    </dgm:pt>
    <dgm:pt modelId="{F42CE1CD-06EA-46BD-8989-348341CE7F2F}" type="pres">
      <dgm:prSet presAssocID="{DFD2F657-6379-445A-81ED-631B19E4ABF9}" presName="spaceBetweenRectangles" presStyleCnt="0"/>
      <dgm:spPr/>
      <dgm:t>
        <a:bodyPr/>
        <a:lstStyle/>
        <a:p>
          <a:endParaRPr lang="en-US"/>
        </a:p>
      </dgm:t>
    </dgm:pt>
    <dgm:pt modelId="{E88095FF-8DE5-4BB0-A3A9-2A0B70EBED38}" type="pres">
      <dgm:prSet presAssocID="{658F2A93-E145-4956-89D9-71467AF905DC}" presName="parentLin" presStyleCnt="0"/>
      <dgm:spPr/>
      <dgm:t>
        <a:bodyPr/>
        <a:lstStyle/>
        <a:p>
          <a:endParaRPr lang="en-US"/>
        </a:p>
      </dgm:t>
    </dgm:pt>
    <dgm:pt modelId="{68CB77AA-FD53-4C5D-95F5-94F94EE1E138}" type="pres">
      <dgm:prSet presAssocID="{658F2A93-E145-4956-89D9-71467AF905DC}" presName="parentLeftMargin" presStyleLbl="node1" presStyleIdx="2" presStyleCnt="4"/>
      <dgm:spPr/>
      <dgm:t>
        <a:bodyPr/>
        <a:lstStyle/>
        <a:p>
          <a:endParaRPr lang="en-US"/>
        </a:p>
      </dgm:t>
    </dgm:pt>
    <dgm:pt modelId="{10F404D0-3E93-4D9C-97F7-D154282145D4}" type="pres">
      <dgm:prSet presAssocID="{658F2A93-E145-4956-89D9-71467AF905DC}" presName="parentText" presStyleLbl="node1" presStyleIdx="3" presStyleCnt="4">
        <dgm:presLayoutVars>
          <dgm:chMax val="0"/>
          <dgm:bulletEnabled val="1"/>
        </dgm:presLayoutVars>
      </dgm:prSet>
      <dgm:spPr/>
      <dgm:t>
        <a:bodyPr/>
        <a:lstStyle/>
        <a:p>
          <a:endParaRPr lang="en-US"/>
        </a:p>
      </dgm:t>
    </dgm:pt>
    <dgm:pt modelId="{8D3C4FE8-CB74-4010-9DFB-E9D2D5813BC4}" type="pres">
      <dgm:prSet presAssocID="{658F2A93-E145-4956-89D9-71467AF905DC}" presName="negativeSpace" presStyleCnt="0"/>
      <dgm:spPr/>
      <dgm:t>
        <a:bodyPr/>
        <a:lstStyle/>
        <a:p>
          <a:endParaRPr lang="en-US"/>
        </a:p>
      </dgm:t>
    </dgm:pt>
    <dgm:pt modelId="{01ECCDC8-9919-43A3-ACB0-32188B91ECA9}" type="pres">
      <dgm:prSet presAssocID="{658F2A93-E145-4956-89D9-71467AF905DC}" presName="childText" presStyleLbl="conFgAcc1" presStyleIdx="3" presStyleCnt="4">
        <dgm:presLayoutVars>
          <dgm:bulletEnabled val="1"/>
        </dgm:presLayoutVars>
      </dgm:prSet>
      <dgm:spPr/>
      <dgm:t>
        <a:bodyPr/>
        <a:lstStyle/>
        <a:p>
          <a:endParaRPr lang="en-US"/>
        </a:p>
      </dgm:t>
    </dgm:pt>
  </dgm:ptLst>
  <dgm:cxnLst>
    <dgm:cxn modelId="{5F3B7372-D142-4151-9595-AFED6DC775A1}" type="presOf" srcId="{658F2A93-E145-4956-89D9-71467AF905DC}" destId="{68CB77AA-FD53-4C5D-95F5-94F94EE1E138}" srcOrd="0" destOrd="0" presId="urn:microsoft.com/office/officeart/2005/8/layout/list1"/>
    <dgm:cxn modelId="{D7CBA7D7-3208-4CCE-A04A-04C028541F00}" type="presOf" srcId="{CF96DBFD-C8F5-486E-9842-067C06201669}" destId="{6F47B67F-7FC9-447E-BB54-D21AA81C0420}" srcOrd="0" destOrd="0" presId="urn:microsoft.com/office/officeart/2005/8/layout/list1"/>
    <dgm:cxn modelId="{38347154-61A6-48C8-AF81-1887E7324829}" srcId="{CAF70239-C65B-49F1-9FF1-92F9E6870710}" destId="{CBA1BC93-A8B7-4429-A11D-0888639C3625}" srcOrd="2" destOrd="0" parTransId="{F8359031-AFDA-4B33-8B4B-B68545E9FB02}" sibTransId="{DFD2F657-6379-445A-81ED-631B19E4ABF9}"/>
    <dgm:cxn modelId="{661ED206-6298-490B-A2A6-6AC9EE172D33}" type="presOf" srcId="{658F2A93-E145-4956-89D9-71467AF905DC}" destId="{10F404D0-3E93-4D9C-97F7-D154282145D4}" srcOrd="1" destOrd="0" presId="urn:microsoft.com/office/officeart/2005/8/layout/list1"/>
    <dgm:cxn modelId="{6745A9CE-77C8-4E10-96ED-8C6734A2A81A}" srcId="{CAF70239-C65B-49F1-9FF1-92F9E6870710}" destId="{5BBC6DD9-8ADE-4F44-8A79-E74EE0B84E7D}" srcOrd="1" destOrd="0" parTransId="{3ACD94F2-BF79-4A74-9DFC-0A38BC80A0F2}" sibTransId="{81678890-3765-44EE-B476-1BD2A75AC922}"/>
    <dgm:cxn modelId="{1CB96354-F260-4092-85EF-1FB7FDEBE400}" type="presOf" srcId="{CAF70239-C65B-49F1-9FF1-92F9E6870710}" destId="{9A8D1B6A-5F56-48D0-8CBE-6346251EA2C6}" srcOrd="0" destOrd="0" presId="urn:microsoft.com/office/officeart/2005/8/layout/list1"/>
    <dgm:cxn modelId="{5F4F154B-CB44-4EE1-8EEB-BF765E68B169}" type="presOf" srcId="{CBA1BC93-A8B7-4429-A11D-0888639C3625}" destId="{970AC4E5-A0F1-4BF5-88D6-31D1B89B0585}" srcOrd="1" destOrd="0" presId="urn:microsoft.com/office/officeart/2005/8/layout/list1"/>
    <dgm:cxn modelId="{80F4D23A-6C6A-46AE-8E71-5131032736AB}" srcId="{CAF70239-C65B-49F1-9FF1-92F9E6870710}" destId="{CF96DBFD-C8F5-486E-9842-067C06201669}" srcOrd="0" destOrd="0" parTransId="{CF2265B9-626F-4E93-B4F5-665D3441EC85}" sibTransId="{50990178-EA84-4E74-A9AD-E252FB642EE1}"/>
    <dgm:cxn modelId="{8A64B76A-5438-4D68-AF62-46F61C7754AF}" type="presOf" srcId="{CF96DBFD-C8F5-486E-9842-067C06201669}" destId="{76F50AFC-7B14-4398-9604-C87E45EED9B8}" srcOrd="1" destOrd="0" presId="urn:microsoft.com/office/officeart/2005/8/layout/list1"/>
    <dgm:cxn modelId="{65BB749B-46CB-40DF-9EF6-74841FEF5379}" type="presOf" srcId="{5BBC6DD9-8ADE-4F44-8A79-E74EE0B84E7D}" destId="{8BFE8562-52B5-4974-AEDD-C0715866F2C1}" srcOrd="0" destOrd="0" presId="urn:microsoft.com/office/officeart/2005/8/layout/list1"/>
    <dgm:cxn modelId="{16382ACC-7296-40E2-AFAF-1B8DC5A4588A}" type="presOf" srcId="{CBA1BC93-A8B7-4429-A11D-0888639C3625}" destId="{88020AE8-77D2-4ECA-98A0-30F9A5C6FB3F}" srcOrd="0" destOrd="0" presId="urn:microsoft.com/office/officeart/2005/8/layout/list1"/>
    <dgm:cxn modelId="{EDDD34A6-0D3C-4848-85EA-61CE6AF8B52C}" type="presOf" srcId="{5BBC6DD9-8ADE-4F44-8A79-E74EE0B84E7D}" destId="{4002DFDB-687D-4166-9CBB-4A3DD4D42E84}" srcOrd="1" destOrd="0" presId="urn:microsoft.com/office/officeart/2005/8/layout/list1"/>
    <dgm:cxn modelId="{95F6DDD9-C647-479B-B14C-8BFBCB56E73A}" srcId="{CAF70239-C65B-49F1-9FF1-92F9E6870710}" destId="{658F2A93-E145-4956-89D9-71467AF905DC}" srcOrd="3" destOrd="0" parTransId="{3903CBFC-77A0-48FD-83A6-FEAAB941A60A}" sibTransId="{7A0521A4-4174-44B1-99D2-52BDB9AF51A8}"/>
    <dgm:cxn modelId="{403426CB-D957-4919-8FFC-C34684ADFC40}" type="presParOf" srcId="{9A8D1B6A-5F56-48D0-8CBE-6346251EA2C6}" destId="{025DE87C-F14A-4C83-891A-ED5159B53652}" srcOrd="0" destOrd="0" presId="urn:microsoft.com/office/officeart/2005/8/layout/list1"/>
    <dgm:cxn modelId="{D2911A2E-FFEB-44B6-B6E4-684FF36BC28E}" type="presParOf" srcId="{025DE87C-F14A-4C83-891A-ED5159B53652}" destId="{6F47B67F-7FC9-447E-BB54-D21AA81C0420}" srcOrd="0" destOrd="0" presId="urn:microsoft.com/office/officeart/2005/8/layout/list1"/>
    <dgm:cxn modelId="{CB0CB7D5-4D6A-4E44-A3F7-103B655109B4}" type="presParOf" srcId="{025DE87C-F14A-4C83-891A-ED5159B53652}" destId="{76F50AFC-7B14-4398-9604-C87E45EED9B8}" srcOrd="1" destOrd="0" presId="urn:microsoft.com/office/officeart/2005/8/layout/list1"/>
    <dgm:cxn modelId="{52D8433A-6072-4006-B59B-53AF964BFEF3}" type="presParOf" srcId="{9A8D1B6A-5F56-48D0-8CBE-6346251EA2C6}" destId="{03790E39-6BA8-496E-A96E-A91200062A0D}" srcOrd="1" destOrd="0" presId="urn:microsoft.com/office/officeart/2005/8/layout/list1"/>
    <dgm:cxn modelId="{9934051A-E405-4774-B771-EB7A701DC803}" type="presParOf" srcId="{9A8D1B6A-5F56-48D0-8CBE-6346251EA2C6}" destId="{203AE48B-0F6F-4486-862D-897E02054A5C}" srcOrd="2" destOrd="0" presId="urn:microsoft.com/office/officeart/2005/8/layout/list1"/>
    <dgm:cxn modelId="{5ADA46B9-84AE-467E-881B-76DE3F3BEDDA}" type="presParOf" srcId="{9A8D1B6A-5F56-48D0-8CBE-6346251EA2C6}" destId="{42B2C0C8-6311-4781-8D2B-6D5C5CDA8C0F}" srcOrd="3" destOrd="0" presId="urn:microsoft.com/office/officeart/2005/8/layout/list1"/>
    <dgm:cxn modelId="{C652375C-40E6-483C-BB3A-E2EFD322AC3F}" type="presParOf" srcId="{9A8D1B6A-5F56-48D0-8CBE-6346251EA2C6}" destId="{DBE7717B-1A7B-4EA2-92B9-FABAF3DD8B7A}" srcOrd="4" destOrd="0" presId="urn:microsoft.com/office/officeart/2005/8/layout/list1"/>
    <dgm:cxn modelId="{95ECE376-6CFA-4E20-B104-13299E57333D}" type="presParOf" srcId="{DBE7717B-1A7B-4EA2-92B9-FABAF3DD8B7A}" destId="{8BFE8562-52B5-4974-AEDD-C0715866F2C1}" srcOrd="0" destOrd="0" presId="urn:microsoft.com/office/officeart/2005/8/layout/list1"/>
    <dgm:cxn modelId="{14935752-E16E-4C90-8B7B-7B51C7F3CF66}" type="presParOf" srcId="{DBE7717B-1A7B-4EA2-92B9-FABAF3DD8B7A}" destId="{4002DFDB-687D-4166-9CBB-4A3DD4D42E84}" srcOrd="1" destOrd="0" presId="urn:microsoft.com/office/officeart/2005/8/layout/list1"/>
    <dgm:cxn modelId="{F36227AC-89F1-434D-9937-0B7B03CFB45B}" type="presParOf" srcId="{9A8D1B6A-5F56-48D0-8CBE-6346251EA2C6}" destId="{03FE54ED-781C-4921-8A78-22B54F20180D}" srcOrd="5" destOrd="0" presId="urn:microsoft.com/office/officeart/2005/8/layout/list1"/>
    <dgm:cxn modelId="{65B852C5-DC98-4DEE-8691-98D1B465045A}" type="presParOf" srcId="{9A8D1B6A-5F56-48D0-8CBE-6346251EA2C6}" destId="{03C55445-4588-475E-921F-17DC8652AFF3}" srcOrd="6" destOrd="0" presId="urn:microsoft.com/office/officeart/2005/8/layout/list1"/>
    <dgm:cxn modelId="{6737BB1A-9116-4FC2-B133-8028A5EBE24D}" type="presParOf" srcId="{9A8D1B6A-5F56-48D0-8CBE-6346251EA2C6}" destId="{3B463709-90D1-4B98-8113-E925714C5F3D}" srcOrd="7" destOrd="0" presId="urn:microsoft.com/office/officeart/2005/8/layout/list1"/>
    <dgm:cxn modelId="{429CC76E-F629-4259-83CF-F2915FC12B42}" type="presParOf" srcId="{9A8D1B6A-5F56-48D0-8CBE-6346251EA2C6}" destId="{010118F1-07C2-46C5-94C8-CFBB9A48147D}" srcOrd="8" destOrd="0" presId="urn:microsoft.com/office/officeart/2005/8/layout/list1"/>
    <dgm:cxn modelId="{EA483B55-DDE5-48E2-ADB7-0ABF83968424}" type="presParOf" srcId="{010118F1-07C2-46C5-94C8-CFBB9A48147D}" destId="{88020AE8-77D2-4ECA-98A0-30F9A5C6FB3F}" srcOrd="0" destOrd="0" presId="urn:microsoft.com/office/officeart/2005/8/layout/list1"/>
    <dgm:cxn modelId="{FD352A07-2C96-4DFB-BAB4-2AD308C75168}" type="presParOf" srcId="{010118F1-07C2-46C5-94C8-CFBB9A48147D}" destId="{970AC4E5-A0F1-4BF5-88D6-31D1B89B0585}" srcOrd="1" destOrd="0" presId="urn:microsoft.com/office/officeart/2005/8/layout/list1"/>
    <dgm:cxn modelId="{0740C1C8-A106-4842-8762-DF3E772CA6E7}" type="presParOf" srcId="{9A8D1B6A-5F56-48D0-8CBE-6346251EA2C6}" destId="{93EB12CB-F23D-4D2B-B7FB-DB44BA1A03B3}" srcOrd="9" destOrd="0" presId="urn:microsoft.com/office/officeart/2005/8/layout/list1"/>
    <dgm:cxn modelId="{9CE150A0-A82E-4F58-A866-BE9F0C3B81E6}" type="presParOf" srcId="{9A8D1B6A-5F56-48D0-8CBE-6346251EA2C6}" destId="{17552C8A-161E-4104-88A6-20E431159F18}" srcOrd="10" destOrd="0" presId="urn:microsoft.com/office/officeart/2005/8/layout/list1"/>
    <dgm:cxn modelId="{5821E2C6-11D1-4039-B42F-A667883C14D5}" type="presParOf" srcId="{9A8D1B6A-5F56-48D0-8CBE-6346251EA2C6}" destId="{F42CE1CD-06EA-46BD-8989-348341CE7F2F}" srcOrd="11" destOrd="0" presId="urn:microsoft.com/office/officeart/2005/8/layout/list1"/>
    <dgm:cxn modelId="{E5CB0B1D-4AA4-4A03-AD05-108A28D86464}" type="presParOf" srcId="{9A8D1B6A-5F56-48D0-8CBE-6346251EA2C6}" destId="{E88095FF-8DE5-4BB0-A3A9-2A0B70EBED38}" srcOrd="12" destOrd="0" presId="urn:microsoft.com/office/officeart/2005/8/layout/list1"/>
    <dgm:cxn modelId="{63DF1118-C0D6-41C6-B3FE-FE2CB9B88F43}" type="presParOf" srcId="{E88095FF-8DE5-4BB0-A3A9-2A0B70EBED38}" destId="{68CB77AA-FD53-4C5D-95F5-94F94EE1E138}" srcOrd="0" destOrd="0" presId="urn:microsoft.com/office/officeart/2005/8/layout/list1"/>
    <dgm:cxn modelId="{1C6A1ED3-817D-4759-AD06-53852C490147}" type="presParOf" srcId="{E88095FF-8DE5-4BB0-A3A9-2A0B70EBED38}" destId="{10F404D0-3E93-4D9C-97F7-D154282145D4}" srcOrd="1" destOrd="0" presId="urn:microsoft.com/office/officeart/2005/8/layout/list1"/>
    <dgm:cxn modelId="{B2C2647A-777A-420F-9C33-D4805AF4E7BD}" type="presParOf" srcId="{9A8D1B6A-5F56-48D0-8CBE-6346251EA2C6}" destId="{8D3C4FE8-CB74-4010-9DFB-E9D2D5813BC4}" srcOrd="13" destOrd="0" presId="urn:microsoft.com/office/officeart/2005/8/layout/list1"/>
    <dgm:cxn modelId="{7D76455F-8C5C-4399-9426-811E527B2C4F}" type="presParOf" srcId="{9A8D1B6A-5F56-48D0-8CBE-6346251EA2C6}" destId="{01ECCDC8-9919-43A3-ACB0-32188B91ECA9}"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A1BD2B8-2D0A-4553-B2B5-B80EFB6AE318}"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6878AE5D-834E-4376-BEE3-3A8260A06C08}">
      <dgm:prSet phldrT="[Text]"/>
      <dgm:spPr/>
      <dgm:t>
        <a:bodyPr/>
        <a:lstStyle/>
        <a:p>
          <a:r>
            <a:rPr lang="en-US" dirty="0" err="1" smtClean="0"/>
            <a:t>Thiết</a:t>
          </a:r>
          <a:r>
            <a:rPr lang="en-US" dirty="0" smtClean="0"/>
            <a:t> </a:t>
          </a:r>
          <a:r>
            <a:rPr lang="en-US" dirty="0" err="1" smtClean="0"/>
            <a:t>bị</a:t>
          </a:r>
          <a:endParaRPr lang="en-US" dirty="0"/>
        </a:p>
      </dgm:t>
    </dgm:pt>
    <dgm:pt modelId="{1F7A646B-A3DD-4D95-B949-13AF475F25F4}" type="parTrans" cxnId="{2F02ED21-1AF8-45F7-9E0A-135E4094AD44}">
      <dgm:prSet/>
      <dgm:spPr/>
      <dgm:t>
        <a:bodyPr/>
        <a:lstStyle/>
        <a:p>
          <a:endParaRPr lang="en-US"/>
        </a:p>
      </dgm:t>
    </dgm:pt>
    <dgm:pt modelId="{2A7233F2-AAFA-4AE1-B27A-E70505DDFCFF}" type="sibTrans" cxnId="{2F02ED21-1AF8-45F7-9E0A-135E4094AD44}">
      <dgm:prSet/>
      <dgm:spPr/>
      <dgm:t>
        <a:bodyPr/>
        <a:lstStyle/>
        <a:p>
          <a:endParaRPr lang="en-US"/>
        </a:p>
      </dgm:t>
    </dgm:pt>
    <dgm:pt modelId="{D8B4B8D9-958B-4AF8-A6F7-9F2D51BE56EF}">
      <dgm:prSet phldrT="[Text]"/>
      <dgm:spPr/>
      <dgm:t>
        <a:bodyPr/>
        <a:lstStyle/>
        <a:p>
          <a:r>
            <a:rPr lang="en-US" dirty="0" err="1" smtClean="0"/>
            <a:t>Dụng</a:t>
          </a:r>
          <a:r>
            <a:rPr lang="en-US" dirty="0" smtClean="0"/>
            <a:t> </a:t>
          </a:r>
          <a:r>
            <a:rPr lang="en-US" dirty="0" err="1" smtClean="0"/>
            <a:t>cụ</a:t>
          </a:r>
          <a:endParaRPr lang="en-US" dirty="0"/>
        </a:p>
      </dgm:t>
    </dgm:pt>
    <dgm:pt modelId="{FBA9EAC1-49C9-47B0-8FB3-9B952F1162DC}" type="parTrans" cxnId="{3376FAC1-E2A6-47AE-B729-F08AC55FEB2D}">
      <dgm:prSet/>
      <dgm:spPr/>
      <dgm:t>
        <a:bodyPr/>
        <a:lstStyle/>
        <a:p>
          <a:endParaRPr lang="en-US"/>
        </a:p>
      </dgm:t>
    </dgm:pt>
    <dgm:pt modelId="{7C3196C0-A6F2-4DD2-B103-14583F8F3C4C}" type="sibTrans" cxnId="{3376FAC1-E2A6-47AE-B729-F08AC55FEB2D}">
      <dgm:prSet/>
      <dgm:spPr/>
      <dgm:t>
        <a:bodyPr/>
        <a:lstStyle/>
        <a:p>
          <a:endParaRPr lang="en-US"/>
        </a:p>
      </dgm:t>
    </dgm:pt>
    <dgm:pt modelId="{3B5F7FFF-B7E3-436B-BBEF-89BF3E501FCC}">
      <dgm:prSet phldrT="[Text]"/>
      <dgm:spPr/>
      <dgm:t>
        <a:bodyPr/>
        <a:lstStyle/>
        <a:p>
          <a:r>
            <a:rPr lang="en-US" dirty="0" err="1" smtClean="0"/>
            <a:t>Đầu</a:t>
          </a:r>
          <a:r>
            <a:rPr lang="en-US" dirty="0" smtClean="0"/>
            <a:t> </a:t>
          </a:r>
          <a:r>
            <a:rPr lang="en-US" dirty="0" err="1" smtClean="0"/>
            <a:t>nối</a:t>
          </a:r>
          <a:endParaRPr lang="en-US" dirty="0"/>
        </a:p>
      </dgm:t>
    </dgm:pt>
    <dgm:pt modelId="{97AB116D-85AE-47BA-9C98-B622F83E5FFF}" type="parTrans" cxnId="{3AABE7AC-DE41-4E3A-9BD6-8EB2C53B20F4}">
      <dgm:prSet/>
      <dgm:spPr/>
      <dgm:t>
        <a:bodyPr/>
        <a:lstStyle/>
        <a:p>
          <a:endParaRPr lang="en-US"/>
        </a:p>
      </dgm:t>
    </dgm:pt>
    <dgm:pt modelId="{C60D9A74-D5DC-4C87-BC62-D203087CCB90}" type="sibTrans" cxnId="{3AABE7AC-DE41-4E3A-9BD6-8EB2C53B20F4}">
      <dgm:prSet/>
      <dgm:spPr/>
      <dgm:t>
        <a:bodyPr/>
        <a:lstStyle/>
        <a:p>
          <a:endParaRPr lang="en-US"/>
        </a:p>
      </dgm:t>
    </dgm:pt>
    <dgm:pt modelId="{DCD2CA66-CC8C-4D8B-B5B6-BE7FAB77A84D}">
      <dgm:prSet phldrT="[Text]"/>
      <dgm:spPr/>
      <dgm:t>
        <a:bodyPr/>
        <a:lstStyle/>
        <a:p>
          <a:r>
            <a:rPr lang="en-US" dirty="0" err="1" smtClean="0"/>
            <a:t>Thanh</a:t>
          </a:r>
          <a:r>
            <a:rPr lang="en-US" dirty="0" smtClean="0"/>
            <a:t> </a:t>
          </a:r>
          <a:r>
            <a:rPr lang="en-US" dirty="0" err="1" smtClean="0"/>
            <a:t>truyền</a:t>
          </a:r>
          <a:r>
            <a:rPr lang="en-US" dirty="0" smtClean="0"/>
            <a:t> </a:t>
          </a:r>
          <a:r>
            <a:rPr lang="en-US" dirty="0" err="1" smtClean="0"/>
            <a:t>sóng</a:t>
          </a:r>
          <a:endParaRPr lang="en-US" dirty="0"/>
        </a:p>
      </dgm:t>
    </dgm:pt>
    <dgm:pt modelId="{6E20DAF0-CB88-40F2-95BD-46F77A11FFCD}" type="parTrans" cxnId="{85D39567-D631-4710-AFF7-908B64877836}">
      <dgm:prSet/>
      <dgm:spPr/>
      <dgm:t>
        <a:bodyPr/>
        <a:lstStyle/>
        <a:p>
          <a:endParaRPr lang="en-US"/>
        </a:p>
      </dgm:t>
    </dgm:pt>
    <dgm:pt modelId="{BEC9F1C3-81D5-4232-9750-06623AB8AB37}" type="sibTrans" cxnId="{85D39567-D631-4710-AFF7-908B64877836}">
      <dgm:prSet/>
      <dgm:spPr/>
      <dgm:t>
        <a:bodyPr/>
        <a:lstStyle/>
        <a:p>
          <a:endParaRPr lang="en-US"/>
        </a:p>
      </dgm:t>
    </dgm:pt>
    <dgm:pt modelId="{29E5616C-2CC1-4FA9-BD1B-0EABD638CAA5}" type="pres">
      <dgm:prSet presAssocID="{8A1BD2B8-2D0A-4553-B2B5-B80EFB6AE318}" presName="Name0" presStyleCnt="0">
        <dgm:presLayoutVars>
          <dgm:dir/>
          <dgm:resizeHandles val="exact"/>
        </dgm:presLayoutVars>
      </dgm:prSet>
      <dgm:spPr/>
      <dgm:t>
        <a:bodyPr/>
        <a:lstStyle/>
        <a:p>
          <a:endParaRPr lang="en-US"/>
        </a:p>
      </dgm:t>
    </dgm:pt>
    <dgm:pt modelId="{37B482A6-4643-43BE-ADD0-D4C6C6735016}" type="pres">
      <dgm:prSet presAssocID="{6878AE5D-834E-4376-BEE3-3A8260A06C08}" presName="composite" presStyleCnt="0"/>
      <dgm:spPr/>
    </dgm:pt>
    <dgm:pt modelId="{5837DD23-8237-4C94-9716-2811A9623F07}" type="pres">
      <dgm:prSet presAssocID="{6878AE5D-834E-4376-BEE3-3A8260A06C08}" presName="rect1" presStyleLbl="trAlignAcc1" presStyleIdx="0" presStyleCnt="4">
        <dgm:presLayoutVars>
          <dgm:bulletEnabled val="1"/>
        </dgm:presLayoutVars>
      </dgm:prSet>
      <dgm:spPr/>
      <dgm:t>
        <a:bodyPr/>
        <a:lstStyle/>
        <a:p>
          <a:endParaRPr lang="en-US"/>
        </a:p>
      </dgm:t>
    </dgm:pt>
    <dgm:pt modelId="{FC894EB2-13D3-467F-9F33-2F00065D1BBC}" type="pres">
      <dgm:prSet presAssocID="{6878AE5D-834E-4376-BEE3-3A8260A06C08}" presName="rect2" presStyleLbl="fgImgPlace1" presStyleIdx="0" presStyleCnt="4"/>
      <dgm:spPr>
        <a:blipFill rotWithShape="1">
          <a:blip xmlns:r="http://schemas.openxmlformats.org/officeDocument/2006/relationships" r:embed="rId1"/>
          <a:stretch>
            <a:fillRect/>
          </a:stretch>
        </a:blipFill>
      </dgm:spPr>
    </dgm:pt>
    <dgm:pt modelId="{71B2796A-B3B0-4459-9B10-607F6642010A}" type="pres">
      <dgm:prSet presAssocID="{2A7233F2-AAFA-4AE1-B27A-E70505DDFCFF}" presName="sibTrans" presStyleCnt="0"/>
      <dgm:spPr/>
    </dgm:pt>
    <dgm:pt modelId="{B73D2860-EA75-42C5-BC2C-FA19D070417D}" type="pres">
      <dgm:prSet presAssocID="{D8B4B8D9-958B-4AF8-A6F7-9F2D51BE56EF}" presName="composite" presStyleCnt="0"/>
      <dgm:spPr/>
    </dgm:pt>
    <dgm:pt modelId="{DD660431-C578-4671-AB3D-A8490AD53AEE}" type="pres">
      <dgm:prSet presAssocID="{D8B4B8D9-958B-4AF8-A6F7-9F2D51BE56EF}" presName="rect1" presStyleLbl="trAlignAcc1" presStyleIdx="1" presStyleCnt="4">
        <dgm:presLayoutVars>
          <dgm:bulletEnabled val="1"/>
        </dgm:presLayoutVars>
      </dgm:prSet>
      <dgm:spPr/>
      <dgm:t>
        <a:bodyPr/>
        <a:lstStyle/>
        <a:p>
          <a:endParaRPr lang="en-US"/>
        </a:p>
      </dgm:t>
    </dgm:pt>
    <dgm:pt modelId="{2D6ED133-A3F3-4B42-A870-EA3A938B3D6F}" type="pres">
      <dgm:prSet presAssocID="{D8B4B8D9-958B-4AF8-A6F7-9F2D51BE56EF}" presName="rect2" presStyleLbl="fgImgPlace1" presStyleIdx="1" presStyleCnt="4"/>
      <dgm:spPr>
        <a:blipFill rotWithShape="1">
          <a:blip xmlns:r="http://schemas.openxmlformats.org/officeDocument/2006/relationships" r:embed="rId2"/>
          <a:stretch>
            <a:fillRect/>
          </a:stretch>
        </a:blipFill>
      </dgm:spPr>
    </dgm:pt>
    <dgm:pt modelId="{F31874D9-F1AB-41B8-86EA-681A699CA1DD}" type="pres">
      <dgm:prSet presAssocID="{7C3196C0-A6F2-4DD2-B103-14583F8F3C4C}" presName="sibTrans" presStyleCnt="0"/>
      <dgm:spPr/>
    </dgm:pt>
    <dgm:pt modelId="{C8B79CA0-F609-4199-A2D3-BE47649E748F}" type="pres">
      <dgm:prSet presAssocID="{3B5F7FFF-B7E3-436B-BBEF-89BF3E501FCC}" presName="composite" presStyleCnt="0"/>
      <dgm:spPr/>
    </dgm:pt>
    <dgm:pt modelId="{58BE9515-D9C6-44A3-8674-72C3B13E6730}" type="pres">
      <dgm:prSet presAssocID="{3B5F7FFF-B7E3-436B-BBEF-89BF3E501FCC}" presName="rect1" presStyleLbl="trAlignAcc1" presStyleIdx="2" presStyleCnt="4">
        <dgm:presLayoutVars>
          <dgm:bulletEnabled val="1"/>
        </dgm:presLayoutVars>
      </dgm:prSet>
      <dgm:spPr/>
      <dgm:t>
        <a:bodyPr/>
        <a:lstStyle/>
        <a:p>
          <a:endParaRPr lang="en-US"/>
        </a:p>
      </dgm:t>
    </dgm:pt>
    <dgm:pt modelId="{1EEC3FE9-C5F2-4562-9D0E-045BDF626FA2}" type="pres">
      <dgm:prSet presAssocID="{3B5F7FFF-B7E3-436B-BBEF-89BF3E501FCC}" presName="rect2" presStyleLbl="fgImgPlace1" presStyleIdx="2" presStyleCnt="4"/>
      <dgm:spPr>
        <a:blipFill rotWithShape="1">
          <a:blip xmlns:r="http://schemas.openxmlformats.org/officeDocument/2006/relationships" r:embed="rId3"/>
          <a:stretch>
            <a:fillRect/>
          </a:stretch>
        </a:blipFill>
      </dgm:spPr>
    </dgm:pt>
    <dgm:pt modelId="{CA3381FB-FB7B-4FDE-B588-EA8D1DD611E9}" type="pres">
      <dgm:prSet presAssocID="{C60D9A74-D5DC-4C87-BC62-D203087CCB90}" presName="sibTrans" presStyleCnt="0"/>
      <dgm:spPr/>
    </dgm:pt>
    <dgm:pt modelId="{B15497AA-B5DF-4CCF-ABDF-CCBE212F028C}" type="pres">
      <dgm:prSet presAssocID="{DCD2CA66-CC8C-4D8B-B5B6-BE7FAB77A84D}" presName="composite" presStyleCnt="0"/>
      <dgm:spPr/>
    </dgm:pt>
    <dgm:pt modelId="{5A0C13FB-C8B5-44D8-B3BC-BF824DD8BC89}" type="pres">
      <dgm:prSet presAssocID="{DCD2CA66-CC8C-4D8B-B5B6-BE7FAB77A84D}" presName="rect1" presStyleLbl="trAlignAcc1" presStyleIdx="3" presStyleCnt="4">
        <dgm:presLayoutVars>
          <dgm:bulletEnabled val="1"/>
        </dgm:presLayoutVars>
      </dgm:prSet>
      <dgm:spPr/>
      <dgm:t>
        <a:bodyPr/>
        <a:lstStyle/>
        <a:p>
          <a:endParaRPr lang="en-US"/>
        </a:p>
      </dgm:t>
    </dgm:pt>
    <dgm:pt modelId="{4EAB6E0D-4B59-4433-A036-27F19C0378B5}" type="pres">
      <dgm:prSet presAssocID="{DCD2CA66-CC8C-4D8B-B5B6-BE7FAB77A84D}" presName="rect2" presStyleLbl="fgImgPlace1" presStyleIdx="3" presStyleCnt="4"/>
      <dgm:spPr>
        <a:blipFill rotWithShape="1">
          <a:blip xmlns:r="http://schemas.openxmlformats.org/officeDocument/2006/relationships" r:embed="rId4"/>
          <a:stretch>
            <a:fillRect/>
          </a:stretch>
        </a:blipFill>
      </dgm:spPr>
    </dgm:pt>
  </dgm:ptLst>
  <dgm:cxnLst>
    <dgm:cxn modelId="{2F02ED21-1AF8-45F7-9E0A-135E4094AD44}" srcId="{8A1BD2B8-2D0A-4553-B2B5-B80EFB6AE318}" destId="{6878AE5D-834E-4376-BEE3-3A8260A06C08}" srcOrd="0" destOrd="0" parTransId="{1F7A646B-A3DD-4D95-B949-13AF475F25F4}" sibTransId="{2A7233F2-AAFA-4AE1-B27A-E70505DDFCFF}"/>
    <dgm:cxn modelId="{4825502A-D7CE-4447-8A56-7A0B25260D26}" type="presOf" srcId="{3B5F7FFF-B7E3-436B-BBEF-89BF3E501FCC}" destId="{58BE9515-D9C6-44A3-8674-72C3B13E6730}" srcOrd="0" destOrd="0" presId="urn:microsoft.com/office/officeart/2008/layout/PictureStrips"/>
    <dgm:cxn modelId="{3376FAC1-E2A6-47AE-B729-F08AC55FEB2D}" srcId="{8A1BD2B8-2D0A-4553-B2B5-B80EFB6AE318}" destId="{D8B4B8D9-958B-4AF8-A6F7-9F2D51BE56EF}" srcOrd="1" destOrd="0" parTransId="{FBA9EAC1-49C9-47B0-8FB3-9B952F1162DC}" sibTransId="{7C3196C0-A6F2-4DD2-B103-14583F8F3C4C}"/>
    <dgm:cxn modelId="{85D39567-D631-4710-AFF7-908B64877836}" srcId="{8A1BD2B8-2D0A-4553-B2B5-B80EFB6AE318}" destId="{DCD2CA66-CC8C-4D8B-B5B6-BE7FAB77A84D}" srcOrd="3" destOrd="0" parTransId="{6E20DAF0-CB88-40F2-95BD-46F77A11FFCD}" sibTransId="{BEC9F1C3-81D5-4232-9750-06623AB8AB37}"/>
    <dgm:cxn modelId="{3AABE7AC-DE41-4E3A-9BD6-8EB2C53B20F4}" srcId="{8A1BD2B8-2D0A-4553-B2B5-B80EFB6AE318}" destId="{3B5F7FFF-B7E3-436B-BBEF-89BF3E501FCC}" srcOrd="2" destOrd="0" parTransId="{97AB116D-85AE-47BA-9C98-B622F83E5FFF}" sibTransId="{C60D9A74-D5DC-4C87-BC62-D203087CCB90}"/>
    <dgm:cxn modelId="{E351A476-E338-471A-A26A-A40A0C29F0D8}" type="presOf" srcId="{D8B4B8D9-958B-4AF8-A6F7-9F2D51BE56EF}" destId="{DD660431-C578-4671-AB3D-A8490AD53AEE}" srcOrd="0" destOrd="0" presId="urn:microsoft.com/office/officeart/2008/layout/PictureStrips"/>
    <dgm:cxn modelId="{34CB2812-0B36-43C8-9ED7-4240898F414D}" type="presOf" srcId="{8A1BD2B8-2D0A-4553-B2B5-B80EFB6AE318}" destId="{29E5616C-2CC1-4FA9-BD1B-0EABD638CAA5}" srcOrd="0" destOrd="0" presId="urn:microsoft.com/office/officeart/2008/layout/PictureStrips"/>
    <dgm:cxn modelId="{B6BA03C0-3954-4B6C-9CE5-117E846C0A64}" type="presOf" srcId="{DCD2CA66-CC8C-4D8B-B5B6-BE7FAB77A84D}" destId="{5A0C13FB-C8B5-44D8-B3BC-BF824DD8BC89}" srcOrd="0" destOrd="0" presId="urn:microsoft.com/office/officeart/2008/layout/PictureStrips"/>
    <dgm:cxn modelId="{813E4C73-CAE8-4D94-ACDD-A5B21963A73E}" type="presOf" srcId="{6878AE5D-834E-4376-BEE3-3A8260A06C08}" destId="{5837DD23-8237-4C94-9716-2811A9623F07}" srcOrd="0" destOrd="0" presId="urn:microsoft.com/office/officeart/2008/layout/PictureStrips"/>
    <dgm:cxn modelId="{864DB458-0C52-45A0-8207-7A068592A139}" type="presParOf" srcId="{29E5616C-2CC1-4FA9-BD1B-0EABD638CAA5}" destId="{37B482A6-4643-43BE-ADD0-D4C6C6735016}" srcOrd="0" destOrd="0" presId="urn:microsoft.com/office/officeart/2008/layout/PictureStrips"/>
    <dgm:cxn modelId="{C53BD4FA-3058-449A-82F2-04EA6248EB5F}" type="presParOf" srcId="{37B482A6-4643-43BE-ADD0-D4C6C6735016}" destId="{5837DD23-8237-4C94-9716-2811A9623F07}" srcOrd="0" destOrd="0" presId="urn:microsoft.com/office/officeart/2008/layout/PictureStrips"/>
    <dgm:cxn modelId="{AD02CDD9-C594-4762-9AB6-FDAA98492056}" type="presParOf" srcId="{37B482A6-4643-43BE-ADD0-D4C6C6735016}" destId="{FC894EB2-13D3-467F-9F33-2F00065D1BBC}" srcOrd="1" destOrd="0" presId="urn:microsoft.com/office/officeart/2008/layout/PictureStrips"/>
    <dgm:cxn modelId="{B95809A6-2970-48A3-A266-5977A558C734}" type="presParOf" srcId="{29E5616C-2CC1-4FA9-BD1B-0EABD638CAA5}" destId="{71B2796A-B3B0-4459-9B10-607F6642010A}" srcOrd="1" destOrd="0" presId="urn:microsoft.com/office/officeart/2008/layout/PictureStrips"/>
    <dgm:cxn modelId="{6EB32888-2BB4-474D-A721-7FA485F4BACF}" type="presParOf" srcId="{29E5616C-2CC1-4FA9-BD1B-0EABD638CAA5}" destId="{B73D2860-EA75-42C5-BC2C-FA19D070417D}" srcOrd="2" destOrd="0" presId="urn:microsoft.com/office/officeart/2008/layout/PictureStrips"/>
    <dgm:cxn modelId="{9047B16A-A574-44E7-8534-CBDE452EAFE5}" type="presParOf" srcId="{B73D2860-EA75-42C5-BC2C-FA19D070417D}" destId="{DD660431-C578-4671-AB3D-A8490AD53AEE}" srcOrd="0" destOrd="0" presId="urn:microsoft.com/office/officeart/2008/layout/PictureStrips"/>
    <dgm:cxn modelId="{FD241039-7F94-4DA2-BCB3-1FA30F94D925}" type="presParOf" srcId="{B73D2860-EA75-42C5-BC2C-FA19D070417D}" destId="{2D6ED133-A3F3-4B42-A870-EA3A938B3D6F}" srcOrd="1" destOrd="0" presId="urn:microsoft.com/office/officeart/2008/layout/PictureStrips"/>
    <dgm:cxn modelId="{BB319728-D7BD-42D9-B497-D3F56195B624}" type="presParOf" srcId="{29E5616C-2CC1-4FA9-BD1B-0EABD638CAA5}" destId="{F31874D9-F1AB-41B8-86EA-681A699CA1DD}" srcOrd="3" destOrd="0" presId="urn:microsoft.com/office/officeart/2008/layout/PictureStrips"/>
    <dgm:cxn modelId="{AAFDD81B-0FD0-475B-B36A-ACA907057E68}" type="presParOf" srcId="{29E5616C-2CC1-4FA9-BD1B-0EABD638CAA5}" destId="{C8B79CA0-F609-4199-A2D3-BE47649E748F}" srcOrd="4" destOrd="0" presId="urn:microsoft.com/office/officeart/2008/layout/PictureStrips"/>
    <dgm:cxn modelId="{583CE326-8849-4041-8D91-D00531DEC63B}" type="presParOf" srcId="{C8B79CA0-F609-4199-A2D3-BE47649E748F}" destId="{58BE9515-D9C6-44A3-8674-72C3B13E6730}" srcOrd="0" destOrd="0" presId="urn:microsoft.com/office/officeart/2008/layout/PictureStrips"/>
    <dgm:cxn modelId="{AD903B63-B804-4B8C-90FC-BF3996F2ECC4}" type="presParOf" srcId="{C8B79CA0-F609-4199-A2D3-BE47649E748F}" destId="{1EEC3FE9-C5F2-4562-9D0E-045BDF626FA2}" srcOrd="1" destOrd="0" presId="urn:microsoft.com/office/officeart/2008/layout/PictureStrips"/>
    <dgm:cxn modelId="{B019B1AD-6C80-4705-951F-D07C143BD61E}" type="presParOf" srcId="{29E5616C-2CC1-4FA9-BD1B-0EABD638CAA5}" destId="{CA3381FB-FB7B-4FDE-B588-EA8D1DD611E9}" srcOrd="5" destOrd="0" presId="urn:microsoft.com/office/officeart/2008/layout/PictureStrips"/>
    <dgm:cxn modelId="{0DD2281C-367D-4EAE-BD45-7F1518EDE287}" type="presParOf" srcId="{29E5616C-2CC1-4FA9-BD1B-0EABD638CAA5}" destId="{B15497AA-B5DF-4CCF-ABDF-CCBE212F028C}" srcOrd="6" destOrd="0" presId="urn:microsoft.com/office/officeart/2008/layout/PictureStrips"/>
    <dgm:cxn modelId="{9F41611B-B586-4343-AB08-3F403D2F56D1}" type="presParOf" srcId="{B15497AA-B5DF-4CCF-ABDF-CCBE212F028C}" destId="{5A0C13FB-C8B5-44D8-B3BC-BF824DD8BC89}" srcOrd="0" destOrd="0" presId="urn:microsoft.com/office/officeart/2008/layout/PictureStrips"/>
    <dgm:cxn modelId="{F1B7EF9E-B274-40E7-ADE0-4635557299A8}" type="presParOf" srcId="{B15497AA-B5DF-4CCF-ABDF-CCBE212F028C}" destId="{4EAB6E0D-4B59-4433-A036-27F19C0378B5}" srcOrd="1" destOrd="0" presId="urn:microsoft.com/office/officeart/2008/layout/PictureStrip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2660AB-536B-4528-87F8-92DE8A816C4A}">
      <dsp:nvSpPr>
        <dsp:cNvPr id="0" name=""/>
        <dsp:cNvSpPr/>
      </dsp:nvSpPr>
      <dsp:spPr>
        <a:xfrm>
          <a:off x="-6947305" y="-1062121"/>
          <a:ext cx="8267974" cy="8267974"/>
        </a:xfrm>
        <a:prstGeom prst="blockArc">
          <a:avLst>
            <a:gd name="adj1" fmla="val 18900000"/>
            <a:gd name="adj2" fmla="val 2700000"/>
            <a:gd name="adj3" fmla="val 261"/>
          </a:avLst>
        </a:prstGeom>
        <a:noFill/>
        <a:ln w="25400" cap="flat" cmpd="sng" algn="ctr">
          <a:solidFill>
            <a:schemeClr val="accent3">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68A6DFD-7E14-4770-ABEF-5C85F0C6E43F}">
      <dsp:nvSpPr>
        <dsp:cNvPr id="0" name=""/>
        <dsp:cNvSpPr/>
      </dsp:nvSpPr>
      <dsp:spPr>
        <a:xfrm>
          <a:off x="779025" y="415592"/>
          <a:ext cx="8212574" cy="945151"/>
        </a:xfrm>
        <a:prstGeom prst="rect">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50214" tIns="71120" rIns="71120" bIns="71120" numCol="1" spcCol="1270" anchor="ctr" anchorCtr="0">
          <a:noAutofit/>
        </a:bodyPr>
        <a:lstStyle/>
        <a:p>
          <a:pPr lvl="0" algn="l" defTabSz="1244600">
            <a:lnSpc>
              <a:spcPct val="90000"/>
            </a:lnSpc>
            <a:spcBef>
              <a:spcPct val="0"/>
            </a:spcBef>
            <a:spcAft>
              <a:spcPct val="35000"/>
            </a:spcAft>
          </a:pPr>
          <a:r>
            <a:rPr lang="en-US" sz="2800" b="1" kern="1200" dirty="0" err="1" smtClean="0">
              <a:solidFill>
                <a:schemeClr val="tx1"/>
              </a:solidFill>
              <a:latin typeface="+mj-lt"/>
            </a:rPr>
            <a:t>Gia</a:t>
          </a:r>
          <a:r>
            <a:rPr lang="en-US" sz="2800" b="1" kern="1200" dirty="0" smtClean="0">
              <a:solidFill>
                <a:schemeClr val="tx1"/>
              </a:solidFill>
              <a:latin typeface="+mj-lt"/>
            </a:rPr>
            <a:t> </a:t>
          </a:r>
          <a:r>
            <a:rPr lang="en-US" sz="2800" b="1" kern="1200" dirty="0" err="1" smtClean="0">
              <a:solidFill>
                <a:schemeClr val="tx1"/>
              </a:solidFill>
              <a:latin typeface="+mj-lt"/>
            </a:rPr>
            <a:t>công</a:t>
          </a:r>
          <a:r>
            <a:rPr lang="en-US" sz="2800" b="1" kern="1200" dirty="0" smtClean="0">
              <a:solidFill>
                <a:schemeClr val="tx1"/>
              </a:solidFill>
              <a:latin typeface="+mj-lt"/>
            </a:rPr>
            <a:t> </a:t>
          </a:r>
          <a:r>
            <a:rPr lang="en-US" sz="2800" b="1" kern="1200" dirty="0" err="1" smtClean="0">
              <a:solidFill>
                <a:schemeClr val="tx1"/>
              </a:solidFill>
              <a:latin typeface="+mj-lt"/>
            </a:rPr>
            <a:t>siêu</a:t>
          </a:r>
          <a:r>
            <a:rPr lang="en-US" sz="2800" b="1" kern="1200" dirty="0" smtClean="0">
              <a:solidFill>
                <a:schemeClr val="tx1"/>
              </a:solidFill>
              <a:latin typeface="+mj-lt"/>
            </a:rPr>
            <a:t> </a:t>
          </a:r>
          <a:r>
            <a:rPr lang="en-US" sz="2800" b="1" kern="1200" dirty="0" err="1" smtClean="0">
              <a:solidFill>
                <a:schemeClr val="tx1"/>
              </a:solidFill>
              <a:latin typeface="+mj-lt"/>
            </a:rPr>
            <a:t>âm</a:t>
          </a:r>
          <a:r>
            <a:rPr lang="en-US" sz="2800" b="1" kern="1200" dirty="0" smtClean="0">
              <a:solidFill>
                <a:schemeClr val="tx1"/>
              </a:solidFill>
              <a:latin typeface="+mj-lt"/>
            </a:rPr>
            <a:t> </a:t>
          </a:r>
        </a:p>
        <a:p>
          <a:pPr lvl="0" algn="l" defTabSz="1244600">
            <a:lnSpc>
              <a:spcPct val="90000"/>
            </a:lnSpc>
            <a:spcBef>
              <a:spcPct val="0"/>
            </a:spcBef>
            <a:spcAft>
              <a:spcPct val="35000"/>
            </a:spcAft>
          </a:pPr>
          <a:r>
            <a:rPr lang="en-US" sz="2800" b="1" kern="1200" dirty="0" smtClean="0">
              <a:solidFill>
                <a:srgbClr val="FFFF00"/>
              </a:solidFill>
              <a:latin typeface="+mj-lt"/>
            </a:rPr>
            <a:t>(Ultrasonic </a:t>
          </a:r>
          <a:r>
            <a:rPr lang="en-US" sz="2800" b="1" kern="1200" dirty="0" err="1" smtClean="0">
              <a:solidFill>
                <a:srgbClr val="FFFF00"/>
              </a:solidFill>
              <a:latin typeface="+mj-lt"/>
            </a:rPr>
            <a:t>Maching</a:t>
          </a:r>
          <a:r>
            <a:rPr lang="en-US" sz="2800" b="1" kern="1200" dirty="0" smtClean="0">
              <a:solidFill>
                <a:srgbClr val="FFFF00"/>
              </a:solidFill>
              <a:latin typeface="+mj-lt"/>
            </a:rPr>
            <a:t> – USM)</a:t>
          </a:r>
          <a:endParaRPr lang="en-US" sz="2800" kern="1200" dirty="0">
            <a:solidFill>
              <a:srgbClr val="FFFF00"/>
            </a:solidFill>
          </a:endParaRPr>
        </a:p>
      </dsp:txBody>
      <dsp:txXfrm>
        <a:off x="779025" y="415592"/>
        <a:ext cx="8212574" cy="945151"/>
      </dsp:txXfrm>
    </dsp:sp>
    <dsp:sp modelId="{98894E76-60F2-43FA-8803-6D544F847CAA}">
      <dsp:nvSpPr>
        <dsp:cNvPr id="0" name=""/>
        <dsp:cNvSpPr/>
      </dsp:nvSpPr>
      <dsp:spPr>
        <a:xfrm>
          <a:off x="100271" y="354186"/>
          <a:ext cx="1181439" cy="1181439"/>
        </a:xfrm>
        <a:prstGeom prst="ellipse">
          <a:avLst/>
        </a:prstGeom>
        <a:solidFill>
          <a:schemeClr val="lt1">
            <a:hueOff val="0"/>
            <a:satOff val="0"/>
            <a:lumOff val="0"/>
            <a:alphaOff val="0"/>
          </a:schemeClr>
        </a:solidFill>
        <a:ln w="9525" cap="flat" cmpd="sng" algn="ctr">
          <a:solidFill>
            <a:schemeClr val="accent2">
              <a:hueOff val="0"/>
              <a:satOff val="0"/>
              <a:lumOff val="0"/>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C57449B4-7A8E-4AAF-9F8F-64F410B0A182}">
      <dsp:nvSpPr>
        <dsp:cNvPr id="0" name=""/>
        <dsp:cNvSpPr/>
      </dsp:nvSpPr>
      <dsp:spPr>
        <a:xfrm>
          <a:off x="1232868" y="1890303"/>
          <a:ext cx="7670697" cy="945151"/>
        </a:xfrm>
        <a:prstGeom prst="rect">
          <a:avLst/>
        </a:prstGeom>
        <a:gradFill rotWithShape="0">
          <a:gsLst>
            <a:gs pos="0">
              <a:schemeClr val="accent2">
                <a:hueOff val="1560506"/>
                <a:satOff val="-1946"/>
                <a:lumOff val="458"/>
                <a:alphaOff val="0"/>
                <a:shade val="51000"/>
                <a:satMod val="130000"/>
              </a:schemeClr>
            </a:gs>
            <a:gs pos="80000">
              <a:schemeClr val="accent2">
                <a:hueOff val="1560506"/>
                <a:satOff val="-1946"/>
                <a:lumOff val="458"/>
                <a:alphaOff val="0"/>
                <a:shade val="93000"/>
                <a:satMod val="130000"/>
              </a:schemeClr>
            </a:gs>
            <a:gs pos="100000">
              <a:schemeClr val="accent2">
                <a:hueOff val="1560506"/>
                <a:satOff val="-1946"/>
                <a:lumOff val="458"/>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50214" tIns="71120" rIns="71120" bIns="71120" numCol="1" spcCol="1270" anchor="ctr" anchorCtr="0">
          <a:noAutofit/>
        </a:bodyPr>
        <a:lstStyle/>
        <a:p>
          <a:pPr lvl="0" algn="l" defTabSz="1244600">
            <a:lnSpc>
              <a:spcPct val="90000"/>
            </a:lnSpc>
            <a:spcBef>
              <a:spcPct val="0"/>
            </a:spcBef>
            <a:spcAft>
              <a:spcPct val="35000"/>
            </a:spcAft>
          </a:pPr>
          <a:r>
            <a:rPr lang="en-US" sz="2800" b="1" kern="1200" dirty="0" err="1" smtClean="0">
              <a:solidFill>
                <a:schemeClr val="tx1"/>
              </a:solidFill>
              <a:latin typeface="+mj-lt"/>
            </a:rPr>
            <a:t>Cắt</a:t>
          </a:r>
          <a:r>
            <a:rPr lang="en-US" sz="2800" b="1" kern="1200" dirty="0" smtClean="0">
              <a:solidFill>
                <a:schemeClr val="tx1"/>
              </a:solidFill>
              <a:latin typeface="+mj-lt"/>
            </a:rPr>
            <a:t> </a:t>
          </a:r>
          <a:r>
            <a:rPr lang="en-US" sz="2800" b="1" kern="1200" dirty="0" err="1" smtClean="0">
              <a:solidFill>
                <a:schemeClr val="tx1"/>
              </a:solidFill>
              <a:latin typeface="+mj-lt"/>
            </a:rPr>
            <a:t>bằng</a:t>
          </a:r>
          <a:r>
            <a:rPr lang="en-US" sz="2800" b="1" kern="1200" dirty="0" smtClean="0">
              <a:solidFill>
                <a:schemeClr val="tx1"/>
              </a:solidFill>
              <a:latin typeface="+mj-lt"/>
            </a:rPr>
            <a:t> </a:t>
          </a:r>
          <a:r>
            <a:rPr lang="en-US" sz="2800" b="1" kern="1200" dirty="0" err="1" smtClean="0">
              <a:solidFill>
                <a:schemeClr val="tx1"/>
              </a:solidFill>
              <a:latin typeface="+mj-lt"/>
            </a:rPr>
            <a:t>tia</a:t>
          </a:r>
          <a:r>
            <a:rPr lang="en-US" sz="2800" b="1" kern="1200" dirty="0" smtClean="0">
              <a:solidFill>
                <a:schemeClr val="tx1"/>
              </a:solidFill>
              <a:latin typeface="+mj-lt"/>
            </a:rPr>
            <a:t> </a:t>
          </a:r>
          <a:r>
            <a:rPr lang="en-US" sz="2800" b="1" kern="1200" dirty="0" err="1" smtClean="0">
              <a:solidFill>
                <a:schemeClr val="tx1"/>
              </a:solidFill>
              <a:latin typeface="+mj-lt"/>
            </a:rPr>
            <a:t>nước</a:t>
          </a:r>
          <a:r>
            <a:rPr lang="en-US" sz="2800" b="1" kern="1200" dirty="0" smtClean="0">
              <a:solidFill>
                <a:schemeClr val="tx1"/>
              </a:solidFill>
              <a:latin typeface="+mj-lt"/>
            </a:rPr>
            <a:t> </a:t>
          </a:r>
        </a:p>
        <a:p>
          <a:pPr lvl="0" algn="l" defTabSz="1244600">
            <a:lnSpc>
              <a:spcPct val="90000"/>
            </a:lnSpc>
            <a:spcBef>
              <a:spcPct val="0"/>
            </a:spcBef>
            <a:spcAft>
              <a:spcPct val="35000"/>
            </a:spcAft>
          </a:pPr>
          <a:r>
            <a:rPr lang="en-US" sz="2800" b="1" kern="1200" dirty="0" smtClean="0">
              <a:solidFill>
                <a:srgbClr val="FFFF00"/>
              </a:solidFill>
              <a:latin typeface="+mj-lt"/>
            </a:rPr>
            <a:t>(Water Jet Cutting – WJC)</a:t>
          </a:r>
          <a:endParaRPr lang="en-US" sz="2800" kern="1200" dirty="0">
            <a:solidFill>
              <a:srgbClr val="FFFF00"/>
            </a:solidFill>
          </a:endParaRPr>
        </a:p>
      </dsp:txBody>
      <dsp:txXfrm>
        <a:off x="1232868" y="1890303"/>
        <a:ext cx="7670697" cy="945151"/>
      </dsp:txXfrm>
    </dsp:sp>
    <dsp:sp modelId="{A32F6B07-94DB-46C9-A8C6-16AF10637103}">
      <dsp:nvSpPr>
        <dsp:cNvPr id="0" name=""/>
        <dsp:cNvSpPr/>
      </dsp:nvSpPr>
      <dsp:spPr>
        <a:xfrm>
          <a:off x="642148" y="1772159"/>
          <a:ext cx="1181439" cy="1181439"/>
        </a:xfrm>
        <a:prstGeom prst="ellipse">
          <a:avLst/>
        </a:prstGeom>
        <a:solidFill>
          <a:schemeClr val="lt1">
            <a:hueOff val="0"/>
            <a:satOff val="0"/>
            <a:lumOff val="0"/>
            <a:alphaOff val="0"/>
          </a:schemeClr>
        </a:solidFill>
        <a:ln w="9525" cap="flat" cmpd="sng" algn="ctr">
          <a:solidFill>
            <a:schemeClr val="accent2">
              <a:hueOff val="1560506"/>
              <a:satOff val="-1946"/>
              <a:lumOff val="458"/>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FAC119D2-1B7C-4C60-ABD2-97C0057EF94E}">
      <dsp:nvSpPr>
        <dsp:cNvPr id="0" name=""/>
        <dsp:cNvSpPr/>
      </dsp:nvSpPr>
      <dsp:spPr>
        <a:xfrm>
          <a:off x="1232868" y="3308276"/>
          <a:ext cx="7670697" cy="945151"/>
        </a:xfrm>
        <a:prstGeom prst="rect">
          <a:avLst/>
        </a:prstGeom>
        <a:gradFill rotWithShape="0">
          <a:gsLst>
            <a:gs pos="0">
              <a:schemeClr val="accent2">
                <a:hueOff val="3121013"/>
                <a:satOff val="-3893"/>
                <a:lumOff val="915"/>
                <a:alphaOff val="0"/>
                <a:shade val="51000"/>
                <a:satMod val="130000"/>
              </a:schemeClr>
            </a:gs>
            <a:gs pos="80000">
              <a:schemeClr val="accent2">
                <a:hueOff val="3121013"/>
                <a:satOff val="-3893"/>
                <a:lumOff val="915"/>
                <a:alphaOff val="0"/>
                <a:shade val="93000"/>
                <a:satMod val="130000"/>
              </a:schemeClr>
            </a:gs>
            <a:gs pos="100000">
              <a:schemeClr val="accent2">
                <a:hueOff val="3121013"/>
                <a:satOff val="-3893"/>
                <a:lumOff val="91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50214" tIns="71120" rIns="71120" bIns="71120" numCol="1" spcCol="1270" anchor="ctr" anchorCtr="0">
          <a:noAutofit/>
        </a:bodyPr>
        <a:lstStyle/>
        <a:p>
          <a:pPr lvl="0" algn="l" defTabSz="1244600">
            <a:lnSpc>
              <a:spcPct val="90000"/>
            </a:lnSpc>
            <a:spcBef>
              <a:spcPct val="0"/>
            </a:spcBef>
            <a:spcAft>
              <a:spcPct val="35000"/>
            </a:spcAft>
          </a:pPr>
          <a:r>
            <a:rPr lang="en-US" sz="2800" b="1" kern="1200" dirty="0" err="1" smtClean="0">
              <a:solidFill>
                <a:schemeClr val="tx1"/>
              </a:solidFill>
              <a:latin typeface="+mj-lt"/>
            </a:rPr>
            <a:t>Gia</a:t>
          </a:r>
          <a:r>
            <a:rPr lang="en-US" sz="2800" b="1" kern="1200" dirty="0" smtClean="0">
              <a:solidFill>
                <a:schemeClr val="tx1"/>
              </a:solidFill>
              <a:latin typeface="+mj-lt"/>
            </a:rPr>
            <a:t> </a:t>
          </a:r>
          <a:r>
            <a:rPr lang="en-US" sz="2800" b="1" kern="1200" dirty="0" err="1" smtClean="0">
              <a:solidFill>
                <a:schemeClr val="tx1"/>
              </a:solidFill>
              <a:latin typeface="+mj-lt"/>
            </a:rPr>
            <a:t>công</a:t>
          </a:r>
          <a:r>
            <a:rPr lang="en-US" sz="2800" b="1" kern="1200" dirty="0" smtClean="0">
              <a:solidFill>
                <a:schemeClr val="tx1"/>
              </a:solidFill>
              <a:latin typeface="+mj-lt"/>
            </a:rPr>
            <a:t> </a:t>
          </a:r>
          <a:r>
            <a:rPr lang="en-US" sz="2800" b="1" kern="1200" dirty="0" err="1" smtClean="0">
              <a:solidFill>
                <a:schemeClr val="tx1"/>
              </a:solidFill>
              <a:latin typeface="+mj-lt"/>
            </a:rPr>
            <a:t>bằng</a:t>
          </a:r>
          <a:r>
            <a:rPr lang="en-US" sz="2800" b="1" kern="1200" dirty="0" smtClean="0">
              <a:solidFill>
                <a:schemeClr val="tx1"/>
              </a:solidFill>
              <a:latin typeface="+mj-lt"/>
            </a:rPr>
            <a:t> </a:t>
          </a:r>
          <a:r>
            <a:rPr lang="en-US" sz="2800" b="1" kern="1200" dirty="0" err="1" smtClean="0">
              <a:solidFill>
                <a:schemeClr val="tx1"/>
              </a:solidFill>
              <a:latin typeface="+mj-lt"/>
            </a:rPr>
            <a:t>tia</a:t>
          </a:r>
          <a:r>
            <a:rPr lang="en-US" sz="2800" b="1" kern="1200" dirty="0" smtClean="0">
              <a:solidFill>
                <a:schemeClr val="tx1"/>
              </a:solidFill>
              <a:latin typeface="+mj-lt"/>
            </a:rPr>
            <a:t> </a:t>
          </a:r>
          <a:r>
            <a:rPr lang="en-US" sz="2800" b="1" kern="1200" dirty="0" err="1" smtClean="0">
              <a:solidFill>
                <a:schemeClr val="tx1"/>
              </a:solidFill>
              <a:latin typeface="+mj-lt"/>
            </a:rPr>
            <a:t>nước</a:t>
          </a:r>
          <a:r>
            <a:rPr lang="en-US" sz="2800" b="1" kern="1200" dirty="0" smtClean="0">
              <a:solidFill>
                <a:schemeClr val="tx1"/>
              </a:solidFill>
              <a:latin typeface="+mj-lt"/>
            </a:rPr>
            <a:t> </a:t>
          </a:r>
          <a:r>
            <a:rPr lang="en-US" sz="2800" b="1" kern="1200" dirty="0" err="1" smtClean="0">
              <a:solidFill>
                <a:schemeClr val="tx1"/>
              </a:solidFill>
              <a:latin typeface="+mj-lt"/>
            </a:rPr>
            <a:t>có</a:t>
          </a:r>
          <a:r>
            <a:rPr lang="en-US" sz="2800" b="1" kern="1200" dirty="0" smtClean="0">
              <a:solidFill>
                <a:schemeClr val="tx1"/>
              </a:solidFill>
              <a:latin typeface="+mj-lt"/>
            </a:rPr>
            <a:t> </a:t>
          </a:r>
          <a:r>
            <a:rPr lang="en-US" sz="2800" b="1" kern="1200" dirty="0" err="1" smtClean="0">
              <a:solidFill>
                <a:schemeClr val="tx1"/>
              </a:solidFill>
              <a:latin typeface="+mj-lt"/>
            </a:rPr>
            <a:t>hạt</a:t>
          </a:r>
          <a:r>
            <a:rPr lang="en-US" sz="2800" b="1" kern="1200" dirty="0" smtClean="0">
              <a:solidFill>
                <a:schemeClr val="tx1"/>
              </a:solidFill>
              <a:latin typeface="+mj-lt"/>
            </a:rPr>
            <a:t> </a:t>
          </a:r>
          <a:r>
            <a:rPr lang="en-US" sz="2800" b="1" kern="1200" dirty="0" err="1" smtClean="0">
              <a:solidFill>
                <a:schemeClr val="tx1"/>
              </a:solidFill>
              <a:latin typeface="+mj-lt"/>
            </a:rPr>
            <a:t>mài</a:t>
          </a:r>
          <a:r>
            <a:rPr lang="en-US" sz="2800" b="1" kern="1200" dirty="0" smtClean="0">
              <a:solidFill>
                <a:schemeClr val="tx1"/>
              </a:solidFill>
              <a:latin typeface="+mj-lt"/>
            </a:rPr>
            <a:t> </a:t>
          </a:r>
        </a:p>
        <a:p>
          <a:pPr lvl="0" algn="l" defTabSz="1244600">
            <a:lnSpc>
              <a:spcPct val="90000"/>
            </a:lnSpc>
            <a:spcBef>
              <a:spcPct val="0"/>
            </a:spcBef>
            <a:spcAft>
              <a:spcPct val="35000"/>
            </a:spcAft>
          </a:pPr>
          <a:r>
            <a:rPr lang="en-US" sz="2800" b="1" kern="1200" dirty="0" smtClean="0">
              <a:solidFill>
                <a:srgbClr val="FFFF00"/>
              </a:solidFill>
              <a:latin typeface="+mj-lt"/>
            </a:rPr>
            <a:t>(Abrasive Water Jet Cutting – AWJC)</a:t>
          </a:r>
          <a:endParaRPr lang="en-US" sz="2800" kern="1200" dirty="0">
            <a:solidFill>
              <a:srgbClr val="FFFF00"/>
            </a:solidFill>
          </a:endParaRPr>
        </a:p>
      </dsp:txBody>
      <dsp:txXfrm>
        <a:off x="1232868" y="3308276"/>
        <a:ext cx="7670697" cy="945151"/>
      </dsp:txXfrm>
    </dsp:sp>
    <dsp:sp modelId="{15413BFD-E900-499B-9E16-AD33508E0E49}">
      <dsp:nvSpPr>
        <dsp:cNvPr id="0" name=""/>
        <dsp:cNvSpPr/>
      </dsp:nvSpPr>
      <dsp:spPr>
        <a:xfrm>
          <a:off x="642148" y="3190132"/>
          <a:ext cx="1181439" cy="1181439"/>
        </a:xfrm>
        <a:prstGeom prst="ellipse">
          <a:avLst/>
        </a:prstGeom>
        <a:solidFill>
          <a:schemeClr val="lt1">
            <a:hueOff val="0"/>
            <a:satOff val="0"/>
            <a:lumOff val="0"/>
            <a:alphaOff val="0"/>
          </a:schemeClr>
        </a:solidFill>
        <a:ln w="9525" cap="flat" cmpd="sng" algn="ctr">
          <a:solidFill>
            <a:schemeClr val="accent2">
              <a:hueOff val="3121013"/>
              <a:satOff val="-3893"/>
              <a:lumOff val="915"/>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 modelId="{1901E67D-AB6E-4681-B3ED-9F56E92C7865}">
      <dsp:nvSpPr>
        <dsp:cNvPr id="0" name=""/>
        <dsp:cNvSpPr/>
      </dsp:nvSpPr>
      <dsp:spPr>
        <a:xfrm>
          <a:off x="690991" y="4726249"/>
          <a:ext cx="8212574" cy="945151"/>
        </a:xfrm>
        <a:prstGeom prst="rect">
          <a:avLst/>
        </a:prstGeom>
        <a:gradFill rotWithShape="0">
          <a:gsLst>
            <a:gs pos="0">
              <a:schemeClr val="accent2">
                <a:hueOff val="4681519"/>
                <a:satOff val="-5839"/>
                <a:lumOff val="1373"/>
                <a:alphaOff val="0"/>
                <a:shade val="51000"/>
                <a:satMod val="130000"/>
              </a:schemeClr>
            </a:gs>
            <a:gs pos="80000">
              <a:schemeClr val="accent2">
                <a:hueOff val="4681519"/>
                <a:satOff val="-5839"/>
                <a:lumOff val="1373"/>
                <a:alphaOff val="0"/>
                <a:shade val="93000"/>
                <a:satMod val="130000"/>
              </a:schemeClr>
            </a:gs>
            <a:gs pos="100000">
              <a:schemeClr val="accent2">
                <a:hueOff val="4681519"/>
                <a:satOff val="-5839"/>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750214" tIns="71120" rIns="71120" bIns="71120" numCol="1" spcCol="1270" anchor="ctr" anchorCtr="0">
          <a:noAutofit/>
        </a:bodyPr>
        <a:lstStyle/>
        <a:p>
          <a:pPr lvl="0" algn="l" defTabSz="1244600">
            <a:lnSpc>
              <a:spcPct val="90000"/>
            </a:lnSpc>
            <a:spcBef>
              <a:spcPct val="0"/>
            </a:spcBef>
            <a:spcAft>
              <a:spcPct val="35000"/>
            </a:spcAft>
          </a:pPr>
          <a:r>
            <a:rPr lang="en-US" sz="2800" b="1" kern="1200" dirty="0" err="1" smtClean="0">
              <a:solidFill>
                <a:schemeClr val="tx1"/>
              </a:solidFill>
              <a:latin typeface="+mj-lt"/>
            </a:rPr>
            <a:t>Gia</a:t>
          </a:r>
          <a:r>
            <a:rPr lang="en-US" sz="2800" b="1" kern="1200" dirty="0" smtClean="0">
              <a:solidFill>
                <a:schemeClr val="tx1"/>
              </a:solidFill>
              <a:latin typeface="+mj-lt"/>
            </a:rPr>
            <a:t> </a:t>
          </a:r>
          <a:r>
            <a:rPr lang="en-US" sz="2800" b="1" kern="1200" dirty="0" err="1" smtClean="0">
              <a:solidFill>
                <a:schemeClr val="tx1"/>
              </a:solidFill>
              <a:latin typeface="+mj-lt"/>
            </a:rPr>
            <a:t>công</a:t>
          </a:r>
          <a:r>
            <a:rPr lang="en-US" sz="2800" b="1" kern="1200" dirty="0" smtClean="0">
              <a:solidFill>
                <a:schemeClr val="tx1"/>
              </a:solidFill>
              <a:latin typeface="+mj-lt"/>
            </a:rPr>
            <a:t> </a:t>
          </a:r>
          <a:r>
            <a:rPr lang="en-US" sz="2800" b="1" kern="1200" dirty="0" err="1" smtClean="0">
              <a:solidFill>
                <a:schemeClr val="tx1"/>
              </a:solidFill>
              <a:latin typeface="+mj-lt"/>
            </a:rPr>
            <a:t>cắt</a:t>
          </a:r>
          <a:r>
            <a:rPr lang="en-US" sz="2800" b="1" kern="1200" dirty="0" smtClean="0">
              <a:solidFill>
                <a:schemeClr val="tx1"/>
              </a:solidFill>
              <a:latin typeface="+mj-lt"/>
            </a:rPr>
            <a:t> </a:t>
          </a:r>
          <a:r>
            <a:rPr lang="en-US" sz="2800" b="1" kern="1200" dirty="0" err="1" smtClean="0">
              <a:solidFill>
                <a:schemeClr val="tx1"/>
              </a:solidFill>
              <a:latin typeface="+mj-lt"/>
            </a:rPr>
            <a:t>có</a:t>
          </a:r>
          <a:r>
            <a:rPr lang="en-US" sz="2800" b="1" kern="1200" dirty="0" smtClean="0">
              <a:solidFill>
                <a:schemeClr val="tx1"/>
              </a:solidFill>
              <a:latin typeface="+mj-lt"/>
            </a:rPr>
            <a:t> </a:t>
          </a:r>
          <a:r>
            <a:rPr lang="en-US" sz="2800" b="1" kern="1200" dirty="0" err="1" smtClean="0">
              <a:solidFill>
                <a:schemeClr val="tx1"/>
              </a:solidFill>
              <a:latin typeface="+mj-lt"/>
            </a:rPr>
            <a:t>dao</a:t>
          </a:r>
          <a:r>
            <a:rPr lang="en-US" sz="2800" b="1" kern="1200" dirty="0" smtClean="0">
              <a:solidFill>
                <a:schemeClr val="tx1"/>
              </a:solidFill>
              <a:latin typeface="+mj-lt"/>
            </a:rPr>
            <a:t> </a:t>
          </a:r>
          <a:r>
            <a:rPr lang="en-US" sz="2800" b="1" kern="1200" dirty="0" err="1" smtClean="0">
              <a:solidFill>
                <a:schemeClr val="tx1"/>
              </a:solidFill>
              <a:latin typeface="+mj-lt"/>
            </a:rPr>
            <a:t>động</a:t>
          </a:r>
          <a:endParaRPr lang="en-US" sz="2800" kern="1200" dirty="0">
            <a:solidFill>
              <a:schemeClr val="tx1"/>
            </a:solidFill>
          </a:endParaRPr>
        </a:p>
      </dsp:txBody>
      <dsp:txXfrm>
        <a:off x="690991" y="4726249"/>
        <a:ext cx="8212574" cy="945151"/>
      </dsp:txXfrm>
    </dsp:sp>
    <dsp:sp modelId="{F5C9ED48-DF01-4E65-A115-263F4B8C6137}">
      <dsp:nvSpPr>
        <dsp:cNvPr id="0" name=""/>
        <dsp:cNvSpPr/>
      </dsp:nvSpPr>
      <dsp:spPr>
        <a:xfrm>
          <a:off x="100271" y="4608105"/>
          <a:ext cx="1181439" cy="1181439"/>
        </a:xfrm>
        <a:prstGeom prst="ellipse">
          <a:avLst/>
        </a:prstGeom>
        <a:solidFill>
          <a:schemeClr val="lt1">
            <a:hueOff val="0"/>
            <a:satOff val="0"/>
            <a:lumOff val="0"/>
            <a:alphaOff val="0"/>
          </a:schemeClr>
        </a:solidFill>
        <a:ln w="9525" cap="flat" cmpd="sng" algn="ctr">
          <a:solidFill>
            <a:schemeClr val="accent2">
              <a:hueOff val="4681519"/>
              <a:satOff val="-5839"/>
              <a:lumOff val="1373"/>
              <a:alphaOff val="0"/>
            </a:schemeClr>
          </a:solidFill>
          <a:prstDash val="solid"/>
        </a:ln>
        <a:effectLst>
          <a:outerShdw blurRad="40000" dist="23000" dir="5400000" rotWithShape="0">
            <a:srgbClr val="000000">
              <a:alpha val="35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3AE48B-0F6F-4486-862D-897E02054A5C}">
      <dsp:nvSpPr>
        <dsp:cNvPr id="0" name=""/>
        <dsp:cNvSpPr/>
      </dsp:nvSpPr>
      <dsp:spPr>
        <a:xfrm>
          <a:off x="0" y="428160"/>
          <a:ext cx="8991600" cy="730800"/>
        </a:xfrm>
        <a:prstGeom prst="rect">
          <a:avLst/>
        </a:prstGeom>
        <a:solidFill>
          <a:schemeClr val="lt1">
            <a:alpha val="90000"/>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76F50AFC-7B14-4398-9604-C87E45EED9B8}">
      <dsp:nvSpPr>
        <dsp:cNvPr id="0" name=""/>
        <dsp:cNvSpPr/>
      </dsp:nvSpPr>
      <dsp:spPr>
        <a:xfrm>
          <a:off x="449580" y="120"/>
          <a:ext cx="6294120" cy="856080"/>
        </a:xfrm>
        <a:prstGeom prst="roundRect">
          <a:avLst/>
        </a:prstGeom>
        <a:solidFill>
          <a:schemeClr val="accent2">
            <a:hueOff val="0"/>
            <a:satOff val="0"/>
            <a:lumOff val="0"/>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37903" tIns="0" rIns="237903" bIns="0" numCol="1" spcCol="1270" anchor="ctr" anchorCtr="0">
          <a:noAutofit/>
        </a:bodyPr>
        <a:lstStyle/>
        <a:p>
          <a:pPr lvl="0" algn="l" defTabSz="1244600">
            <a:lnSpc>
              <a:spcPct val="90000"/>
            </a:lnSpc>
            <a:spcBef>
              <a:spcPct val="0"/>
            </a:spcBef>
            <a:spcAft>
              <a:spcPct val="35000"/>
            </a:spcAft>
          </a:pPr>
          <a:r>
            <a:rPr lang="en-US" sz="2800" b="1" i="1" kern="1200" dirty="0" smtClean="0">
              <a:solidFill>
                <a:srgbClr val="002060"/>
              </a:solidFill>
              <a:latin typeface="+mj-lt"/>
            </a:rPr>
            <a:t>2.1.1 </a:t>
          </a:r>
          <a:r>
            <a:rPr lang="en-US" sz="2800" b="1" i="1" kern="1200" dirty="0" err="1" smtClean="0">
              <a:solidFill>
                <a:srgbClr val="002060"/>
              </a:solidFill>
              <a:latin typeface="+mj-lt"/>
            </a:rPr>
            <a:t>Cơ</a:t>
          </a:r>
          <a:r>
            <a:rPr lang="en-US" sz="2800" b="1" i="1" kern="1200" dirty="0" smtClean="0">
              <a:solidFill>
                <a:srgbClr val="002060"/>
              </a:solidFill>
              <a:latin typeface="+mj-lt"/>
            </a:rPr>
            <a:t> </a:t>
          </a:r>
          <a:r>
            <a:rPr lang="en-US" sz="2800" b="1" i="1" kern="1200" dirty="0" err="1" smtClean="0">
              <a:solidFill>
                <a:srgbClr val="002060"/>
              </a:solidFill>
              <a:latin typeface="+mj-lt"/>
            </a:rPr>
            <a:t>sở</a:t>
          </a:r>
          <a:r>
            <a:rPr lang="en-US" sz="2800" b="1" i="1" kern="1200" dirty="0" smtClean="0">
              <a:solidFill>
                <a:srgbClr val="002060"/>
              </a:solidFill>
              <a:latin typeface="+mj-lt"/>
            </a:rPr>
            <a:t> </a:t>
          </a:r>
          <a:r>
            <a:rPr lang="en-US" sz="2800" b="1" i="1" kern="1200" dirty="0" err="1" smtClean="0">
              <a:solidFill>
                <a:srgbClr val="002060"/>
              </a:solidFill>
              <a:latin typeface="+mj-lt"/>
            </a:rPr>
            <a:t>lý</a:t>
          </a:r>
          <a:r>
            <a:rPr lang="en-US" sz="2800" b="1" i="1" kern="1200" dirty="0" smtClean="0">
              <a:solidFill>
                <a:srgbClr val="002060"/>
              </a:solidFill>
              <a:latin typeface="+mj-lt"/>
            </a:rPr>
            <a:t> </a:t>
          </a:r>
          <a:r>
            <a:rPr lang="en-US" sz="2800" b="1" i="1" kern="1200" dirty="0" err="1" smtClean="0">
              <a:solidFill>
                <a:srgbClr val="002060"/>
              </a:solidFill>
              <a:latin typeface="+mj-lt"/>
            </a:rPr>
            <a:t>thuyết</a:t>
          </a:r>
          <a:r>
            <a:rPr lang="en-US" sz="2800" b="1" i="1" kern="1200" dirty="0" smtClean="0">
              <a:solidFill>
                <a:srgbClr val="002060"/>
              </a:solidFill>
              <a:latin typeface="+mj-lt"/>
            </a:rPr>
            <a:t> </a:t>
          </a:r>
          <a:r>
            <a:rPr lang="en-US" sz="2800" b="1" i="1" kern="1200" dirty="0" err="1" smtClean="0">
              <a:solidFill>
                <a:srgbClr val="002060"/>
              </a:solidFill>
              <a:latin typeface="+mj-lt"/>
            </a:rPr>
            <a:t>và</a:t>
          </a:r>
          <a:r>
            <a:rPr lang="en-US" sz="2800" b="1" i="1" kern="1200" dirty="0" smtClean="0">
              <a:solidFill>
                <a:srgbClr val="002060"/>
              </a:solidFill>
              <a:latin typeface="+mj-lt"/>
            </a:rPr>
            <a:t> </a:t>
          </a:r>
          <a:r>
            <a:rPr lang="en-US" sz="2800" b="1" i="1" kern="1200" dirty="0" err="1" smtClean="0">
              <a:solidFill>
                <a:srgbClr val="002060"/>
              </a:solidFill>
              <a:latin typeface="+mj-lt"/>
            </a:rPr>
            <a:t>nguyên</a:t>
          </a:r>
          <a:r>
            <a:rPr lang="en-US" sz="2800" b="1" i="1" kern="1200" dirty="0" smtClean="0">
              <a:solidFill>
                <a:srgbClr val="002060"/>
              </a:solidFill>
              <a:latin typeface="+mj-lt"/>
            </a:rPr>
            <a:t> </a:t>
          </a:r>
          <a:r>
            <a:rPr lang="en-US" sz="2800" b="1" i="1" kern="1200" dirty="0" err="1" smtClean="0">
              <a:solidFill>
                <a:srgbClr val="002060"/>
              </a:solidFill>
              <a:latin typeface="+mj-lt"/>
            </a:rPr>
            <a:t>lý</a:t>
          </a:r>
          <a:r>
            <a:rPr lang="en-US" sz="2800" b="1" i="1" kern="1200" dirty="0" smtClean="0">
              <a:solidFill>
                <a:srgbClr val="002060"/>
              </a:solidFill>
              <a:latin typeface="+mj-lt"/>
            </a:rPr>
            <a:t> </a:t>
          </a:r>
          <a:r>
            <a:rPr lang="en-US" sz="2800" b="1" i="1" kern="1200" dirty="0" err="1" smtClean="0">
              <a:solidFill>
                <a:srgbClr val="002060"/>
              </a:solidFill>
              <a:latin typeface="+mj-lt"/>
            </a:rPr>
            <a:t>gia</a:t>
          </a:r>
          <a:r>
            <a:rPr lang="en-US" sz="2800" b="1" i="1" kern="1200" dirty="0" smtClean="0">
              <a:solidFill>
                <a:srgbClr val="002060"/>
              </a:solidFill>
              <a:latin typeface="+mj-lt"/>
            </a:rPr>
            <a:t> </a:t>
          </a:r>
          <a:r>
            <a:rPr lang="en-US" sz="2800" b="1" i="1" kern="1200" dirty="0" err="1" smtClean="0">
              <a:solidFill>
                <a:srgbClr val="002060"/>
              </a:solidFill>
              <a:latin typeface="+mj-lt"/>
            </a:rPr>
            <a:t>công</a:t>
          </a:r>
          <a:endParaRPr lang="en-US" sz="2800" b="1" i="1" kern="1200" dirty="0">
            <a:solidFill>
              <a:srgbClr val="002060"/>
            </a:solidFill>
            <a:latin typeface="+mj-lt"/>
          </a:endParaRPr>
        </a:p>
      </dsp:txBody>
      <dsp:txXfrm>
        <a:off x="491370" y="41910"/>
        <a:ext cx="6210540" cy="772500"/>
      </dsp:txXfrm>
    </dsp:sp>
    <dsp:sp modelId="{03C55445-4588-475E-921F-17DC8652AFF3}">
      <dsp:nvSpPr>
        <dsp:cNvPr id="0" name=""/>
        <dsp:cNvSpPr/>
      </dsp:nvSpPr>
      <dsp:spPr>
        <a:xfrm>
          <a:off x="0" y="1743600"/>
          <a:ext cx="8991600" cy="730800"/>
        </a:xfrm>
        <a:prstGeom prst="rect">
          <a:avLst/>
        </a:prstGeom>
        <a:solidFill>
          <a:schemeClr val="lt1">
            <a:alpha val="90000"/>
            <a:hueOff val="0"/>
            <a:satOff val="0"/>
            <a:lumOff val="0"/>
            <a:alphaOff val="0"/>
          </a:schemeClr>
        </a:solidFill>
        <a:ln w="25400" cap="flat" cmpd="sng" algn="ctr">
          <a:solidFill>
            <a:schemeClr val="accent2">
              <a:hueOff val="1560506"/>
              <a:satOff val="-1946"/>
              <a:lumOff val="458"/>
              <a:alphaOff val="0"/>
            </a:schemeClr>
          </a:solidFill>
          <a:prstDash val="solid"/>
        </a:ln>
        <a:effectLst/>
      </dsp:spPr>
      <dsp:style>
        <a:lnRef idx="2">
          <a:scrgbClr r="0" g="0" b="0"/>
        </a:lnRef>
        <a:fillRef idx="1">
          <a:scrgbClr r="0" g="0" b="0"/>
        </a:fillRef>
        <a:effectRef idx="0">
          <a:scrgbClr r="0" g="0" b="0"/>
        </a:effectRef>
        <a:fontRef idx="minor"/>
      </dsp:style>
    </dsp:sp>
    <dsp:sp modelId="{4002DFDB-687D-4166-9CBB-4A3DD4D42E84}">
      <dsp:nvSpPr>
        <dsp:cNvPr id="0" name=""/>
        <dsp:cNvSpPr/>
      </dsp:nvSpPr>
      <dsp:spPr>
        <a:xfrm>
          <a:off x="449580" y="1315560"/>
          <a:ext cx="6294120" cy="856080"/>
        </a:xfrm>
        <a:prstGeom prst="roundRect">
          <a:avLst/>
        </a:prstGeom>
        <a:solidFill>
          <a:schemeClr val="accent2">
            <a:hueOff val="1560506"/>
            <a:satOff val="-1946"/>
            <a:lumOff val="458"/>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37903" tIns="0" rIns="237903" bIns="0" numCol="1" spcCol="1270" anchor="ctr" anchorCtr="0">
          <a:noAutofit/>
        </a:bodyPr>
        <a:lstStyle/>
        <a:p>
          <a:pPr lvl="0" algn="l" defTabSz="1244600">
            <a:lnSpc>
              <a:spcPct val="90000"/>
            </a:lnSpc>
            <a:spcBef>
              <a:spcPct val="0"/>
            </a:spcBef>
            <a:spcAft>
              <a:spcPct val="35000"/>
            </a:spcAft>
          </a:pPr>
          <a:r>
            <a:rPr lang="en-US" sz="2800" b="1" i="1" kern="1200" smtClean="0">
              <a:solidFill>
                <a:srgbClr val="002060"/>
              </a:solidFill>
              <a:latin typeface="+mj-lt"/>
            </a:rPr>
            <a:t>2.1.2 Thiết bị và dụng cụ</a:t>
          </a:r>
          <a:endParaRPr lang="en-US" sz="2800" b="1" i="1" kern="1200" dirty="0">
            <a:solidFill>
              <a:srgbClr val="002060"/>
            </a:solidFill>
            <a:latin typeface="+mj-lt"/>
          </a:endParaRPr>
        </a:p>
      </dsp:txBody>
      <dsp:txXfrm>
        <a:off x="491370" y="1357350"/>
        <a:ext cx="6210540" cy="772500"/>
      </dsp:txXfrm>
    </dsp:sp>
    <dsp:sp modelId="{17552C8A-161E-4104-88A6-20E431159F18}">
      <dsp:nvSpPr>
        <dsp:cNvPr id="0" name=""/>
        <dsp:cNvSpPr/>
      </dsp:nvSpPr>
      <dsp:spPr>
        <a:xfrm>
          <a:off x="0" y="3059040"/>
          <a:ext cx="8991600" cy="730800"/>
        </a:xfrm>
        <a:prstGeom prst="rect">
          <a:avLst/>
        </a:prstGeom>
        <a:solidFill>
          <a:schemeClr val="lt1">
            <a:alpha val="90000"/>
            <a:hueOff val="0"/>
            <a:satOff val="0"/>
            <a:lumOff val="0"/>
            <a:alphaOff val="0"/>
          </a:schemeClr>
        </a:solidFill>
        <a:ln w="25400" cap="flat" cmpd="sng" algn="ctr">
          <a:solidFill>
            <a:schemeClr val="accent2">
              <a:hueOff val="3121013"/>
              <a:satOff val="-3893"/>
              <a:lumOff val="915"/>
              <a:alphaOff val="0"/>
            </a:schemeClr>
          </a:solidFill>
          <a:prstDash val="solid"/>
        </a:ln>
        <a:effectLst/>
      </dsp:spPr>
      <dsp:style>
        <a:lnRef idx="2">
          <a:scrgbClr r="0" g="0" b="0"/>
        </a:lnRef>
        <a:fillRef idx="1">
          <a:scrgbClr r="0" g="0" b="0"/>
        </a:fillRef>
        <a:effectRef idx="0">
          <a:scrgbClr r="0" g="0" b="0"/>
        </a:effectRef>
        <a:fontRef idx="minor"/>
      </dsp:style>
    </dsp:sp>
    <dsp:sp modelId="{970AC4E5-A0F1-4BF5-88D6-31D1B89B0585}">
      <dsp:nvSpPr>
        <dsp:cNvPr id="0" name=""/>
        <dsp:cNvSpPr/>
      </dsp:nvSpPr>
      <dsp:spPr>
        <a:xfrm>
          <a:off x="449580" y="2631000"/>
          <a:ext cx="6294120" cy="856080"/>
        </a:xfrm>
        <a:prstGeom prst="roundRect">
          <a:avLst/>
        </a:prstGeom>
        <a:solidFill>
          <a:schemeClr val="accent2">
            <a:hueOff val="3121013"/>
            <a:satOff val="-3893"/>
            <a:lumOff val="915"/>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37903" tIns="0" rIns="237903" bIns="0" numCol="1" spcCol="1270" anchor="ctr" anchorCtr="0">
          <a:noAutofit/>
        </a:bodyPr>
        <a:lstStyle/>
        <a:p>
          <a:pPr lvl="0" algn="l" defTabSz="1244600">
            <a:lnSpc>
              <a:spcPct val="90000"/>
            </a:lnSpc>
            <a:spcBef>
              <a:spcPct val="0"/>
            </a:spcBef>
            <a:spcAft>
              <a:spcPct val="35000"/>
            </a:spcAft>
          </a:pPr>
          <a:r>
            <a:rPr lang="en-US" sz="2800" b="1" i="1" kern="1200" smtClean="0">
              <a:solidFill>
                <a:srgbClr val="002060"/>
              </a:solidFill>
              <a:latin typeface="+mj-lt"/>
            </a:rPr>
            <a:t>2.1.3 Một số công nghệ gia công bằng siêu âm</a:t>
          </a:r>
          <a:endParaRPr lang="en-US" sz="2800" b="1" i="1" kern="1200" dirty="0">
            <a:solidFill>
              <a:srgbClr val="002060"/>
            </a:solidFill>
            <a:latin typeface="+mj-lt"/>
          </a:endParaRPr>
        </a:p>
      </dsp:txBody>
      <dsp:txXfrm>
        <a:off x="491370" y="2672790"/>
        <a:ext cx="6210540" cy="772500"/>
      </dsp:txXfrm>
    </dsp:sp>
    <dsp:sp modelId="{01ECCDC8-9919-43A3-ACB0-32188B91ECA9}">
      <dsp:nvSpPr>
        <dsp:cNvPr id="0" name=""/>
        <dsp:cNvSpPr/>
      </dsp:nvSpPr>
      <dsp:spPr>
        <a:xfrm>
          <a:off x="0" y="4374479"/>
          <a:ext cx="8991600" cy="730800"/>
        </a:xfrm>
        <a:prstGeom prst="rect">
          <a:avLst/>
        </a:prstGeom>
        <a:solidFill>
          <a:schemeClr val="lt1">
            <a:alpha val="90000"/>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sp>
    <dsp:sp modelId="{10F404D0-3E93-4D9C-97F7-D154282145D4}">
      <dsp:nvSpPr>
        <dsp:cNvPr id="0" name=""/>
        <dsp:cNvSpPr/>
      </dsp:nvSpPr>
      <dsp:spPr>
        <a:xfrm>
          <a:off x="449580" y="3946440"/>
          <a:ext cx="6294120" cy="856080"/>
        </a:xfrm>
        <a:prstGeom prst="roundRect">
          <a:avLst/>
        </a:prstGeom>
        <a:solidFill>
          <a:schemeClr val="accent2">
            <a:hueOff val="4681519"/>
            <a:satOff val="-5839"/>
            <a:lumOff val="1373"/>
            <a:alphaOff val="0"/>
          </a:schemeClr>
        </a:solidFill>
        <a:ln w="38100" cap="flat" cmpd="sng" algn="ctr">
          <a:solidFill>
            <a:schemeClr val="lt1">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237903" tIns="0" rIns="237903" bIns="0" numCol="1" spcCol="1270" anchor="ctr" anchorCtr="0">
          <a:noAutofit/>
        </a:bodyPr>
        <a:lstStyle/>
        <a:p>
          <a:pPr lvl="0" algn="l" defTabSz="1244600">
            <a:lnSpc>
              <a:spcPct val="90000"/>
            </a:lnSpc>
            <a:spcBef>
              <a:spcPct val="0"/>
            </a:spcBef>
            <a:spcAft>
              <a:spcPct val="35000"/>
            </a:spcAft>
          </a:pPr>
          <a:r>
            <a:rPr lang="en-US" sz="2800" b="1" i="1" kern="1200" smtClean="0">
              <a:solidFill>
                <a:srgbClr val="002060"/>
              </a:solidFill>
              <a:latin typeface="+mj-lt"/>
            </a:rPr>
            <a:t>2.1.4 Ưu – Nhược điểm và phạm vi ứng dụng</a:t>
          </a:r>
          <a:endParaRPr lang="en-US" sz="2800" b="1" i="1" kern="1200" dirty="0">
            <a:solidFill>
              <a:srgbClr val="002060"/>
            </a:solidFill>
            <a:latin typeface="+mj-lt"/>
          </a:endParaRPr>
        </a:p>
      </dsp:txBody>
      <dsp:txXfrm>
        <a:off x="491370" y="3988230"/>
        <a:ext cx="6210540" cy="7725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1.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33.wmf"/></Relationships>
</file>

<file path=ppt/ink/ink1.xml><?xml version="1.0" encoding="utf-8"?>
<inkml:ink xmlns:inkml="http://www.w3.org/2003/InkML">
  <inkml:definitions>
    <inkml:context xml:id="ctx0">
      <inkml:inkSource xml:id="inkSrc0">
        <inkml:traceFormat>
          <inkml:channel name="X" type="integer" max="1024" units="cm"/>
          <inkml:channel name="Y" type="integer" max="768" units="cm"/>
        </inkml:traceFormat>
        <inkml:channelProperties>
          <inkml:channelProperty channel="X" name="resolution" value="32" units="1/cm"/>
          <inkml:channelProperty channel="Y" name="resolution" value="32" units="1/cm"/>
        </inkml:channelProperties>
      </inkml:inkSource>
      <inkml:timestamp xml:id="ts0" timeString="2009-09-13T00:34:49.640"/>
    </inkml:context>
    <inkml:brush xml:id="br0">
      <inkml:brushProperty name="width" value="0.09701" units="cm"/>
      <inkml:brushProperty name="height" value="0.09701" units="cm"/>
      <inkml:brushProperty name="color" value="#FF0000"/>
      <inkml:brushProperty name="fitToCurve" value="1"/>
    </inkml:brush>
  </inkml:definitions>
  <inkml:trace contextRef="#ctx0" brushRef="#br0">0 0</inkml:trace>
</inkml:ink>
</file>

<file path=ppt/ink/ink2.xml><?xml version="1.0" encoding="utf-8"?>
<inkml:ink xmlns:inkml="http://www.w3.org/2003/InkML">
  <inkml:definitions>
    <inkml:context xml:id="ctx0">
      <inkml:inkSource xml:id="inkSrc0">
        <inkml:traceFormat>
          <inkml:channel name="X" type="integer" max="1024" units="cm"/>
          <inkml:channel name="Y" type="integer" max="768" units="cm"/>
        </inkml:traceFormat>
        <inkml:channelProperties>
          <inkml:channelProperty channel="X" name="resolution" value="32" units="1/cm"/>
          <inkml:channelProperty channel="Y" name="resolution" value="32" units="1/cm"/>
        </inkml:channelProperties>
      </inkml:inkSource>
      <inkml:timestamp xml:id="ts0" timeString="2009-09-13T00:35:22.546"/>
    </inkml:context>
    <inkml:brush xml:id="br0">
      <inkml:brushProperty name="width" value="0.09701" units="cm"/>
      <inkml:brushProperty name="height" value="0.09701" units="cm"/>
      <inkml:brushProperty name="color" value="#FF0000"/>
      <inkml:brushProperty name="fitToCurve" value="1"/>
    </inkml:brush>
  </inkml:definitions>
  <inkml:trace contextRef="#ctx0" brushRef="#br0">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D4BB9FA-669C-4F26-B673-EED91B4F529E}" type="datetimeFigureOut">
              <a:rPr lang="en-US" smtClean="0"/>
              <a:t>4/23/2020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203572-7FDC-4987-97EA-0E517F198297}" type="slidenum">
              <a:rPr lang="en-US" smtClean="0"/>
              <a:t>‹#›</a:t>
            </a:fld>
            <a:endParaRPr lang="en-US"/>
          </a:p>
        </p:txBody>
      </p:sp>
    </p:spTree>
    <p:extLst>
      <p:ext uri="{BB962C8B-B14F-4D97-AF65-F5344CB8AC3E}">
        <p14:creationId xmlns:p14="http://schemas.microsoft.com/office/powerpoint/2010/main" val="23744216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089E6EC-D76F-453F-9DAE-CF63C247EB81}" type="slidenum">
              <a:rPr lang="en-US">
                <a:solidFill>
                  <a:prstClr val="black"/>
                </a:solidFill>
              </a:rPr>
              <a:pPr/>
              <a:t>15</a:t>
            </a:fld>
            <a:endParaRPr lang="en-US">
              <a:solidFill>
                <a:prstClr val="black"/>
              </a:solidFill>
            </a:endParaRPr>
          </a:p>
        </p:txBody>
      </p:sp>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D90EA5D-21D6-476A-82FA-A160FA643973}" type="slidenum">
              <a:rPr lang="en-US">
                <a:solidFill>
                  <a:prstClr val="black"/>
                </a:solidFill>
              </a:rPr>
              <a:pPr/>
              <a:t>16</a:t>
            </a:fld>
            <a:endParaRPr lang="en-US">
              <a:solidFill>
                <a:prstClr val="black"/>
              </a:solidFill>
            </a:endParaRPr>
          </a:p>
        </p:txBody>
      </p:sp>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83B385-3C82-491D-89DE-5E3AE1DE6C9F}" type="slidenum">
              <a:rPr lang="en-US">
                <a:solidFill>
                  <a:prstClr val="black"/>
                </a:solidFill>
              </a:rPr>
              <a:pPr/>
              <a:t>17</a:t>
            </a:fld>
            <a:endParaRPr lang="en-US">
              <a:solidFill>
                <a:prstClr val="black"/>
              </a:solidFill>
            </a:endParaRPr>
          </a:p>
        </p:txBody>
      </p:sp>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20458A8-3711-4BB1-9A76-9092DEABFD1D}" type="slidenum">
              <a:rPr lang="en-US">
                <a:solidFill>
                  <a:prstClr val="black"/>
                </a:solidFill>
              </a:rPr>
              <a:pPr/>
              <a:t>18</a:t>
            </a:fld>
            <a:endParaRPr lang="en-US">
              <a:solidFill>
                <a:prstClr val="black"/>
              </a:solidFill>
            </a:endParaRPr>
          </a:p>
        </p:txBody>
      </p:sp>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FD2280B-63CD-4903-B2B0-3065D8B1ED80}" type="slidenum">
              <a:rPr lang="en-US">
                <a:solidFill>
                  <a:prstClr val="black"/>
                </a:solidFill>
              </a:rPr>
              <a:pPr/>
              <a:t>19</a:t>
            </a:fld>
            <a:endParaRPr lang="en-US">
              <a:solidFill>
                <a:prstClr val="black"/>
              </a:solidFill>
            </a:endParaRPr>
          </a:p>
        </p:txBody>
      </p:sp>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3E8A2F4-C332-4772-B320-EFF103490139}" type="slidenum">
              <a:rPr lang="en-US">
                <a:solidFill>
                  <a:prstClr val="black"/>
                </a:solidFill>
              </a:rPr>
              <a:pPr/>
              <a:t>20</a:t>
            </a:fld>
            <a:endParaRPr lang="en-US">
              <a:solidFill>
                <a:prstClr val="black"/>
              </a:solidFill>
            </a:endParaRPr>
          </a:p>
        </p:txBody>
      </p:sp>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392CB38-AA7C-4D5C-9938-CECDFF4B03F3}" type="slidenum">
              <a:rPr lang="en-US">
                <a:solidFill>
                  <a:prstClr val="black"/>
                </a:solidFill>
              </a:rPr>
              <a:pPr/>
              <a:t>21</a:t>
            </a:fld>
            <a:endParaRPr lang="en-US">
              <a:solidFill>
                <a:prstClr val="black"/>
              </a:solidFill>
            </a:endParaRPr>
          </a:p>
        </p:txBody>
      </p:sp>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145204E-6BCA-4024-9B04-3C6238D4904D}" type="slidenum">
              <a:rPr lang="en-US">
                <a:solidFill>
                  <a:prstClr val="black"/>
                </a:solidFill>
              </a:rPr>
              <a:pPr/>
              <a:t>22</a:t>
            </a:fld>
            <a:endParaRPr lang="en-US">
              <a:solidFill>
                <a:prstClr val="black"/>
              </a:solidFill>
            </a:endParaRPr>
          </a:p>
        </p:txBody>
      </p:sp>
      <p:sp>
        <p:nvSpPr>
          <p:cNvPr id="133122" name="Rectangle 2"/>
          <p:cNvSpPr>
            <a:spLocks noGrp="1" noRot="1" noChangeAspect="1" noChangeArrowheads="1" noTextEdit="1"/>
          </p:cNvSpPr>
          <p:nvPr>
            <p:ph type="sldImg"/>
          </p:nvPr>
        </p:nvSpPr>
        <p:spPr>
          <a:ln/>
        </p:spPr>
      </p:sp>
      <p:sp>
        <p:nvSpPr>
          <p:cNvPr id="1331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C38FE43-3A67-4995-9F77-662F3F50EDDE}" type="slidenum">
              <a:rPr lang="en-US">
                <a:solidFill>
                  <a:prstClr val="black"/>
                </a:solidFill>
              </a:rPr>
              <a:pPr/>
              <a:t>23</a:t>
            </a:fld>
            <a:endParaRPr lang="en-US">
              <a:solidFill>
                <a:prstClr val="black"/>
              </a:solidFill>
            </a:endParaRPr>
          </a:p>
        </p:txBody>
      </p:sp>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49CEC0-9B2D-41D6-B6CA-31E79C7D5906}" type="slidenum">
              <a:rPr lang="en-US">
                <a:solidFill>
                  <a:prstClr val="black"/>
                </a:solidFill>
              </a:rPr>
              <a:pPr/>
              <a:t>24</a:t>
            </a:fld>
            <a:endParaRPr lang="en-US">
              <a:solidFill>
                <a:prstClr val="black"/>
              </a:solidFill>
            </a:endParaRPr>
          </a:p>
        </p:txBody>
      </p:sp>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9D3AF84-C41E-4B71-A54A-D4A4DB9B6CE0}" type="slidenum">
              <a:rPr lang="en-US">
                <a:solidFill>
                  <a:prstClr val="black"/>
                </a:solidFill>
              </a:rPr>
              <a:pPr/>
              <a:t>25</a:t>
            </a:fld>
            <a:endParaRPr lang="en-US">
              <a:solidFill>
                <a:prstClr val="black"/>
              </a:solidFill>
            </a:endParaRPr>
          </a:p>
        </p:txBody>
      </p:sp>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EEB9241-6497-47C5-BECA-F9C0972CA33E}" type="slidenum">
              <a:rPr lang="en-US">
                <a:solidFill>
                  <a:prstClr val="black"/>
                </a:solidFill>
              </a:rPr>
              <a:pPr/>
              <a:t>29</a:t>
            </a:fld>
            <a:endParaRPr lang="en-US">
              <a:solidFill>
                <a:prstClr val="black"/>
              </a:solidFill>
            </a:endParaRPr>
          </a:p>
        </p:txBody>
      </p:sp>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D727C3-6BFF-454F-B869-33D648AF5A71}" type="slidenum">
              <a:rPr lang="en-US">
                <a:solidFill>
                  <a:prstClr val="black"/>
                </a:solidFill>
              </a:rPr>
              <a:pPr/>
              <a:t>30</a:t>
            </a:fld>
            <a:endParaRPr lang="en-US">
              <a:solidFill>
                <a:prstClr val="black"/>
              </a:solidFill>
            </a:endParaRPr>
          </a:p>
        </p:txBody>
      </p:sp>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C7DFAA7-99C2-44E0-BF42-D21110DE5DA3}" type="slidenum">
              <a:rPr lang="en-US">
                <a:solidFill>
                  <a:prstClr val="black"/>
                </a:solidFill>
              </a:rPr>
              <a:pPr/>
              <a:t>31</a:t>
            </a:fld>
            <a:endParaRPr lang="en-US">
              <a:solidFill>
                <a:prstClr val="black"/>
              </a:solidFill>
            </a:endParaRPr>
          </a:p>
        </p:txBody>
      </p:sp>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D52B76F-91C0-4601-800E-490CB08E7971}" type="slidenum">
              <a:rPr lang="en-US">
                <a:solidFill>
                  <a:prstClr val="black"/>
                </a:solidFill>
              </a:rPr>
              <a:pPr/>
              <a:t>32</a:t>
            </a:fld>
            <a:endParaRPr lang="en-US">
              <a:solidFill>
                <a:prstClr val="black"/>
              </a:solidFill>
            </a:endParaRPr>
          </a:p>
        </p:txBody>
      </p:sp>
      <p:sp>
        <p:nvSpPr>
          <p:cNvPr id="76802" name="Rectangle 2"/>
          <p:cNvSpPr>
            <a:spLocks noGrp="1" noRot="1" noChangeAspect="1" noChangeArrowheads="1" noTextEdit="1"/>
          </p:cNvSpPr>
          <p:nvPr>
            <p:ph type="sldImg"/>
          </p:nvPr>
        </p:nvSpPr>
        <p:spPr>
          <a:ln/>
        </p:spPr>
      </p:sp>
      <p:sp>
        <p:nvSpPr>
          <p:cNvPr id="768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FE9ACD7-879E-4622-9B84-333A45D272E7}" type="slidenum">
              <a:rPr lang="en-US">
                <a:solidFill>
                  <a:prstClr val="black"/>
                </a:solidFill>
              </a:rPr>
              <a:pPr/>
              <a:t>33</a:t>
            </a:fld>
            <a:endParaRPr lang="en-US">
              <a:solidFill>
                <a:prstClr val="black"/>
              </a:solidFill>
            </a:endParaRPr>
          </a:p>
        </p:txBody>
      </p:sp>
      <p:sp>
        <p:nvSpPr>
          <p:cNvPr id="79874" name="Rectangle 2"/>
          <p:cNvSpPr>
            <a:spLocks noGrp="1" noRot="1" noChangeAspect="1" noChangeArrowheads="1" noTextEdit="1"/>
          </p:cNvSpPr>
          <p:nvPr>
            <p:ph type="sldImg"/>
          </p:nvPr>
        </p:nvSpPr>
        <p:spPr>
          <a:ln/>
        </p:spPr>
      </p:sp>
      <p:sp>
        <p:nvSpPr>
          <p:cNvPr id="7987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40731E0-B259-47F5-8C3C-AF1F503755A8}" type="slidenum">
              <a:rPr lang="en-US">
                <a:solidFill>
                  <a:prstClr val="black"/>
                </a:solidFill>
              </a:rPr>
              <a:pPr/>
              <a:t>34</a:t>
            </a:fld>
            <a:endParaRPr lang="en-US">
              <a:solidFill>
                <a:prstClr val="black"/>
              </a:solidFill>
            </a:endParaRPr>
          </a:p>
        </p:txBody>
      </p:sp>
      <p:sp>
        <p:nvSpPr>
          <p:cNvPr id="81922" name="Rectangle 2"/>
          <p:cNvSpPr>
            <a:spLocks noGrp="1" noRot="1" noChangeAspect="1" noChangeArrowheads="1" noTextEdit="1"/>
          </p:cNvSpPr>
          <p:nvPr>
            <p:ph type="sldImg"/>
          </p:nvPr>
        </p:nvSpPr>
        <p:spPr>
          <a:ln/>
        </p:spPr>
      </p:sp>
      <p:sp>
        <p:nvSpPr>
          <p:cNvPr id="8192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5416746-90FF-47E6-B9C4-B96DB1D55D40}" type="slidenum">
              <a:rPr lang="en-US">
                <a:solidFill>
                  <a:prstClr val="black"/>
                </a:solidFill>
              </a:rPr>
              <a:pPr/>
              <a:t>35</a:t>
            </a:fld>
            <a:endParaRPr lang="en-US">
              <a:solidFill>
                <a:prstClr val="black"/>
              </a:solidFill>
            </a:endParaRPr>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B87FD32-506E-4206-8CC1-9E34E54F72D5}" type="slidenum">
              <a:rPr lang="en-US">
                <a:solidFill>
                  <a:prstClr val="black"/>
                </a:solidFill>
              </a:rPr>
              <a:pPr/>
              <a:t>36</a:t>
            </a:fld>
            <a:endParaRPr lang="en-US">
              <a:solidFill>
                <a:prstClr val="black"/>
              </a:solidFill>
            </a:endParaRPr>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E3FDF87-475C-4682-9FF7-13105590B745}" type="slidenum">
              <a:rPr lang="en-US">
                <a:solidFill>
                  <a:prstClr val="black"/>
                </a:solidFill>
              </a:rPr>
              <a:pPr/>
              <a:t>37</a:t>
            </a:fld>
            <a:endParaRPr lang="en-US">
              <a:solidFill>
                <a:prstClr val="black"/>
              </a:solidFill>
            </a:endParaRPr>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3670F7F-60DF-4F02-B0DF-6104F22146A0}" type="slidenum">
              <a:rPr lang="en-US">
                <a:solidFill>
                  <a:prstClr val="black"/>
                </a:solidFill>
              </a:rPr>
              <a:pPr/>
              <a:t>38</a:t>
            </a:fld>
            <a:endParaRPr lang="en-US">
              <a:solidFill>
                <a:prstClr val="black"/>
              </a:solidFill>
            </a:endParaRPr>
          </a:p>
        </p:txBody>
      </p:sp>
      <p:sp>
        <p:nvSpPr>
          <p:cNvPr id="83970" name="Rectangle 2"/>
          <p:cNvSpPr>
            <a:spLocks noGrp="1" noRot="1" noChangeAspect="1" noChangeArrowheads="1" noTextEdit="1"/>
          </p:cNvSpPr>
          <p:nvPr>
            <p:ph type="sldImg"/>
          </p:nvPr>
        </p:nvSpPr>
        <p:spPr>
          <a:ln/>
        </p:spPr>
      </p:sp>
      <p:sp>
        <p:nvSpPr>
          <p:cNvPr id="8397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AB0DED2-F5D5-4402-9EAE-92509C4E51F5}" type="slidenum">
              <a:rPr lang="en-US">
                <a:solidFill>
                  <a:prstClr val="black"/>
                </a:solidFill>
              </a:rPr>
              <a:pPr/>
              <a:t>39</a:t>
            </a:fld>
            <a:endParaRPr lang="en-US">
              <a:solidFill>
                <a:prstClr val="black"/>
              </a:solidFill>
            </a:endParaRPr>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B9CAC9-DF22-499A-AF5D-D4F734534010}" type="slidenum">
              <a:rPr lang="en-US">
                <a:solidFill>
                  <a:prstClr val="black"/>
                </a:solidFill>
              </a:rPr>
              <a:pPr/>
              <a:t>40</a:t>
            </a:fld>
            <a:endParaRPr lang="en-US">
              <a:solidFill>
                <a:prstClr val="black"/>
              </a:solidFill>
            </a:endParaRPr>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6A05BB8-7599-4752-98F5-2489FD2A013C}" type="slidenum">
              <a:rPr lang="en-US">
                <a:solidFill>
                  <a:prstClr val="black"/>
                </a:solidFill>
              </a:rPr>
              <a:pPr/>
              <a:t>41</a:t>
            </a:fld>
            <a:endParaRPr lang="en-US">
              <a:solidFill>
                <a:prstClr val="black"/>
              </a:solidFill>
            </a:endParaRPr>
          </a:p>
        </p:txBody>
      </p:sp>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D660D3-5A00-43A9-8AA9-618D5BE97FFD}" type="slidenum">
              <a:rPr lang="en-US">
                <a:solidFill>
                  <a:prstClr val="black"/>
                </a:solidFill>
              </a:rPr>
              <a:pPr/>
              <a:t>42</a:t>
            </a:fld>
            <a:endParaRPr lang="en-US">
              <a:solidFill>
                <a:prstClr val="black"/>
              </a:solidFill>
            </a:endParaRPr>
          </a:p>
        </p:txBody>
      </p:sp>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892CE8-4963-4995-82B1-D3127FEFBD58}" type="slidenum">
              <a:rPr lang="en-US">
                <a:solidFill>
                  <a:prstClr val="black"/>
                </a:solidFill>
              </a:rPr>
              <a:pPr/>
              <a:t>43</a:t>
            </a:fld>
            <a:endParaRPr lang="en-US">
              <a:solidFill>
                <a:prstClr val="black"/>
              </a:solidFill>
            </a:endParaRPr>
          </a:p>
        </p:txBody>
      </p:sp>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C93AD86A-CFC2-4F5B-9431-B3760FD85D13}" type="slidenum">
              <a:rPr lang="en-US">
                <a:solidFill>
                  <a:prstClr val="black"/>
                </a:solidFill>
              </a:rPr>
              <a:pPr/>
              <a:t>44</a:t>
            </a:fld>
            <a:endParaRPr lang="en-US">
              <a:solidFill>
                <a:prstClr val="black"/>
              </a:solidFill>
            </a:endParaRPr>
          </a:p>
        </p:txBody>
      </p:sp>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ABAA6475-A687-404E-AFAE-8278F9D81DE6}" type="slidenum">
              <a:rPr lang="en-US">
                <a:solidFill>
                  <a:prstClr val="black"/>
                </a:solidFill>
              </a:rPr>
              <a:pPr/>
              <a:t>45</a:t>
            </a:fld>
            <a:endParaRPr lang="en-US">
              <a:solidFill>
                <a:prstClr val="black"/>
              </a:solidFill>
            </a:endParaRPr>
          </a:p>
        </p:txBody>
      </p:sp>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4F61D19-06A7-46B9-AD15-68F4281AE06F}" type="slidenum">
              <a:rPr lang="en-US">
                <a:solidFill>
                  <a:prstClr val="black"/>
                </a:solidFill>
              </a:rPr>
              <a:pPr/>
              <a:t>46</a:t>
            </a:fld>
            <a:endParaRPr lang="en-US">
              <a:solidFill>
                <a:prstClr val="black"/>
              </a:solidFill>
            </a:endParaRPr>
          </a:p>
        </p:txBody>
      </p:sp>
      <p:sp>
        <p:nvSpPr>
          <p:cNvPr id="106498" name="Rectangle 2"/>
          <p:cNvSpPr>
            <a:spLocks noGrp="1" noRot="1" noChangeAspect="1" noChangeArrowheads="1" noTextEdit="1"/>
          </p:cNvSpPr>
          <p:nvPr>
            <p:ph type="sldImg"/>
          </p:nvPr>
        </p:nvSpPr>
        <p:spPr>
          <a:ln/>
        </p:spPr>
      </p:sp>
      <p:sp>
        <p:nvSpPr>
          <p:cNvPr id="10649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FCD2E2-B09A-436F-B50A-F6B026E22792}" type="slidenum">
              <a:rPr lang="en-US">
                <a:solidFill>
                  <a:prstClr val="black"/>
                </a:solidFill>
              </a:rPr>
              <a:pPr/>
              <a:t>47</a:t>
            </a:fld>
            <a:endParaRPr lang="en-US">
              <a:solidFill>
                <a:prstClr val="black"/>
              </a:solidFill>
            </a:endParaRPr>
          </a:p>
        </p:txBody>
      </p:sp>
      <p:sp>
        <p:nvSpPr>
          <p:cNvPr id="108546" name="Rectangle 2"/>
          <p:cNvSpPr>
            <a:spLocks noGrp="1" noRot="1" noChangeAspect="1" noChangeArrowheads="1" noTextEdit="1"/>
          </p:cNvSpPr>
          <p:nvPr>
            <p:ph type="sldImg"/>
          </p:nvPr>
        </p:nvSpPr>
        <p:spPr>
          <a:ln/>
        </p:spPr>
      </p:sp>
      <p:sp>
        <p:nvSpPr>
          <p:cNvPr id="10854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E5B63A4-F24F-4067-8B5C-4956A7B9D3F4}" type="slidenum">
              <a:rPr lang="en-US">
                <a:solidFill>
                  <a:prstClr val="black"/>
                </a:solidFill>
              </a:rPr>
              <a:pPr/>
              <a:t>48</a:t>
            </a:fld>
            <a:endParaRPr lang="en-US">
              <a:solidFill>
                <a:prstClr val="black"/>
              </a:solidFill>
            </a:endParaRPr>
          </a:p>
        </p:txBody>
      </p:sp>
      <p:sp>
        <p:nvSpPr>
          <p:cNvPr id="110594" name="Rectangle 2"/>
          <p:cNvSpPr>
            <a:spLocks noGrp="1" noRot="1" noChangeAspect="1" noChangeArrowheads="1" noTextEdit="1"/>
          </p:cNvSpPr>
          <p:nvPr>
            <p:ph type="sldImg"/>
          </p:nvPr>
        </p:nvSpPr>
        <p:spPr>
          <a:ln/>
        </p:spPr>
      </p:sp>
      <p:sp>
        <p:nvSpPr>
          <p:cNvPr id="11059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8A77D4-20B0-4101-9C2A-D3C430645CAA}" type="slidenum">
              <a:rPr lang="en-US">
                <a:solidFill>
                  <a:prstClr val="black"/>
                </a:solidFill>
              </a:rPr>
              <a:pPr/>
              <a:t>49</a:t>
            </a:fld>
            <a:endParaRPr lang="en-US">
              <a:solidFill>
                <a:prstClr val="black"/>
              </a:solidFill>
            </a:endParaRPr>
          </a:p>
        </p:txBody>
      </p:sp>
      <p:sp>
        <p:nvSpPr>
          <p:cNvPr id="112642" name="Rectangle 2"/>
          <p:cNvSpPr>
            <a:spLocks noGrp="1" noRot="1" noChangeAspect="1" noChangeArrowheads="1" noTextEdit="1"/>
          </p:cNvSpPr>
          <p:nvPr>
            <p:ph type="sldImg"/>
          </p:nvPr>
        </p:nvSpPr>
        <p:spPr>
          <a:ln/>
        </p:spPr>
      </p:sp>
      <p:sp>
        <p:nvSpPr>
          <p:cNvPr id="1126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0A8A584D-80C8-4271-81C0-5973F6EA2082}" type="slidenum">
              <a:rPr lang="en-US">
                <a:solidFill>
                  <a:prstClr val="black"/>
                </a:solidFill>
              </a:rPr>
              <a:pPr/>
              <a:t>50</a:t>
            </a:fld>
            <a:endParaRPr lang="en-US">
              <a:solidFill>
                <a:prstClr val="black"/>
              </a:solidFill>
            </a:endParaRPr>
          </a:p>
        </p:txBody>
      </p:sp>
      <p:sp>
        <p:nvSpPr>
          <p:cNvPr id="114690" name="Rectangle 2"/>
          <p:cNvSpPr>
            <a:spLocks noGrp="1" noRot="1" noChangeAspect="1" noChangeArrowheads="1" noTextEdit="1"/>
          </p:cNvSpPr>
          <p:nvPr>
            <p:ph type="sldImg"/>
          </p:nvPr>
        </p:nvSpPr>
        <p:spPr>
          <a:ln/>
        </p:spPr>
      </p:sp>
      <p:sp>
        <p:nvSpPr>
          <p:cNvPr id="11469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17A4368-4C30-4CC7-8BBD-B3A8CFA81E3F}" type="slidenum">
              <a:rPr lang="en-US">
                <a:solidFill>
                  <a:prstClr val="black"/>
                </a:solidFill>
              </a:rPr>
              <a:pPr/>
              <a:t>51</a:t>
            </a:fld>
            <a:endParaRPr lang="en-US">
              <a:solidFill>
                <a:prstClr val="black"/>
              </a:solidFill>
            </a:endParaRPr>
          </a:p>
        </p:txBody>
      </p:sp>
      <p:sp>
        <p:nvSpPr>
          <p:cNvPr id="116738" name="Rectangle 2"/>
          <p:cNvSpPr>
            <a:spLocks noGrp="1" noRot="1" noChangeAspect="1" noChangeArrowheads="1" noTextEdit="1"/>
          </p:cNvSpPr>
          <p:nvPr>
            <p:ph type="sldImg"/>
          </p:nvPr>
        </p:nvSpPr>
        <p:spPr>
          <a:ln/>
        </p:spPr>
      </p:sp>
      <p:sp>
        <p:nvSpPr>
          <p:cNvPr id="116739"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CA283F-2A1D-407F-A420-439311EE7E18}" type="slidenum">
              <a:rPr lang="en-US">
                <a:solidFill>
                  <a:prstClr val="black"/>
                </a:solidFill>
              </a:rPr>
              <a:pPr/>
              <a:t>52</a:t>
            </a:fld>
            <a:endParaRPr lang="en-US">
              <a:solidFill>
                <a:prstClr val="black"/>
              </a:solidFill>
            </a:endParaRPr>
          </a:p>
        </p:txBody>
      </p:sp>
      <p:sp>
        <p:nvSpPr>
          <p:cNvPr id="118786" name="Rectangle 2"/>
          <p:cNvSpPr>
            <a:spLocks noGrp="1" noRot="1" noChangeAspect="1" noChangeArrowheads="1" noTextEdit="1"/>
          </p:cNvSpPr>
          <p:nvPr>
            <p:ph type="sldImg"/>
          </p:nvPr>
        </p:nvSpPr>
        <p:spPr>
          <a:ln/>
        </p:spPr>
      </p:sp>
      <p:sp>
        <p:nvSpPr>
          <p:cNvPr id="118787"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13095E6-A1A7-4B7F-9A17-F02B723671AB}" type="slidenum">
              <a:rPr lang="en-US">
                <a:solidFill>
                  <a:prstClr val="black"/>
                </a:solidFill>
              </a:rPr>
              <a:pPr/>
              <a:t>53</a:t>
            </a:fld>
            <a:endParaRPr lang="en-US">
              <a:solidFill>
                <a:prstClr val="black"/>
              </a:solidFill>
            </a:endParaRPr>
          </a:p>
        </p:txBody>
      </p:sp>
      <p:sp>
        <p:nvSpPr>
          <p:cNvPr id="120834" name="Rectangle 2"/>
          <p:cNvSpPr>
            <a:spLocks noGrp="1" noRot="1" noChangeAspect="1" noChangeArrowheads="1" noTextEdit="1"/>
          </p:cNvSpPr>
          <p:nvPr>
            <p:ph type="sldImg"/>
          </p:nvPr>
        </p:nvSpPr>
        <p:spPr>
          <a:ln/>
        </p:spPr>
      </p:sp>
      <p:sp>
        <p:nvSpPr>
          <p:cNvPr id="120835"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7A6F85A-27A2-4392-8EF5-AEA77F2F9EF1}" type="slidenum">
              <a:rPr lang="en-US">
                <a:solidFill>
                  <a:prstClr val="black"/>
                </a:solidFill>
              </a:rPr>
              <a:pPr/>
              <a:t>54</a:t>
            </a:fld>
            <a:endParaRPr lang="en-US">
              <a:solidFill>
                <a:prstClr val="black"/>
              </a:solidFill>
            </a:endParaRPr>
          </a:p>
        </p:txBody>
      </p:sp>
      <p:sp>
        <p:nvSpPr>
          <p:cNvPr id="122882" name="Rectangle 2"/>
          <p:cNvSpPr>
            <a:spLocks noGrp="1" noRot="1" noChangeAspect="1" noChangeArrowheads="1" noTextEdit="1"/>
          </p:cNvSpPr>
          <p:nvPr>
            <p:ph type="sldImg"/>
          </p:nvPr>
        </p:nvSpPr>
        <p:spPr>
          <a:ln/>
        </p:spPr>
      </p:sp>
      <p:sp>
        <p:nvSpPr>
          <p:cNvPr id="12288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C240950-D330-43EC-9861-A469BFA9B204}" type="slidenum">
              <a:rPr lang="en-US">
                <a:solidFill>
                  <a:prstClr val="black"/>
                </a:solidFill>
              </a:rPr>
              <a:pPr/>
              <a:t>55</a:t>
            </a:fld>
            <a:endParaRPr lang="en-US">
              <a:solidFill>
                <a:prstClr val="black"/>
              </a:solidFill>
            </a:endParaRPr>
          </a:p>
        </p:txBody>
      </p:sp>
      <p:sp>
        <p:nvSpPr>
          <p:cNvPr id="124930" name="Rectangle 2"/>
          <p:cNvSpPr>
            <a:spLocks noGrp="1" noRot="1" noChangeAspect="1" noChangeArrowheads="1" noTextEdit="1"/>
          </p:cNvSpPr>
          <p:nvPr>
            <p:ph type="sldImg"/>
          </p:nvPr>
        </p:nvSpPr>
        <p:spPr>
          <a:ln/>
        </p:spPr>
      </p:sp>
      <p:sp>
        <p:nvSpPr>
          <p:cNvPr id="124931" name="Rectangle 3"/>
          <p:cNvSpPr>
            <a:spLocks noGrp="1" noChangeArrowheads="1"/>
          </p:cNvSpPr>
          <p:nvPr>
            <p:ph type="body" idx="1"/>
          </p:nvPr>
        </p:nvSpPr>
        <p:spPr/>
        <p:txBody>
          <a:bodyPr/>
          <a:lstStyle/>
          <a:p>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4EB748-18C7-4715-B844-71264DEFDFCB}" type="slidenum">
              <a:rPr lang="en-US">
                <a:solidFill>
                  <a:prstClr val="black"/>
                </a:solidFill>
              </a:rPr>
              <a:pPr/>
              <a:t>56</a:t>
            </a:fld>
            <a:endParaRPr lang="en-US">
              <a:solidFill>
                <a:prstClr val="black"/>
              </a:solidFill>
            </a:endParaRPr>
          </a:p>
        </p:txBody>
      </p:sp>
      <p:sp>
        <p:nvSpPr>
          <p:cNvPr id="126978" name="Rectangle 2"/>
          <p:cNvSpPr>
            <a:spLocks noGrp="1" noRot="1" noChangeAspect="1" noChangeArrowheads="1" noTextEdit="1"/>
          </p:cNvSpPr>
          <p:nvPr>
            <p:ph type="sldImg"/>
          </p:nvPr>
        </p:nvSpPr>
        <p:spPr>
          <a:ln/>
        </p:spPr>
      </p:sp>
      <p:sp>
        <p:nvSpPr>
          <p:cNvPr id="126979"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46AE6FB6-22AD-4279-B0C6-3C508EB1A9CF}"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1228169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E6FB6-22AD-4279-B0C6-3C508EB1A9CF}"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4364741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6AE6FB6-22AD-4279-B0C6-3C508EB1A9CF}"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11192352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46AE6FB6-22AD-4279-B0C6-3C508EB1A9CF}" type="datetimeFigureOut">
              <a:rPr lang="en-US" smtClean="0"/>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18671254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46AE6FB6-22AD-4279-B0C6-3C508EB1A9CF}" type="datetimeFigureOut">
              <a:rPr lang="en-US" smtClean="0"/>
              <a:t>4/23/2020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2423401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46AE6FB6-22AD-4279-B0C6-3C508EB1A9CF}" type="datetimeFigureOut">
              <a:rPr lang="en-US" smtClean="0"/>
              <a:t>4/23/2020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26394820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6AE6FB6-22AD-4279-B0C6-3C508EB1A9CF}" type="datetimeFigureOut">
              <a:rPr lang="en-US" smtClean="0"/>
              <a:t>4/23/2020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7005718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E6FB6-22AD-4279-B0C6-3C508EB1A9CF}" type="datetimeFigureOut">
              <a:rPr lang="en-US" smtClean="0"/>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25528273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6AE6FB6-22AD-4279-B0C6-3C508EB1A9CF}" type="datetimeFigureOut">
              <a:rPr lang="en-US" smtClean="0"/>
              <a:t>4/23/2020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1300427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E6FB6-22AD-4279-B0C6-3C508EB1A9CF}"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9981364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6AE6FB6-22AD-4279-B0C6-3C508EB1A9CF}" type="datetimeFigureOut">
              <a:rPr lang="en-US" smtClean="0"/>
              <a:t>4/23/2020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AEDE34-16A6-4E4A-8A8F-A6959F42DCB8}" type="slidenum">
              <a:rPr lang="en-US" smtClean="0"/>
              <a:t>‹#›</a:t>
            </a:fld>
            <a:endParaRPr lang="en-US"/>
          </a:p>
        </p:txBody>
      </p:sp>
    </p:spTree>
    <p:extLst>
      <p:ext uri="{BB962C8B-B14F-4D97-AF65-F5344CB8AC3E}">
        <p14:creationId xmlns:p14="http://schemas.microsoft.com/office/powerpoint/2010/main" val="33816119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4BB9E7FC-5F62-4407-80B2-B3AE80A2BCE0}"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522350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856E686-DCCB-44E4-BE05-FDBA6D4574BD}"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256315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B1BB1DF-036D-41A1-9D07-C3D2A8F8BA8F}"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7293585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F5622476-9B21-4380-8F61-E165D83D5125}"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63659113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solidFill>
                <a:srgbClr val="000000"/>
              </a:solidFill>
            </a:endParaRPr>
          </a:p>
        </p:txBody>
      </p:sp>
      <p:sp>
        <p:nvSpPr>
          <p:cNvPr id="8" name="Footer Placeholder 7"/>
          <p:cNvSpPr>
            <a:spLocks noGrp="1"/>
          </p:cNvSpPr>
          <p:nvPr>
            <p:ph type="ftr" sz="quarter" idx="11"/>
          </p:nvPr>
        </p:nvSpPr>
        <p:spPr/>
        <p:txBody>
          <a:bodyPr/>
          <a:lstStyle>
            <a:lvl1pPr>
              <a:defRPr/>
            </a:lvl1pPr>
          </a:lstStyle>
          <a:p>
            <a:endParaRPr lang="en-US">
              <a:solidFill>
                <a:srgbClr val="000000"/>
              </a:solidFill>
            </a:endParaRPr>
          </a:p>
        </p:txBody>
      </p:sp>
      <p:sp>
        <p:nvSpPr>
          <p:cNvPr id="9" name="Slide Number Placeholder 8"/>
          <p:cNvSpPr>
            <a:spLocks noGrp="1"/>
          </p:cNvSpPr>
          <p:nvPr>
            <p:ph type="sldNum" sz="quarter" idx="12"/>
          </p:nvPr>
        </p:nvSpPr>
        <p:spPr/>
        <p:txBody>
          <a:bodyPr/>
          <a:lstStyle>
            <a:lvl1pPr>
              <a:defRPr/>
            </a:lvl1pPr>
          </a:lstStyle>
          <a:p>
            <a:fld id="{EC7EEB96-C6B2-4827-B06B-1C0A373D0764}"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9837267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p:txBody>
          <a:bodyPr/>
          <a:lstStyle>
            <a:lvl1pPr>
              <a:defRPr/>
            </a:lvl1pPr>
          </a:lstStyle>
          <a:p>
            <a:fld id="{E7F04304-2E0C-4A7A-8139-A2EE5F10DEEA}"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5090173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solidFill>
                <a:srgbClr val="000000"/>
              </a:solidFill>
            </a:endParaRPr>
          </a:p>
        </p:txBody>
      </p:sp>
      <p:sp>
        <p:nvSpPr>
          <p:cNvPr id="3" name="Footer Placeholder 2"/>
          <p:cNvSpPr>
            <a:spLocks noGrp="1"/>
          </p:cNvSpPr>
          <p:nvPr>
            <p:ph type="ftr" sz="quarter" idx="11"/>
          </p:nvPr>
        </p:nvSpPr>
        <p:spPr/>
        <p:txBody>
          <a:bodyPr/>
          <a:lstStyle>
            <a:lvl1pPr>
              <a:defRPr/>
            </a:lvl1pPr>
          </a:lstStyle>
          <a:p>
            <a:endParaRPr lang="en-US">
              <a:solidFill>
                <a:srgbClr val="000000"/>
              </a:solidFill>
            </a:endParaRPr>
          </a:p>
        </p:txBody>
      </p:sp>
      <p:sp>
        <p:nvSpPr>
          <p:cNvPr id="4" name="Slide Number Placeholder 3"/>
          <p:cNvSpPr>
            <a:spLocks noGrp="1"/>
          </p:cNvSpPr>
          <p:nvPr>
            <p:ph type="sldNum" sz="quarter" idx="12"/>
          </p:nvPr>
        </p:nvSpPr>
        <p:spPr/>
        <p:txBody>
          <a:bodyPr/>
          <a:lstStyle>
            <a:lvl1pPr>
              <a:defRPr/>
            </a:lvl1pPr>
          </a:lstStyle>
          <a:p>
            <a:fld id="{0398FFAE-7070-4631-94EA-78B3733989C6}"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111553427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9EA31ACE-D7CC-4293-BC7F-B44538AEDFF5}"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574845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solidFill>
                <a:srgbClr val="000000"/>
              </a:solidFill>
            </a:endParaRPr>
          </a:p>
        </p:txBody>
      </p:sp>
      <p:sp>
        <p:nvSpPr>
          <p:cNvPr id="6" name="Footer Placeholder 5"/>
          <p:cNvSpPr>
            <a:spLocks noGrp="1"/>
          </p:cNvSpPr>
          <p:nvPr>
            <p:ph type="ftr" sz="quarter" idx="11"/>
          </p:nvPr>
        </p:nvSpPr>
        <p:spPr/>
        <p:txBody>
          <a:bodyPr/>
          <a:lstStyle>
            <a:lvl1pPr>
              <a:defRPr/>
            </a:lvl1pPr>
          </a:lstStyle>
          <a:p>
            <a:endParaRPr lang="en-US">
              <a:solidFill>
                <a:srgbClr val="000000"/>
              </a:solidFill>
            </a:endParaRPr>
          </a:p>
        </p:txBody>
      </p:sp>
      <p:sp>
        <p:nvSpPr>
          <p:cNvPr id="7" name="Slide Number Placeholder 6"/>
          <p:cNvSpPr>
            <a:spLocks noGrp="1"/>
          </p:cNvSpPr>
          <p:nvPr>
            <p:ph type="sldNum" sz="quarter" idx="12"/>
          </p:nvPr>
        </p:nvSpPr>
        <p:spPr/>
        <p:txBody>
          <a:bodyPr/>
          <a:lstStyle>
            <a:lvl1pPr>
              <a:defRPr/>
            </a:lvl1pPr>
          </a:lstStyle>
          <a:p>
            <a:fld id="{2C528198-72F6-40D3-B29D-F050ED73ED69}"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39487856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2F4CF1ED-CBA9-4FE8-A875-BAD875DDBFB1}"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0886838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solidFill>
                <a:srgbClr val="000000"/>
              </a:solidFill>
            </a:endParaRPr>
          </a:p>
        </p:txBody>
      </p:sp>
      <p:sp>
        <p:nvSpPr>
          <p:cNvPr id="5" name="Footer Placeholder 4"/>
          <p:cNvSpPr>
            <a:spLocks noGrp="1"/>
          </p:cNvSpPr>
          <p:nvPr>
            <p:ph type="ftr" sz="quarter" idx="11"/>
          </p:nvPr>
        </p:nvSpPr>
        <p:spPr/>
        <p:txBody>
          <a:bodyPr/>
          <a:lstStyle>
            <a:lvl1pPr>
              <a:defRPr/>
            </a:lvl1pPr>
          </a:lstStyle>
          <a:p>
            <a:endParaRPr lang="en-US">
              <a:solidFill>
                <a:srgbClr val="000000"/>
              </a:solidFill>
            </a:endParaRPr>
          </a:p>
        </p:txBody>
      </p:sp>
      <p:sp>
        <p:nvSpPr>
          <p:cNvPr id="6" name="Slide Number Placeholder 5"/>
          <p:cNvSpPr>
            <a:spLocks noGrp="1"/>
          </p:cNvSpPr>
          <p:nvPr>
            <p:ph type="sldNum" sz="quarter" idx="12"/>
          </p:nvPr>
        </p:nvSpPr>
        <p:spPr/>
        <p:txBody>
          <a:bodyPr/>
          <a:lstStyle>
            <a:lvl1pPr>
              <a:defRPr/>
            </a:lvl1pPr>
          </a:lstStyle>
          <a:p>
            <a:fld id="{E6D30694-F656-4724-872A-83F5A8CBEA27}"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319453632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Date Placeholder 2"/>
          <p:cNvSpPr>
            <a:spLocks noGrp="1"/>
          </p:cNvSpPr>
          <p:nvPr>
            <p:ph type="dt" sz="half" idx="10"/>
          </p:nvPr>
        </p:nvSpPr>
        <p:spPr>
          <a:xfrm>
            <a:off x="457200" y="6245225"/>
            <a:ext cx="2133600" cy="476250"/>
          </a:xfrm>
        </p:spPr>
        <p:txBody>
          <a:bodyPr/>
          <a:lstStyle>
            <a:lvl1pPr>
              <a:defRPr/>
            </a:lvl1pPr>
          </a:lstStyle>
          <a:p>
            <a:endParaRPr lang="en-US">
              <a:solidFill>
                <a:srgbClr val="000000"/>
              </a:solidFill>
            </a:endParaRPr>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en-US">
              <a:solidFill>
                <a:srgbClr val="000000"/>
              </a:solidFill>
            </a:endParaRPr>
          </a:p>
        </p:txBody>
      </p:sp>
      <p:sp>
        <p:nvSpPr>
          <p:cNvPr id="5" name="Slide Number Placeholder 4"/>
          <p:cNvSpPr>
            <a:spLocks noGrp="1"/>
          </p:cNvSpPr>
          <p:nvPr>
            <p:ph type="sldNum" sz="quarter" idx="12"/>
          </p:nvPr>
        </p:nvSpPr>
        <p:spPr>
          <a:xfrm>
            <a:off x="6553200" y="6245225"/>
            <a:ext cx="2133600" cy="476250"/>
          </a:xfrm>
        </p:spPr>
        <p:txBody>
          <a:bodyPr/>
          <a:lstStyle>
            <a:lvl1pPr>
              <a:defRPr/>
            </a:lvl1pPr>
          </a:lstStyle>
          <a:p>
            <a:fld id="{F28ACA3D-B227-4BCA-9317-327116A2F652}" type="slidenum">
              <a:rPr lang="en-US">
                <a:solidFill>
                  <a:srgbClr val="000000"/>
                </a:solidFill>
              </a:rPr>
              <a:pPr/>
              <a:t>‹#›</a:t>
            </a:fld>
            <a:endParaRPr lang="en-US">
              <a:solidFill>
                <a:srgbClr val="000000"/>
              </a:solidFill>
            </a:endParaRPr>
          </a:p>
        </p:txBody>
      </p:sp>
    </p:spTree>
    <p:extLst>
      <p:ext uri="{BB962C8B-B14F-4D97-AF65-F5344CB8AC3E}">
        <p14:creationId xmlns:p14="http://schemas.microsoft.com/office/powerpoint/2010/main" val="27131622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63159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7200426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81793598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78261206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7136185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7318798"/>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2702263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0287999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3563004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158875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9633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6AE6FB6-22AD-4279-B0C6-3C508EB1A9CF}" type="datetimeFigureOut">
              <a:rPr lang="en-US" smtClean="0"/>
              <a:t>4/23/2020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EDE34-16A6-4E4A-8A8F-A6959F42DCB8}" type="slidenum">
              <a:rPr lang="en-US" smtClean="0"/>
              <a:t>‹#›</a:t>
            </a:fld>
            <a:endParaRPr lang="en-US"/>
          </a:p>
        </p:txBody>
      </p:sp>
    </p:spTree>
    <p:extLst>
      <p:ext uri="{BB962C8B-B14F-4D97-AF65-F5344CB8AC3E}">
        <p14:creationId xmlns:p14="http://schemas.microsoft.com/office/powerpoint/2010/main" val="16776452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400"/>
            </a:lvl1pPr>
          </a:lstStyle>
          <a:p>
            <a:pPr fontAlgn="base">
              <a:spcBef>
                <a:spcPct val="0"/>
              </a:spcBef>
              <a:spcAft>
                <a:spcPct val="0"/>
              </a:spcAft>
            </a:pPr>
            <a:endParaRPr lang="en-US"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a:lvl1pPr>
          </a:lstStyle>
          <a:p>
            <a:pPr fontAlgn="base">
              <a:spcBef>
                <a:spcPct val="0"/>
              </a:spcBef>
              <a:spcAft>
                <a:spcPct val="0"/>
              </a:spcAft>
            </a:pPr>
            <a:endParaRPr lang="en-US"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a:lvl1pPr>
          </a:lstStyle>
          <a:p>
            <a:pPr fontAlgn="base">
              <a:spcBef>
                <a:spcPct val="0"/>
              </a:spcBef>
              <a:spcAft>
                <a:spcPct val="0"/>
              </a:spcAft>
            </a:pPr>
            <a:fld id="{4801B5D7-216E-4BCC-BF1A-54D4B50C8707}" type="slidenum">
              <a:rPr lang="en-US" smtClean="0">
                <a:solidFill>
                  <a:srgbClr val="000000"/>
                </a:solidFill>
              </a:rPr>
              <a:pPr fontAlgn="base">
                <a:spcBef>
                  <a:spcPct val="0"/>
                </a:spcBef>
                <a:spcAft>
                  <a:spcPct val="0"/>
                </a:spcAft>
              </a:pPr>
              <a:t>‹#›</a:t>
            </a:fld>
            <a:endParaRPr lang="en-US" smtClean="0">
              <a:solidFill>
                <a:srgbClr val="000000"/>
              </a:solidFill>
            </a:endParaRPr>
          </a:p>
        </p:txBody>
      </p:sp>
    </p:spTree>
    <p:extLst>
      <p:ext uri="{BB962C8B-B14F-4D97-AF65-F5344CB8AC3E}">
        <p14:creationId xmlns:p14="http://schemas.microsoft.com/office/powerpoint/2010/main" val="10869389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EE5A30-1308-4001-AB7C-4539B2C1315B}" type="datetimeFigureOut">
              <a:rPr lang="en-US" smtClean="0">
                <a:solidFill>
                  <a:prstClr val="black">
                    <a:tint val="75000"/>
                  </a:prstClr>
                </a:solidFill>
              </a:rPr>
              <a:pPr/>
              <a:t>4/23/2020</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7F8522-AC53-43C2-B4CB-7DDD805543D3}"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79870255"/>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image" Target="../media/image5.png"/><Relationship Id="rId1" Type="http://schemas.openxmlformats.org/officeDocument/2006/relationships/slideLayout" Target="../slideLayouts/slideLayout12.xml"/><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slide" Target="slide10.xml"/><Relationship Id="rId2" Type="http://schemas.openxmlformats.org/officeDocument/2006/relationships/image" Target="../media/image5.png"/><Relationship Id="rId1" Type="http://schemas.openxmlformats.org/officeDocument/2006/relationships/slideLayout" Target="../slideLayouts/slideLayout12.xml"/><Relationship Id="rId5" Type="http://schemas.openxmlformats.org/officeDocument/2006/relationships/slide" Target="slide6.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 Target="slide5.xml"/><Relationship Id="rId1" Type="http://schemas.openxmlformats.org/officeDocument/2006/relationships/slideLayout" Target="../slideLayouts/slideLayout12.xml"/><Relationship Id="rId6" Type="http://schemas.openxmlformats.org/officeDocument/2006/relationships/slide" Target="slide15.xml"/><Relationship Id="rId5" Type="http://schemas.openxmlformats.org/officeDocument/2006/relationships/slide" Target="slide13.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8.png"/><Relationship Id="rId1" Type="http://schemas.openxmlformats.org/officeDocument/2006/relationships/slideLayout" Target="../slideLayouts/slideLayout13.xml"/><Relationship Id="rId4" Type="http://schemas.openxmlformats.org/officeDocument/2006/relationships/audio" Target="../media/audio2.wav"/></Relationships>
</file>

<file path=ppt/slides/_rels/slide14.xml.rels><?xml version="1.0" encoding="UTF-8" standalone="yes"?>
<Relationships xmlns="http://schemas.openxmlformats.org/package/2006/relationships"><Relationship Id="rId3" Type="http://schemas.openxmlformats.org/officeDocument/2006/relationships/slide" Target="slide6.xml"/><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8" Type="http://schemas.openxmlformats.org/officeDocument/2006/relationships/audio" Target="../media/audio3.wav"/><Relationship Id="rId3" Type="http://schemas.openxmlformats.org/officeDocument/2006/relationships/slide" Target="slide5.xml"/><Relationship Id="rId7" Type="http://schemas.openxmlformats.org/officeDocument/2006/relationships/slide" Target="slide35.xm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slide" Target="slide34.xml"/><Relationship Id="rId5" Type="http://schemas.openxmlformats.org/officeDocument/2006/relationships/slide" Target="slide32.xml"/><Relationship Id="rId4" Type="http://schemas.openxmlformats.org/officeDocument/2006/relationships/slide" Target="slide31.xml"/></Relationships>
</file>

<file path=ppt/slides/_rels/slide1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audio" Target="../media/audio4.wav"/><Relationship Id="rId4" Type="http://schemas.openxmlformats.org/officeDocument/2006/relationships/slide" Target="slide15.xml"/></Relationships>
</file>

<file path=ppt/slides/_rels/slide17.xml.rels><?xml version="1.0" encoding="UTF-8" standalone="yes"?>
<Relationships xmlns="http://schemas.openxmlformats.org/package/2006/relationships"><Relationship Id="rId8" Type="http://schemas.openxmlformats.org/officeDocument/2006/relationships/slide" Target="slide33.xml"/><Relationship Id="rId3" Type="http://schemas.openxmlformats.org/officeDocument/2006/relationships/notesSlide" Target="../notesSlides/notesSlide3.xml"/><Relationship Id="rId7" Type="http://schemas.openxmlformats.org/officeDocument/2006/relationships/image" Target="../media/image14.jpeg"/><Relationship Id="rId2" Type="http://schemas.openxmlformats.org/officeDocument/2006/relationships/slideLayout" Target="../slideLayouts/slideLayout13.xml"/><Relationship Id="rId1" Type="http://schemas.openxmlformats.org/officeDocument/2006/relationships/vmlDrawing" Target="../drawings/vmlDrawing1.vml"/><Relationship Id="rId6" Type="http://schemas.openxmlformats.org/officeDocument/2006/relationships/image" Target="../media/image13.wmf"/><Relationship Id="rId5" Type="http://schemas.openxmlformats.org/officeDocument/2006/relationships/oleObject" Target="../embeddings/oleObject1.bin"/><Relationship Id="rId10" Type="http://schemas.openxmlformats.org/officeDocument/2006/relationships/audio" Target="../media/audio4.wav"/><Relationship Id="rId4" Type="http://schemas.openxmlformats.org/officeDocument/2006/relationships/slide" Target="slide1.xml"/><Relationship Id="rId9" Type="http://schemas.openxmlformats.org/officeDocument/2006/relationships/slide" Target="slide15.xml"/></Relationships>
</file>

<file path=ppt/slides/_rels/slide18.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audio" Target="../media/audio4.wav"/><Relationship Id="rId5" Type="http://schemas.openxmlformats.org/officeDocument/2006/relationships/slide" Target="slide15.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audio" Target="../media/audio4.wav"/><Relationship Id="rId4" Type="http://schemas.openxmlformats.org/officeDocument/2006/relationships/slide" Target="slide15.xml"/></Relationships>
</file>

<file path=ppt/slides/_rels/slide20.xml.rels><?xml version="1.0" encoding="UTF-8" standalone="yes"?>
<Relationships xmlns="http://schemas.openxmlformats.org/package/2006/relationships"><Relationship Id="rId3" Type="http://schemas.openxmlformats.org/officeDocument/2006/relationships/slide" Target="slide15.xml"/><Relationship Id="rId2" Type="http://schemas.openxmlformats.org/officeDocument/2006/relationships/notesSlide" Target="../notesSlides/notesSlide6.xml"/><Relationship Id="rId1" Type="http://schemas.openxmlformats.org/officeDocument/2006/relationships/slideLayout" Target="../slideLayouts/slideLayout13.xml"/><Relationship Id="rId5" Type="http://schemas.openxmlformats.org/officeDocument/2006/relationships/image" Target="../media/image16.jpeg"/><Relationship Id="rId4" Type="http://schemas.openxmlformats.org/officeDocument/2006/relationships/audio" Target="../media/audio4.wav"/></Relationships>
</file>

<file path=ppt/slides/_rels/slide21.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 Target="slide5.xml"/><Relationship Id="rId7" Type="http://schemas.openxmlformats.org/officeDocument/2006/relationships/diagramColors" Target="../diagrams/colors3.xml"/><Relationship Id="rId2" Type="http://schemas.openxmlformats.org/officeDocument/2006/relationships/notesSlide" Target="../notesSlides/notesSlide7.xml"/><Relationship Id="rId1" Type="http://schemas.openxmlformats.org/officeDocument/2006/relationships/slideLayout" Target="../slideLayouts/slideLayout13.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22.xml.rels><?xml version="1.0" encoding="UTF-8" standalone="yes"?>
<Relationships xmlns="http://schemas.openxmlformats.org/package/2006/relationships"><Relationship Id="rId8" Type="http://schemas.openxmlformats.org/officeDocument/2006/relationships/customXml" Target="../ink/ink2.xml"/><Relationship Id="rId3" Type="http://schemas.openxmlformats.org/officeDocument/2006/relationships/slide" Target="slide36.xml"/><Relationship Id="rId7" Type="http://schemas.openxmlformats.org/officeDocument/2006/relationships/image" Target="../media/image17.emf"/><Relationship Id="rId2" Type="http://schemas.openxmlformats.org/officeDocument/2006/relationships/notesSlide" Target="../notesSlides/notesSlide8.xml"/><Relationship Id="rId1" Type="http://schemas.openxmlformats.org/officeDocument/2006/relationships/slideLayout" Target="../slideLayouts/slideLayout13.xml"/><Relationship Id="rId6" Type="http://schemas.openxmlformats.org/officeDocument/2006/relationships/customXml" Target="../ink/ink1.xml"/><Relationship Id="rId5" Type="http://schemas.openxmlformats.org/officeDocument/2006/relationships/image" Target="../media/image21.png"/><Relationship Id="rId4" Type="http://schemas.openxmlformats.org/officeDocument/2006/relationships/audio" Target="../media/audio4.wav"/><Relationship Id="rId9" Type="http://schemas.openxmlformats.org/officeDocument/2006/relationships/image" Target="../media/image18.emf"/></Relationships>
</file>

<file path=ppt/slides/_rels/slide23.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notesSlide" Target="../notesSlides/notesSlide9.xml"/><Relationship Id="rId1" Type="http://schemas.openxmlformats.org/officeDocument/2006/relationships/slideLayout" Target="../slideLayouts/slideLayout13.xml"/><Relationship Id="rId5" Type="http://schemas.openxmlformats.org/officeDocument/2006/relationships/image" Target="../media/image22.png"/><Relationship Id="rId4" Type="http://schemas.openxmlformats.org/officeDocument/2006/relationships/audio" Target="../media/audio3.wav"/></Relationships>
</file>

<file path=ppt/slides/_rels/slide24.xml.rels><?xml version="1.0" encoding="UTF-8" standalone="yes"?>
<Relationships xmlns="http://schemas.openxmlformats.org/package/2006/relationships"><Relationship Id="rId3" Type="http://schemas.openxmlformats.org/officeDocument/2006/relationships/slide" Target="slide36.xml"/><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audio" Target="../media/audio3.wav"/></Relationships>
</file>

<file path=ppt/slides/_rels/slide25.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11.xml"/><Relationship Id="rId1" Type="http://schemas.openxmlformats.org/officeDocument/2006/relationships/slideLayout" Target="../slideLayouts/slideLayout13.xml"/><Relationship Id="rId5" Type="http://schemas.openxmlformats.org/officeDocument/2006/relationships/image" Target="../media/image23.png"/><Relationship Id="rId4" Type="http://schemas.openxmlformats.org/officeDocument/2006/relationships/audio" Target="../media/audio3.wav"/></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5.xml"/></Relationships>
</file>

<file path=ppt/slides/_rels/slide28.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image" Target="../media/image27.png"/><Relationship Id="rId1" Type="http://schemas.openxmlformats.org/officeDocument/2006/relationships/slideLayout" Target="../slideLayouts/slideLayout13.xml"/><Relationship Id="rId4" Type="http://schemas.openxmlformats.org/officeDocument/2006/relationships/audio" Target="../media/audio3.wav"/></Relationships>
</file>

<file path=ppt/slides/_rels/slide29.xml.rels><?xml version="1.0" encoding="UTF-8" standalone="yes"?>
<Relationships xmlns="http://schemas.openxmlformats.org/package/2006/relationships"><Relationship Id="rId8" Type="http://schemas.openxmlformats.org/officeDocument/2006/relationships/slide" Target="slide45.xml"/><Relationship Id="rId3" Type="http://schemas.openxmlformats.org/officeDocument/2006/relationships/slide" Target="slide1.xml"/><Relationship Id="rId7" Type="http://schemas.openxmlformats.org/officeDocument/2006/relationships/slide" Target="slide44.xml"/><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slide" Target="slide43.xml"/><Relationship Id="rId5" Type="http://schemas.openxmlformats.org/officeDocument/2006/relationships/audio" Target="../media/audio3.wav"/><Relationship Id="rId10" Type="http://schemas.openxmlformats.org/officeDocument/2006/relationships/slide" Target="slide51.xml"/><Relationship Id="rId4" Type="http://schemas.openxmlformats.org/officeDocument/2006/relationships/slide" Target="slide42.xml"/><Relationship Id="rId9" Type="http://schemas.openxmlformats.org/officeDocument/2006/relationships/slide" Target="slide50.xml"/></Relationships>
</file>

<file path=ppt/slides/_rels/slide30.xml.rels><?xml version="1.0" encoding="UTF-8" standalone="yes"?>
<Relationships xmlns="http://schemas.openxmlformats.org/package/2006/relationships"><Relationship Id="rId3" Type="http://schemas.openxmlformats.org/officeDocument/2006/relationships/slide" Target="slide41.xml"/><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audio" Target="../media/audio3.wav"/></Relationships>
</file>

<file path=ppt/slides/_rels/slide31.xml.rels><?xml version="1.0" encoding="UTF-8" standalone="yes"?>
<Relationships xmlns="http://schemas.openxmlformats.org/package/2006/relationships"><Relationship Id="rId3" Type="http://schemas.openxmlformats.org/officeDocument/2006/relationships/slide" Target="slide41.xml"/><Relationship Id="rId2" Type="http://schemas.openxmlformats.org/officeDocument/2006/relationships/notesSlide" Target="../notesSlides/notesSlide14.xml"/><Relationship Id="rId1" Type="http://schemas.openxmlformats.org/officeDocument/2006/relationships/slideLayout" Target="../slideLayouts/slideLayout13.xml"/><Relationship Id="rId5" Type="http://schemas.openxmlformats.org/officeDocument/2006/relationships/image" Target="../media/image28.png"/><Relationship Id="rId4" Type="http://schemas.openxmlformats.org/officeDocument/2006/relationships/audio" Target="../media/audio3.wav"/></Relationships>
</file>

<file path=ppt/slides/_rels/slide32.xml.rels><?xml version="1.0" encoding="UTF-8" standalone="yes"?>
<Relationships xmlns="http://schemas.openxmlformats.org/package/2006/relationships"><Relationship Id="rId3" Type="http://schemas.openxmlformats.org/officeDocument/2006/relationships/slide" Target="slide41.xml"/><Relationship Id="rId2" Type="http://schemas.openxmlformats.org/officeDocument/2006/relationships/notesSlide" Target="../notesSlides/notesSlide15.xml"/><Relationship Id="rId1" Type="http://schemas.openxmlformats.org/officeDocument/2006/relationships/slideLayout" Target="../slideLayouts/slideLayout23.xml"/><Relationship Id="rId5" Type="http://schemas.openxmlformats.org/officeDocument/2006/relationships/image" Target="../media/image29.png"/><Relationship Id="rId4" Type="http://schemas.openxmlformats.org/officeDocument/2006/relationships/audio" Target="../media/audio3.wav"/></Relationships>
</file>

<file path=ppt/slides/_rels/slide33.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16.xml"/><Relationship Id="rId1" Type="http://schemas.openxmlformats.org/officeDocument/2006/relationships/slideLayout" Target="../slideLayouts/slideLayout23.xml"/><Relationship Id="rId6" Type="http://schemas.openxmlformats.org/officeDocument/2006/relationships/slide" Target="slide46.xml"/><Relationship Id="rId5" Type="http://schemas.openxmlformats.org/officeDocument/2006/relationships/audio" Target="../media/audio3.wav"/><Relationship Id="rId4" Type="http://schemas.openxmlformats.org/officeDocument/2006/relationships/slide" Target="slide41.xml"/></Relationships>
</file>

<file path=ppt/slides/_rels/slide34.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17.xml"/><Relationship Id="rId1" Type="http://schemas.openxmlformats.org/officeDocument/2006/relationships/slideLayout" Target="../slideLayouts/slideLayout23.xml"/><Relationship Id="rId5" Type="http://schemas.openxmlformats.org/officeDocument/2006/relationships/slide" Target="slide47.xml"/><Relationship Id="rId4" Type="http://schemas.openxmlformats.org/officeDocument/2006/relationships/image" Target="../media/image30.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8.xml"/><Relationship Id="rId7" Type="http://schemas.openxmlformats.org/officeDocument/2006/relationships/slide" Target="slide48.xml"/><Relationship Id="rId2" Type="http://schemas.openxmlformats.org/officeDocument/2006/relationships/slideLayout" Target="../slideLayouts/slideLayout23.xml"/><Relationship Id="rId1" Type="http://schemas.openxmlformats.org/officeDocument/2006/relationships/vmlDrawing" Target="../drawings/vmlDrawing2.vml"/><Relationship Id="rId6" Type="http://schemas.openxmlformats.org/officeDocument/2006/relationships/image" Target="../media/image31.wmf"/><Relationship Id="rId5" Type="http://schemas.openxmlformats.org/officeDocument/2006/relationships/oleObject" Target="../embeddings/oleObject2.bin"/><Relationship Id="rId4" Type="http://schemas.openxmlformats.org/officeDocument/2006/relationships/slide" Target="slide1.xml"/></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19.xml"/><Relationship Id="rId7" Type="http://schemas.openxmlformats.org/officeDocument/2006/relationships/slide" Target="slide49.xml"/><Relationship Id="rId2" Type="http://schemas.openxmlformats.org/officeDocument/2006/relationships/slideLayout" Target="../slideLayouts/slideLayout23.xml"/><Relationship Id="rId1" Type="http://schemas.openxmlformats.org/officeDocument/2006/relationships/vmlDrawing" Target="../drawings/vmlDrawing3.vml"/><Relationship Id="rId6" Type="http://schemas.openxmlformats.org/officeDocument/2006/relationships/image" Target="../media/image32.wmf"/><Relationship Id="rId5" Type="http://schemas.openxmlformats.org/officeDocument/2006/relationships/oleObject" Target="../embeddings/oleObject3.bin"/><Relationship Id="rId4" Type="http://schemas.openxmlformats.org/officeDocument/2006/relationships/slide" Target="slide1.xml"/></Relationships>
</file>

<file path=ppt/slides/_rels/slide37.xml.rels><?xml version="1.0" encoding="UTF-8" standalone="yes"?>
<Relationships xmlns="http://schemas.openxmlformats.org/package/2006/relationships"><Relationship Id="rId8" Type="http://schemas.openxmlformats.org/officeDocument/2006/relationships/image" Target="../media/image33.wmf"/><Relationship Id="rId3" Type="http://schemas.openxmlformats.org/officeDocument/2006/relationships/notesSlide" Target="../notesSlides/notesSlide20.xml"/><Relationship Id="rId7" Type="http://schemas.openxmlformats.org/officeDocument/2006/relationships/oleObject" Target="../embeddings/oleObject4.bin"/><Relationship Id="rId2" Type="http://schemas.openxmlformats.org/officeDocument/2006/relationships/slideLayout" Target="../slideLayouts/slideLayout23.xml"/><Relationship Id="rId1" Type="http://schemas.openxmlformats.org/officeDocument/2006/relationships/vmlDrawing" Target="../drawings/vmlDrawing4.vml"/><Relationship Id="rId6" Type="http://schemas.openxmlformats.org/officeDocument/2006/relationships/audio" Target="../media/audio3.wav"/><Relationship Id="rId5" Type="http://schemas.openxmlformats.org/officeDocument/2006/relationships/slide" Target="slide41.xml"/><Relationship Id="rId4" Type="http://schemas.openxmlformats.org/officeDocument/2006/relationships/slide" Target="slide1.xml"/></Relationships>
</file>

<file path=ppt/slides/_rels/slide38.xml.rels><?xml version="1.0" encoding="UTF-8" standalone="yes"?>
<Relationships xmlns="http://schemas.openxmlformats.org/package/2006/relationships"><Relationship Id="rId3" Type="http://schemas.openxmlformats.org/officeDocument/2006/relationships/slide" Target="slide41.xml"/><Relationship Id="rId2" Type="http://schemas.openxmlformats.org/officeDocument/2006/relationships/notesSlide" Target="../notesSlides/notesSlide21.xml"/><Relationship Id="rId1" Type="http://schemas.openxmlformats.org/officeDocument/2006/relationships/slideLayout" Target="../slideLayouts/slideLayout23.xml"/><Relationship Id="rId4" Type="http://schemas.openxmlformats.org/officeDocument/2006/relationships/audio" Target="../media/audio3.wav"/></Relationships>
</file>

<file path=ppt/slides/_rels/slide39.xml.rels><?xml version="1.0" encoding="UTF-8" standalone="yes"?>
<Relationships xmlns="http://schemas.openxmlformats.org/package/2006/relationships"><Relationship Id="rId8" Type="http://schemas.openxmlformats.org/officeDocument/2006/relationships/slide" Target="slide55.xml"/><Relationship Id="rId3" Type="http://schemas.openxmlformats.org/officeDocument/2006/relationships/slide" Target="slide41.xml"/><Relationship Id="rId7" Type="http://schemas.openxmlformats.org/officeDocument/2006/relationships/slide" Target="slide54.xml"/><Relationship Id="rId2" Type="http://schemas.openxmlformats.org/officeDocument/2006/relationships/notesSlide" Target="../notesSlides/notesSlide22.xml"/><Relationship Id="rId1" Type="http://schemas.openxmlformats.org/officeDocument/2006/relationships/slideLayout" Target="../slideLayouts/slideLayout23.xml"/><Relationship Id="rId6" Type="http://schemas.openxmlformats.org/officeDocument/2006/relationships/slide" Target="slide53.xml"/><Relationship Id="rId5" Type="http://schemas.openxmlformats.org/officeDocument/2006/relationships/slide" Target="slide52.xml"/><Relationship Id="rId4" Type="http://schemas.openxmlformats.org/officeDocument/2006/relationships/audio" Target="../media/audio3.wav"/><Relationship Id="rId9" Type="http://schemas.openxmlformats.org/officeDocument/2006/relationships/audio" Target="../media/audio5.wav"/></Relationships>
</file>

<file path=ppt/slides/_rels/slide40.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notesSlide" Target="../notesSlides/notesSlide23.xml"/><Relationship Id="rId1" Type="http://schemas.openxmlformats.org/officeDocument/2006/relationships/slideLayout" Target="../slideLayouts/slideLayout23.xml"/><Relationship Id="rId4" Type="http://schemas.openxmlformats.org/officeDocument/2006/relationships/audio" Target="../media/audio3.wav"/></Relationships>
</file>

<file path=ppt/slides/_rels/slide41.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notesSlide" Target="../notesSlides/notesSlide24.xml"/><Relationship Id="rId1" Type="http://schemas.openxmlformats.org/officeDocument/2006/relationships/slideLayout" Target="../slideLayouts/slideLayout23.xml"/><Relationship Id="rId4" Type="http://schemas.openxmlformats.org/officeDocument/2006/relationships/audio" Target="../media/audio3.wav"/></Relationships>
</file>

<file path=ppt/slides/_rels/slide42.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notesSlide" Target="../notesSlides/notesSlide25.xml"/><Relationship Id="rId1" Type="http://schemas.openxmlformats.org/officeDocument/2006/relationships/slideLayout" Target="../slideLayouts/slideLayout23.xml"/><Relationship Id="rId4" Type="http://schemas.openxmlformats.org/officeDocument/2006/relationships/audio" Target="../media/audio3.wav"/></Relationships>
</file>

<file path=ppt/slides/_rels/slide43.xml.rels><?xml version="1.0" encoding="UTF-8" standalone="yes"?>
<Relationships xmlns="http://schemas.openxmlformats.org/package/2006/relationships"><Relationship Id="rId3" Type="http://schemas.openxmlformats.org/officeDocument/2006/relationships/slide" Target="slide51.xml"/><Relationship Id="rId2" Type="http://schemas.openxmlformats.org/officeDocument/2006/relationships/notesSlide" Target="../notesSlides/notesSlide26.xml"/><Relationship Id="rId1" Type="http://schemas.openxmlformats.org/officeDocument/2006/relationships/slideLayout" Target="../slideLayouts/slideLayout23.xml"/><Relationship Id="rId4" Type="http://schemas.openxmlformats.org/officeDocument/2006/relationships/audio" Target="../media/audio3.wav"/></Relationships>
</file>

<file path=ppt/slides/_rels/slide44.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27.xml"/><Relationship Id="rId1" Type="http://schemas.openxmlformats.org/officeDocument/2006/relationships/slideLayout" Target="../slideLayouts/slideLayout13.xml"/><Relationship Id="rId6" Type="http://schemas.openxmlformats.org/officeDocument/2006/relationships/audio" Target="../media/audio6.wav"/><Relationship Id="rId5" Type="http://schemas.openxmlformats.org/officeDocument/2006/relationships/audio" Target="../media/audio3.wav"/><Relationship Id="rId4" Type="http://schemas.openxmlformats.org/officeDocument/2006/relationships/slide" Target="slide57.xml"/></Relationships>
</file>

<file path=ppt/slides/_rels/slide4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slide" Target="slide1.xml"/></Relationships>
</file>

<file path=ppt/slides/_rels/slide47.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35.png"/></Relationships>
</file>

<file path=ppt/slides/_rels/slide48.xml.rels><?xml version="1.0" encoding="UTF-8" standalone="yes"?>
<Relationships xmlns="http://schemas.openxmlformats.org/package/2006/relationships"><Relationship Id="rId3" Type="http://schemas.openxmlformats.org/officeDocument/2006/relationships/slide" Target="slide1.xml"/><Relationship Id="rId7" Type="http://schemas.openxmlformats.org/officeDocument/2006/relationships/image" Target="../media/image39.png"/><Relationship Id="rId2" Type="http://schemas.openxmlformats.org/officeDocument/2006/relationships/notesSlide" Target="../notesSlides/notesSlide31.xml"/><Relationship Id="rId1" Type="http://schemas.openxmlformats.org/officeDocument/2006/relationships/slideLayout" Target="../slideLayouts/slideLayout13.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s>
</file>

<file path=ppt/slides/_rels/slide49.xml.rels><?xml version="1.0" encoding="UTF-8" standalone="yes"?>
<Relationships xmlns="http://schemas.openxmlformats.org/package/2006/relationships"><Relationship Id="rId3" Type="http://schemas.openxmlformats.org/officeDocument/2006/relationships/slide" Target="slide56.xml"/><Relationship Id="rId2" Type="http://schemas.openxmlformats.org/officeDocument/2006/relationships/notesSlide" Target="../notesSlides/notesSlide32.xml"/><Relationship Id="rId1" Type="http://schemas.openxmlformats.org/officeDocument/2006/relationships/slideLayout" Target="../slideLayouts/slideLayout13.xml"/><Relationship Id="rId5" Type="http://schemas.openxmlformats.org/officeDocument/2006/relationships/image" Target="../media/image41.png"/><Relationship Id="rId4" Type="http://schemas.openxmlformats.org/officeDocument/2006/relationships/image" Target="../media/image40.png"/></Relationships>
</file>

<file path=ppt/slides/_rels/slide50.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2.png"/></Relationships>
</file>

<file path=ppt/slides/_rels/slide51.xml.rels><?xml version="1.0" encoding="UTF-8" standalone="yes"?>
<Relationships xmlns="http://schemas.openxmlformats.org/package/2006/relationships"><Relationship Id="rId3" Type="http://schemas.openxmlformats.org/officeDocument/2006/relationships/slide" Target="slide5.xml"/><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3.png"/></Relationships>
</file>

<file path=ppt/slides/_rels/slide5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35.xml"/><Relationship Id="rId1" Type="http://schemas.openxmlformats.org/officeDocument/2006/relationships/slideLayout" Target="../slideLayouts/slideLayout13.xml"/><Relationship Id="rId6" Type="http://schemas.openxmlformats.org/officeDocument/2006/relationships/audio" Target="../media/audio1.wav"/><Relationship Id="rId5" Type="http://schemas.openxmlformats.org/officeDocument/2006/relationships/audio" Target="../media/audio3.wav"/><Relationship Id="rId4" Type="http://schemas.openxmlformats.org/officeDocument/2006/relationships/slide" Target="slide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slide" Target="slide1.xml"/><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audio" Target="../media/audio3.wav"/></Relationships>
</file>

<file path=ppt/slides/_rels/slide5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slide" Target="slide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a:xfrm>
            <a:off x="2133600" y="685800"/>
            <a:ext cx="5486400" cy="2155825"/>
          </a:xfrm>
          <a:ln>
            <a:solidFill>
              <a:schemeClr val="accent5">
                <a:lumMod val="20000"/>
                <a:lumOff val="80000"/>
              </a:schemeClr>
            </a:solidFill>
          </a:ln>
        </p:spPr>
        <p:txBody>
          <a:bodyPr>
            <a:normAutofit/>
          </a:bodyPr>
          <a:lstStyle/>
          <a:p>
            <a:pPr>
              <a:defRPr/>
            </a:pPr>
            <a:r>
              <a:rPr lang="en-US" b="1" i="1" dirty="0" err="1">
                <a:solidFill>
                  <a:srgbClr val="002060"/>
                </a:solidFill>
              </a:rPr>
              <a:t>Chương</a:t>
            </a:r>
            <a:r>
              <a:rPr lang="en-US" b="1" i="1" dirty="0">
                <a:solidFill>
                  <a:srgbClr val="002060"/>
                </a:solidFill>
              </a:rPr>
              <a:t> 2:</a:t>
            </a:r>
            <a:br>
              <a:rPr lang="en-US" b="1" i="1" dirty="0">
                <a:solidFill>
                  <a:srgbClr val="002060"/>
                </a:solidFill>
              </a:rPr>
            </a:br>
            <a:r>
              <a:rPr lang="en-US" b="1" dirty="0" smtClean="0">
                <a:solidFill>
                  <a:srgbClr val="FF0000"/>
                </a:solidFill>
                <a:effectLst>
                  <a:outerShdw blurRad="38100" dist="38100" dir="2700000" algn="tl">
                    <a:srgbClr val="000000">
                      <a:alpha val="43137"/>
                    </a:srgbClr>
                  </a:outerShdw>
                </a:effectLst>
                <a:latin typeface="+mn-lt"/>
              </a:rPr>
              <a:t>CÁC PHƯƠNG PHÁP GIA CÔNG CƠ</a:t>
            </a:r>
            <a:endParaRPr lang="en-US" b="1" dirty="0">
              <a:solidFill>
                <a:srgbClr val="FF0000"/>
              </a:solidFill>
              <a:effectLst>
                <a:outerShdw blurRad="38100" dist="38100" dir="2700000" algn="tl">
                  <a:srgbClr val="000000">
                    <a:alpha val="43137"/>
                  </a:srgbClr>
                </a:outerShdw>
              </a:effectLst>
              <a:latin typeface="+mn-lt"/>
            </a:endParaRPr>
          </a:p>
        </p:txBody>
      </p:sp>
      <p:pic>
        <p:nvPicPr>
          <p:cNvPr id="37892" name="Picture 5"/>
          <p:cNvPicPr>
            <a:picLocks noChangeAspect="1" noChangeArrowheads="1"/>
          </p:cNvPicPr>
          <p:nvPr/>
        </p:nvPicPr>
        <p:blipFill>
          <a:blip r:embed="rId2" cstate="print"/>
          <a:srcRect/>
          <a:stretch>
            <a:fillRect/>
          </a:stretch>
        </p:blipFill>
        <p:spPr bwMode="auto">
          <a:xfrm>
            <a:off x="3733800" y="3429000"/>
            <a:ext cx="5029200" cy="3200400"/>
          </a:xfrm>
          <a:prstGeom prst="rect">
            <a:avLst/>
          </a:prstGeom>
          <a:noFill/>
          <a:ln w="9525">
            <a:noFill/>
            <a:miter lim="800000"/>
            <a:headEnd/>
            <a:tailEnd/>
          </a:ln>
        </p:spPr>
      </p:pic>
      <p:pic>
        <p:nvPicPr>
          <p:cNvPr id="37893" name="Picture 6"/>
          <p:cNvPicPr>
            <a:picLocks noChangeAspect="1" noChangeArrowheads="1"/>
          </p:cNvPicPr>
          <p:nvPr/>
        </p:nvPicPr>
        <p:blipFill>
          <a:blip r:embed="rId3" cstate="print"/>
          <a:srcRect/>
          <a:stretch>
            <a:fillRect/>
          </a:stretch>
        </p:blipFill>
        <p:spPr bwMode="auto">
          <a:xfrm>
            <a:off x="0" y="3581400"/>
            <a:ext cx="3700463" cy="2776538"/>
          </a:xfrm>
          <a:prstGeom prst="rect">
            <a:avLst/>
          </a:prstGeom>
          <a:noFill/>
          <a:ln w="9525">
            <a:noFill/>
            <a:miter lim="800000"/>
            <a:headEnd/>
            <a:tailEnd/>
          </a:ln>
        </p:spPr>
      </p:pic>
    </p:spTree>
    <p:extLst>
      <p:ext uri="{BB962C8B-B14F-4D97-AF65-F5344CB8AC3E}">
        <p14:creationId xmlns:p14="http://schemas.microsoft.com/office/powerpoint/2010/main" val="32654725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0" y="40229"/>
            <a:ext cx="9144000" cy="646331"/>
          </a:xfrm>
          <a:prstGeom prst="rect">
            <a:avLst/>
          </a:prstGeom>
        </p:spPr>
        <p:txBody>
          <a:bodyPr wrap="square">
            <a:spAutoFit/>
          </a:bodyPr>
          <a:lstStyle/>
          <a:p>
            <a:pPr algn="ctr"/>
            <a:r>
              <a:rPr lang="en-US" sz="3600" b="1" dirty="0" err="1" smtClean="0">
                <a:solidFill>
                  <a:srgbClr val="FF0000"/>
                </a:solidFill>
                <a:effectLst>
                  <a:outerShdw blurRad="38100" dist="38100" dir="2700000" algn="tl">
                    <a:srgbClr val="000000">
                      <a:alpha val="43137"/>
                    </a:srgbClr>
                  </a:outerShdw>
                </a:effectLst>
                <a:latin typeface="+mj-lt"/>
              </a:rPr>
              <a:t>Chương</a:t>
            </a:r>
            <a:r>
              <a:rPr lang="en-US" sz="3600" b="1" dirty="0" smtClean="0">
                <a:solidFill>
                  <a:srgbClr val="FF0000"/>
                </a:solidFill>
                <a:effectLst>
                  <a:outerShdw blurRad="38100" dist="38100" dir="2700000" algn="tl">
                    <a:srgbClr val="000000">
                      <a:alpha val="43137"/>
                    </a:srgbClr>
                  </a:outerShdw>
                </a:effectLst>
                <a:latin typeface="+mj-lt"/>
              </a:rPr>
              <a:t> 2: CÁC </a:t>
            </a:r>
            <a:r>
              <a:rPr lang="en-US" sz="3600" b="1" dirty="0">
                <a:solidFill>
                  <a:srgbClr val="FF0000"/>
                </a:solidFill>
                <a:effectLst>
                  <a:outerShdw blurRad="38100" dist="38100" dir="2700000" algn="tl">
                    <a:srgbClr val="000000">
                      <a:alpha val="43137"/>
                    </a:srgbClr>
                  </a:outerShdw>
                </a:effectLst>
                <a:latin typeface="+mj-lt"/>
              </a:rPr>
              <a:t>PHƯƠNG PHÁP GIA CÔNG CƠ</a:t>
            </a:r>
            <a:endParaRPr lang="en-US" sz="3600" dirty="0">
              <a:solidFill>
                <a:srgbClr val="FF0000"/>
              </a:solidFill>
              <a:latin typeface="+mj-lt"/>
            </a:endParaRPr>
          </a:p>
        </p:txBody>
      </p:sp>
      <p:graphicFrame>
        <p:nvGraphicFramePr>
          <p:cNvPr id="2" name="Diagram 1"/>
          <p:cNvGraphicFramePr/>
          <p:nvPr>
            <p:extLst>
              <p:ext uri="{D42A27DB-BD31-4B8C-83A1-F6EECF244321}">
                <p14:modId xmlns:p14="http://schemas.microsoft.com/office/powerpoint/2010/main" val="1702153517"/>
              </p:ext>
            </p:extLst>
          </p:nvPr>
        </p:nvGraphicFramePr>
        <p:xfrm>
          <a:off x="152400" y="714268"/>
          <a:ext cx="8991600" cy="61437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6" name="TextBox 5"/>
          <p:cNvSpPr txBox="1"/>
          <p:nvPr/>
        </p:nvSpPr>
        <p:spPr>
          <a:xfrm>
            <a:off x="560364" y="1371600"/>
            <a:ext cx="582635" cy="461665"/>
          </a:xfrm>
          <a:prstGeom prst="rect">
            <a:avLst/>
          </a:prstGeom>
          <a:noFill/>
        </p:spPr>
        <p:txBody>
          <a:bodyPr wrap="square" rtlCol="0">
            <a:spAutoFit/>
          </a:bodyPr>
          <a:lstStyle/>
          <a:p>
            <a:pPr algn="ctr"/>
            <a:r>
              <a:rPr lang="en-US" sz="2400" dirty="0" smtClean="0"/>
              <a:t>2.1</a:t>
            </a:r>
            <a:endParaRPr lang="en-US" sz="2400" dirty="0"/>
          </a:p>
        </p:txBody>
      </p:sp>
      <p:sp>
        <p:nvSpPr>
          <p:cNvPr id="7" name="TextBox 6"/>
          <p:cNvSpPr txBox="1"/>
          <p:nvPr/>
        </p:nvSpPr>
        <p:spPr>
          <a:xfrm>
            <a:off x="1075763" y="2819400"/>
            <a:ext cx="582635" cy="461665"/>
          </a:xfrm>
          <a:prstGeom prst="rect">
            <a:avLst/>
          </a:prstGeom>
          <a:noFill/>
        </p:spPr>
        <p:txBody>
          <a:bodyPr wrap="square" rtlCol="0">
            <a:spAutoFit/>
          </a:bodyPr>
          <a:lstStyle/>
          <a:p>
            <a:pPr algn="ctr"/>
            <a:r>
              <a:rPr lang="en-US" sz="2400" dirty="0" smtClean="0"/>
              <a:t>2.2</a:t>
            </a:r>
            <a:endParaRPr lang="en-US" sz="2400" dirty="0"/>
          </a:p>
        </p:txBody>
      </p:sp>
      <p:sp>
        <p:nvSpPr>
          <p:cNvPr id="8" name="TextBox 7"/>
          <p:cNvSpPr txBox="1"/>
          <p:nvPr/>
        </p:nvSpPr>
        <p:spPr>
          <a:xfrm>
            <a:off x="1075763" y="4343400"/>
            <a:ext cx="582635" cy="461665"/>
          </a:xfrm>
          <a:prstGeom prst="rect">
            <a:avLst/>
          </a:prstGeom>
          <a:noFill/>
        </p:spPr>
        <p:txBody>
          <a:bodyPr wrap="square" rtlCol="0">
            <a:spAutoFit/>
          </a:bodyPr>
          <a:lstStyle/>
          <a:p>
            <a:pPr algn="ctr"/>
            <a:r>
              <a:rPr lang="en-US" sz="2400" dirty="0" smtClean="0"/>
              <a:t>2.3</a:t>
            </a:r>
            <a:endParaRPr lang="en-US" sz="2400" dirty="0"/>
          </a:p>
        </p:txBody>
      </p:sp>
      <p:sp>
        <p:nvSpPr>
          <p:cNvPr id="9" name="TextBox 8"/>
          <p:cNvSpPr txBox="1"/>
          <p:nvPr/>
        </p:nvSpPr>
        <p:spPr>
          <a:xfrm>
            <a:off x="560363" y="5715000"/>
            <a:ext cx="582635" cy="461665"/>
          </a:xfrm>
          <a:prstGeom prst="rect">
            <a:avLst/>
          </a:prstGeom>
          <a:noFill/>
        </p:spPr>
        <p:txBody>
          <a:bodyPr wrap="square" rtlCol="0">
            <a:spAutoFit/>
          </a:bodyPr>
          <a:lstStyle/>
          <a:p>
            <a:pPr algn="ctr"/>
            <a:r>
              <a:rPr lang="en-US" sz="2400" dirty="0" smtClean="0"/>
              <a:t>2.4</a:t>
            </a:r>
            <a:endParaRPr lang="en-US" sz="2400" dirty="0"/>
          </a:p>
        </p:txBody>
      </p:sp>
    </p:spTree>
    <p:extLst>
      <p:ext uri="{BB962C8B-B14F-4D97-AF65-F5344CB8AC3E}">
        <p14:creationId xmlns:p14="http://schemas.microsoft.com/office/powerpoint/2010/main" val="3725083448"/>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2000"/>
                                        <p:tgtEl>
                                          <p:spTgt spid="2"/>
                                        </p:tgtEl>
                                      </p:cBhvr>
                                    </p:animEffect>
                                  </p:childTnLst>
                                </p:cTn>
                              </p:par>
                              <p:par>
                                <p:cTn id="8" presetID="21" presetClass="entr" presetSubtype="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wheel(8)">
                                      <p:cBhvr>
                                        <p:cTn id="10" dur="2000"/>
                                        <p:tgtEl>
                                          <p:spTgt spid="6"/>
                                        </p:tgtEl>
                                      </p:cBhvr>
                                    </p:animEffect>
                                  </p:childTnLst>
                                </p:cTn>
                              </p:par>
                              <p:par>
                                <p:cTn id="11" presetID="21" presetClass="entr" presetSubtype="8"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heel(8)">
                                      <p:cBhvr>
                                        <p:cTn id="13" dur="2000"/>
                                        <p:tgtEl>
                                          <p:spTgt spid="7"/>
                                        </p:tgtEl>
                                      </p:cBhvr>
                                    </p:animEffect>
                                  </p:childTnLst>
                                </p:cTn>
                              </p:par>
                              <p:par>
                                <p:cTn id="14" presetID="21"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heel(8)">
                                      <p:cBhvr>
                                        <p:cTn id="16" dur="2000"/>
                                        <p:tgtEl>
                                          <p:spTgt spid="8"/>
                                        </p:tgtEl>
                                      </p:cBhvr>
                                    </p:animEffect>
                                  </p:childTnLst>
                                </p:cTn>
                              </p:par>
                              <p:par>
                                <p:cTn id="17" presetID="21"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8)">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 grpId="0"/>
      <p:bldP spid="7" grpId="0"/>
      <p:bldP spid="8" grpId="0"/>
      <p:bldP spid="9"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28600" y="1219200"/>
            <a:ext cx="8663067" cy="2308324"/>
          </a:xfrm>
          <a:prstGeom prst="rect">
            <a:avLst/>
          </a:prstGeom>
        </p:spPr>
        <p:txBody>
          <a:bodyPr wrap="square">
            <a:spAutoFit/>
          </a:bodyPr>
          <a:lstStyle/>
          <a:p>
            <a:pPr algn="just"/>
            <a:r>
              <a:rPr lang="en-US" sz="3200" dirty="0">
                <a:solidFill>
                  <a:srgbClr val="002060"/>
                </a:solidFill>
                <a:latin typeface="Arial" panose="020B0604020202020204" pitchFamily="34" charset="0"/>
                <a:cs typeface="Arial" panose="020B0604020202020204" pitchFamily="34" charset="0"/>
              </a:rPr>
              <a:t>	</a:t>
            </a:r>
            <a:r>
              <a:rPr lang="en-US" sz="3600" dirty="0" err="1">
                <a:solidFill>
                  <a:srgbClr val="002060"/>
                </a:solidFill>
              </a:rPr>
              <a:t>Trình</a:t>
            </a:r>
            <a:r>
              <a:rPr lang="en-US" sz="3600" dirty="0">
                <a:solidFill>
                  <a:srgbClr val="002060"/>
                </a:solidFill>
              </a:rPr>
              <a:t> </a:t>
            </a:r>
            <a:r>
              <a:rPr lang="en-US" sz="3600" dirty="0" err="1">
                <a:solidFill>
                  <a:srgbClr val="002060"/>
                </a:solidFill>
              </a:rPr>
              <a:t>bày</a:t>
            </a:r>
            <a:r>
              <a:rPr lang="en-US" sz="3600" dirty="0">
                <a:solidFill>
                  <a:srgbClr val="002060"/>
                </a:solidFill>
              </a:rPr>
              <a:t> </a:t>
            </a:r>
            <a:r>
              <a:rPr lang="en-US" sz="3600" dirty="0" err="1">
                <a:solidFill>
                  <a:srgbClr val="002060"/>
                </a:solidFill>
              </a:rPr>
              <a:t>được</a:t>
            </a:r>
            <a:r>
              <a:rPr lang="en-US" sz="3600" dirty="0">
                <a:solidFill>
                  <a:srgbClr val="002060"/>
                </a:solidFill>
              </a:rPr>
              <a:t> </a:t>
            </a:r>
            <a:r>
              <a:rPr lang="en-US" sz="3600" dirty="0" err="1">
                <a:solidFill>
                  <a:srgbClr val="002060"/>
                </a:solidFill>
              </a:rPr>
              <a:t>những</a:t>
            </a:r>
            <a:r>
              <a:rPr lang="en-US" sz="3600" dirty="0">
                <a:solidFill>
                  <a:srgbClr val="002060"/>
                </a:solidFill>
              </a:rPr>
              <a:t> </a:t>
            </a:r>
            <a:r>
              <a:rPr lang="en-US" sz="3600" dirty="0" err="1">
                <a:solidFill>
                  <a:srgbClr val="002060"/>
                </a:solidFill>
              </a:rPr>
              <a:t>khái</a:t>
            </a:r>
            <a:r>
              <a:rPr lang="en-US" sz="3600" dirty="0">
                <a:solidFill>
                  <a:srgbClr val="002060"/>
                </a:solidFill>
              </a:rPr>
              <a:t> </a:t>
            </a:r>
            <a:r>
              <a:rPr lang="en-US" sz="3600" dirty="0" err="1">
                <a:solidFill>
                  <a:srgbClr val="002060"/>
                </a:solidFill>
              </a:rPr>
              <a:t>niệm</a:t>
            </a:r>
            <a:r>
              <a:rPr lang="en-US" sz="3600" dirty="0">
                <a:solidFill>
                  <a:srgbClr val="002060"/>
                </a:solidFill>
              </a:rPr>
              <a:t> </a:t>
            </a:r>
            <a:r>
              <a:rPr lang="en-US" sz="3600" dirty="0" err="1">
                <a:solidFill>
                  <a:srgbClr val="002060"/>
                </a:solidFill>
              </a:rPr>
              <a:t>cơ</a:t>
            </a:r>
            <a:r>
              <a:rPr lang="en-US" sz="3600" dirty="0">
                <a:solidFill>
                  <a:srgbClr val="002060"/>
                </a:solidFill>
              </a:rPr>
              <a:t> </a:t>
            </a:r>
            <a:r>
              <a:rPr lang="en-US" sz="3600" dirty="0" err="1">
                <a:solidFill>
                  <a:srgbClr val="002060"/>
                </a:solidFill>
              </a:rPr>
              <a:t>bản</a:t>
            </a:r>
            <a:r>
              <a:rPr lang="en-US" sz="3600" dirty="0">
                <a:solidFill>
                  <a:srgbClr val="002060"/>
                </a:solidFill>
              </a:rPr>
              <a:t>, </a:t>
            </a:r>
            <a:r>
              <a:rPr lang="en-US" sz="3600" dirty="0" err="1">
                <a:solidFill>
                  <a:srgbClr val="002060"/>
                </a:solidFill>
              </a:rPr>
              <a:t>nguyên</a:t>
            </a:r>
            <a:r>
              <a:rPr lang="en-US" sz="3600" dirty="0">
                <a:solidFill>
                  <a:srgbClr val="002060"/>
                </a:solidFill>
              </a:rPr>
              <a:t> </a:t>
            </a:r>
            <a:r>
              <a:rPr lang="en-US" sz="3600" dirty="0" err="1">
                <a:solidFill>
                  <a:srgbClr val="002060"/>
                </a:solidFill>
              </a:rPr>
              <a:t>lý</a:t>
            </a:r>
            <a:r>
              <a:rPr lang="en-US" sz="3600" dirty="0">
                <a:solidFill>
                  <a:srgbClr val="002060"/>
                </a:solidFill>
              </a:rPr>
              <a:t> </a:t>
            </a:r>
            <a:r>
              <a:rPr lang="en-US" sz="3600" dirty="0" err="1">
                <a:solidFill>
                  <a:srgbClr val="002060"/>
                </a:solidFill>
              </a:rPr>
              <a:t>hoạt</a:t>
            </a:r>
            <a:r>
              <a:rPr lang="en-US" sz="3600" dirty="0">
                <a:solidFill>
                  <a:srgbClr val="002060"/>
                </a:solidFill>
              </a:rPr>
              <a:t> </a:t>
            </a:r>
            <a:r>
              <a:rPr lang="en-US" sz="3600" dirty="0" err="1" smtClean="0">
                <a:solidFill>
                  <a:srgbClr val="002060"/>
                </a:solidFill>
              </a:rPr>
              <a:t>động</a:t>
            </a:r>
            <a:r>
              <a:rPr lang="en-US" sz="3600" dirty="0" smtClean="0">
                <a:solidFill>
                  <a:srgbClr val="002060"/>
                </a:solidFill>
              </a:rPr>
              <a:t>, </a:t>
            </a:r>
            <a:r>
              <a:rPr lang="en-US" sz="3600" dirty="0" err="1">
                <a:solidFill>
                  <a:srgbClr val="002060"/>
                </a:solidFill>
              </a:rPr>
              <a:t>phạm</a:t>
            </a:r>
            <a:r>
              <a:rPr lang="en-US" sz="3600" dirty="0">
                <a:solidFill>
                  <a:srgbClr val="002060"/>
                </a:solidFill>
              </a:rPr>
              <a:t> vi </a:t>
            </a:r>
            <a:r>
              <a:rPr lang="en-US" sz="3600" dirty="0" err="1">
                <a:solidFill>
                  <a:srgbClr val="002060"/>
                </a:solidFill>
              </a:rPr>
              <a:t>ứng</a:t>
            </a:r>
            <a:r>
              <a:rPr lang="en-US" sz="3600" dirty="0">
                <a:solidFill>
                  <a:srgbClr val="002060"/>
                </a:solidFill>
              </a:rPr>
              <a:t> </a:t>
            </a:r>
            <a:r>
              <a:rPr lang="en-US" sz="3600" dirty="0" err="1">
                <a:solidFill>
                  <a:srgbClr val="002060"/>
                </a:solidFill>
              </a:rPr>
              <a:t>dụng</a:t>
            </a:r>
            <a:r>
              <a:rPr lang="en-US" sz="3600" dirty="0">
                <a:solidFill>
                  <a:srgbClr val="002060"/>
                </a:solidFill>
              </a:rPr>
              <a:t> </a:t>
            </a:r>
            <a:r>
              <a:rPr lang="en-US" sz="3600" dirty="0" err="1">
                <a:solidFill>
                  <a:srgbClr val="002060"/>
                </a:solidFill>
              </a:rPr>
              <a:t>của</a:t>
            </a:r>
            <a:r>
              <a:rPr lang="en-US" sz="3600" dirty="0">
                <a:solidFill>
                  <a:srgbClr val="002060"/>
                </a:solidFill>
              </a:rPr>
              <a:t> </a:t>
            </a:r>
            <a:r>
              <a:rPr lang="en-US" sz="3600" dirty="0" err="1">
                <a:solidFill>
                  <a:srgbClr val="002060"/>
                </a:solidFill>
              </a:rPr>
              <a:t>các</a:t>
            </a:r>
            <a:r>
              <a:rPr lang="en-US" sz="3600" dirty="0">
                <a:solidFill>
                  <a:srgbClr val="002060"/>
                </a:solidFill>
              </a:rPr>
              <a:t> </a:t>
            </a:r>
            <a:r>
              <a:rPr lang="en-US" sz="3600" dirty="0" err="1">
                <a:solidFill>
                  <a:srgbClr val="002060"/>
                </a:solidFill>
              </a:rPr>
              <a:t>phương</a:t>
            </a:r>
            <a:r>
              <a:rPr lang="en-US" sz="3600" dirty="0">
                <a:solidFill>
                  <a:srgbClr val="002060"/>
                </a:solidFill>
              </a:rPr>
              <a:t> </a:t>
            </a:r>
            <a:r>
              <a:rPr lang="en-US" sz="3600" dirty="0" err="1">
                <a:solidFill>
                  <a:srgbClr val="002060"/>
                </a:solidFill>
              </a:rPr>
              <a:t>pháp</a:t>
            </a:r>
            <a:r>
              <a:rPr lang="en-US" sz="3600" dirty="0">
                <a:solidFill>
                  <a:srgbClr val="002060"/>
                </a:solidFill>
              </a:rPr>
              <a:t> </a:t>
            </a:r>
            <a:r>
              <a:rPr lang="en-US" sz="3600" dirty="0" err="1">
                <a:solidFill>
                  <a:srgbClr val="002060"/>
                </a:solidFill>
              </a:rPr>
              <a:t>gia</a:t>
            </a:r>
            <a:r>
              <a:rPr lang="en-US" sz="3600" dirty="0">
                <a:solidFill>
                  <a:srgbClr val="002060"/>
                </a:solidFill>
              </a:rPr>
              <a:t> </a:t>
            </a:r>
            <a:r>
              <a:rPr lang="en-US" sz="3600" dirty="0" err="1">
                <a:solidFill>
                  <a:srgbClr val="002060"/>
                </a:solidFill>
              </a:rPr>
              <a:t>công</a:t>
            </a:r>
            <a:r>
              <a:rPr lang="en-US" sz="3600" dirty="0">
                <a:solidFill>
                  <a:srgbClr val="002060"/>
                </a:solidFill>
              </a:rPr>
              <a:t> </a:t>
            </a:r>
            <a:r>
              <a:rPr lang="en-US" sz="3600" dirty="0" err="1">
                <a:solidFill>
                  <a:srgbClr val="002060"/>
                </a:solidFill>
              </a:rPr>
              <a:t>siêu</a:t>
            </a:r>
            <a:r>
              <a:rPr lang="en-US" sz="3600" dirty="0">
                <a:solidFill>
                  <a:srgbClr val="002060"/>
                </a:solidFill>
              </a:rPr>
              <a:t> </a:t>
            </a:r>
            <a:r>
              <a:rPr lang="en-US" sz="3600" dirty="0" err="1">
                <a:solidFill>
                  <a:srgbClr val="002060"/>
                </a:solidFill>
              </a:rPr>
              <a:t>âm</a:t>
            </a:r>
            <a:r>
              <a:rPr lang="en-US" sz="3600" dirty="0">
                <a:solidFill>
                  <a:srgbClr val="002060"/>
                </a:solidFill>
              </a:rPr>
              <a:t>, </a:t>
            </a:r>
            <a:r>
              <a:rPr lang="en-US" sz="3600" dirty="0" err="1">
                <a:solidFill>
                  <a:srgbClr val="002060"/>
                </a:solidFill>
              </a:rPr>
              <a:t>gia</a:t>
            </a:r>
            <a:r>
              <a:rPr lang="en-US" sz="3600" dirty="0">
                <a:solidFill>
                  <a:srgbClr val="002060"/>
                </a:solidFill>
              </a:rPr>
              <a:t> </a:t>
            </a:r>
            <a:r>
              <a:rPr lang="en-US" sz="3600" dirty="0" err="1">
                <a:solidFill>
                  <a:srgbClr val="002060"/>
                </a:solidFill>
              </a:rPr>
              <a:t>công</a:t>
            </a:r>
            <a:r>
              <a:rPr lang="en-US" sz="3600" dirty="0">
                <a:solidFill>
                  <a:srgbClr val="002060"/>
                </a:solidFill>
              </a:rPr>
              <a:t> </a:t>
            </a:r>
            <a:r>
              <a:rPr lang="en-US" sz="3600" dirty="0" err="1">
                <a:solidFill>
                  <a:srgbClr val="002060"/>
                </a:solidFill>
              </a:rPr>
              <a:t>bằng</a:t>
            </a:r>
            <a:r>
              <a:rPr lang="en-US" sz="3600" dirty="0">
                <a:solidFill>
                  <a:srgbClr val="002060"/>
                </a:solidFill>
              </a:rPr>
              <a:t> </a:t>
            </a:r>
            <a:r>
              <a:rPr lang="en-US" sz="3600" dirty="0" err="1">
                <a:solidFill>
                  <a:srgbClr val="002060"/>
                </a:solidFill>
              </a:rPr>
              <a:t>tia</a:t>
            </a:r>
            <a:r>
              <a:rPr lang="en-US" sz="3600" dirty="0">
                <a:solidFill>
                  <a:srgbClr val="002060"/>
                </a:solidFill>
              </a:rPr>
              <a:t> </a:t>
            </a:r>
            <a:r>
              <a:rPr lang="en-US" sz="3600" dirty="0" err="1">
                <a:solidFill>
                  <a:srgbClr val="002060"/>
                </a:solidFill>
              </a:rPr>
              <a:t>nước</a:t>
            </a:r>
            <a:r>
              <a:rPr lang="en-US" sz="3600" dirty="0">
                <a:solidFill>
                  <a:srgbClr val="002060"/>
                </a:solidFill>
              </a:rPr>
              <a:t>, </a:t>
            </a:r>
            <a:r>
              <a:rPr lang="en-US" sz="3600" dirty="0" err="1">
                <a:solidFill>
                  <a:srgbClr val="002060"/>
                </a:solidFill>
              </a:rPr>
              <a:t>gia</a:t>
            </a:r>
            <a:r>
              <a:rPr lang="en-US" sz="3600" dirty="0">
                <a:solidFill>
                  <a:srgbClr val="002060"/>
                </a:solidFill>
              </a:rPr>
              <a:t> </a:t>
            </a:r>
            <a:r>
              <a:rPr lang="en-US" sz="3600" dirty="0" err="1">
                <a:solidFill>
                  <a:srgbClr val="002060"/>
                </a:solidFill>
              </a:rPr>
              <a:t>công</a:t>
            </a:r>
            <a:r>
              <a:rPr lang="en-US" sz="3600" dirty="0">
                <a:solidFill>
                  <a:srgbClr val="002060"/>
                </a:solidFill>
              </a:rPr>
              <a:t> </a:t>
            </a:r>
            <a:r>
              <a:rPr lang="en-US" sz="3600" dirty="0" err="1">
                <a:solidFill>
                  <a:srgbClr val="002060"/>
                </a:solidFill>
              </a:rPr>
              <a:t>kim</a:t>
            </a:r>
            <a:r>
              <a:rPr lang="en-US" sz="3600" dirty="0">
                <a:solidFill>
                  <a:srgbClr val="002060"/>
                </a:solidFill>
              </a:rPr>
              <a:t> </a:t>
            </a:r>
            <a:r>
              <a:rPr lang="en-US" sz="3600" dirty="0" err="1">
                <a:solidFill>
                  <a:srgbClr val="002060"/>
                </a:solidFill>
              </a:rPr>
              <a:t>cương</a:t>
            </a:r>
            <a:r>
              <a:rPr lang="en-US" sz="3600" dirty="0">
                <a:solidFill>
                  <a:srgbClr val="002060"/>
                </a:solidFill>
              </a:rPr>
              <a:t>.	</a:t>
            </a:r>
            <a:endParaRPr lang="en-US" sz="3200" dirty="0">
              <a:solidFill>
                <a:srgbClr val="002060"/>
              </a:solidFill>
              <a:latin typeface="Arial" panose="020B0604020202020204" pitchFamily="34" charset="0"/>
              <a:cs typeface="Arial" panose="020B0604020202020204" pitchFamily="34" charset="0"/>
            </a:endParaRPr>
          </a:p>
        </p:txBody>
      </p:sp>
      <p:sp>
        <p:nvSpPr>
          <p:cNvPr id="5" name="TextBox 4"/>
          <p:cNvSpPr txBox="1"/>
          <p:nvPr/>
        </p:nvSpPr>
        <p:spPr>
          <a:xfrm>
            <a:off x="381000" y="381000"/>
            <a:ext cx="1928733" cy="646331"/>
          </a:xfrm>
          <a:prstGeom prst="rect">
            <a:avLst/>
          </a:prstGeom>
          <a:noFill/>
        </p:spPr>
        <p:txBody>
          <a:bodyPr wrap="none" rtlCol="0">
            <a:spAutoFit/>
          </a:bodyPr>
          <a:lstStyle/>
          <a:p>
            <a:r>
              <a:rPr lang="en-US" sz="3600" dirty="0" err="1">
                <a:solidFill>
                  <a:srgbClr val="FF0000"/>
                </a:solidFill>
                <a:latin typeface="Arial" panose="020B0604020202020204" pitchFamily="34" charset="0"/>
                <a:cs typeface="Arial" panose="020B0604020202020204" pitchFamily="34" charset="0"/>
              </a:rPr>
              <a:t>Mục</a:t>
            </a:r>
            <a:r>
              <a:rPr lang="en-US" sz="3600" dirty="0">
                <a:solidFill>
                  <a:srgbClr val="FF0000"/>
                </a:solidFill>
                <a:latin typeface="Arial" panose="020B0604020202020204" pitchFamily="34" charset="0"/>
                <a:cs typeface="Arial" panose="020B0604020202020204" pitchFamily="34" charset="0"/>
              </a:rPr>
              <a:t> </a:t>
            </a:r>
            <a:r>
              <a:rPr lang="en-US" sz="3600" dirty="0" err="1" smtClean="0">
                <a:solidFill>
                  <a:srgbClr val="FF0000"/>
                </a:solidFill>
                <a:latin typeface="Arial" panose="020B0604020202020204" pitchFamily="34" charset="0"/>
                <a:cs typeface="Arial" panose="020B0604020202020204" pitchFamily="34" charset="0"/>
              </a:rPr>
              <a:t>tiêu</a:t>
            </a:r>
            <a:endParaRPr lang="en-US" sz="3600" dirty="0">
              <a:solidFill>
                <a:srgbClr val="FF0000"/>
              </a:solidFill>
              <a:latin typeface="Arial" panose="020B0604020202020204" pitchFamily="34" charset="0"/>
              <a:cs typeface="Arial" panose="020B0604020202020204" pitchFamily="34" charset="0"/>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02052" y="4019728"/>
            <a:ext cx="4165748" cy="27620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55407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22" presetClass="entr" presetSubtype="1"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026"/>
                                        </p:tgtEl>
                                        <p:attrNameLst>
                                          <p:attrName>style.visibility</p:attrName>
                                        </p:attrNameLst>
                                      </p:cBhvr>
                                      <p:to>
                                        <p:strVal val="visible"/>
                                      </p:to>
                                    </p:set>
                                    <p:anim calcmode="lin" valueType="num">
                                      <p:cBhvr>
                                        <p:cTn id="17" dur="1000" fill="hold"/>
                                        <p:tgtEl>
                                          <p:spTgt spid="1026"/>
                                        </p:tgtEl>
                                        <p:attrNameLst>
                                          <p:attrName>ppt_w</p:attrName>
                                        </p:attrNameLst>
                                      </p:cBhvr>
                                      <p:tavLst>
                                        <p:tav tm="0">
                                          <p:val>
                                            <p:fltVal val="0"/>
                                          </p:val>
                                        </p:tav>
                                        <p:tav tm="100000">
                                          <p:val>
                                            <p:strVal val="#ppt_w"/>
                                          </p:val>
                                        </p:tav>
                                      </p:tavLst>
                                    </p:anim>
                                    <p:anim calcmode="lin" valueType="num">
                                      <p:cBhvr>
                                        <p:cTn id="18" dur="1000" fill="hold"/>
                                        <p:tgtEl>
                                          <p:spTgt spid="1026"/>
                                        </p:tgtEl>
                                        <p:attrNameLst>
                                          <p:attrName>ppt_h</p:attrName>
                                        </p:attrNameLst>
                                      </p:cBhvr>
                                      <p:tavLst>
                                        <p:tav tm="0">
                                          <p:val>
                                            <p:fltVal val="0"/>
                                          </p:val>
                                        </p:tav>
                                        <p:tav tm="100000">
                                          <p:val>
                                            <p:strVal val="#ppt_h"/>
                                          </p:val>
                                        </p:tav>
                                      </p:tavLst>
                                    </p:anim>
                                    <p:animEffect transition="in" filter="fade">
                                      <p:cBhvr>
                                        <p:cTn id="19" dur="1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p:cNvSpPr>
            <a:spLocks noGrp="1" noChangeArrowheads="1"/>
          </p:cNvSpPr>
          <p:nvPr>
            <p:ph type="title"/>
          </p:nvPr>
        </p:nvSpPr>
        <p:spPr>
          <a:xfrm>
            <a:off x="0" y="0"/>
            <a:ext cx="9144000" cy="1219200"/>
          </a:xfrm>
          <a:solidFill>
            <a:srgbClr val="FFFF99"/>
          </a:solidFill>
        </p:spPr>
        <p:txBody>
          <a:bodyPr>
            <a:noAutofit/>
          </a:bodyPr>
          <a:lstStyle/>
          <a:p>
            <a:pPr eaLnBrk="1" hangingPunct="1"/>
            <a:r>
              <a:rPr lang="en-US" sz="3600" b="1" dirty="0" smtClean="0">
                <a:solidFill>
                  <a:srgbClr val="CC0000"/>
                </a:solidFill>
              </a:rPr>
              <a:t>2.1. </a:t>
            </a:r>
            <a:r>
              <a:rPr lang="en-US" sz="3600" b="1" dirty="0" err="1" smtClean="0">
                <a:solidFill>
                  <a:srgbClr val="CC0000"/>
                </a:solidFill>
              </a:rPr>
              <a:t>Gia</a:t>
            </a:r>
            <a:r>
              <a:rPr lang="en-US" sz="3600" b="1" dirty="0" smtClean="0">
                <a:solidFill>
                  <a:srgbClr val="CC0000"/>
                </a:solidFill>
              </a:rPr>
              <a:t> </a:t>
            </a:r>
            <a:r>
              <a:rPr lang="en-US" sz="3600" b="1" dirty="0" err="1" smtClean="0">
                <a:solidFill>
                  <a:srgbClr val="CC0000"/>
                </a:solidFill>
              </a:rPr>
              <a:t>công</a:t>
            </a:r>
            <a:r>
              <a:rPr lang="en-US" sz="3600" b="1" dirty="0" smtClean="0">
                <a:solidFill>
                  <a:srgbClr val="CC0000"/>
                </a:solidFill>
              </a:rPr>
              <a:t> </a:t>
            </a:r>
            <a:r>
              <a:rPr lang="en-US" sz="3600" b="1" dirty="0" err="1" smtClean="0">
                <a:solidFill>
                  <a:srgbClr val="CC0000"/>
                </a:solidFill>
              </a:rPr>
              <a:t>siêu</a:t>
            </a:r>
            <a:r>
              <a:rPr lang="en-US" sz="3600" b="1" dirty="0" smtClean="0">
                <a:solidFill>
                  <a:srgbClr val="CC0000"/>
                </a:solidFill>
              </a:rPr>
              <a:t> </a:t>
            </a:r>
            <a:r>
              <a:rPr lang="en-US" sz="3600" b="1" dirty="0" err="1" smtClean="0">
                <a:solidFill>
                  <a:srgbClr val="CC0000"/>
                </a:solidFill>
              </a:rPr>
              <a:t>âm</a:t>
            </a:r>
            <a:r>
              <a:rPr lang="en-US" sz="3600" b="1" dirty="0" smtClean="0">
                <a:solidFill>
                  <a:srgbClr val="CC0000"/>
                </a:solidFill>
              </a:rPr>
              <a:t/>
            </a:r>
            <a:br>
              <a:rPr lang="en-US" sz="3600" b="1" dirty="0" smtClean="0">
                <a:solidFill>
                  <a:srgbClr val="CC0000"/>
                </a:solidFill>
              </a:rPr>
            </a:br>
            <a:r>
              <a:rPr lang="en-US" sz="3600" b="1" dirty="0">
                <a:solidFill>
                  <a:srgbClr val="002060"/>
                </a:solidFill>
              </a:rPr>
              <a:t>(Ultrasonic </a:t>
            </a:r>
            <a:r>
              <a:rPr lang="en-US" sz="3600" b="1" dirty="0" err="1">
                <a:solidFill>
                  <a:srgbClr val="002060"/>
                </a:solidFill>
              </a:rPr>
              <a:t>Maching</a:t>
            </a:r>
            <a:r>
              <a:rPr lang="en-US" sz="3600" b="1" dirty="0">
                <a:solidFill>
                  <a:srgbClr val="002060"/>
                </a:solidFill>
              </a:rPr>
              <a:t> – USM</a:t>
            </a:r>
            <a:r>
              <a:rPr lang="en-US" sz="3600" b="1" dirty="0" smtClean="0">
                <a:solidFill>
                  <a:srgbClr val="002060"/>
                </a:solidFill>
              </a:rPr>
              <a:t>)</a:t>
            </a:r>
            <a:endParaRPr lang="en-US" sz="3200" b="1" dirty="0" smtClean="0">
              <a:solidFill>
                <a:srgbClr val="002060"/>
              </a:solidFill>
            </a:endParaRP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1988" y="1420906"/>
            <a:ext cx="7547162" cy="51567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02275480"/>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title"/>
          </p:nvPr>
        </p:nvSpPr>
        <p:spPr>
          <a:xfrm>
            <a:off x="0" y="0"/>
            <a:ext cx="9144000" cy="1219200"/>
          </a:xfrm>
          <a:solidFill>
            <a:srgbClr val="FFFF99"/>
          </a:solidFill>
        </p:spPr>
        <p:txBody>
          <a:bodyPr>
            <a:noAutofit/>
          </a:bodyPr>
          <a:lstStyle/>
          <a:p>
            <a:pPr eaLnBrk="1" hangingPunct="1"/>
            <a:r>
              <a:rPr lang="en-US" sz="3600" b="1" dirty="0" smtClean="0">
                <a:solidFill>
                  <a:srgbClr val="CC0000"/>
                </a:solidFill>
              </a:rPr>
              <a:t>2.1. </a:t>
            </a:r>
            <a:r>
              <a:rPr lang="en-US" sz="3600" b="1" dirty="0" err="1" smtClean="0">
                <a:solidFill>
                  <a:srgbClr val="CC0000"/>
                </a:solidFill>
              </a:rPr>
              <a:t>Gia</a:t>
            </a:r>
            <a:r>
              <a:rPr lang="en-US" sz="3600" b="1" dirty="0" smtClean="0">
                <a:solidFill>
                  <a:srgbClr val="CC0000"/>
                </a:solidFill>
              </a:rPr>
              <a:t> </a:t>
            </a:r>
            <a:r>
              <a:rPr lang="en-US" sz="3600" b="1" dirty="0" err="1" smtClean="0">
                <a:solidFill>
                  <a:srgbClr val="CC0000"/>
                </a:solidFill>
              </a:rPr>
              <a:t>công</a:t>
            </a:r>
            <a:r>
              <a:rPr lang="en-US" sz="3600" b="1" dirty="0" smtClean="0">
                <a:solidFill>
                  <a:srgbClr val="CC0000"/>
                </a:solidFill>
              </a:rPr>
              <a:t> </a:t>
            </a:r>
            <a:r>
              <a:rPr lang="en-US" sz="3600" b="1" dirty="0" err="1" smtClean="0">
                <a:solidFill>
                  <a:srgbClr val="CC0000"/>
                </a:solidFill>
              </a:rPr>
              <a:t>siêu</a:t>
            </a:r>
            <a:r>
              <a:rPr lang="en-US" sz="3600" b="1" dirty="0" smtClean="0">
                <a:solidFill>
                  <a:srgbClr val="CC0000"/>
                </a:solidFill>
              </a:rPr>
              <a:t> </a:t>
            </a:r>
            <a:r>
              <a:rPr lang="en-US" sz="3600" b="1" dirty="0" err="1" smtClean="0">
                <a:solidFill>
                  <a:srgbClr val="CC0000"/>
                </a:solidFill>
              </a:rPr>
              <a:t>âm</a:t>
            </a:r>
            <a:r>
              <a:rPr lang="en-US" sz="3600" b="1" dirty="0" smtClean="0">
                <a:solidFill>
                  <a:srgbClr val="CC0000"/>
                </a:solidFill>
              </a:rPr>
              <a:t/>
            </a:r>
            <a:br>
              <a:rPr lang="en-US" sz="3600" b="1" dirty="0" smtClean="0">
                <a:solidFill>
                  <a:srgbClr val="CC0000"/>
                </a:solidFill>
              </a:rPr>
            </a:br>
            <a:r>
              <a:rPr lang="en-US" sz="3600" b="1" dirty="0">
                <a:solidFill>
                  <a:srgbClr val="002060"/>
                </a:solidFill>
              </a:rPr>
              <a:t>(Ultrasonic </a:t>
            </a:r>
            <a:r>
              <a:rPr lang="en-US" sz="3600" b="1" dirty="0" err="1">
                <a:solidFill>
                  <a:srgbClr val="002060"/>
                </a:solidFill>
              </a:rPr>
              <a:t>Maching</a:t>
            </a:r>
            <a:r>
              <a:rPr lang="en-US" sz="3600" b="1" dirty="0">
                <a:solidFill>
                  <a:srgbClr val="002060"/>
                </a:solidFill>
              </a:rPr>
              <a:t> – USM</a:t>
            </a:r>
            <a:r>
              <a:rPr lang="en-US" sz="3600" b="1" dirty="0" smtClean="0">
                <a:solidFill>
                  <a:srgbClr val="002060"/>
                </a:solidFill>
              </a:rPr>
              <a:t>)</a:t>
            </a:r>
            <a:endParaRPr lang="en-US" sz="3200" b="1" dirty="0" smtClean="0">
              <a:solidFill>
                <a:srgbClr val="002060"/>
              </a:solidFill>
            </a:endParaRPr>
          </a:p>
        </p:txBody>
      </p:sp>
      <p:graphicFrame>
        <p:nvGraphicFramePr>
          <p:cNvPr id="5" name="Diagram 4"/>
          <p:cNvGraphicFramePr/>
          <p:nvPr>
            <p:extLst>
              <p:ext uri="{D42A27DB-BD31-4B8C-83A1-F6EECF244321}">
                <p14:modId xmlns:p14="http://schemas.microsoft.com/office/powerpoint/2010/main" val="2829257403"/>
              </p:ext>
            </p:extLst>
          </p:nvPr>
        </p:nvGraphicFramePr>
        <p:xfrm>
          <a:off x="0" y="1524000"/>
          <a:ext cx="8991600" cy="51054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033778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grpId="0" nodeType="clickEffect">
                                  <p:stCondLst>
                                    <p:cond delay="0"/>
                                  </p:stCondLst>
                                  <p:childTnLst>
                                    <p:set>
                                      <p:cBhvr>
                                        <p:cTn id="6" dur="1" fill="hold">
                                          <p:stCondLst>
                                            <p:cond delay="0"/>
                                          </p:stCondLst>
                                        </p:cTn>
                                        <p:tgtEl>
                                          <p:spTgt spid="5">
                                            <p:graphicEl>
                                              <a:dgm id="{76F50AFC-7B14-4398-9604-C87E45EED9B8}"/>
                                            </p:graphicEl>
                                          </p:spTgt>
                                        </p:tgtEl>
                                        <p:attrNameLst>
                                          <p:attrName>style.visibility</p:attrName>
                                        </p:attrNameLst>
                                      </p:cBhvr>
                                      <p:to>
                                        <p:strVal val="visible"/>
                                      </p:to>
                                    </p:set>
                                    <p:animEffect transition="in" filter="circle(out)">
                                      <p:cBhvr>
                                        <p:cTn id="7" dur="2000"/>
                                        <p:tgtEl>
                                          <p:spTgt spid="5">
                                            <p:graphicEl>
                                              <a:dgm id="{76F50AFC-7B14-4398-9604-C87E45EED9B8}"/>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32" fill="hold" grpId="0" nodeType="clickEffect">
                                  <p:stCondLst>
                                    <p:cond delay="0"/>
                                  </p:stCondLst>
                                  <p:childTnLst>
                                    <p:set>
                                      <p:cBhvr>
                                        <p:cTn id="11" dur="1" fill="hold">
                                          <p:stCondLst>
                                            <p:cond delay="0"/>
                                          </p:stCondLst>
                                        </p:cTn>
                                        <p:tgtEl>
                                          <p:spTgt spid="5">
                                            <p:graphicEl>
                                              <a:dgm id="{203AE48B-0F6F-4486-862D-897E02054A5C}"/>
                                            </p:graphicEl>
                                          </p:spTgt>
                                        </p:tgtEl>
                                        <p:attrNameLst>
                                          <p:attrName>style.visibility</p:attrName>
                                        </p:attrNameLst>
                                      </p:cBhvr>
                                      <p:to>
                                        <p:strVal val="visible"/>
                                      </p:to>
                                    </p:set>
                                    <p:animEffect transition="in" filter="circle(out)">
                                      <p:cBhvr>
                                        <p:cTn id="12" dur="2000"/>
                                        <p:tgtEl>
                                          <p:spTgt spid="5">
                                            <p:graphicEl>
                                              <a:dgm id="{203AE48B-0F6F-4486-862D-897E02054A5C}"/>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32" fill="hold" grpId="0" nodeType="clickEffect">
                                  <p:stCondLst>
                                    <p:cond delay="0"/>
                                  </p:stCondLst>
                                  <p:childTnLst>
                                    <p:set>
                                      <p:cBhvr>
                                        <p:cTn id="16" dur="1" fill="hold">
                                          <p:stCondLst>
                                            <p:cond delay="0"/>
                                          </p:stCondLst>
                                        </p:cTn>
                                        <p:tgtEl>
                                          <p:spTgt spid="5">
                                            <p:graphicEl>
                                              <a:dgm id="{4002DFDB-687D-4166-9CBB-4A3DD4D42E84}"/>
                                            </p:graphicEl>
                                          </p:spTgt>
                                        </p:tgtEl>
                                        <p:attrNameLst>
                                          <p:attrName>style.visibility</p:attrName>
                                        </p:attrNameLst>
                                      </p:cBhvr>
                                      <p:to>
                                        <p:strVal val="visible"/>
                                      </p:to>
                                    </p:set>
                                    <p:animEffect transition="in" filter="circle(out)">
                                      <p:cBhvr>
                                        <p:cTn id="17" dur="2000"/>
                                        <p:tgtEl>
                                          <p:spTgt spid="5">
                                            <p:graphicEl>
                                              <a:dgm id="{4002DFDB-687D-4166-9CBB-4A3DD4D42E84}"/>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32" fill="hold" grpId="0" nodeType="clickEffect">
                                  <p:stCondLst>
                                    <p:cond delay="0"/>
                                  </p:stCondLst>
                                  <p:childTnLst>
                                    <p:set>
                                      <p:cBhvr>
                                        <p:cTn id="21" dur="1" fill="hold">
                                          <p:stCondLst>
                                            <p:cond delay="0"/>
                                          </p:stCondLst>
                                        </p:cTn>
                                        <p:tgtEl>
                                          <p:spTgt spid="5">
                                            <p:graphicEl>
                                              <a:dgm id="{03C55445-4588-475E-921F-17DC8652AFF3}"/>
                                            </p:graphicEl>
                                          </p:spTgt>
                                        </p:tgtEl>
                                        <p:attrNameLst>
                                          <p:attrName>style.visibility</p:attrName>
                                        </p:attrNameLst>
                                      </p:cBhvr>
                                      <p:to>
                                        <p:strVal val="visible"/>
                                      </p:to>
                                    </p:set>
                                    <p:animEffect transition="in" filter="circle(out)">
                                      <p:cBhvr>
                                        <p:cTn id="22" dur="2000"/>
                                        <p:tgtEl>
                                          <p:spTgt spid="5">
                                            <p:graphicEl>
                                              <a:dgm id="{03C55445-4588-475E-921F-17DC8652AFF3}"/>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32" fill="hold" grpId="0" nodeType="clickEffect">
                                  <p:stCondLst>
                                    <p:cond delay="0"/>
                                  </p:stCondLst>
                                  <p:childTnLst>
                                    <p:set>
                                      <p:cBhvr>
                                        <p:cTn id="26" dur="1" fill="hold">
                                          <p:stCondLst>
                                            <p:cond delay="0"/>
                                          </p:stCondLst>
                                        </p:cTn>
                                        <p:tgtEl>
                                          <p:spTgt spid="5">
                                            <p:graphicEl>
                                              <a:dgm id="{970AC4E5-A0F1-4BF5-88D6-31D1B89B0585}"/>
                                            </p:graphicEl>
                                          </p:spTgt>
                                        </p:tgtEl>
                                        <p:attrNameLst>
                                          <p:attrName>style.visibility</p:attrName>
                                        </p:attrNameLst>
                                      </p:cBhvr>
                                      <p:to>
                                        <p:strVal val="visible"/>
                                      </p:to>
                                    </p:set>
                                    <p:animEffect transition="in" filter="circle(out)">
                                      <p:cBhvr>
                                        <p:cTn id="27" dur="2000"/>
                                        <p:tgtEl>
                                          <p:spTgt spid="5">
                                            <p:graphicEl>
                                              <a:dgm id="{970AC4E5-A0F1-4BF5-88D6-31D1B89B0585}"/>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32" fill="hold" grpId="0" nodeType="clickEffect">
                                  <p:stCondLst>
                                    <p:cond delay="0"/>
                                  </p:stCondLst>
                                  <p:childTnLst>
                                    <p:set>
                                      <p:cBhvr>
                                        <p:cTn id="31" dur="1" fill="hold">
                                          <p:stCondLst>
                                            <p:cond delay="0"/>
                                          </p:stCondLst>
                                        </p:cTn>
                                        <p:tgtEl>
                                          <p:spTgt spid="5">
                                            <p:graphicEl>
                                              <a:dgm id="{17552C8A-161E-4104-88A6-20E431159F18}"/>
                                            </p:graphicEl>
                                          </p:spTgt>
                                        </p:tgtEl>
                                        <p:attrNameLst>
                                          <p:attrName>style.visibility</p:attrName>
                                        </p:attrNameLst>
                                      </p:cBhvr>
                                      <p:to>
                                        <p:strVal val="visible"/>
                                      </p:to>
                                    </p:set>
                                    <p:animEffect transition="in" filter="circle(out)">
                                      <p:cBhvr>
                                        <p:cTn id="32" dur="2000"/>
                                        <p:tgtEl>
                                          <p:spTgt spid="5">
                                            <p:graphicEl>
                                              <a:dgm id="{17552C8A-161E-4104-88A6-20E431159F18}"/>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32" fill="hold" grpId="0" nodeType="clickEffect">
                                  <p:stCondLst>
                                    <p:cond delay="0"/>
                                  </p:stCondLst>
                                  <p:childTnLst>
                                    <p:set>
                                      <p:cBhvr>
                                        <p:cTn id="36" dur="1" fill="hold">
                                          <p:stCondLst>
                                            <p:cond delay="0"/>
                                          </p:stCondLst>
                                        </p:cTn>
                                        <p:tgtEl>
                                          <p:spTgt spid="5">
                                            <p:graphicEl>
                                              <a:dgm id="{10F404D0-3E93-4D9C-97F7-D154282145D4}"/>
                                            </p:graphicEl>
                                          </p:spTgt>
                                        </p:tgtEl>
                                        <p:attrNameLst>
                                          <p:attrName>style.visibility</p:attrName>
                                        </p:attrNameLst>
                                      </p:cBhvr>
                                      <p:to>
                                        <p:strVal val="visible"/>
                                      </p:to>
                                    </p:set>
                                    <p:animEffect transition="in" filter="circle(out)">
                                      <p:cBhvr>
                                        <p:cTn id="37" dur="2000"/>
                                        <p:tgtEl>
                                          <p:spTgt spid="5">
                                            <p:graphicEl>
                                              <a:dgm id="{10F404D0-3E93-4D9C-97F7-D154282145D4}"/>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32" fill="hold" grpId="0" nodeType="clickEffect">
                                  <p:stCondLst>
                                    <p:cond delay="0"/>
                                  </p:stCondLst>
                                  <p:childTnLst>
                                    <p:set>
                                      <p:cBhvr>
                                        <p:cTn id="41" dur="1" fill="hold">
                                          <p:stCondLst>
                                            <p:cond delay="0"/>
                                          </p:stCondLst>
                                        </p:cTn>
                                        <p:tgtEl>
                                          <p:spTgt spid="5">
                                            <p:graphicEl>
                                              <a:dgm id="{01ECCDC8-9919-43A3-ACB0-32188B91ECA9}"/>
                                            </p:graphicEl>
                                          </p:spTgt>
                                        </p:tgtEl>
                                        <p:attrNameLst>
                                          <p:attrName>style.visibility</p:attrName>
                                        </p:attrNameLst>
                                      </p:cBhvr>
                                      <p:to>
                                        <p:strVal val="visible"/>
                                      </p:to>
                                    </p:set>
                                    <p:animEffect transition="in" filter="circle(out)">
                                      <p:cBhvr>
                                        <p:cTn id="42" dur="2000"/>
                                        <p:tgtEl>
                                          <p:spTgt spid="5">
                                            <p:graphicEl>
                                              <a:dgm id="{01ECCDC8-9919-43A3-ACB0-32188B91ECA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41711" y="1371600"/>
            <a:ext cx="8540762" cy="4939814"/>
          </a:xfrm>
          <a:prstGeom prst="rect">
            <a:avLst/>
          </a:prstGeom>
        </p:spPr>
        <p:txBody>
          <a:bodyPr wrap="square">
            <a:spAutoFit/>
          </a:bodyPr>
          <a:lstStyle/>
          <a:p>
            <a:pPr algn="just">
              <a:spcBef>
                <a:spcPct val="75000"/>
              </a:spcBef>
              <a:buFont typeface="Wingdings" pitchFamily="2" charset="2"/>
              <a:buChar char="Ø"/>
            </a:pPr>
            <a:r>
              <a:rPr lang="en-US" sz="3000" dirty="0" smtClean="0">
                <a:latin typeface="+mj-lt"/>
              </a:rPr>
              <a:t> </a:t>
            </a:r>
            <a:r>
              <a:rPr lang="en-US" sz="3000" dirty="0" err="1" smtClean="0">
                <a:latin typeface="+mj-lt"/>
              </a:rPr>
              <a:t>Gia</a:t>
            </a:r>
            <a:r>
              <a:rPr lang="en-US" sz="3000" dirty="0" smtClean="0">
                <a:latin typeface="+mj-lt"/>
              </a:rPr>
              <a:t> </a:t>
            </a:r>
            <a:r>
              <a:rPr lang="en-US" sz="3000" dirty="0" err="1">
                <a:latin typeface="+mj-lt"/>
              </a:rPr>
              <a:t>công</a:t>
            </a:r>
            <a:r>
              <a:rPr lang="en-US" sz="3000" dirty="0">
                <a:latin typeface="+mj-lt"/>
              </a:rPr>
              <a:t> </a:t>
            </a:r>
            <a:r>
              <a:rPr lang="en-US" sz="3000" dirty="0" err="1">
                <a:latin typeface="+mj-lt"/>
              </a:rPr>
              <a:t>bằng</a:t>
            </a:r>
            <a:r>
              <a:rPr lang="en-US" sz="3000" dirty="0">
                <a:latin typeface="+mj-lt"/>
              </a:rPr>
              <a:t> </a:t>
            </a:r>
            <a:r>
              <a:rPr lang="en-US" sz="3000" dirty="0" err="1">
                <a:latin typeface="+mj-lt"/>
              </a:rPr>
              <a:t>siêu</a:t>
            </a:r>
            <a:r>
              <a:rPr lang="en-US" sz="3000" dirty="0">
                <a:latin typeface="+mj-lt"/>
              </a:rPr>
              <a:t> </a:t>
            </a:r>
            <a:r>
              <a:rPr lang="en-US" sz="3000" dirty="0" err="1">
                <a:latin typeface="+mj-lt"/>
              </a:rPr>
              <a:t>âm</a:t>
            </a:r>
            <a:r>
              <a:rPr lang="en-US" sz="3000" dirty="0">
                <a:latin typeface="+mj-lt"/>
              </a:rPr>
              <a:t> </a:t>
            </a:r>
            <a:r>
              <a:rPr lang="en-US" sz="3000" dirty="0" err="1">
                <a:latin typeface="+mj-lt"/>
              </a:rPr>
              <a:t>là</a:t>
            </a:r>
            <a:r>
              <a:rPr lang="en-US" sz="3000" dirty="0">
                <a:latin typeface="+mj-lt"/>
              </a:rPr>
              <a:t> </a:t>
            </a:r>
            <a:r>
              <a:rPr lang="en-US" sz="3000" dirty="0" err="1">
                <a:latin typeface="+mj-lt"/>
              </a:rPr>
              <a:t>truyền</a:t>
            </a:r>
            <a:r>
              <a:rPr lang="en-US" sz="3000" dirty="0">
                <a:latin typeface="+mj-lt"/>
              </a:rPr>
              <a:t> </a:t>
            </a:r>
            <a:r>
              <a:rPr lang="en-US" sz="3000" dirty="0" err="1">
                <a:latin typeface="+mj-lt"/>
              </a:rPr>
              <a:t>dao</a:t>
            </a:r>
            <a:r>
              <a:rPr lang="en-US" sz="3000" dirty="0">
                <a:latin typeface="+mj-lt"/>
              </a:rPr>
              <a:t> </a:t>
            </a:r>
            <a:r>
              <a:rPr lang="en-US" sz="3000" dirty="0" err="1">
                <a:latin typeface="+mj-lt"/>
              </a:rPr>
              <a:t>động</a:t>
            </a:r>
            <a:r>
              <a:rPr lang="en-US" sz="3000" dirty="0">
                <a:latin typeface="+mj-lt"/>
              </a:rPr>
              <a:t> </a:t>
            </a:r>
            <a:r>
              <a:rPr lang="en-US" sz="3000" dirty="0" err="1">
                <a:latin typeface="+mj-lt"/>
              </a:rPr>
              <a:t>vào</a:t>
            </a:r>
            <a:r>
              <a:rPr lang="en-US" sz="3000" dirty="0">
                <a:latin typeface="+mj-lt"/>
              </a:rPr>
              <a:t> </a:t>
            </a:r>
            <a:r>
              <a:rPr lang="en-US" sz="3000" dirty="0" err="1">
                <a:latin typeface="+mj-lt"/>
              </a:rPr>
              <a:t>vùng</a:t>
            </a:r>
            <a:r>
              <a:rPr lang="en-US" sz="3000" dirty="0">
                <a:latin typeface="+mj-lt"/>
              </a:rPr>
              <a:t> </a:t>
            </a:r>
            <a:r>
              <a:rPr lang="en-US" sz="3000" dirty="0" err="1">
                <a:latin typeface="+mj-lt"/>
              </a:rPr>
              <a:t>cắt</a:t>
            </a:r>
            <a:r>
              <a:rPr lang="en-US" sz="3000" dirty="0">
                <a:latin typeface="+mj-lt"/>
              </a:rPr>
              <a:t> </a:t>
            </a:r>
            <a:r>
              <a:rPr lang="en-US" sz="3000" dirty="0" err="1">
                <a:latin typeface="+mj-lt"/>
              </a:rPr>
              <a:t>dưới</a:t>
            </a:r>
            <a:r>
              <a:rPr lang="en-US" sz="3000" dirty="0">
                <a:latin typeface="+mj-lt"/>
              </a:rPr>
              <a:t> </a:t>
            </a:r>
            <a:r>
              <a:rPr lang="en-US" sz="3000" dirty="0" err="1">
                <a:latin typeface="+mj-lt"/>
              </a:rPr>
              <a:t>tần</a:t>
            </a:r>
            <a:r>
              <a:rPr lang="en-US" sz="3000" dirty="0">
                <a:latin typeface="+mj-lt"/>
              </a:rPr>
              <a:t> </a:t>
            </a:r>
            <a:r>
              <a:rPr lang="en-US" sz="3000" dirty="0" err="1">
                <a:latin typeface="+mj-lt"/>
              </a:rPr>
              <a:t>số</a:t>
            </a:r>
            <a:r>
              <a:rPr lang="en-US" sz="3000" dirty="0">
                <a:latin typeface="+mj-lt"/>
              </a:rPr>
              <a:t> </a:t>
            </a:r>
            <a:r>
              <a:rPr lang="en-US" sz="3000" dirty="0" err="1">
                <a:latin typeface="+mj-lt"/>
              </a:rPr>
              <a:t>siêu</a:t>
            </a:r>
            <a:r>
              <a:rPr lang="en-US" sz="3000" dirty="0">
                <a:latin typeface="+mj-lt"/>
              </a:rPr>
              <a:t> </a:t>
            </a:r>
            <a:r>
              <a:rPr lang="en-US" sz="3000" dirty="0" err="1">
                <a:latin typeface="+mj-lt"/>
              </a:rPr>
              <a:t>âm</a:t>
            </a:r>
            <a:r>
              <a:rPr lang="en-US" sz="3000" dirty="0">
                <a:latin typeface="+mj-lt"/>
              </a:rPr>
              <a:t>. </a:t>
            </a:r>
            <a:r>
              <a:rPr lang="en-US" sz="3000" i="1" u="sng" dirty="0">
                <a:solidFill>
                  <a:schemeClr val="accent2"/>
                </a:solidFill>
                <a:latin typeface="+mj-lt"/>
              </a:rPr>
              <a:t>Dao </a:t>
            </a:r>
            <a:r>
              <a:rPr lang="en-US" sz="3000" i="1" u="sng" dirty="0" err="1">
                <a:solidFill>
                  <a:schemeClr val="accent2"/>
                </a:solidFill>
                <a:latin typeface="+mj-lt"/>
              </a:rPr>
              <a:t>động</a:t>
            </a:r>
            <a:r>
              <a:rPr lang="en-US" sz="3000" i="1" u="sng" dirty="0">
                <a:solidFill>
                  <a:schemeClr val="accent2"/>
                </a:solidFill>
                <a:latin typeface="+mj-lt"/>
              </a:rPr>
              <a:t> </a:t>
            </a:r>
            <a:r>
              <a:rPr lang="en-US" sz="3000" i="1" u="sng" dirty="0" err="1">
                <a:solidFill>
                  <a:schemeClr val="accent2"/>
                </a:solidFill>
                <a:latin typeface="+mj-lt"/>
              </a:rPr>
              <a:t>này</a:t>
            </a:r>
            <a:r>
              <a:rPr lang="en-US" sz="3000" i="1" u="sng" dirty="0">
                <a:solidFill>
                  <a:schemeClr val="accent2"/>
                </a:solidFill>
                <a:latin typeface="+mj-lt"/>
              </a:rPr>
              <a:t> </a:t>
            </a:r>
            <a:r>
              <a:rPr lang="en-US" sz="3000" i="1" u="sng" dirty="0" err="1">
                <a:solidFill>
                  <a:schemeClr val="accent2"/>
                </a:solidFill>
                <a:latin typeface="+mj-lt"/>
              </a:rPr>
              <a:t>va</a:t>
            </a:r>
            <a:r>
              <a:rPr lang="en-US" sz="3000" i="1" u="sng" dirty="0">
                <a:solidFill>
                  <a:schemeClr val="accent2"/>
                </a:solidFill>
                <a:latin typeface="+mj-lt"/>
              </a:rPr>
              <a:t> </a:t>
            </a:r>
            <a:r>
              <a:rPr lang="en-US" sz="3000" i="1" u="sng" dirty="0" err="1">
                <a:solidFill>
                  <a:schemeClr val="accent2"/>
                </a:solidFill>
                <a:latin typeface="+mj-lt"/>
              </a:rPr>
              <a:t>đập</a:t>
            </a:r>
            <a:r>
              <a:rPr lang="en-US" sz="3000" i="1" u="sng" dirty="0">
                <a:solidFill>
                  <a:schemeClr val="accent2"/>
                </a:solidFill>
                <a:latin typeface="+mj-lt"/>
              </a:rPr>
              <a:t> </a:t>
            </a:r>
            <a:r>
              <a:rPr lang="en-US" sz="3000" i="1" u="sng" dirty="0" err="1">
                <a:solidFill>
                  <a:schemeClr val="accent2"/>
                </a:solidFill>
                <a:latin typeface="+mj-lt"/>
              </a:rPr>
              <a:t>vào</a:t>
            </a:r>
            <a:r>
              <a:rPr lang="en-US" sz="3000" i="1" u="sng" dirty="0">
                <a:solidFill>
                  <a:schemeClr val="accent2"/>
                </a:solidFill>
                <a:latin typeface="+mj-lt"/>
              </a:rPr>
              <a:t> </a:t>
            </a:r>
            <a:r>
              <a:rPr lang="en-US" sz="3000" i="1" u="sng" dirty="0" err="1">
                <a:solidFill>
                  <a:schemeClr val="accent2"/>
                </a:solidFill>
                <a:latin typeface="+mj-lt"/>
              </a:rPr>
              <a:t>hạt</a:t>
            </a:r>
            <a:r>
              <a:rPr lang="en-US" sz="3000" i="1" u="sng" dirty="0">
                <a:solidFill>
                  <a:schemeClr val="accent2"/>
                </a:solidFill>
                <a:latin typeface="+mj-lt"/>
              </a:rPr>
              <a:t> </a:t>
            </a:r>
            <a:r>
              <a:rPr lang="en-US" sz="3000" i="1" u="sng" dirty="0" err="1">
                <a:solidFill>
                  <a:schemeClr val="accent2"/>
                </a:solidFill>
                <a:latin typeface="+mj-lt"/>
              </a:rPr>
              <a:t>mài</a:t>
            </a:r>
            <a:r>
              <a:rPr lang="en-US" sz="3000" i="1" u="sng" dirty="0">
                <a:solidFill>
                  <a:schemeClr val="accent2"/>
                </a:solidFill>
                <a:latin typeface="+mj-lt"/>
              </a:rPr>
              <a:t>, </a:t>
            </a:r>
            <a:r>
              <a:rPr lang="en-US" sz="3000" i="1" u="sng" dirty="0" err="1">
                <a:solidFill>
                  <a:schemeClr val="accent2"/>
                </a:solidFill>
                <a:latin typeface="+mj-lt"/>
              </a:rPr>
              <a:t>hạt</a:t>
            </a:r>
            <a:r>
              <a:rPr lang="en-US" sz="3000" i="1" u="sng" dirty="0">
                <a:solidFill>
                  <a:schemeClr val="accent2"/>
                </a:solidFill>
                <a:latin typeface="+mj-lt"/>
              </a:rPr>
              <a:t> </a:t>
            </a:r>
            <a:r>
              <a:rPr lang="en-US" sz="3000" i="1" u="sng" dirty="0" err="1">
                <a:solidFill>
                  <a:schemeClr val="accent2"/>
                </a:solidFill>
                <a:latin typeface="+mj-lt"/>
              </a:rPr>
              <a:t>mài</a:t>
            </a:r>
            <a:r>
              <a:rPr lang="en-US" sz="3000" i="1" u="sng" dirty="0">
                <a:solidFill>
                  <a:schemeClr val="accent2"/>
                </a:solidFill>
                <a:latin typeface="+mj-lt"/>
              </a:rPr>
              <a:t> </a:t>
            </a:r>
            <a:r>
              <a:rPr lang="en-US" sz="3000" i="1" u="sng" dirty="0" err="1">
                <a:solidFill>
                  <a:schemeClr val="accent2"/>
                </a:solidFill>
                <a:latin typeface="+mj-lt"/>
              </a:rPr>
              <a:t>va</a:t>
            </a:r>
            <a:r>
              <a:rPr lang="en-US" sz="3000" i="1" u="sng" dirty="0">
                <a:solidFill>
                  <a:schemeClr val="accent2"/>
                </a:solidFill>
                <a:latin typeface="+mj-lt"/>
              </a:rPr>
              <a:t> </a:t>
            </a:r>
            <a:r>
              <a:rPr lang="en-US" sz="3000" i="1" u="sng" dirty="0" err="1">
                <a:solidFill>
                  <a:schemeClr val="accent2"/>
                </a:solidFill>
                <a:latin typeface="+mj-lt"/>
              </a:rPr>
              <a:t>đập</a:t>
            </a:r>
            <a:r>
              <a:rPr lang="en-US" sz="3000" i="1" u="sng" dirty="0">
                <a:solidFill>
                  <a:schemeClr val="accent2"/>
                </a:solidFill>
                <a:latin typeface="+mj-lt"/>
              </a:rPr>
              <a:t> </a:t>
            </a:r>
            <a:r>
              <a:rPr lang="en-US" sz="3000" i="1" u="sng" dirty="0" err="1">
                <a:solidFill>
                  <a:schemeClr val="accent2"/>
                </a:solidFill>
                <a:latin typeface="+mj-lt"/>
              </a:rPr>
              <a:t>vào</a:t>
            </a:r>
            <a:r>
              <a:rPr lang="en-US" sz="3000" i="1" u="sng" dirty="0">
                <a:solidFill>
                  <a:schemeClr val="accent2"/>
                </a:solidFill>
                <a:latin typeface="+mj-lt"/>
              </a:rPr>
              <a:t> </a:t>
            </a:r>
            <a:r>
              <a:rPr lang="en-US" sz="3000" i="1" u="sng" dirty="0" err="1">
                <a:solidFill>
                  <a:schemeClr val="accent2"/>
                </a:solidFill>
                <a:latin typeface="+mj-lt"/>
              </a:rPr>
              <a:t>vùng</a:t>
            </a:r>
            <a:r>
              <a:rPr lang="en-US" sz="3000" i="1" u="sng" dirty="0">
                <a:solidFill>
                  <a:schemeClr val="accent2"/>
                </a:solidFill>
                <a:latin typeface="+mj-lt"/>
              </a:rPr>
              <a:t> </a:t>
            </a:r>
            <a:r>
              <a:rPr lang="en-US" sz="3000" i="1" u="sng" dirty="0" err="1">
                <a:solidFill>
                  <a:schemeClr val="accent2"/>
                </a:solidFill>
                <a:latin typeface="+mj-lt"/>
              </a:rPr>
              <a:t>cắt</a:t>
            </a:r>
            <a:r>
              <a:rPr lang="en-US" sz="3000" i="1" u="sng" dirty="0">
                <a:solidFill>
                  <a:schemeClr val="accent2"/>
                </a:solidFill>
                <a:latin typeface="+mj-lt"/>
              </a:rPr>
              <a:t> </a:t>
            </a:r>
            <a:r>
              <a:rPr lang="en-US" sz="3000" i="1" u="sng" dirty="0" err="1">
                <a:solidFill>
                  <a:schemeClr val="accent2"/>
                </a:solidFill>
                <a:latin typeface="+mj-lt"/>
              </a:rPr>
              <a:t>tạo</a:t>
            </a:r>
            <a:r>
              <a:rPr lang="en-US" sz="3000" i="1" u="sng" dirty="0">
                <a:solidFill>
                  <a:schemeClr val="accent2"/>
                </a:solidFill>
                <a:latin typeface="+mj-lt"/>
              </a:rPr>
              <a:t> </a:t>
            </a:r>
            <a:r>
              <a:rPr lang="en-US" sz="3000" i="1" u="sng" dirty="0" err="1">
                <a:solidFill>
                  <a:schemeClr val="accent2"/>
                </a:solidFill>
                <a:latin typeface="+mj-lt"/>
              </a:rPr>
              <a:t>nên</a:t>
            </a:r>
            <a:r>
              <a:rPr lang="en-US" sz="3000" i="1" u="sng" dirty="0">
                <a:solidFill>
                  <a:schemeClr val="accent2"/>
                </a:solidFill>
                <a:latin typeface="+mj-lt"/>
              </a:rPr>
              <a:t> </a:t>
            </a:r>
            <a:r>
              <a:rPr lang="en-US" sz="3000" i="1" u="sng" dirty="0" err="1">
                <a:solidFill>
                  <a:schemeClr val="accent2"/>
                </a:solidFill>
                <a:latin typeface="+mj-lt"/>
              </a:rPr>
              <a:t>bề</a:t>
            </a:r>
            <a:r>
              <a:rPr lang="en-US" sz="3000" i="1" u="sng" dirty="0">
                <a:solidFill>
                  <a:schemeClr val="accent2"/>
                </a:solidFill>
                <a:latin typeface="+mj-lt"/>
              </a:rPr>
              <a:t> </a:t>
            </a:r>
            <a:r>
              <a:rPr lang="en-US" sz="3000" i="1" u="sng" dirty="0" err="1">
                <a:solidFill>
                  <a:schemeClr val="accent2"/>
                </a:solidFill>
                <a:latin typeface="+mj-lt"/>
              </a:rPr>
              <a:t>mặt</a:t>
            </a:r>
            <a:r>
              <a:rPr lang="en-US" sz="3000" i="1" u="sng" dirty="0">
                <a:solidFill>
                  <a:schemeClr val="accent2"/>
                </a:solidFill>
                <a:latin typeface="+mj-lt"/>
              </a:rPr>
              <a:t> </a:t>
            </a:r>
            <a:r>
              <a:rPr lang="en-US" sz="3000" i="1" u="sng" dirty="0" err="1">
                <a:solidFill>
                  <a:schemeClr val="accent2"/>
                </a:solidFill>
                <a:latin typeface="+mj-lt"/>
              </a:rPr>
              <a:t>cần</a:t>
            </a:r>
            <a:r>
              <a:rPr lang="en-US" sz="3000" i="1" u="sng" dirty="0">
                <a:solidFill>
                  <a:schemeClr val="accent2"/>
                </a:solidFill>
                <a:latin typeface="+mj-lt"/>
              </a:rPr>
              <a:t> </a:t>
            </a:r>
            <a:r>
              <a:rPr lang="en-US" sz="3000" i="1" u="sng" dirty="0" err="1">
                <a:solidFill>
                  <a:schemeClr val="accent2"/>
                </a:solidFill>
                <a:latin typeface="+mj-lt"/>
              </a:rPr>
              <a:t>gia</a:t>
            </a:r>
            <a:r>
              <a:rPr lang="en-US" sz="3000" i="1" u="sng" dirty="0">
                <a:solidFill>
                  <a:schemeClr val="accent2"/>
                </a:solidFill>
                <a:latin typeface="+mj-lt"/>
              </a:rPr>
              <a:t> </a:t>
            </a:r>
            <a:r>
              <a:rPr lang="en-US" sz="3000" i="1" u="sng" dirty="0" err="1">
                <a:solidFill>
                  <a:schemeClr val="accent2"/>
                </a:solidFill>
                <a:latin typeface="+mj-lt"/>
              </a:rPr>
              <a:t>công</a:t>
            </a:r>
            <a:r>
              <a:rPr lang="en-US" sz="3000" i="1" u="sng" dirty="0">
                <a:solidFill>
                  <a:schemeClr val="accent2"/>
                </a:solidFill>
                <a:latin typeface="+mj-lt"/>
              </a:rPr>
              <a:t>. </a:t>
            </a:r>
            <a:endParaRPr lang="en-US" sz="3000" i="1" u="sng" dirty="0" smtClean="0">
              <a:solidFill>
                <a:schemeClr val="accent2"/>
              </a:solidFill>
              <a:latin typeface="+mj-lt"/>
            </a:endParaRPr>
          </a:p>
          <a:p>
            <a:pPr algn="just">
              <a:spcBef>
                <a:spcPct val="75000"/>
              </a:spcBef>
              <a:buFont typeface="Wingdings" pitchFamily="2" charset="2"/>
              <a:buChar char="Ø"/>
            </a:pPr>
            <a:r>
              <a:rPr lang="en-US" sz="3000" dirty="0" err="1" smtClean="0">
                <a:latin typeface="+mj-lt"/>
              </a:rPr>
              <a:t>Siêu</a:t>
            </a:r>
            <a:r>
              <a:rPr lang="en-US" sz="3000" dirty="0" smtClean="0">
                <a:latin typeface="+mj-lt"/>
              </a:rPr>
              <a:t> </a:t>
            </a:r>
            <a:r>
              <a:rPr lang="en-US" sz="3000" dirty="0" err="1">
                <a:latin typeface="+mj-lt"/>
              </a:rPr>
              <a:t>âm</a:t>
            </a:r>
            <a:r>
              <a:rPr lang="en-US" sz="3000" dirty="0">
                <a:latin typeface="+mj-lt"/>
              </a:rPr>
              <a:t> </a:t>
            </a:r>
            <a:r>
              <a:rPr lang="en-US" sz="3000" dirty="0" err="1">
                <a:latin typeface="+mj-lt"/>
              </a:rPr>
              <a:t>là</a:t>
            </a:r>
            <a:r>
              <a:rPr lang="en-US" sz="3000" dirty="0">
                <a:latin typeface="+mj-lt"/>
              </a:rPr>
              <a:t> </a:t>
            </a:r>
            <a:r>
              <a:rPr lang="en-US" sz="3000" dirty="0" err="1">
                <a:latin typeface="+mj-lt"/>
              </a:rPr>
              <a:t>sóng</a:t>
            </a:r>
            <a:r>
              <a:rPr lang="en-US" sz="3000" dirty="0">
                <a:latin typeface="+mj-lt"/>
              </a:rPr>
              <a:t> </a:t>
            </a:r>
            <a:r>
              <a:rPr lang="en-US" sz="3000" dirty="0" err="1">
                <a:latin typeface="+mj-lt"/>
              </a:rPr>
              <a:t>đàn</a:t>
            </a:r>
            <a:r>
              <a:rPr lang="en-US" sz="3000" dirty="0">
                <a:latin typeface="+mj-lt"/>
              </a:rPr>
              <a:t> </a:t>
            </a:r>
            <a:r>
              <a:rPr lang="en-US" sz="3000" dirty="0" err="1">
                <a:latin typeface="+mj-lt"/>
              </a:rPr>
              <a:t>hồi</a:t>
            </a:r>
            <a:r>
              <a:rPr lang="en-US" sz="3000" dirty="0">
                <a:latin typeface="+mj-lt"/>
              </a:rPr>
              <a:t> </a:t>
            </a:r>
            <a:r>
              <a:rPr lang="en-US" sz="3000" dirty="0" err="1">
                <a:latin typeface="+mj-lt"/>
              </a:rPr>
              <a:t>có</a:t>
            </a:r>
            <a:r>
              <a:rPr lang="en-US" sz="3000" dirty="0">
                <a:latin typeface="+mj-lt"/>
              </a:rPr>
              <a:t> </a:t>
            </a:r>
            <a:r>
              <a:rPr lang="en-US" sz="3000" dirty="0" err="1">
                <a:latin typeface="+mj-lt"/>
              </a:rPr>
              <a:t>tần</a:t>
            </a:r>
            <a:r>
              <a:rPr lang="en-US" sz="3000" dirty="0">
                <a:latin typeface="+mj-lt"/>
              </a:rPr>
              <a:t> </a:t>
            </a:r>
            <a:r>
              <a:rPr lang="en-US" sz="3000" dirty="0" err="1">
                <a:latin typeface="+mj-lt"/>
              </a:rPr>
              <a:t>số</a:t>
            </a:r>
            <a:r>
              <a:rPr lang="en-US" sz="3000" dirty="0">
                <a:latin typeface="+mj-lt"/>
              </a:rPr>
              <a:t> </a:t>
            </a:r>
            <a:r>
              <a:rPr lang="en-US" sz="3000" dirty="0" err="1">
                <a:latin typeface="+mj-lt"/>
              </a:rPr>
              <a:t>từ</a:t>
            </a:r>
            <a:r>
              <a:rPr lang="en-US" sz="3000" dirty="0">
                <a:latin typeface="+mj-lt"/>
              </a:rPr>
              <a:t> 20 kHz ÷ 1 GHz, </a:t>
            </a:r>
            <a:r>
              <a:rPr lang="en-US" sz="3000" dirty="0" err="1">
                <a:latin typeface="+mj-lt"/>
              </a:rPr>
              <a:t>nhưng</a:t>
            </a:r>
            <a:r>
              <a:rPr lang="en-US" sz="3000" dirty="0">
                <a:latin typeface="+mj-lt"/>
              </a:rPr>
              <a:t> </a:t>
            </a:r>
            <a:r>
              <a:rPr lang="en-US" sz="3000" dirty="0" err="1">
                <a:latin typeface="+mj-lt"/>
              </a:rPr>
              <a:t>dùng</a:t>
            </a:r>
            <a:r>
              <a:rPr lang="en-US" sz="3000" dirty="0">
                <a:latin typeface="+mj-lt"/>
              </a:rPr>
              <a:t> </a:t>
            </a:r>
            <a:r>
              <a:rPr lang="en-US" sz="3000" dirty="0" err="1">
                <a:latin typeface="+mj-lt"/>
              </a:rPr>
              <a:t>để</a:t>
            </a:r>
            <a:r>
              <a:rPr lang="en-US" sz="3000" dirty="0">
                <a:latin typeface="+mj-lt"/>
              </a:rPr>
              <a:t> </a:t>
            </a:r>
            <a:r>
              <a:rPr lang="en-US" sz="3000" dirty="0" err="1">
                <a:latin typeface="+mj-lt"/>
              </a:rPr>
              <a:t>gia</a:t>
            </a:r>
            <a:r>
              <a:rPr lang="en-US" sz="3000" dirty="0">
                <a:latin typeface="+mj-lt"/>
              </a:rPr>
              <a:t> </a:t>
            </a:r>
            <a:r>
              <a:rPr lang="en-US" sz="3000" dirty="0" err="1">
                <a:latin typeface="+mj-lt"/>
              </a:rPr>
              <a:t>công</a:t>
            </a:r>
            <a:r>
              <a:rPr lang="en-US" sz="3000" dirty="0">
                <a:latin typeface="+mj-lt"/>
              </a:rPr>
              <a:t> </a:t>
            </a:r>
            <a:r>
              <a:rPr lang="en-US" sz="3000" dirty="0" err="1">
                <a:latin typeface="+mj-lt"/>
              </a:rPr>
              <a:t>chỉ</a:t>
            </a:r>
            <a:r>
              <a:rPr lang="en-US" sz="3000" dirty="0">
                <a:latin typeface="+mj-lt"/>
              </a:rPr>
              <a:t> </a:t>
            </a:r>
            <a:r>
              <a:rPr lang="en-US" sz="3000" dirty="0" err="1">
                <a:latin typeface="+mj-lt"/>
              </a:rPr>
              <a:t>với</a:t>
            </a:r>
            <a:r>
              <a:rPr lang="en-US" sz="3000" dirty="0">
                <a:latin typeface="+mj-lt"/>
              </a:rPr>
              <a:t> </a:t>
            </a:r>
            <a:r>
              <a:rPr lang="en-US" sz="3000" dirty="0" err="1">
                <a:latin typeface="+mj-lt"/>
              </a:rPr>
              <a:t>tần</a:t>
            </a:r>
            <a:r>
              <a:rPr lang="en-US" sz="3000" dirty="0">
                <a:latin typeface="+mj-lt"/>
              </a:rPr>
              <a:t> </a:t>
            </a:r>
            <a:r>
              <a:rPr lang="en-US" sz="3000" dirty="0" err="1">
                <a:latin typeface="+mj-lt"/>
              </a:rPr>
              <a:t>số</a:t>
            </a:r>
            <a:r>
              <a:rPr lang="en-US" sz="3000" dirty="0">
                <a:latin typeface="+mj-lt"/>
              </a:rPr>
              <a:t> </a:t>
            </a:r>
            <a:r>
              <a:rPr lang="en-US" sz="3000" dirty="0" err="1">
                <a:latin typeface="+mj-lt"/>
              </a:rPr>
              <a:t>từ</a:t>
            </a:r>
            <a:r>
              <a:rPr lang="en-US" sz="3000" dirty="0">
                <a:latin typeface="+mj-lt"/>
              </a:rPr>
              <a:t> </a:t>
            </a:r>
            <a:r>
              <a:rPr lang="en-US" sz="3000" dirty="0">
                <a:solidFill>
                  <a:srgbClr val="FF0000"/>
                </a:solidFill>
                <a:latin typeface="+mj-lt"/>
              </a:rPr>
              <a:t>15÷30 kHz. </a:t>
            </a:r>
          </a:p>
          <a:p>
            <a:pPr algn="just">
              <a:spcBef>
                <a:spcPct val="75000"/>
              </a:spcBef>
              <a:buFont typeface="Wingdings" pitchFamily="2" charset="2"/>
              <a:buChar char="Ø"/>
            </a:pPr>
            <a:r>
              <a:rPr lang="en-US" sz="3000" dirty="0">
                <a:latin typeface="+mj-lt"/>
              </a:rPr>
              <a:t> </a:t>
            </a:r>
            <a:r>
              <a:rPr lang="en-US" sz="3000" dirty="0" err="1">
                <a:latin typeface="+mj-lt"/>
              </a:rPr>
              <a:t>Máy</a:t>
            </a:r>
            <a:r>
              <a:rPr lang="en-US" sz="3000" dirty="0">
                <a:latin typeface="+mj-lt"/>
              </a:rPr>
              <a:t> </a:t>
            </a:r>
            <a:r>
              <a:rPr lang="en-US" sz="3000" dirty="0" err="1">
                <a:latin typeface="+mj-lt"/>
              </a:rPr>
              <a:t>siêu</a:t>
            </a:r>
            <a:r>
              <a:rPr lang="en-US" sz="3000" dirty="0">
                <a:latin typeface="+mj-lt"/>
              </a:rPr>
              <a:t> </a:t>
            </a:r>
            <a:r>
              <a:rPr lang="en-US" sz="3000" dirty="0" err="1">
                <a:latin typeface="+mj-lt"/>
              </a:rPr>
              <a:t>âm</a:t>
            </a:r>
            <a:r>
              <a:rPr lang="en-US" sz="3000" dirty="0">
                <a:latin typeface="+mj-lt"/>
              </a:rPr>
              <a:t> </a:t>
            </a:r>
            <a:r>
              <a:rPr lang="en-US" sz="3000" dirty="0" err="1">
                <a:latin typeface="+mj-lt"/>
              </a:rPr>
              <a:t>dùng</a:t>
            </a:r>
            <a:r>
              <a:rPr lang="en-US" sz="3000" dirty="0">
                <a:latin typeface="+mj-lt"/>
              </a:rPr>
              <a:t> </a:t>
            </a:r>
            <a:r>
              <a:rPr lang="en-US" sz="3000" dirty="0" err="1">
                <a:latin typeface="+mj-lt"/>
              </a:rPr>
              <a:t>để</a:t>
            </a:r>
            <a:r>
              <a:rPr lang="en-US" sz="3000" dirty="0">
                <a:latin typeface="+mj-lt"/>
              </a:rPr>
              <a:t> </a:t>
            </a:r>
            <a:r>
              <a:rPr lang="en-US" sz="3000" dirty="0" err="1">
                <a:latin typeface="+mj-lt"/>
              </a:rPr>
              <a:t>gia</a:t>
            </a:r>
            <a:r>
              <a:rPr lang="en-US" sz="3000" dirty="0">
                <a:latin typeface="+mj-lt"/>
              </a:rPr>
              <a:t> </a:t>
            </a:r>
            <a:r>
              <a:rPr lang="en-US" sz="3000" dirty="0" err="1">
                <a:latin typeface="+mj-lt"/>
              </a:rPr>
              <a:t>công</a:t>
            </a:r>
            <a:r>
              <a:rPr lang="en-US" sz="3000" dirty="0">
                <a:latin typeface="+mj-lt"/>
              </a:rPr>
              <a:t> </a:t>
            </a:r>
            <a:r>
              <a:rPr lang="en-US" sz="3000" dirty="0" err="1">
                <a:latin typeface="+mj-lt"/>
              </a:rPr>
              <a:t>các</a:t>
            </a:r>
            <a:r>
              <a:rPr lang="en-US" sz="3000" dirty="0">
                <a:latin typeface="+mj-lt"/>
              </a:rPr>
              <a:t> chi </a:t>
            </a:r>
            <a:r>
              <a:rPr lang="en-US" sz="3000" dirty="0" err="1">
                <a:latin typeface="+mj-lt"/>
              </a:rPr>
              <a:t>tiết</a:t>
            </a:r>
            <a:r>
              <a:rPr lang="en-US" sz="3000" dirty="0">
                <a:latin typeface="+mj-lt"/>
              </a:rPr>
              <a:t> </a:t>
            </a:r>
            <a:r>
              <a:rPr lang="en-US" sz="3000" dirty="0" err="1">
                <a:latin typeface="+mj-lt"/>
              </a:rPr>
              <a:t>chế</a:t>
            </a:r>
            <a:r>
              <a:rPr lang="en-US" sz="3000" dirty="0">
                <a:latin typeface="+mj-lt"/>
              </a:rPr>
              <a:t> </a:t>
            </a:r>
            <a:r>
              <a:rPr lang="en-US" sz="3000" dirty="0" err="1">
                <a:latin typeface="+mj-lt"/>
              </a:rPr>
              <a:t>tạo</a:t>
            </a:r>
            <a:r>
              <a:rPr lang="en-US" sz="3000" dirty="0">
                <a:latin typeface="+mj-lt"/>
              </a:rPr>
              <a:t> </a:t>
            </a:r>
            <a:r>
              <a:rPr lang="en-US" sz="3000" dirty="0" err="1">
                <a:latin typeface="+mj-lt"/>
              </a:rPr>
              <a:t>từ</a:t>
            </a:r>
            <a:r>
              <a:rPr lang="en-US" sz="3000" dirty="0">
                <a:latin typeface="+mj-lt"/>
              </a:rPr>
              <a:t> </a:t>
            </a:r>
            <a:r>
              <a:rPr lang="en-US" sz="3000" dirty="0" err="1">
                <a:solidFill>
                  <a:srgbClr val="CC3300"/>
                </a:solidFill>
                <a:latin typeface="+mj-lt"/>
              </a:rPr>
              <a:t>vật</a:t>
            </a:r>
            <a:r>
              <a:rPr lang="en-US" sz="3000" dirty="0">
                <a:solidFill>
                  <a:srgbClr val="CC3300"/>
                </a:solidFill>
                <a:latin typeface="+mj-lt"/>
              </a:rPr>
              <a:t> </a:t>
            </a:r>
            <a:r>
              <a:rPr lang="en-US" sz="3000" dirty="0" err="1">
                <a:solidFill>
                  <a:srgbClr val="CC3300"/>
                </a:solidFill>
                <a:latin typeface="+mj-lt"/>
              </a:rPr>
              <a:t>liệu</a:t>
            </a:r>
            <a:r>
              <a:rPr lang="en-US" sz="3000" dirty="0">
                <a:solidFill>
                  <a:srgbClr val="CC3300"/>
                </a:solidFill>
                <a:latin typeface="+mj-lt"/>
              </a:rPr>
              <a:t> </a:t>
            </a:r>
            <a:r>
              <a:rPr lang="en-US" sz="3000" dirty="0" err="1">
                <a:solidFill>
                  <a:srgbClr val="CC3300"/>
                </a:solidFill>
                <a:latin typeface="+mj-lt"/>
              </a:rPr>
              <a:t>cứng</a:t>
            </a:r>
            <a:r>
              <a:rPr lang="en-US" sz="3000" dirty="0">
                <a:latin typeface="+mj-lt"/>
              </a:rPr>
              <a:t> </a:t>
            </a:r>
            <a:r>
              <a:rPr lang="en-US" sz="3000" dirty="0" err="1">
                <a:latin typeface="+mj-lt"/>
              </a:rPr>
              <a:t>và</a:t>
            </a:r>
            <a:r>
              <a:rPr lang="en-US" sz="3000" dirty="0">
                <a:latin typeface="+mj-lt"/>
              </a:rPr>
              <a:t> </a:t>
            </a:r>
            <a:r>
              <a:rPr lang="en-US" sz="3000" dirty="0" err="1">
                <a:solidFill>
                  <a:srgbClr val="CC3300"/>
                </a:solidFill>
                <a:latin typeface="+mj-lt"/>
              </a:rPr>
              <a:t>dòn</a:t>
            </a:r>
            <a:r>
              <a:rPr lang="en-US" sz="3000" dirty="0">
                <a:latin typeface="+mj-lt"/>
              </a:rPr>
              <a:t> </a:t>
            </a:r>
            <a:r>
              <a:rPr lang="en-US" sz="3000" dirty="0" err="1">
                <a:latin typeface="+mj-lt"/>
              </a:rPr>
              <a:t>như</a:t>
            </a:r>
            <a:r>
              <a:rPr lang="en-US" sz="3000" dirty="0">
                <a:latin typeface="+mj-lt"/>
              </a:rPr>
              <a:t> </a:t>
            </a:r>
            <a:r>
              <a:rPr lang="en-US" sz="3000" dirty="0" err="1">
                <a:latin typeface="+mj-lt"/>
              </a:rPr>
              <a:t>thủy</a:t>
            </a:r>
            <a:r>
              <a:rPr lang="en-US" sz="3000" dirty="0">
                <a:latin typeface="+mj-lt"/>
              </a:rPr>
              <a:t> </a:t>
            </a:r>
            <a:r>
              <a:rPr lang="en-US" sz="3000" dirty="0" err="1">
                <a:latin typeface="+mj-lt"/>
              </a:rPr>
              <a:t>tinh</a:t>
            </a:r>
            <a:r>
              <a:rPr lang="en-US" sz="3000" dirty="0">
                <a:latin typeface="+mj-lt"/>
              </a:rPr>
              <a:t>, </a:t>
            </a:r>
            <a:r>
              <a:rPr lang="en-US" sz="3000" dirty="0" err="1">
                <a:latin typeface="+mj-lt"/>
              </a:rPr>
              <a:t>gốm</a:t>
            </a:r>
            <a:r>
              <a:rPr lang="en-US" sz="3000" dirty="0">
                <a:latin typeface="+mj-lt"/>
              </a:rPr>
              <a:t> </a:t>
            </a:r>
            <a:r>
              <a:rPr lang="en-US" sz="3000" dirty="0" err="1">
                <a:latin typeface="+mj-lt"/>
              </a:rPr>
              <a:t>sứ</a:t>
            </a:r>
            <a:r>
              <a:rPr lang="en-US" sz="3000" dirty="0">
                <a:latin typeface="+mj-lt"/>
              </a:rPr>
              <a:t>, </a:t>
            </a:r>
            <a:r>
              <a:rPr lang="en-US" sz="3000" dirty="0" err="1">
                <a:latin typeface="+mj-lt"/>
              </a:rPr>
              <a:t>đá</a:t>
            </a:r>
            <a:r>
              <a:rPr lang="en-US" sz="3000" dirty="0">
                <a:latin typeface="+mj-lt"/>
              </a:rPr>
              <a:t>, </a:t>
            </a:r>
            <a:r>
              <a:rPr lang="en-US" sz="3000" dirty="0" err="1">
                <a:latin typeface="+mj-lt"/>
              </a:rPr>
              <a:t>germani</a:t>
            </a:r>
            <a:r>
              <a:rPr lang="en-US" sz="3000" dirty="0">
                <a:latin typeface="+mj-lt"/>
              </a:rPr>
              <a:t>, </a:t>
            </a:r>
            <a:r>
              <a:rPr lang="en-US" sz="3000" dirty="0" err="1">
                <a:latin typeface="+mj-lt"/>
              </a:rPr>
              <a:t>hợp</a:t>
            </a:r>
            <a:r>
              <a:rPr lang="en-US" sz="3000" dirty="0">
                <a:latin typeface="+mj-lt"/>
              </a:rPr>
              <a:t> </a:t>
            </a:r>
            <a:r>
              <a:rPr lang="en-US" sz="3000" dirty="0" err="1">
                <a:latin typeface="+mj-lt"/>
              </a:rPr>
              <a:t>kim</a:t>
            </a:r>
            <a:r>
              <a:rPr lang="en-US" sz="3000" dirty="0">
                <a:latin typeface="+mj-lt"/>
              </a:rPr>
              <a:t> </a:t>
            </a:r>
            <a:r>
              <a:rPr lang="en-US" sz="3000" dirty="0" err="1">
                <a:latin typeface="+mj-lt"/>
              </a:rPr>
              <a:t>cứng</a:t>
            </a:r>
            <a:r>
              <a:rPr lang="en-US" sz="3000" dirty="0">
                <a:latin typeface="+mj-lt"/>
              </a:rPr>
              <a:t>, </a:t>
            </a:r>
            <a:r>
              <a:rPr lang="en-US" sz="3000" dirty="0" err="1">
                <a:latin typeface="+mj-lt"/>
              </a:rPr>
              <a:t>kim</a:t>
            </a:r>
            <a:r>
              <a:rPr lang="en-US" sz="3000" dirty="0">
                <a:latin typeface="+mj-lt"/>
              </a:rPr>
              <a:t> </a:t>
            </a:r>
            <a:r>
              <a:rPr lang="en-US" sz="3000" dirty="0" err="1">
                <a:latin typeface="+mj-lt"/>
              </a:rPr>
              <a:t>cương</a:t>
            </a:r>
            <a:r>
              <a:rPr lang="en-US" sz="3000" dirty="0">
                <a:latin typeface="+mj-lt"/>
              </a:rPr>
              <a:t> .v.v. </a:t>
            </a:r>
            <a:endParaRPr lang="en-US" sz="3000" i="1" u="sng" dirty="0">
              <a:solidFill>
                <a:schemeClr val="accent2"/>
              </a:solidFill>
              <a:latin typeface="+mj-lt"/>
            </a:endParaRPr>
          </a:p>
        </p:txBody>
      </p:sp>
      <p:sp>
        <p:nvSpPr>
          <p:cNvPr id="6" name="Rectangle 2"/>
          <p:cNvSpPr>
            <a:spLocks noGrp="1" noChangeArrowheads="1"/>
          </p:cNvSpPr>
          <p:nvPr>
            <p:ph type="title"/>
          </p:nvPr>
        </p:nvSpPr>
        <p:spPr>
          <a:xfrm>
            <a:off x="0" y="0"/>
            <a:ext cx="9144000" cy="1219200"/>
          </a:xfrm>
          <a:solidFill>
            <a:srgbClr val="FFFF99"/>
          </a:solidFill>
        </p:spPr>
        <p:txBody>
          <a:bodyPr>
            <a:noAutofit/>
          </a:bodyPr>
          <a:lstStyle/>
          <a:p>
            <a:pPr eaLnBrk="1" hangingPunct="1"/>
            <a:r>
              <a:rPr lang="en-US" sz="3600" b="1" dirty="0" smtClean="0">
                <a:solidFill>
                  <a:srgbClr val="CC0000"/>
                </a:solidFill>
              </a:rPr>
              <a:t>2.1. </a:t>
            </a:r>
            <a:r>
              <a:rPr lang="en-US" sz="3600" b="1" dirty="0" err="1" smtClean="0">
                <a:solidFill>
                  <a:srgbClr val="CC0000"/>
                </a:solidFill>
              </a:rPr>
              <a:t>Gia</a:t>
            </a:r>
            <a:r>
              <a:rPr lang="en-US" sz="3600" b="1" dirty="0" smtClean="0">
                <a:solidFill>
                  <a:srgbClr val="CC0000"/>
                </a:solidFill>
              </a:rPr>
              <a:t> </a:t>
            </a:r>
            <a:r>
              <a:rPr lang="en-US" sz="3600" b="1" dirty="0" err="1" smtClean="0">
                <a:solidFill>
                  <a:srgbClr val="CC0000"/>
                </a:solidFill>
              </a:rPr>
              <a:t>công</a:t>
            </a:r>
            <a:r>
              <a:rPr lang="en-US" sz="3600" b="1" dirty="0" smtClean="0">
                <a:solidFill>
                  <a:srgbClr val="CC0000"/>
                </a:solidFill>
              </a:rPr>
              <a:t> </a:t>
            </a:r>
            <a:r>
              <a:rPr lang="en-US" sz="3600" b="1" dirty="0" err="1" smtClean="0">
                <a:solidFill>
                  <a:srgbClr val="CC0000"/>
                </a:solidFill>
              </a:rPr>
              <a:t>siêu</a:t>
            </a:r>
            <a:r>
              <a:rPr lang="en-US" sz="3600" b="1" dirty="0" smtClean="0">
                <a:solidFill>
                  <a:srgbClr val="CC0000"/>
                </a:solidFill>
              </a:rPr>
              <a:t> </a:t>
            </a:r>
            <a:r>
              <a:rPr lang="en-US" sz="3600" b="1" dirty="0" err="1" smtClean="0">
                <a:solidFill>
                  <a:srgbClr val="CC0000"/>
                </a:solidFill>
              </a:rPr>
              <a:t>âm</a:t>
            </a:r>
            <a:r>
              <a:rPr lang="en-US" sz="3600" b="1" dirty="0" smtClean="0">
                <a:solidFill>
                  <a:srgbClr val="CC0000"/>
                </a:solidFill>
              </a:rPr>
              <a:t/>
            </a:r>
            <a:br>
              <a:rPr lang="en-US" sz="3600" b="1" dirty="0" smtClean="0">
                <a:solidFill>
                  <a:srgbClr val="CC0000"/>
                </a:solidFill>
              </a:rPr>
            </a:br>
            <a:r>
              <a:rPr lang="en-US" sz="3600" b="1" dirty="0">
                <a:solidFill>
                  <a:srgbClr val="002060"/>
                </a:solidFill>
              </a:rPr>
              <a:t>(Ultrasonic </a:t>
            </a:r>
            <a:r>
              <a:rPr lang="en-US" sz="3600" b="1" dirty="0" err="1">
                <a:solidFill>
                  <a:srgbClr val="002060"/>
                </a:solidFill>
              </a:rPr>
              <a:t>Maching</a:t>
            </a:r>
            <a:r>
              <a:rPr lang="en-US" sz="3600" b="1" dirty="0">
                <a:solidFill>
                  <a:srgbClr val="002060"/>
                </a:solidFill>
              </a:rPr>
              <a:t> – USM</a:t>
            </a:r>
            <a:r>
              <a:rPr lang="en-US" sz="3600" b="1" dirty="0" smtClean="0">
                <a:solidFill>
                  <a:srgbClr val="002060"/>
                </a:solidFill>
              </a:rPr>
              <a:t>)</a:t>
            </a:r>
            <a:endParaRPr lang="en-US" sz="3200" b="1" dirty="0" smtClean="0">
              <a:solidFill>
                <a:srgbClr val="002060"/>
              </a:solidFill>
            </a:endParaRPr>
          </a:p>
        </p:txBody>
      </p:sp>
    </p:spTree>
    <p:extLst>
      <p:ext uri="{BB962C8B-B14F-4D97-AF65-F5344CB8AC3E}">
        <p14:creationId xmlns:p14="http://schemas.microsoft.com/office/powerpoint/2010/main" val="38793145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12"/>
          </p:nvPr>
        </p:nvSpPr>
        <p:spPr/>
        <p:txBody>
          <a:bodyPr/>
          <a:lstStyle/>
          <a:p>
            <a:fld id="{EF721C26-5A9B-42C9-9DC5-CDCA1A0BE6BE}" type="slidenum">
              <a:rPr lang="en-US">
                <a:solidFill>
                  <a:srgbClr val="000000"/>
                </a:solidFill>
              </a:rPr>
              <a:pPr/>
              <a:t>7</a:t>
            </a:fld>
            <a:endParaRPr lang="en-US">
              <a:solidFill>
                <a:srgbClr val="000000"/>
              </a:solidFill>
            </a:endParaRPr>
          </a:p>
        </p:txBody>
      </p:sp>
      <p:sp>
        <p:nvSpPr>
          <p:cNvPr id="9220" name="AutoShape 4">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9221" name="Rectangle 5"/>
          <p:cNvSpPr>
            <a:spLocks noChangeArrowheads="1"/>
          </p:cNvSpPr>
          <p:nvPr/>
        </p:nvSpPr>
        <p:spPr bwMode="auto">
          <a:xfrm>
            <a:off x="0" y="2428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smtClean="0">
              <a:solidFill>
                <a:srgbClr val="000000"/>
              </a:solidFill>
            </a:endParaRPr>
          </a:p>
        </p:txBody>
      </p:sp>
      <p:sp>
        <p:nvSpPr>
          <p:cNvPr id="9222" name="Rectangle 6"/>
          <p:cNvSpPr>
            <a:spLocks noChangeArrowheads="1"/>
          </p:cNvSpPr>
          <p:nvPr/>
        </p:nvSpPr>
        <p:spPr bwMode="auto">
          <a:xfrm>
            <a:off x="0" y="31432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smtClean="0">
              <a:solidFill>
                <a:srgbClr val="000000"/>
              </a:solidFill>
            </a:endParaRPr>
          </a:p>
        </p:txBody>
      </p:sp>
      <p:sp>
        <p:nvSpPr>
          <p:cNvPr id="9223" name="Rectangle 7"/>
          <p:cNvSpPr>
            <a:spLocks noChangeArrowheads="1"/>
          </p:cNvSpPr>
          <p:nvPr/>
        </p:nvSpPr>
        <p:spPr bwMode="auto">
          <a:xfrm>
            <a:off x="0" y="33432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smtClean="0">
              <a:solidFill>
                <a:srgbClr val="000000"/>
              </a:solidFill>
            </a:endParaRPr>
          </a:p>
        </p:txBody>
      </p:sp>
      <p:sp>
        <p:nvSpPr>
          <p:cNvPr id="2" name="Rectangle 1"/>
          <p:cNvSpPr/>
          <p:nvPr/>
        </p:nvSpPr>
        <p:spPr>
          <a:xfrm>
            <a:off x="404870" y="39132"/>
            <a:ext cx="8434329" cy="584775"/>
          </a:xfrm>
          <a:prstGeom prst="rect">
            <a:avLst/>
          </a:prstGeom>
        </p:spPr>
        <p:txBody>
          <a:bodyPr wrap="square">
            <a:spAutoFit/>
          </a:bodyPr>
          <a:lstStyle/>
          <a:p>
            <a:pPr lvl="0"/>
            <a:r>
              <a:rPr lang="en-US" sz="3200" b="1" i="1" dirty="0">
                <a:solidFill>
                  <a:srgbClr val="002060"/>
                </a:solidFill>
                <a:latin typeface="Calibri" pitchFamily="34" charset="0"/>
                <a:cs typeface="Calibri" pitchFamily="34" charset="0"/>
              </a:rPr>
              <a:t>2.1.1 </a:t>
            </a:r>
            <a:r>
              <a:rPr lang="en-US" sz="3200" b="1" i="1" dirty="0" err="1">
                <a:solidFill>
                  <a:srgbClr val="002060"/>
                </a:solidFill>
                <a:latin typeface="Calibri" pitchFamily="34" charset="0"/>
                <a:cs typeface="Calibri" pitchFamily="34" charset="0"/>
              </a:rPr>
              <a:t>Cơ</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sở</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lý</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thuyết</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và</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nguyên</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lý</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gia</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công</a:t>
            </a:r>
            <a:endParaRPr lang="en-US" sz="3200" b="1" i="1" dirty="0">
              <a:solidFill>
                <a:srgbClr val="002060"/>
              </a:solidFill>
              <a:latin typeface="Calibri" pitchFamily="34" charset="0"/>
              <a:cs typeface="Calibri" pitchFamily="34" charset="0"/>
            </a:endParaRPr>
          </a:p>
        </p:txBody>
      </p:sp>
      <p:sp>
        <p:nvSpPr>
          <p:cNvPr id="3" name="TextBox 2"/>
          <p:cNvSpPr txBox="1"/>
          <p:nvPr/>
        </p:nvSpPr>
        <p:spPr>
          <a:xfrm>
            <a:off x="304800" y="873368"/>
            <a:ext cx="8534399" cy="4708981"/>
          </a:xfrm>
          <a:prstGeom prst="rect">
            <a:avLst/>
          </a:prstGeom>
          <a:noFill/>
        </p:spPr>
        <p:txBody>
          <a:bodyPr wrap="square" rtlCol="0">
            <a:spAutoFit/>
          </a:bodyPr>
          <a:lstStyle/>
          <a:p>
            <a:pPr marL="457200" indent="-457200">
              <a:lnSpc>
                <a:spcPct val="150000"/>
              </a:lnSpc>
              <a:buFont typeface="Wingdings" pitchFamily="2" charset="2"/>
              <a:buChar char="q"/>
            </a:pPr>
            <a:r>
              <a:rPr lang="en-US" sz="3200" dirty="0" err="1" smtClean="0">
                <a:solidFill>
                  <a:srgbClr val="C00000"/>
                </a:solidFill>
                <a:latin typeface="Calibri" pitchFamily="34" charset="0"/>
                <a:cs typeface="Calibri" pitchFamily="34" charset="0"/>
              </a:rPr>
              <a:t>Đặc</a:t>
            </a:r>
            <a:r>
              <a:rPr lang="en-US" sz="3200" dirty="0" smtClean="0">
                <a:solidFill>
                  <a:srgbClr val="C00000"/>
                </a:solidFill>
                <a:latin typeface="Calibri" pitchFamily="34" charset="0"/>
                <a:cs typeface="Calibri" pitchFamily="34" charset="0"/>
              </a:rPr>
              <a:t> </a:t>
            </a:r>
            <a:r>
              <a:rPr lang="en-US" sz="3200" dirty="0" err="1" smtClean="0">
                <a:solidFill>
                  <a:srgbClr val="C00000"/>
                </a:solidFill>
                <a:latin typeface="Calibri" pitchFamily="34" charset="0"/>
                <a:cs typeface="Calibri" pitchFamily="34" charset="0"/>
              </a:rPr>
              <a:t>điểm</a:t>
            </a:r>
            <a:endParaRPr lang="en-US" sz="3200" dirty="0" smtClean="0">
              <a:solidFill>
                <a:srgbClr val="C00000"/>
              </a:solidFill>
              <a:latin typeface="Calibri" pitchFamily="34" charset="0"/>
              <a:cs typeface="Calibri" pitchFamily="34" charset="0"/>
            </a:endParaRPr>
          </a:p>
          <a:p>
            <a:pPr algn="just">
              <a:lnSpc>
                <a:spcPct val="150000"/>
              </a:lnSpc>
            </a:pPr>
            <a:r>
              <a:rPr lang="en-US" sz="2800" dirty="0" smtClean="0">
                <a:latin typeface="+mj-lt"/>
                <a:cs typeface="Calibri" pitchFamily="34" charset="0"/>
              </a:rPr>
              <a:t>+ </a:t>
            </a:r>
            <a:r>
              <a:rPr lang="en-US" sz="2800" dirty="0" err="1" smtClean="0">
                <a:latin typeface="+mj-lt"/>
                <a:cs typeface="Calibri" pitchFamily="34" charset="0"/>
              </a:rPr>
              <a:t>Gia</a:t>
            </a:r>
            <a:r>
              <a:rPr lang="en-US" sz="2800" dirty="0" smtClean="0">
                <a:latin typeface="+mj-lt"/>
                <a:cs typeface="Calibri" pitchFamily="34" charset="0"/>
              </a:rPr>
              <a:t> </a:t>
            </a:r>
            <a:r>
              <a:rPr lang="en-US" sz="2800" dirty="0" err="1" smtClean="0">
                <a:latin typeface="+mj-lt"/>
                <a:cs typeface="Calibri" pitchFamily="34" charset="0"/>
              </a:rPr>
              <a:t>công</a:t>
            </a:r>
            <a:r>
              <a:rPr lang="en-US" sz="2800" dirty="0" smtClean="0">
                <a:latin typeface="+mj-lt"/>
                <a:cs typeface="Calibri" pitchFamily="34" charset="0"/>
              </a:rPr>
              <a:t> </a:t>
            </a:r>
            <a:r>
              <a:rPr lang="en-US" sz="2800" dirty="0" err="1" smtClean="0">
                <a:latin typeface="+mj-lt"/>
                <a:cs typeface="Calibri" pitchFamily="34" charset="0"/>
              </a:rPr>
              <a:t>kim</a:t>
            </a:r>
            <a:r>
              <a:rPr lang="en-US" sz="2800" dirty="0" smtClean="0">
                <a:latin typeface="+mj-lt"/>
                <a:cs typeface="Calibri" pitchFamily="34" charset="0"/>
              </a:rPr>
              <a:t> </a:t>
            </a:r>
            <a:r>
              <a:rPr lang="en-US" sz="2800" dirty="0" err="1" smtClean="0">
                <a:latin typeface="+mj-lt"/>
                <a:cs typeface="Calibri" pitchFamily="34" charset="0"/>
              </a:rPr>
              <a:t>loại</a:t>
            </a:r>
            <a:r>
              <a:rPr lang="en-US" sz="2800" dirty="0" smtClean="0">
                <a:latin typeface="+mj-lt"/>
                <a:cs typeface="Calibri" pitchFamily="34" charset="0"/>
              </a:rPr>
              <a:t> </a:t>
            </a:r>
            <a:r>
              <a:rPr lang="en-US" sz="2800" dirty="0" err="1" smtClean="0">
                <a:latin typeface="+mj-lt"/>
                <a:cs typeface="Calibri" pitchFamily="34" charset="0"/>
              </a:rPr>
              <a:t>bằng</a:t>
            </a:r>
            <a:r>
              <a:rPr lang="en-US" sz="2800" dirty="0" smtClean="0">
                <a:latin typeface="+mj-lt"/>
                <a:cs typeface="Calibri" pitchFamily="34" charset="0"/>
              </a:rPr>
              <a:t> </a:t>
            </a:r>
            <a:r>
              <a:rPr lang="en-US" sz="2800" dirty="0" err="1" smtClean="0">
                <a:latin typeface="+mj-lt"/>
                <a:cs typeface="Calibri" pitchFamily="34" charset="0"/>
              </a:rPr>
              <a:t>siêu</a:t>
            </a:r>
            <a:r>
              <a:rPr lang="en-US" sz="2800" dirty="0" smtClean="0">
                <a:latin typeface="+mj-lt"/>
                <a:cs typeface="Calibri" pitchFamily="34" charset="0"/>
              </a:rPr>
              <a:t> </a:t>
            </a:r>
            <a:r>
              <a:rPr lang="en-US" sz="2800" dirty="0" err="1" smtClean="0">
                <a:latin typeface="+mj-lt"/>
                <a:cs typeface="Calibri" pitchFamily="34" charset="0"/>
              </a:rPr>
              <a:t>âm</a:t>
            </a:r>
            <a:r>
              <a:rPr lang="en-US" sz="2800" dirty="0" smtClean="0">
                <a:latin typeface="+mj-lt"/>
                <a:cs typeface="Calibri" pitchFamily="34" charset="0"/>
              </a:rPr>
              <a:t> </a:t>
            </a:r>
            <a:r>
              <a:rPr lang="en-US" sz="2800" dirty="0" err="1" smtClean="0">
                <a:latin typeface="+mj-lt"/>
                <a:cs typeface="Calibri" pitchFamily="34" charset="0"/>
              </a:rPr>
              <a:t>là</a:t>
            </a:r>
            <a:r>
              <a:rPr lang="en-US" sz="2800" dirty="0" smtClean="0">
                <a:latin typeface="+mj-lt"/>
                <a:cs typeface="Calibri" pitchFamily="34" charset="0"/>
              </a:rPr>
              <a:t> </a:t>
            </a:r>
            <a:r>
              <a:rPr lang="en-US" sz="2800" dirty="0" err="1" smtClean="0">
                <a:latin typeface="+mj-lt"/>
                <a:cs typeface="Calibri" pitchFamily="34" charset="0"/>
              </a:rPr>
              <a:t>một</a:t>
            </a:r>
            <a:r>
              <a:rPr lang="en-US" sz="2800" dirty="0" smtClean="0">
                <a:latin typeface="+mj-lt"/>
                <a:cs typeface="Calibri" pitchFamily="34" charset="0"/>
              </a:rPr>
              <a:t> </a:t>
            </a:r>
            <a:r>
              <a:rPr lang="en-US" sz="2800" dirty="0" err="1" smtClean="0">
                <a:latin typeface="+mj-lt"/>
                <a:cs typeface="Calibri" pitchFamily="34" charset="0"/>
              </a:rPr>
              <a:t>dạng</a:t>
            </a:r>
            <a:r>
              <a:rPr lang="en-US" sz="2800" dirty="0" smtClean="0">
                <a:latin typeface="+mj-lt"/>
                <a:cs typeface="Calibri" pitchFamily="34" charset="0"/>
              </a:rPr>
              <a:t> </a:t>
            </a:r>
            <a:r>
              <a:rPr lang="en-US" sz="2800" dirty="0" err="1" smtClean="0">
                <a:latin typeface="+mj-lt"/>
                <a:cs typeface="Calibri" pitchFamily="34" charset="0"/>
              </a:rPr>
              <a:t>gia</a:t>
            </a:r>
            <a:r>
              <a:rPr lang="en-US" sz="2800" dirty="0" smtClean="0">
                <a:latin typeface="+mj-lt"/>
                <a:cs typeface="Calibri" pitchFamily="34" charset="0"/>
              </a:rPr>
              <a:t> </a:t>
            </a:r>
            <a:r>
              <a:rPr lang="en-US" sz="2800" dirty="0" err="1" smtClean="0">
                <a:latin typeface="+mj-lt"/>
                <a:cs typeface="Calibri" pitchFamily="34" charset="0"/>
              </a:rPr>
              <a:t>công</a:t>
            </a:r>
            <a:r>
              <a:rPr lang="en-US" sz="2800" dirty="0" smtClean="0">
                <a:latin typeface="+mj-lt"/>
                <a:cs typeface="Calibri" pitchFamily="34" charset="0"/>
              </a:rPr>
              <a:t> </a:t>
            </a:r>
            <a:r>
              <a:rPr lang="en-US" sz="2800" dirty="0" err="1" smtClean="0">
                <a:latin typeface="+mj-lt"/>
                <a:cs typeface="Calibri" pitchFamily="34" charset="0"/>
              </a:rPr>
              <a:t>cơ</a:t>
            </a:r>
            <a:r>
              <a:rPr lang="en-US" sz="2800" dirty="0" smtClean="0">
                <a:latin typeface="+mj-lt"/>
                <a:cs typeface="Calibri" pitchFamily="34" charset="0"/>
              </a:rPr>
              <a:t>.</a:t>
            </a:r>
          </a:p>
          <a:p>
            <a:pPr algn="just">
              <a:lnSpc>
                <a:spcPct val="150000"/>
              </a:lnSpc>
            </a:pPr>
            <a:r>
              <a:rPr lang="en-US" sz="2800" dirty="0" smtClean="0">
                <a:latin typeface="+mj-lt"/>
                <a:cs typeface="Calibri" pitchFamily="34" charset="0"/>
              </a:rPr>
              <a:t>+ </a:t>
            </a:r>
            <a:r>
              <a:rPr lang="en-US" sz="2800" dirty="0" err="1" smtClean="0">
                <a:latin typeface="+mj-lt"/>
                <a:cs typeface="Calibri" pitchFamily="34" charset="0"/>
              </a:rPr>
              <a:t>Bản</a:t>
            </a:r>
            <a:r>
              <a:rPr lang="en-US" sz="2800" dirty="0" smtClean="0">
                <a:latin typeface="+mj-lt"/>
                <a:cs typeface="Calibri" pitchFamily="34" charset="0"/>
              </a:rPr>
              <a:t> </a:t>
            </a:r>
            <a:r>
              <a:rPr lang="en-US" sz="2800" dirty="0" err="1" smtClean="0">
                <a:latin typeface="+mj-lt"/>
                <a:cs typeface="Calibri" pitchFamily="34" charset="0"/>
              </a:rPr>
              <a:t>chất</a:t>
            </a:r>
            <a:r>
              <a:rPr lang="en-US" sz="2800" dirty="0" smtClean="0">
                <a:latin typeface="+mj-lt"/>
                <a:cs typeface="Calibri" pitchFamily="34" charset="0"/>
              </a:rPr>
              <a:t> </a:t>
            </a:r>
            <a:r>
              <a:rPr lang="en-US" sz="2800" dirty="0" err="1" smtClean="0">
                <a:latin typeface="+mj-lt"/>
                <a:cs typeface="Calibri" pitchFamily="34" charset="0"/>
              </a:rPr>
              <a:t>là</a:t>
            </a:r>
            <a:r>
              <a:rPr lang="en-US" sz="2800" dirty="0" smtClean="0">
                <a:latin typeface="+mj-lt"/>
                <a:cs typeface="Calibri" pitchFamily="34" charset="0"/>
              </a:rPr>
              <a:t> </a:t>
            </a:r>
            <a:r>
              <a:rPr lang="en-US" sz="2800" dirty="0" err="1" smtClean="0">
                <a:latin typeface="+mj-lt"/>
                <a:cs typeface="Calibri" pitchFamily="34" charset="0"/>
              </a:rPr>
              <a:t>dùng</a:t>
            </a:r>
            <a:r>
              <a:rPr lang="en-US" sz="2800" dirty="0" smtClean="0">
                <a:latin typeface="+mj-lt"/>
                <a:cs typeface="Calibri" pitchFamily="34" charset="0"/>
              </a:rPr>
              <a:t> </a:t>
            </a:r>
            <a:r>
              <a:rPr lang="en-US" sz="2800" dirty="0" err="1" smtClean="0">
                <a:latin typeface="+mj-lt"/>
                <a:cs typeface="Calibri" pitchFamily="34" charset="0"/>
              </a:rPr>
              <a:t>năng</a:t>
            </a:r>
            <a:r>
              <a:rPr lang="en-US" sz="2800" dirty="0" smtClean="0">
                <a:latin typeface="+mj-lt"/>
                <a:cs typeface="Calibri" pitchFamily="34" charset="0"/>
              </a:rPr>
              <a:t> </a:t>
            </a:r>
            <a:r>
              <a:rPr lang="en-US" sz="2800" dirty="0" err="1" smtClean="0">
                <a:latin typeface="+mj-lt"/>
                <a:cs typeface="Calibri" pitchFamily="34" charset="0"/>
              </a:rPr>
              <a:t>lượng</a:t>
            </a:r>
            <a:r>
              <a:rPr lang="en-US" sz="2800" dirty="0" smtClean="0">
                <a:latin typeface="+mj-lt"/>
                <a:cs typeface="Calibri" pitchFamily="34" charset="0"/>
              </a:rPr>
              <a:t> </a:t>
            </a:r>
            <a:r>
              <a:rPr lang="en-US" sz="2800" dirty="0" err="1" smtClean="0">
                <a:latin typeface="+mj-lt"/>
                <a:cs typeface="Calibri" pitchFamily="34" charset="0"/>
              </a:rPr>
              <a:t>va</a:t>
            </a:r>
            <a:r>
              <a:rPr lang="en-US" sz="2800" dirty="0" smtClean="0">
                <a:latin typeface="+mj-lt"/>
                <a:cs typeface="Calibri" pitchFamily="34" charset="0"/>
              </a:rPr>
              <a:t> </a:t>
            </a:r>
            <a:r>
              <a:rPr lang="en-US" sz="2800" dirty="0" err="1" smtClean="0">
                <a:latin typeface="+mj-lt"/>
                <a:cs typeface="Calibri" pitchFamily="34" charset="0"/>
              </a:rPr>
              <a:t>đập</a:t>
            </a:r>
            <a:r>
              <a:rPr lang="en-US" sz="2800" dirty="0" smtClean="0">
                <a:latin typeface="+mj-lt"/>
                <a:cs typeface="Calibri" pitchFamily="34" charset="0"/>
              </a:rPr>
              <a:t> </a:t>
            </a:r>
            <a:r>
              <a:rPr lang="en-US" sz="2800" dirty="0" err="1" smtClean="0">
                <a:latin typeface="+mj-lt"/>
                <a:cs typeface="Calibri" pitchFamily="34" charset="0"/>
              </a:rPr>
              <a:t>đồng</a:t>
            </a:r>
            <a:r>
              <a:rPr lang="en-US" sz="2800" dirty="0" smtClean="0">
                <a:latin typeface="+mj-lt"/>
                <a:cs typeface="Calibri" pitchFamily="34" charset="0"/>
              </a:rPr>
              <a:t> </a:t>
            </a:r>
            <a:r>
              <a:rPr lang="en-US" sz="2800" dirty="0" err="1" smtClean="0">
                <a:latin typeface="+mj-lt"/>
                <a:cs typeface="Calibri" pitchFamily="34" charset="0"/>
              </a:rPr>
              <a:t>thời</a:t>
            </a:r>
            <a:r>
              <a:rPr lang="en-US" sz="2800" dirty="0" smtClean="0">
                <a:latin typeface="+mj-lt"/>
                <a:cs typeface="Calibri" pitchFamily="34" charset="0"/>
              </a:rPr>
              <a:t> </a:t>
            </a:r>
            <a:r>
              <a:rPr lang="en-US" sz="2800" dirty="0" err="1" smtClean="0">
                <a:latin typeface="+mj-lt"/>
                <a:cs typeface="Calibri" pitchFamily="34" charset="0"/>
              </a:rPr>
              <a:t>của</a:t>
            </a:r>
            <a:r>
              <a:rPr lang="en-US" sz="2800" dirty="0" smtClean="0">
                <a:latin typeface="+mj-lt"/>
                <a:cs typeface="Calibri" pitchFamily="34" charset="0"/>
              </a:rPr>
              <a:t> </a:t>
            </a:r>
            <a:r>
              <a:rPr lang="en-US" sz="2800" dirty="0" err="1" smtClean="0">
                <a:latin typeface="+mj-lt"/>
                <a:cs typeface="Calibri" pitchFamily="34" charset="0"/>
              </a:rPr>
              <a:t>một</a:t>
            </a:r>
            <a:r>
              <a:rPr lang="en-US" sz="2800" dirty="0" smtClean="0">
                <a:latin typeface="+mj-lt"/>
                <a:cs typeface="Calibri" pitchFamily="34" charset="0"/>
              </a:rPr>
              <a:t> </a:t>
            </a:r>
            <a:r>
              <a:rPr lang="en-US" sz="2800" dirty="0" err="1" smtClean="0">
                <a:latin typeface="+mj-lt"/>
                <a:cs typeface="Calibri" pitchFamily="34" charset="0"/>
              </a:rPr>
              <a:t>số</a:t>
            </a:r>
            <a:r>
              <a:rPr lang="en-US" sz="2800" dirty="0" smtClean="0">
                <a:latin typeface="+mj-lt"/>
                <a:cs typeface="Calibri" pitchFamily="34" charset="0"/>
              </a:rPr>
              <a:t> </a:t>
            </a:r>
            <a:r>
              <a:rPr lang="en-US" sz="2800" dirty="0" err="1" smtClean="0">
                <a:latin typeface="+mj-lt"/>
                <a:cs typeface="Calibri" pitchFamily="34" charset="0"/>
              </a:rPr>
              <a:t>rất</a:t>
            </a:r>
            <a:r>
              <a:rPr lang="en-US" sz="2800" dirty="0" smtClean="0">
                <a:latin typeface="+mj-lt"/>
                <a:cs typeface="Calibri" pitchFamily="34" charset="0"/>
              </a:rPr>
              <a:t> </a:t>
            </a:r>
            <a:r>
              <a:rPr lang="en-US" sz="2800" dirty="0" err="1" smtClean="0">
                <a:latin typeface="+mj-lt"/>
                <a:cs typeface="Calibri" pitchFamily="34" charset="0"/>
              </a:rPr>
              <a:t>lớn</a:t>
            </a:r>
            <a:r>
              <a:rPr lang="en-US" sz="2800" dirty="0" smtClean="0">
                <a:latin typeface="+mj-lt"/>
                <a:cs typeface="Calibri" pitchFamily="34" charset="0"/>
              </a:rPr>
              <a:t> </a:t>
            </a:r>
            <a:r>
              <a:rPr lang="en-US" sz="2800" dirty="0" err="1" smtClean="0">
                <a:latin typeface="+mj-lt"/>
                <a:cs typeface="Calibri" pitchFamily="34" charset="0"/>
              </a:rPr>
              <a:t>các</a:t>
            </a:r>
            <a:r>
              <a:rPr lang="en-US" sz="2800" dirty="0" smtClean="0">
                <a:latin typeface="+mj-lt"/>
                <a:cs typeface="Calibri" pitchFamily="34" charset="0"/>
              </a:rPr>
              <a:t> </a:t>
            </a:r>
            <a:r>
              <a:rPr lang="en-US" sz="2800" dirty="0" err="1" smtClean="0">
                <a:latin typeface="+mj-lt"/>
                <a:cs typeface="Calibri" pitchFamily="34" charset="0"/>
              </a:rPr>
              <a:t>hạt</a:t>
            </a:r>
            <a:r>
              <a:rPr lang="en-US" sz="2800" dirty="0" smtClean="0">
                <a:latin typeface="+mj-lt"/>
                <a:cs typeface="Calibri" pitchFamily="34" charset="0"/>
              </a:rPr>
              <a:t> </a:t>
            </a:r>
            <a:r>
              <a:rPr lang="en-US" sz="2800" dirty="0" err="1" smtClean="0">
                <a:latin typeface="+mj-lt"/>
                <a:cs typeface="Calibri" pitchFamily="34" charset="0"/>
              </a:rPr>
              <a:t>mài</a:t>
            </a:r>
            <a:r>
              <a:rPr lang="en-US" sz="2800" dirty="0" smtClean="0">
                <a:latin typeface="+mj-lt"/>
                <a:cs typeface="Calibri" pitchFamily="34" charset="0"/>
              </a:rPr>
              <a:t> </a:t>
            </a:r>
            <a:r>
              <a:rPr lang="en-US" sz="2800" dirty="0" err="1" smtClean="0">
                <a:latin typeface="+mj-lt"/>
                <a:cs typeface="Calibri" pitchFamily="34" charset="0"/>
              </a:rPr>
              <a:t>có</a:t>
            </a:r>
            <a:r>
              <a:rPr lang="en-US" sz="2800" dirty="0" smtClean="0">
                <a:latin typeface="+mj-lt"/>
                <a:cs typeface="Calibri" pitchFamily="34" charset="0"/>
              </a:rPr>
              <a:t> </a:t>
            </a:r>
            <a:r>
              <a:rPr lang="en-US" sz="2800" dirty="0" err="1" smtClean="0">
                <a:latin typeface="+mj-lt"/>
                <a:cs typeface="Calibri" pitchFamily="34" charset="0"/>
              </a:rPr>
              <a:t>tần</a:t>
            </a:r>
            <a:r>
              <a:rPr lang="en-US" sz="2800" dirty="0" smtClean="0">
                <a:latin typeface="+mj-lt"/>
                <a:cs typeface="Calibri" pitchFamily="34" charset="0"/>
              </a:rPr>
              <a:t> </a:t>
            </a:r>
            <a:r>
              <a:rPr lang="en-US" sz="2800" dirty="0" err="1" smtClean="0">
                <a:latin typeface="+mj-lt"/>
                <a:cs typeface="Calibri" pitchFamily="34" charset="0"/>
              </a:rPr>
              <a:t>số</a:t>
            </a:r>
            <a:r>
              <a:rPr lang="en-US" sz="2800" dirty="0" smtClean="0">
                <a:latin typeface="+mj-lt"/>
                <a:cs typeface="Calibri" pitchFamily="34" charset="0"/>
              </a:rPr>
              <a:t> </a:t>
            </a:r>
            <a:r>
              <a:rPr lang="en-US" sz="2800" dirty="0" err="1" smtClean="0">
                <a:latin typeface="+mj-lt"/>
                <a:cs typeface="Calibri" pitchFamily="34" charset="0"/>
              </a:rPr>
              <a:t>va</a:t>
            </a:r>
            <a:r>
              <a:rPr lang="en-US" sz="2800" dirty="0" smtClean="0">
                <a:latin typeface="+mj-lt"/>
                <a:cs typeface="Calibri" pitchFamily="34" charset="0"/>
              </a:rPr>
              <a:t> </a:t>
            </a:r>
            <a:r>
              <a:rPr lang="en-US" sz="2800" dirty="0" err="1" smtClean="0">
                <a:latin typeface="+mj-lt"/>
                <a:cs typeface="Calibri" pitchFamily="34" charset="0"/>
              </a:rPr>
              <a:t>đập</a:t>
            </a:r>
            <a:r>
              <a:rPr lang="en-US" sz="2800" dirty="0" smtClean="0">
                <a:latin typeface="+mj-lt"/>
                <a:cs typeface="Calibri" pitchFamily="34" charset="0"/>
              </a:rPr>
              <a:t> </a:t>
            </a:r>
            <a:r>
              <a:rPr lang="en-US" sz="2800" dirty="0" err="1" smtClean="0">
                <a:latin typeface="+mj-lt"/>
                <a:cs typeface="Calibri" pitchFamily="34" charset="0"/>
              </a:rPr>
              <a:t>cao</a:t>
            </a:r>
            <a:r>
              <a:rPr lang="en-US" sz="2800" dirty="0" smtClean="0">
                <a:latin typeface="+mj-lt"/>
                <a:cs typeface="Calibri" pitchFamily="34" charset="0"/>
              </a:rPr>
              <a:t> </a:t>
            </a:r>
            <a:r>
              <a:rPr lang="en-US" sz="2800" dirty="0" err="1" smtClean="0">
                <a:latin typeface="+mj-lt"/>
                <a:cs typeface="Calibri" pitchFamily="34" charset="0"/>
              </a:rPr>
              <a:t>lên</a:t>
            </a:r>
            <a:r>
              <a:rPr lang="en-US" sz="2800" dirty="0" smtClean="0">
                <a:latin typeface="+mj-lt"/>
                <a:cs typeface="Calibri" pitchFamily="34" charset="0"/>
              </a:rPr>
              <a:t> </a:t>
            </a:r>
            <a:r>
              <a:rPr lang="en-US" sz="2800" dirty="0" err="1" smtClean="0">
                <a:latin typeface="+mj-lt"/>
                <a:cs typeface="Calibri" pitchFamily="34" charset="0"/>
              </a:rPr>
              <a:t>mặt</a:t>
            </a:r>
            <a:r>
              <a:rPr lang="en-US" sz="2800" dirty="0" smtClean="0">
                <a:latin typeface="+mj-lt"/>
                <a:cs typeface="Calibri" pitchFamily="34" charset="0"/>
              </a:rPr>
              <a:t> </a:t>
            </a:r>
            <a:r>
              <a:rPr lang="en-US" sz="2800" dirty="0" err="1" smtClean="0">
                <a:latin typeface="+mj-lt"/>
                <a:cs typeface="Calibri" pitchFamily="34" charset="0"/>
              </a:rPr>
              <a:t>gia</a:t>
            </a:r>
            <a:r>
              <a:rPr lang="en-US" sz="2800" dirty="0" smtClean="0">
                <a:latin typeface="+mj-lt"/>
                <a:cs typeface="Calibri" pitchFamily="34" charset="0"/>
              </a:rPr>
              <a:t> </a:t>
            </a:r>
            <a:r>
              <a:rPr lang="en-US" sz="2800" dirty="0" err="1" smtClean="0">
                <a:latin typeface="+mj-lt"/>
                <a:cs typeface="Calibri" pitchFamily="34" charset="0"/>
              </a:rPr>
              <a:t>công</a:t>
            </a:r>
            <a:r>
              <a:rPr lang="en-US" sz="2800" dirty="0" smtClean="0">
                <a:latin typeface="+mj-lt"/>
                <a:cs typeface="Calibri" pitchFamily="34" charset="0"/>
              </a:rPr>
              <a:t> </a:t>
            </a:r>
            <a:r>
              <a:rPr lang="en-US" sz="2800" dirty="0" err="1" smtClean="0">
                <a:latin typeface="+mj-lt"/>
                <a:cs typeface="Calibri" pitchFamily="34" charset="0"/>
              </a:rPr>
              <a:t>để</a:t>
            </a:r>
            <a:r>
              <a:rPr lang="en-US" sz="2800" dirty="0" smtClean="0">
                <a:latin typeface="+mj-lt"/>
                <a:cs typeface="Calibri" pitchFamily="34" charset="0"/>
              </a:rPr>
              <a:t> </a:t>
            </a:r>
            <a:r>
              <a:rPr lang="en-US" sz="2800" dirty="0" err="1" smtClean="0">
                <a:latin typeface="+mj-lt"/>
                <a:cs typeface="Calibri" pitchFamily="34" charset="0"/>
              </a:rPr>
              <a:t>tách</a:t>
            </a:r>
            <a:r>
              <a:rPr lang="en-US" sz="2800" dirty="0" smtClean="0">
                <a:latin typeface="+mj-lt"/>
                <a:cs typeface="Calibri" pitchFamily="34" charset="0"/>
              </a:rPr>
              <a:t> </a:t>
            </a:r>
            <a:r>
              <a:rPr lang="en-US" sz="2800" dirty="0" err="1" smtClean="0">
                <a:latin typeface="+mj-lt"/>
                <a:cs typeface="Calibri" pitchFamily="34" charset="0"/>
              </a:rPr>
              <a:t>những</a:t>
            </a:r>
            <a:r>
              <a:rPr lang="en-US" sz="2800" dirty="0" smtClean="0">
                <a:latin typeface="+mj-lt"/>
                <a:cs typeface="Calibri" pitchFamily="34" charset="0"/>
              </a:rPr>
              <a:t> </a:t>
            </a:r>
            <a:r>
              <a:rPr lang="en-US" sz="2800" dirty="0" err="1" smtClean="0">
                <a:latin typeface="+mj-lt"/>
                <a:cs typeface="Calibri" pitchFamily="34" charset="0"/>
              </a:rPr>
              <a:t>hạt</a:t>
            </a:r>
            <a:r>
              <a:rPr lang="en-US" sz="2800" dirty="0" smtClean="0">
                <a:latin typeface="+mj-lt"/>
                <a:cs typeface="Calibri" pitchFamily="34" charset="0"/>
              </a:rPr>
              <a:t> </a:t>
            </a:r>
            <a:r>
              <a:rPr lang="en-US" sz="2800" dirty="0" err="1" smtClean="0">
                <a:latin typeface="+mj-lt"/>
                <a:cs typeface="Calibri" pitchFamily="34" charset="0"/>
              </a:rPr>
              <a:t>kim</a:t>
            </a:r>
            <a:r>
              <a:rPr lang="en-US" sz="2800" dirty="0" smtClean="0">
                <a:latin typeface="+mj-lt"/>
                <a:cs typeface="Calibri" pitchFamily="34" charset="0"/>
              </a:rPr>
              <a:t> </a:t>
            </a:r>
            <a:r>
              <a:rPr lang="en-US" sz="2800" dirty="0" err="1" smtClean="0">
                <a:latin typeface="+mj-lt"/>
                <a:cs typeface="Calibri" pitchFamily="34" charset="0"/>
              </a:rPr>
              <a:t>loại</a:t>
            </a:r>
            <a:r>
              <a:rPr lang="en-US" sz="2800" dirty="0" smtClean="0">
                <a:latin typeface="+mj-lt"/>
                <a:cs typeface="Calibri" pitchFamily="34" charset="0"/>
              </a:rPr>
              <a:t> </a:t>
            </a:r>
            <a:r>
              <a:rPr lang="en-US" sz="2800" dirty="0" err="1" smtClean="0">
                <a:latin typeface="+mj-lt"/>
                <a:cs typeface="Calibri" pitchFamily="34" charset="0"/>
              </a:rPr>
              <a:t>rất</a:t>
            </a:r>
            <a:r>
              <a:rPr lang="en-US" sz="2800" dirty="0" smtClean="0">
                <a:latin typeface="+mj-lt"/>
                <a:cs typeface="Calibri" pitchFamily="34" charset="0"/>
              </a:rPr>
              <a:t> </a:t>
            </a:r>
            <a:r>
              <a:rPr lang="en-US" sz="2800" dirty="0" err="1" smtClean="0">
                <a:latin typeface="+mj-lt"/>
                <a:cs typeface="Calibri" pitchFamily="34" charset="0"/>
              </a:rPr>
              <a:t>nhỏ</a:t>
            </a:r>
            <a:r>
              <a:rPr lang="en-US" sz="2800" dirty="0" smtClean="0">
                <a:latin typeface="+mj-lt"/>
                <a:cs typeface="Calibri" pitchFamily="34" charset="0"/>
              </a:rPr>
              <a:t>, </a:t>
            </a:r>
            <a:r>
              <a:rPr lang="en-US" sz="2800" dirty="0" err="1" smtClean="0">
                <a:latin typeface="+mj-lt"/>
                <a:cs typeface="Calibri" pitchFamily="34" charset="0"/>
              </a:rPr>
              <a:t>có</a:t>
            </a:r>
            <a:r>
              <a:rPr lang="en-US" sz="2800" dirty="0" smtClean="0">
                <a:latin typeface="+mj-lt"/>
                <a:cs typeface="Calibri" pitchFamily="34" charset="0"/>
              </a:rPr>
              <a:t> </a:t>
            </a:r>
            <a:r>
              <a:rPr lang="en-US" sz="2800" dirty="0" err="1" smtClean="0">
                <a:latin typeface="+mj-lt"/>
                <a:cs typeface="Calibri" pitchFamily="34" charset="0"/>
              </a:rPr>
              <a:t>kích</a:t>
            </a:r>
            <a:r>
              <a:rPr lang="en-US" sz="2800" dirty="0" smtClean="0">
                <a:latin typeface="+mj-lt"/>
                <a:cs typeface="Calibri" pitchFamily="34" charset="0"/>
              </a:rPr>
              <a:t> </a:t>
            </a:r>
            <a:r>
              <a:rPr lang="en-US" sz="2800" dirty="0" err="1" smtClean="0">
                <a:latin typeface="+mj-lt"/>
                <a:cs typeface="Calibri" pitchFamily="34" charset="0"/>
              </a:rPr>
              <a:t>thước</a:t>
            </a:r>
            <a:r>
              <a:rPr lang="en-US" sz="2800" dirty="0" smtClean="0">
                <a:latin typeface="+mj-lt"/>
                <a:cs typeface="Calibri" pitchFamily="34" charset="0"/>
              </a:rPr>
              <a:t> </a:t>
            </a:r>
            <a:r>
              <a:rPr lang="en-US" sz="2800" dirty="0" err="1" smtClean="0">
                <a:latin typeface="+mj-lt"/>
                <a:cs typeface="Calibri" pitchFamily="34" charset="0"/>
              </a:rPr>
              <a:t>vài</a:t>
            </a:r>
            <a:r>
              <a:rPr lang="en-US" sz="2800" dirty="0" smtClean="0">
                <a:latin typeface="+mj-lt"/>
                <a:cs typeface="Calibri" pitchFamily="34" charset="0"/>
              </a:rPr>
              <a:t> </a:t>
            </a:r>
            <a:r>
              <a:rPr lang="el-GR" sz="2800" dirty="0" smtClean="0">
                <a:latin typeface="+mj-lt"/>
                <a:cs typeface="Calibri" pitchFamily="34" charset="0"/>
              </a:rPr>
              <a:t>μ</a:t>
            </a:r>
            <a:r>
              <a:rPr lang="en-US" sz="2800" dirty="0" smtClean="0">
                <a:latin typeface="+mj-lt"/>
                <a:cs typeface="Calibri" pitchFamily="34" charset="0"/>
              </a:rPr>
              <a:t>m.</a:t>
            </a:r>
            <a:endParaRPr lang="en-US" sz="2800" dirty="0">
              <a:latin typeface="+mj-lt"/>
              <a:cs typeface="Calibri" pitchFamily="34" charset="0"/>
            </a:endParaRPr>
          </a:p>
        </p:txBody>
      </p:sp>
    </p:spTree>
    <p:extLst>
      <p:ext uri="{BB962C8B-B14F-4D97-AF65-F5344CB8AC3E}">
        <p14:creationId xmlns:p14="http://schemas.microsoft.com/office/powerpoint/2010/main" val="22685346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856E686-DCCB-44E4-BE05-FDBA6D4574BD}" type="slidenum">
              <a:rPr lang="en-US" smtClean="0">
                <a:solidFill>
                  <a:srgbClr val="000000"/>
                </a:solidFill>
              </a:rPr>
              <a:pPr/>
              <a:t>8</a:t>
            </a:fld>
            <a:endParaRPr lang="en-US">
              <a:solidFill>
                <a:srgbClr val="000000"/>
              </a:solidFill>
            </a:endParaRPr>
          </a:p>
        </p:txBody>
      </p:sp>
      <p:sp>
        <p:nvSpPr>
          <p:cNvPr id="5" name="Rectangle 4"/>
          <p:cNvSpPr/>
          <p:nvPr/>
        </p:nvSpPr>
        <p:spPr>
          <a:xfrm>
            <a:off x="322059" y="1295400"/>
            <a:ext cx="8534399" cy="3108543"/>
          </a:xfrm>
          <a:prstGeom prst="rect">
            <a:avLst/>
          </a:prstGeom>
        </p:spPr>
        <p:txBody>
          <a:bodyPr wrap="square">
            <a:spAutoFit/>
          </a:bodyPr>
          <a:lstStyle/>
          <a:p>
            <a:r>
              <a:rPr lang="en-US" sz="2800" dirty="0" smtClean="0"/>
              <a:t>	</a:t>
            </a:r>
            <a:r>
              <a:rPr lang="en-US" sz="2800" dirty="0" err="1" smtClean="0"/>
              <a:t>Có</a:t>
            </a:r>
            <a:r>
              <a:rPr lang="en-US" sz="2800" dirty="0" smtClean="0"/>
              <a:t> </a:t>
            </a:r>
            <a:r>
              <a:rPr lang="en-US" sz="2800" dirty="0" err="1"/>
              <a:t>một</a:t>
            </a:r>
            <a:r>
              <a:rPr lang="en-US" sz="2800" dirty="0"/>
              <a:t> </a:t>
            </a:r>
            <a:r>
              <a:rPr lang="en-US" sz="2800" dirty="0" err="1"/>
              <a:t>số</a:t>
            </a:r>
            <a:r>
              <a:rPr lang="en-US" sz="2800" dirty="0"/>
              <a:t> </a:t>
            </a:r>
            <a:r>
              <a:rPr lang="en-US" sz="2800" dirty="0" err="1"/>
              <a:t>kim</a:t>
            </a:r>
            <a:r>
              <a:rPr lang="en-US" sz="2800" dirty="0"/>
              <a:t> </a:t>
            </a:r>
            <a:r>
              <a:rPr lang="en-US" sz="2800" dirty="0" err="1"/>
              <a:t>loại</a:t>
            </a:r>
            <a:r>
              <a:rPr lang="en-US" sz="2800" dirty="0"/>
              <a:t> </a:t>
            </a:r>
            <a:r>
              <a:rPr lang="en-US" sz="2800" dirty="0" err="1"/>
              <a:t>như</a:t>
            </a:r>
            <a:r>
              <a:rPr lang="en-US" sz="2800" dirty="0"/>
              <a:t> </a:t>
            </a:r>
            <a:r>
              <a:rPr lang="en-US" sz="2800" dirty="0" err="1"/>
              <a:t>coban</a:t>
            </a:r>
            <a:r>
              <a:rPr lang="en-US" sz="2800" dirty="0"/>
              <a:t> (</a:t>
            </a:r>
            <a:r>
              <a:rPr lang="en-US" sz="2800" dirty="0" smtClean="0"/>
              <a:t>Co), </a:t>
            </a:r>
            <a:r>
              <a:rPr lang="en-US" sz="2800" dirty="0" err="1" smtClean="0"/>
              <a:t>Niken</a:t>
            </a:r>
            <a:r>
              <a:rPr lang="en-US" sz="2800" dirty="0" smtClean="0"/>
              <a:t> (Ni</a:t>
            </a:r>
            <a:r>
              <a:rPr lang="en-US" sz="2800" dirty="0"/>
              <a:t>) </a:t>
            </a:r>
            <a:r>
              <a:rPr lang="en-US" sz="2800" dirty="0" err="1"/>
              <a:t>và</a:t>
            </a:r>
            <a:r>
              <a:rPr lang="en-US" sz="2800" dirty="0"/>
              <a:t> </a:t>
            </a:r>
            <a:r>
              <a:rPr lang="en-US" sz="2800" dirty="0" err="1"/>
              <a:t>các</a:t>
            </a:r>
            <a:r>
              <a:rPr lang="en-US" sz="2800" dirty="0"/>
              <a:t> </a:t>
            </a:r>
            <a:r>
              <a:rPr lang="en-US" sz="2800" dirty="0" err="1"/>
              <a:t>hợp</a:t>
            </a:r>
            <a:r>
              <a:rPr lang="en-US" sz="2800" dirty="0"/>
              <a:t> </a:t>
            </a:r>
            <a:r>
              <a:rPr lang="en-US" sz="2800" dirty="0" err="1"/>
              <a:t>kim</a:t>
            </a:r>
            <a:r>
              <a:rPr lang="en-US" sz="2800" dirty="0"/>
              <a:t> </a:t>
            </a:r>
            <a:r>
              <a:rPr lang="en-US" sz="2800" dirty="0" err="1"/>
              <a:t>của</a:t>
            </a:r>
            <a:r>
              <a:rPr lang="en-US" sz="2800" dirty="0"/>
              <a:t> </a:t>
            </a:r>
            <a:r>
              <a:rPr lang="en-US" sz="2800" dirty="0" err="1"/>
              <a:t>chúng</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đặc</a:t>
            </a:r>
            <a:r>
              <a:rPr lang="en-US" sz="2800" dirty="0"/>
              <a:t> </a:t>
            </a:r>
            <a:r>
              <a:rPr lang="en-US" sz="2800" dirty="0" err="1"/>
              <a:t>biệt</a:t>
            </a:r>
            <a:r>
              <a:rPr lang="en-US" sz="2800" dirty="0"/>
              <a:t> co </a:t>
            </a:r>
            <a:r>
              <a:rPr lang="en-US" sz="2800" dirty="0" err="1"/>
              <a:t>ngắn</a:t>
            </a:r>
            <a:r>
              <a:rPr lang="en-US" sz="2800" dirty="0"/>
              <a:t> </a:t>
            </a:r>
            <a:r>
              <a:rPr lang="en-US" sz="2800" dirty="0" err="1"/>
              <a:t>lại</a:t>
            </a:r>
            <a:r>
              <a:rPr lang="en-US" sz="2800" dirty="0"/>
              <a:t> </a:t>
            </a:r>
            <a:r>
              <a:rPr lang="en-US" sz="2800" dirty="0" err="1"/>
              <a:t>dưới</a:t>
            </a:r>
            <a:r>
              <a:rPr lang="en-US" sz="2800" dirty="0"/>
              <a:t> </a:t>
            </a:r>
            <a:r>
              <a:rPr lang="en-US" sz="2800" dirty="0" err="1"/>
              <a:t>tác</a:t>
            </a:r>
            <a:r>
              <a:rPr lang="en-US" sz="2800" dirty="0"/>
              <a:t> </a:t>
            </a:r>
            <a:r>
              <a:rPr lang="en-US" sz="2800" dirty="0" err="1"/>
              <a:t>dụng</a:t>
            </a:r>
            <a:r>
              <a:rPr lang="en-US" sz="2800" dirty="0"/>
              <a:t> </a:t>
            </a:r>
            <a:r>
              <a:rPr lang="en-US" sz="2800" dirty="0" err="1"/>
              <a:t>của</a:t>
            </a:r>
            <a:r>
              <a:rPr lang="en-US" sz="2800" dirty="0"/>
              <a:t> </a:t>
            </a:r>
            <a:r>
              <a:rPr lang="en-US" sz="2800" dirty="0" err="1"/>
              <a:t>từ</a:t>
            </a:r>
            <a:r>
              <a:rPr lang="en-US" sz="2800" dirty="0"/>
              <a:t> </a:t>
            </a:r>
            <a:r>
              <a:rPr lang="en-US" sz="2800" dirty="0" err="1"/>
              <a:t>trường</a:t>
            </a:r>
            <a:r>
              <a:rPr lang="en-US" sz="2800" dirty="0"/>
              <a:t> </a:t>
            </a:r>
            <a:r>
              <a:rPr lang="en-US" sz="2800" dirty="0" err="1"/>
              <a:t>và</a:t>
            </a:r>
            <a:r>
              <a:rPr lang="en-US" sz="2800" dirty="0"/>
              <a:t> "</a:t>
            </a:r>
            <a:r>
              <a:rPr lang="en-US" sz="2800" dirty="0" err="1"/>
              <a:t>dài</a:t>
            </a:r>
            <a:r>
              <a:rPr lang="en-US" sz="2800" dirty="0"/>
              <a:t>" </a:t>
            </a:r>
            <a:r>
              <a:rPr lang="en-US" sz="2800" dirty="0" err="1"/>
              <a:t>ra</a:t>
            </a:r>
            <a:r>
              <a:rPr lang="en-US" sz="2800" dirty="0"/>
              <a:t> </a:t>
            </a:r>
            <a:r>
              <a:rPr lang="en-US" sz="2800" dirty="0" err="1"/>
              <a:t>khi</a:t>
            </a:r>
            <a:r>
              <a:rPr lang="en-US" sz="2800" dirty="0"/>
              <a:t> </a:t>
            </a:r>
            <a:r>
              <a:rPr lang="en-US" sz="2800" dirty="0" err="1"/>
              <a:t>thôi</a:t>
            </a:r>
            <a:r>
              <a:rPr lang="en-US" sz="2800" dirty="0"/>
              <a:t> </a:t>
            </a:r>
            <a:r>
              <a:rPr lang="en-US" sz="2800" dirty="0" err="1"/>
              <a:t>bị</a:t>
            </a:r>
            <a:r>
              <a:rPr lang="en-US" sz="2800" dirty="0"/>
              <a:t> </a:t>
            </a:r>
            <a:r>
              <a:rPr lang="en-US" sz="2800" dirty="0" err="1"/>
              <a:t>tác</a:t>
            </a:r>
            <a:r>
              <a:rPr lang="en-US" sz="2800" dirty="0"/>
              <a:t> </a:t>
            </a:r>
            <a:r>
              <a:rPr lang="en-US" sz="2800" dirty="0" err="1"/>
              <a:t>động</a:t>
            </a:r>
            <a:r>
              <a:rPr lang="en-US" sz="2800" dirty="0"/>
              <a:t> </a:t>
            </a:r>
            <a:r>
              <a:rPr lang="en-US" sz="2800" dirty="0" err="1"/>
              <a:t>của</a:t>
            </a:r>
            <a:r>
              <a:rPr lang="en-US" sz="2800" dirty="0"/>
              <a:t> </a:t>
            </a:r>
            <a:r>
              <a:rPr lang="en-US" sz="2800" dirty="0" err="1"/>
              <a:t>từ</a:t>
            </a:r>
            <a:r>
              <a:rPr lang="en-US" sz="2800" dirty="0"/>
              <a:t> </a:t>
            </a:r>
            <a:r>
              <a:rPr lang="en-US" sz="2800" dirty="0" err="1"/>
              <a:t>trường</a:t>
            </a:r>
            <a:r>
              <a:rPr lang="en-US" sz="2800" dirty="0"/>
              <a:t> </a:t>
            </a:r>
            <a:r>
              <a:rPr lang="en-US" sz="2800" dirty="0" err="1"/>
              <a:t>mỗi</a:t>
            </a:r>
            <a:r>
              <a:rPr lang="en-US" sz="2800" dirty="0"/>
              <a:t> </a:t>
            </a:r>
            <a:r>
              <a:rPr lang="en-US" sz="2800" dirty="0" err="1"/>
              <a:t>lần</a:t>
            </a:r>
            <a:r>
              <a:rPr lang="en-US" sz="2800" dirty="0"/>
              <a:t> co </a:t>
            </a:r>
            <a:r>
              <a:rPr lang="en-US" sz="2800" dirty="0" err="1"/>
              <a:t>ra</a:t>
            </a:r>
            <a:r>
              <a:rPr lang="en-US" sz="2800" dirty="0"/>
              <a:t> </a:t>
            </a:r>
            <a:r>
              <a:rPr lang="en-US" sz="2800" dirty="0" err="1"/>
              <a:t>ngắn</a:t>
            </a:r>
            <a:r>
              <a:rPr lang="en-US" sz="2800" dirty="0"/>
              <a:t> </a:t>
            </a:r>
            <a:r>
              <a:rPr lang="en-US" sz="2800" dirty="0" err="1"/>
              <a:t>vào</a:t>
            </a:r>
            <a:r>
              <a:rPr lang="en-US" sz="2800" dirty="0"/>
              <a:t> </a:t>
            </a:r>
            <a:r>
              <a:rPr lang="en-US" sz="2800" dirty="0" err="1"/>
              <a:t>như</a:t>
            </a:r>
            <a:r>
              <a:rPr lang="en-US" sz="2800" dirty="0"/>
              <a:t> </a:t>
            </a:r>
            <a:r>
              <a:rPr lang="en-US" sz="2800" dirty="0" err="1"/>
              <a:t>thế</a:t>
            </a:r>
            <a:r>
              <a:rPr lang="en-US" sz="2800" dirty="0"/>
              <a:t> </a:t>
            </a:r>
            <a:r>
              <a:rPr lang="en-US" sz="2800" dirty="0" err="1"/>
              <a:t>tạo</a:t>
            </a:r>
            <a:r>
              <a:rPr lang="en-US" sz="2800" dirty="0"/>
              <a:t> </a:t>
            </a:r>
            <a:r>
              <a:rPr lang="en-US" sz="2800" dirty="0" err="1"/>
              <a:t>ra</a:t>
            </a:r>
            <a:r>
              <a:rPr lang="en-US" sz="2800" dirty="0"/>
              <a:t> </a:t>
            </a:r>
            <a:r>
              <a:rPr lang="en-US" sz="2800" dirty="0" err="1">
                <a:solidFill>
                  <a:srgbClr val="FF0000"/>
                </a:solidFill>
              </a:rPr>
              <a:t>một</a:t>
            </a:r>
            <a:r>
              <a:rPr lang="en-US" sz="2800" dirty="0">
                <a:solidFill>
                  <a:srgbClr val="FF0000"/>
                </a:solidFill>
              </a:rPr>
              <a:t> </a:t>
            </a:r>
            <a:r>
              <a:rPr lang="en-US" sz="2800" dirty="0" err="1">
                <a:solidFill>
                  <a:srgbClr val="FF0000"/>
                </a:solidFill>
              </a:rPr>
              <a:t>dao</a:t>
            </a:r>
            <a:r>
              <a:rPr lang="en-US" sz="2800" dirty="0">
                <a:solidFill>
                  <a:srgbClr val="FF0000"/>
                </a:solidFill>
              </a:rPr>
              <a:t> </a:t>
            </a:r>
            <a:r>
              <a:rPr lang="en-US" sz="2800" dirty="0" err="1">
                <a:solidFill>
                  <a:srgbClr val="FF0000"/>
                </a:solidFill>
              </a:rPr>
              <a:t>động</a:t>
            </a:r>
            <a:r>
              <a:rPr lang="en-US" sz="2800" dirty="0">
                <a:solidFill>
                  <a:srgbClr val="FF0000"/>
                </a:solidFill>
              </a:rPr>
              <a:t> </a:t>
            </a:r>
            <a:r>
              <a:rPr lang="en-US" sz="2800" dirty="0" err="1"/>
              <a:t>và</a:t>
            </a:r>
            <a:r>
              <a:rPr lang="en-US" sz="2800" dirty="0"/>
              <a:t> </a:t>
            </a:r>
            <a:r>
              <a:rPr lang="en-US" sz="2800" dirty="0" err="1">
                <a:solidFill>
                  <a:srgbClr val="FF0000"/>
                </a:solidFill>
              </a:rPr>
              <a:t>phát</a:t>
            </a:r>
            <a:r>
              <a:rPr lang="en-US" sz="2800" dirty="0">
                <a:solidFill>
                  <a:srgbClr val="FF0000"/>
                </a:solidFill>
              </a:rPr>
              <a:t> </a:t>
            </a:r>
            <a:r>
              <a:rPr lang="en-US" sz="2800" dirty="0" err="1">
                <a:solidFill>
                  <a:srgbClr val="FF0000"/>
                </a:solidFill>
              </a:rPr>
              <a:t>ra</a:t>
            </a:r>
            <a:r>
              <a:rPr lang="en-US" sz="2800" dirty="0">
                <a:solidFill>
                  <a:srgbClr val="FF0000"/>
                </a:solidFill>
              </a:rPr>
              <a:t> </a:t>
            </a:r>
            <a:r>
              <a:rPr lang="en-US" sz="2800" dirty="0" err="1">
                <a:solidFill>
                  <a:srgbClr val="FF0000"/>
                </a:solidFill>
              </a:rPr>
              <a:t>sóng</a:t>
            </a:r>
            <a:r>
              <a:rPr lang="en-US" sz="2800" dirty="0"/>
              <a:t>.</a:t>
            </a:r>
            <a:br>
              <a:rPr lang="en-US" sz="2800" dirty="0"/>
            </a:br>
            <a:r>
              <a:rPr lang="en-US" sz="2800" dirty="0"/>
              <a:t>       </a:t>
            </a:r>
            <a:r>
              <a:rPr lang="en-US" sz="2800" dirty="0" err="1"/>
              <a:t>Người</a:t>
            </a:r>
            <a:r>
              <a:rPr lang="en-US" sz="2800" dirty="0"/>
              <a:t> ta </a:t>
            </a:r>
            <a:r>
              <a:rPr lang="en-US" sz="2800" dirty="0" err="1"/>
              <a:t>có</a:t>
            </a:r>
            <a:r>
              <a:rPr lang="en-US" sz="2800" dirty="0"/>
              <a:t> </a:t>
            </a:r>
            <a:r>
              <a:rPr lang="en-US" sz="2800" dirty="0" err="1"/>
              <a:t>thể</a:t>
            </a:r>
            <a:r>
              <a:rPr lang="en-US" sz="2800" dirty="0"/>
              <a:t> </a:t>
            </a:r>
            <a:r>
              <a:rPr lang="en-US" sz="2800" dirty="0" err="1"/>
              <a:t>lợi</a:t>
            </a:r>
            <a:r>
              <a:rPr lang="en-US" sz="2800" dirty="0"/>
              <a:t> </a:t>
            </a:r>
            <a:r>
              <a:rPr lang="en-US" sz="2800" dirty="0" err="1"/>
              <a:t>dụng</a:t>
            </a:r>
            <a:r>
              <a:rPr lang="en-US" sz="2800" dirty="0"/>
              <a:t> </a:t>
            </a:r>
            <a:r>
              <a:rPr lang="en-US" sz="2800" dirty="0" err="1"/>
              <a:t>việc</a:t>
            </a:r>
            <a:r>
              <a:rPr lang="en-US" sz="2800" dirty="0"/>
              <a:t> </a:t>
            </a:r>
            <a:r>
              <a:rPr lang="en-US" sz="2800" dirty="0" err="1"/>
              <a:t>này</a:t>
            </a:r>
            <a:r>
              <a:rPr lang="en-US" sz="2800" dirty="0"/>
              <a:t> </a:t>
            </a:r>
            <a:r>
              <a:rPr lang="en-US" sz="2800" dirty="0" err="1"/>
              <a:t>để</a:t>
            </a:r>
            <a:r>
              <a:rPr lang="en-US" sz="2800" dirty="0"/>
              <a:t> </a:t>
            </a:r>
            <a:r>
              <a:rPr lang="en-US" sz="2800" dirty="0" err="1"/>
              <a:t>tạo</a:t>
            </a:r>
            <a:r>
              <a:rPr lang="en-US" sz="2800" dirty="0"/>
              <a:t> </a:t>
            </a:r>
            <a:r>
              <a:rPr lang="en-US" sz="2800" dirty="0" err="1"/>
              <a:t>ra</a:t>
            </a:r>
            <a:r>
              <a:rPr lang="en-US" sz="2800" dirty="0"/>
              <a:t> </a:t>
            </a:r>
            <a:r>
              <a:rPr lang="en-US" sz="2800" dirty="0" err="1">
                <a:solidFill>
                  <a:srgbClr val="0070C0"/>
                </a:solidFill>
              </a:rPr>
              <a:t>sóng</a:t>
            </a:r>
            <a:r>
              <a:rPr lang="en-US" sz="2800" dirty="0">
                <a:solidFill>
                  <a:srgbClr val="0070C0"/>
                </a:solidFill>
              </a:rPr>
              <a:t> </a:t>
            </a:r>
            <a:r>
              <a:rPr lang="en-US" sz="2800" dirty="0" err="1">
                <a:solidFill>
                  <a:srgbClr val="0070C0"/>
                </a:solidFill>
              </a:rPr>
              <a:t>siêu</a:t>
            </a:r>
            <a:r>
              <a:rPr lang="en-US" sz="2800" dirty="0">
                <a:solidFill>
                  <a:srgbClr val="0070C0"/>
                </a:solidFill>
              </a:rPr>
              <a:t> </a:t>
            </a:r>
            <a:r>
              <a:rPr lang="en-US" sz="2800" dirty="0" err="1">
                <a:solidFill>
                  <a:srgbClr val="0070C0"/>
                </a:solidFill>
              </a:rPr>
              <a:t>âm</a:t>
            </a:r>
            <a:r>
              <a:rPr lang="en-US" sz="2800" dirty="0">
                <a:solidFill>
                  <a:srgbClr val="0070C0"/>
                </a:solidFill>
              </a:rPr>
              <a:t>.</a:t>
            </a:r>
          </a:p>
        </p:txBody>
      </p:sp>
      <p:sp>
        <p:nvSpPr>
          <p:cNvPr id="6" name="Rectangle 3"/>
          <p:cNvSpPr>
            <a:spLocks noChangeArrowheads="1"/>
          </p:cNvSpPr>
          <p:nvPr/>
        </p:nvSpPr>
        <p:spPr bwMode="auto">
          <a:xfrm>
            <a:off x="709671" y="612204"/>
            <a:ext cx="38795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dirty="0" smtClean="0">
                <a:solidFill>
                  <a:srgbClr val="00B050"/>
                </a:solidFill>
              </a:rPr>
              <a:t>a. </a:t>
            </a:r>
            <a:r>
              <a:rPr lang="en-US" sz="2800" b="1" dirty="0" err="1" smtClean="0">
                <a:solidFill>
                  <a:srgbClr val="00B050"/>
                </a:solidFill>
              </a:rPr>
              <a:t>Nguyên</a:t>
            </a:r>
            <a:r>
              <a:rPr lang="en-US" sz="2800" b="1" dirty="0" smtClean="0">
                <a:solidFill>
                  <a:srgbClr val="00B050"/>
                </a:solidFill>
              </a:rPr>
              <a:t> </a:t>
            </a:r>
            <a:r>
              <a:rPr lang="en-US" sz="2800" b="1" dirty="0" err="1" smtClean="0">
                <a:solidFill>
                  <a:srgbClr val="00B050"/>
                </a:solidFill>
              </a:rPr>
              <a:t>lý</a:t>
            </a:r>
            <a:r>
              <a:rPr lang="en-US" sz="2800" b="1" dirty="0" smtClean="0">
                <a:solidFill>
                  <a:srgbClr val="00B050"/>
                </a:solidFill>
              </a:rPr>
              <a:t> </a:t>
            </a:r>
            <a:r>
              <a:rPr lang="en-US" sz="2800" b="1" dirty="0" err="1" smtClean="0">
                <a:solidFill>
                  <a:srgbClr val="00B050"/>
                </a:solidFill>
              </a:rPr>
              <a:t>gia</a:t>
            </a:r>
            <a:r>
              <a:rPr lang="en-US" sz="2800" b="1" dirty="0" smtClean="0">
                <a:solidFill>
                  <a:srgbClr val="00B050"/>
                </a:solidFill>
              </a:rPr>
              <a:t> </a:t>
            </a:r>
            <a:r>
              <a:rPr lang="en-US" sz="2800" b="1" dirty="0" err="1" smtClean="0">
                <a:solidFill>
                  <a:srgbClr val="00B050"/>
                </a:solidFill>
              </a:rPr>
              <a:t>công</a:t>
            </a:r>
            <a:endParaRPr lang="en-US" sz="2800" b="1" dirty="0" smtClean="0">
              <a:solidFill>
                <a:srgbClr val="00B050"/>
              </a:solidFill>
            </a:endParaRPr>
          </a:p>
        </p:txBody>
      </p:sp>
      <p:sp>
        <p:nvSpPr>
          <p:cNvPr id="7" name="Rectangle 6"/>
          <p:cNvSpPr/>
          <p:nvPr/>
        </p:nvSpPr>
        <p:spPr>
          <a:xfrm>
            <a:off x="404870" y="39132"/>
            <a:ext cx="8434329" cy="584775"/>
          </a:xfrm>
          <a:prstGeom prst="rect">
            <a:avLst/>
          </a:prstGeom>
        </p:spPr>
        <p:txBody>
          <a:bodyPr wrap="square">
            <a:spAutoFit/>
          </a:bodyPr>
          <a:lstStyle/>
          <a:p>
            <a:pPr lvl="0"/>
            <a:r>
              <a:rPr lang="en-US" sz="3200" b="1" i="1" dirty="0">
                <a:solidFill>
                  <a:srgbClr val="002060"/>
                </a:solidFill>
                <a:latin typeface="Calibri" pitchFamily="34" charset="0"/>
                <a:cs typeface="Calibri" pitchFamily="34" charset="0"/>
              </a:rPr>
              <a:t>2.1.1 </a:t>
            </a:r>
            <a:r>
              <a:rPr lang="en-US" sz="3200" b="1" i="1" dirty="0" err="1">
                <a:solidFill>
                  <a:srgbClr val="002060"/>
                </a:solidFill>
                <a:latin typeface="Calibri" pitchFamily="34" charset="0"/>
                <a:cs typeface="Calibri" pitchFamily="34" charset="0"/>
              </a:rPr>
              <a:t>Cơ</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sở</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lý</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thuyết</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và</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nguyên</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lý</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gia</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công</a:t>
            </a:r>
            <a:endParaRPr lang="en-US" sz="3200" b="1" i="1" dirty="0">
              <a:solidFill>
                <a:srgbClr val="002060"/>
              </a:solidFill>
              <a:latin typeface="Calibri" pitchFamily="34" charset="0"/>
              <a:cs typeface="Calibri" pitchFamily="34" charset="0"/>
            </a:endParaRPr>
          </a:p>
        </p:txBody>
      </p:sp>
    </p:spTree>
    <p:extLst>
      <p:ext uri="{BB962C8B-B14F-4D97-AF65-F5344CB8AC3E}">
        <p14:creationId xmlns:p14="http://schemas.microsoft.com/office/powerpoint/2010/main" val="38903128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856E686-DCCB-44E4-BE05-FDBA6D4574BD}" type="slidenum">
              <a:rPr lang="en-US" smtClean="0">
                <a:solidFill>
                  <a:srgbClr val="000000"/>
                </a:solidFill>
              </a:rPr>
              <a:pPr/>
              <a:t>9</a:t>
            </a:fld>
            <a:endParaRPr lang="en-US">
              <a:solidFill>
                <a:srgbClr val="000000"/>
              </a:solidFill>
            </a:endParaRPr>
          </a:p>
        </p:txBody>
      </p:sp>
      <p:sp>
        <p:nvSpPr>
          <p:cNvPr id="6" name="Rectangle 3"/>
          <p:cNvSpPr>
            <a:spLocks noChangeArrowheads="1"/>
          </p:cNvSpPr>
          <p:nvPr/>
        </p:nvSpPr>
        <p:spPr bwMode="auto">
          <a:xfrm>
            <a:off x="709671" y="612204"/>
            <a:ext cx="38795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dirty="0" smtClean="0">
                <a:solidFill>
                  <a:srgbClr val="00B050"/>
                </a:solidFill>
              </a:rPr>
              <a:t>a. </a:t>
            </a:r>
            <a:r>
              <a:rPr lang="en-US" sz="2800" b="1" dirty="0" err="1" smtClean="0">
                <a:solidFill>
                  <a:srgbClr val="00B050"/>
                </a:solidFill>
              </a:rPr>
              <a:t>Nguyên</a:t>
            </a:r>
            <a:r>
              <a:rPr lang="en-US" sz="2800" b="1" dirty="0" smtClean="0">
                <a:solidFill>
                  <a:srgbClr val="00B050"/>
                </a:solidFill>
              </a:rPr>
              <a:t> </a:t>
            </a:r>
            <a:r>
              <a:rPr lang="en-US" sz="2800" b="1" dirty="0" err="1" smtClean="0">
                <a:solidFill>
                  <a:srgbClr val="00B050"/>
                </a:solidFill>
              </a:rPr>
              <a:t>lý</a:t>
            </a:r>
            <a:r>
              <a:rPr lang="en-US" sz="2800" b="1" dirty="0" smtClean="0">
                <a:solidFill>
                  <a:srgbClr val="00B050"/>
                </a:solidFill>
              </a:rPr>
              <a:t> </a:t>
            </a:r>
            <a:r>
              <a:rPr lang="en-US" sz="2800" b="1" dirty="0" err="1" smtClean="0">
                <a:solidFill>
                  <a:srgbClr val="00B050"/>
                </a:solidFill>
              </a:rPr>
              <a:t>gia</a:t>
            </a:r>
            <a:r>
              <a:rPr lang="en-US" sz="2800" b="1" dirty="0" smtClean="0">
                <a:solidFill>
                  <a:srgbClr val="00B050"/>
                </a:solidFill>
              </a:rPr>
              <a:t> </a:t>
            </a:r>
            <a:r>
              <a:rPr lang="en-US" sz="2800" b="1" dirty="0" err="1" smtClean="0">
                <a:solidFill>
                  <a:srgbClr val="00B050"/>
                </a:solidFill>
              </a:rPr>
              <a:t>công</a:t>
            </a:r>
            <a:endParaRPr lang="en-US" sz="2800" b="1" dirty="0" smtClean="0">
              <a:solidFill>
                <a:srgbClr val="00B050"/>
              </a:solidFill>
            </a:endParaRPr>
          </a:p>
        </p:txBody>
      </p:sp>
      <p:sp>
        <p:nvSpPr>
          <p:cNvPr id="7" name="Rectangle 6"/>
          <p:cNvSpPr/>
          <p:nvPr/>
        </p:nvSpPr>
        <p:spPr>
          <a:xfrm>
            <a:off x="404870" y="39132"/>
            <a:ext cx="8434329" cy="584775"/>
          </a:xfrm>
          <a:prstGeom prst="rect">
            <a:avLst/>
          </a:prstGeom>
        </p:spPr>
        <p:txBody>
          <a:bodyPr wrap="square">
            <a:spAutoFit/>
          </a:bodyPr>
          <a:lstStyle/>
          <a:p>
            <a:pPr lvl="0"/>
            <a:r>
              <a:rPr lang="en-US" sz="3200" b="1" i="1" dirty="0">
                <a:solidFill>
                  <a:srgbClr val="002060"/>
                </a:solidFill>
                <a:latin typeface="Calibri" pitchFamily="34" charset="0"/>
                <a:cs typeface="Calibri" pitchFamily="34" charset="0"/>
              </a:rPr>
              <a:t>2.1.1 </a:t>
            </a:r>
            <a:r>
              <a:rPr lang="en-US" sz="3200" b="1" i="1" dirty="0" err="1">
                <a:solidFill>
                  <a:srgbClr val="002060"/>
                </a:solidFill>
                <a:latin typeface="Calibri" pitchFamily="34" charset="0"/>
                <a:cs typeface="Calibri" pitchFamily="34" charset="0"/>
              </a:rPr>
              <a:t>Cơ</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sở</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lý</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thuyết</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và</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nguyên</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lý</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gia</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công</a:t>
            </a:r>
            <a:endParaRPr lang="en-US" sz="3200" b="1" i="1" dirty="0">
              <a:solidFill>
                <a:srgbClr val="002060"/>
              </a:solidFill>
              <a:latin typeface="Calibri" pitchFamily="34" charset="0"/>
              <a:cs typeface="Calibri" pitchFamily="34" charset="0"/>
            </a:endParaRPr>
          </a:p>
        </p:txBody>
      </p:sp>
      <p:sp>
        <p:nvSpPr>
          <p:cNvPr id="2" name="Rectangle 1"/>
          <p:cNvSpPr/>
          <p:nvPr/>
        </p:nvSpPr>
        <p:spPr>
          <a:xfrm>
            <a:off x="363465" y="1219200"/>
            <a:ext cx="8475734" cy="4755148"/>
          </a:xfrm>
          <a:prstGeom prst="rect">
            <a:avLst/>
          </a:prstGeom>
        </p:spPr>
        <p:txBody>
          <a:bodyPr wrap="square">
            <a:spAutoFit/>
          </a:bodyPr>
          <a:lstStyle/>
          <a:p>
            <a:pPr algn="just">
              <a:spcBef>
                <a:spcPct val="50000"/>
              </a:spcBef>
            </a:pPr>
            <a:r>
              <a:rPr lang="en-US" sz="2700" i="1" dirty="0" smtClean="0">
                <a:solidFill>
                  <a:srgbClr val="000066"/>
                </a:solidFill>
                <a:latin typeface="Calibri" pitchFamily="34" charset="0"/>
                <a:cs typeface="Calibri" pitchFamily="34" charset="0"/>
              </a:rPr>
              <a:t>	</a:t>
            </a:r>
            <a:r>
              <a:rPr lang="en-US" sz="2400" i="1" dirty="0" err="1" smtClean="0">
                <a:solidFill>
                  <a:srgbClr val="000066"/>
                </a:solidFill>
                <a:latin typeface="Calibri" pitchFamily="34" charset="0"/>
                <a:cs typeface="Calibri" pitchFamily="34" charset="0"/>
              </a:rPr>
              <a:t>Khi</a:t>
            </a:r>
            <a:r>
              <a:rPr lang="en-US" sz="2400" i="1" dirty="0" smtClean="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sóng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siêu</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âm</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được</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tạo</a:t>
            </a:r>
            <a:r>
              <a:rPr lang="en-US" sz="2400" i="1" dirty="0">
                <a:solidFill>
                  <a:srgbClr val="000066"/>
                </a:solidFill>
                <a:latin typeface="Calibri" pitchFamily="34" charset="0"/>
                <a:cs typeface="Calibri" pitchFamily="34" charset="0"/>
              </a:rPr>
              <a:t> ta </a:t>
            </a:r>
            <a:r>
              <a:rPr lang="en-US" sz="2400" i="1" dirty="0" err="1">
                <a:solidFill>
                  <a:srgbClr val="000066"/>
                </a:solidFill>
                <a:latin typeface="Calibri" pitchFamily="34" charset="0"/>
                <a:cs typeface="Calibri" pitchFamily="34" charset="0"/>
              </a:rPr>
              <a:t>người</a:t>
            </a:r>
            <a:r>
              <a:rPr lang="en-US" sz="2400" i="1" dirty="0">
                <a:solidFill>
                  <a:srgbClr val="000066"/>
                </a:solidFill>
                <a:latin typeface="Calibri" pitchFamily="34" charset="0"/>
                <a:cs typeface="Calibri" pitchFamily="34" charset="0"/>
              </a:rPr>
              <a:t> ta </a:t>
            </a:r>
            <a:r>
              <a:rPr lang="en-US" sz="2400" i="1" dirty="0" err="1">
                <a:solidFill>
                  <a:srgbClr val="000066"/>
                </a:solidFill>
                <a:latin typeface="Calibri" pitchFamily="34" charset="0"/>
                <a:cs typeface="Calibri" pitchFamily="34" charset="0"/>
              </a:rPr>
              <a:t>đưa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dụng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cụ</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cắt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trộn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vào</a:t>
            </a:r>
            <a:r>
              <a:rPr lang="en-US" sz="2400" i="1" dirty="0">
                <a:solidFill>
                  <a:srgbClr val="000066"/>
                </a:solidFill>
                <a:latin typeface="Calibri" pitchFamily="34" charset="0"/>
                <a:cs typeface="Calibri" pitchFamily="34" charset="0"/>
              </a:rPr>
              <a:t> dung </a:t>
            </a:r>
            <a:r>
              <a:rPr lang="en-US" sz="2400" i="1" dirty="0" err="1">
                <a:solidFill>
                  <a:srgbClr val="000066"/>
                </a:solidFill>
                <a:latin typeface="Calibri" pitchFamily="34" charset="0"/>
                <a:cs typeface="Calibri" pitchFamily="34" charset="0"/>
              </a:rPr>
              <a:t>môi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là</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các</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hạt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mài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siêu</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nhỏ</a:t>
            </a:r>
            <a:r>
              <a:rPr lang="en-US" sz="2400" i="1" dirty="0">
                <a:solidFill>
                  <a:srgbClr val="000066"/>
                </a:solidFill>
                <a:latin typeface="Calibri" pitchFamily="34" charset="0"/>
                <a:cs typeface="Calibri" pitchFamily="34" charset="0"/>
              </a:rPr>
              <a:t> , </a:t>
            </a:r>
            <a:r>
              <a:rPr lang="en-US" sz="2400" i="1" dirty="0" err="1">
                <a:solidFill>
                  <a:srgbClr val="000066"/>
                </a:solidFill>
                <a:latin typeface="Calibri" pitchFamily="34" charset="0"/>
                <a:cs typeface="Calibri" pitchFamily="34" charset="0"/>
              </a:rPr>
              <a:t>với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dao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động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của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sóng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siêu</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âm</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tạo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ra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cho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các</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hạt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mài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không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ngừng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dao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động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với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tần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số</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cao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khi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hướng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dòng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dao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động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hạt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mài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này</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bề</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mặt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Khi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những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dòng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hạt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mài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này</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liên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tiếp</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đập</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mặt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gia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công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đập</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những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hạt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kim</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loại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bên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ngoài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bề</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mặt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gây</a:t>
            </a:r>
            <a:r>
              <a:rPr lang="en-US" sz="2400" i="1" dirty="0">
                <a:solidFill>
                  <a:srgbClr val="000066"/>
                </a:solidFill>
                <a:latin typeface="Calibri" pitchFamily="34" charset="0"/>
                <a:cs typeface="Calibri" pitchFamily="34" charset="0"/>
              </a:rPr>
              <a:t> </a:t>
            </a:r>
            <a:r>
              <a:rPr lang="en-US" sz="2400" i="1" dirty="0" err="1">
                <a:solidFill>
                  <a:srgbClr val="FF0000"/>
                </a:solidFill>
                <a:latin typeface="Calibri" pitchFamily="34" charset="0"/>
                <a:cs typeface="Calibri" pitchFamily="34" charset="0"/>
              </a:rPr>
              <a:t>dao</a:t>
            </a:r>
            <a:r>
              <a:rPr lang="en-US" sz="2400" i="1" dirty="0">
                <a:solidFill>
                  <a:srgbClr val="FF0000"/>
                </a:solidFill>
                <a:latin typeface="Calibri" pitchFamily="34" charset="0"/>
                <a:cs typeface="Calibri" pitchFamily="34" charset="0"/>
              </a:rPr>
              <a:t> </a:t>
            </a:r>
            <a:r>
              <a:rPr lang="en-US" sz="2400" i="1" dirty="0" err="1">
                <a:solidFill>
                  <a:srgbClr val="FF0000"/>
                </a:solidFill>
                <a:latin typeface="Calibri" pitchFamily="34" charset="0"/>
                <a:cs typeface="Calibri" pitchFamily="34" charset="0"/>
              </a:rPr>
              <a:t>động</a:t>
            </a:r>
            <a:r>
              <a:rPr lang="en-US" sz="2400" i="1" dirty="0">
                <a:solidFill>
                  <a:srgbClr val="FF0000"/>
                </a:solidFill>
                <a:latin typeface="Calibri" pitchFamily="34" charset="0"/>
                <a:cs typeface="Calibri" pitchFamily="34" charset="0"/>
              </a:rPr>
              <a:t> </a:t>
            </a:r>
            <a:r>
              <a:rPr lang="en-US" sz="2400" i="1" dirty="0" err="1">
                <a:solidFill>
                  <a:srgbClr val="FF0000"/>
                </a:solidFill>
                <a:latin typeface="Calibri" pitchFamily="34" charset="0"/>
                <a:cs typeface="Calibri" pitchFamily="34" charset="0"/>
              </a:rPr>
              <a:t>cưỡng</a:t>
            </a:r>
            <a:r>
              <a:rPr lang="en-US" sz="2400" i="1" dirty="0">
                <a:solidFill>
                  <a:srgbClr val="FF0000"/>
                </a:solidFill>
                <a:latin typeface="Calibri" pitchFamily="34" charset="0"/>
                <a:cs typeface="Calibri" pitchFamily="34" charset="0"/>
              </a:rPr>
              <a:t> </a:t>
            </a:r>
            <a:r>
              <a:rPr lang="en-US" sz="2400" i="1" dirty="0" err="1">
                <a:solidFill>
                  <a:srgbClr val="FF0000"/>
                </a:solidFill>
                <a:latin typeface="Calibri" pitchFamily="34" charset="0"/>
                <a:cs typeface="Calibri" pitchFamily="34" charset="0"/>
              </a:rPr>
              <a:t>bức</a:t>
            </a:r>
            <a:r>
              <a:rPr lang="en-US" sz="2400" i="1" dirty="0">
                <a:solidFill>
                  <a:srgbClr val="FF0000"/>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tạo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ra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năng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lượng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khi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năng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lượng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này</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lớn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vượt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quá</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giới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hạn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lực</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liên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kết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hạt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trong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tổ</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chức</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kim</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loại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chúng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sẽ</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bứt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ra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khỏi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bề</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mặt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kim</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loại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lại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tạo</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thành</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dòng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hạt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mài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tiếp</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tục</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đập</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quá</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trình</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này</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xảy</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ra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liên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tiếp</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đến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khi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thôi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tác</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dụng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của</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sóng</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siêu</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âm</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và</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nó</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hớt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một</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lớp</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kim</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loại</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trên</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bề</a:t>
            </a:r>
            <a:r>
              <a:rPr lang="en-US" sz="2400" i="1" dirty="0">
                <a:solidFill>
                  <a:srgbClr val="000066"/>
                </a:solidFill>
                <a:latin typeface="Calibri" pitchFamily="34" charset="0"/>
                <a:cs typeface="Calibri" pitchFamily="34" charset="0"/>
              </a:rPr>
              <a:t> </a:t>
            </a:r>
            <a:r>
              <a:rPr lang="en-US" sz="2400" i="1" dirty="0" err="1" smtClean="0">
                <a:solidFill>
                  <a:srgbClr val="000066"/>
                </a:solidFill>
                <a:latin typeface="Calibri" pitchFamily="34" charset="0"/>
                <a:cs typeface="Calibri" pitchFamily="34" charset="0"/>
              </a:rPr>
              <a:t>mặt</a:t>
            </a:r>
            <a:r>
              <a:rPr lang="en-US" sz="2400" i="1" dirty="0">
                <a:solidFill>
                  <a:srgbClr val="000066"/>
                </a:solidFill>
                <a:latin typeface="Calibri" pitchFamily="34" charset="0"/>
                <a:cs typeface="Calibri" pitchFamily="34" charset="0"/>
              </a:rPr>
              <a:t>.</a:t>
            </a:r>
            <a:r>
              <a:rPr lang="en-US" sz="2400" i="1" dirty="0" smtClean="0">
                <a:solidFill>
                  <a:srgbClr val="000066"/>
                </a:solidFill>
                <a:latin typeface="Calibri" pitchFamily="34" charset="0"/>
                <a:cs typeface="Calibri" pitchFamily="34" charset="0"/>
              </a:rPr>
              <a:t> </a:t>
            </a:r>
            <a:endParaRPr lang="en-US" sz="2400" i="1" dirty="0" smtClean="0">
              <a:solidFill>
                <a:srgbClr val="000066"/>
              </a:solidFill>
              <a:latin typeface="Calibri" pitchFamily="34" charset="0"/>
              <a:cs typeface="Calibri" pitchFamily="34" charset="0"/>
            </a:endParaRPr>
          </a:p>
          <a:p>
            <a:pPr algn="just">
              <a:spcBef>
                <a:spcPct val="50000"/>
              </a:spcBef>
            </a:pPr>
            <a:r>
              <a:rPr lang="en-US" sz="2400" i="1" dirty="0" smtClean="0">
                <a:solidFill>
                  <a:srgbClr val="000066"/>
                </a:solidFill>
                <a:latin typeface="Calibri" pitchFamily="34" charset="0"/>
                <a:cs typeface="Calibri" pitchFamily="34" charset="0"/>
                <a:sym typeface="Wingdings" pitchFamily="2" charset="2"/>
              </a:rPr>
              <a:t></a:t>
            </a:r>
            <a:r>
              <a:rPr lang="en-US" sz="2400" i="1" dirty="0" smtClean="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đây</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chính</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là</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quá</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trình</a:t>
            </a:r>
            <a:r>
              <a:rPr lang="en-US" sz="2400" i="1" dirty="0">
                <a:solidFill>
                  <a:srgbClr val="000066"/>
                </a:solidFill>
                <a:latin typeface="Calibri" pitchFamily="34" charset="0"/>
                <a:cs typeface="Calibri" pitchFamily="34" charset="0"/>
              </a:rPr>
              <a:t> </a:t>
            </a:r>
            <a:r>
              <a:rPr lang="en-US" sz="2400" i="1" dirty="0" err="1">
                <a:solidFill>
                  <a:srgbClr val="000066"/>
                </a:solidFill>
                <a:latin typeface="Calibri" pitchFamily="34" charset="0"/>
                <a:cs typeface="Calibri" pitchFamily="34" charset="0"/>
              </a:rPr>
              <a:t>cắt</a:t>
            </a:r>
            <a:r>
              <a:rPr lang="en-US" sz="2400" i="1" dirty="0">
                <a:solidFill>
                  <a:srgbClr val="000066"/>
                </a:solidFill>
                <a:latin typeface="Calibri" pitchFamily="34" charset="0"/>
                <a:cs typeface="Calibri" pitchFamily="34" charset="0"/>
              </a:rPr>
              <a:t>. </a:t>
            </a:r>
          </a:p>
        </p:txBody>
      </p:sp>
    </p:spTree>
    <p:extLst>
      <p:ext uri="{BB962C8B-B14F-4D97-AF65-F5344CB8AC3E}">
        <p14:creationId xmlns:p14="http://schemas.microsoft.com/office/powerpoint/2010/main" val="310302795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87" y="1096588"/>
            <a:ext cx="4374545" cy="40933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Slide Number Placeholder 5"/>
          <p:cNvSpPr>
            <a:spLocks noGrp="1"/>
          </p:cNvSpPr>
          <p:nvPr>
            <p:ph type="sldNum" sz="quarter" idx="12"/>
          </p:nvPr>
        </p:nvSpPr>
        <p:spPr/>
        <p:txBody>
          <a:bodyPr/>
          <a:lstStyle/>
          <a:p>
            <a:fld id="{EF721C26-5A9B-42C9-9DC5-CDCA1A0BE6BE}" type="slidenum">
              <a:rPr lang="en-US">
                <a:solidFill>
                  <a:srgbClr val="000000"/>
                </a:solidFill>
              </a:rPr>
              <a:pPr/>
              <a:t>10</a:t>
            </a:fld>
            <a:endParaRPr lang="en-US">
              <a:solidFill>
                <a:srgbClr val="000000"/>
              </a:solidFill>
            </a:endParaRPr>
          </a:p>
        </p:txBody>
      </p:sp>
      <p:sp>
        <p:nvSpPr>
          <p:cNvPr id="9218" name="Line 2">
            <a:hlinkClick r:id="rId3" action="ppaction://hlinksldjump"/>
          </p:cNvPr>
          <p:cNvSpPr>
            <a:spLocks noChangeShapeType="1"/>
          </p:cNvSpPr>
          <p:nvPr/>
        </p:nvSpPr>
        <p:spPr bwMode="auto">
          <a:xfrm flipH="1">
            <a:off x="100013" y="2667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219" name="Rectangle 3"/>
          <p:cNvSpPr>
            <a:spLocks noChangeArrowheads="1"/>
          </p:cNvSpPr>
          <p:nvPr/>
        </p:nvSpPr>
        <p:spPr bwMode="auto">
          <a:xfrm>
            <a:off x="241040" y="623907"/>
            <a:ext cx="38795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dirty="0" smtClean="0">
                <a:solidFill>
                  <a:srgbClr val="00B050"/>
                </a:solidFill>
              </a:rPr>
              <a:t>a. </a:t>
            </a:r>
            <a:r>
              <a:rPr lang="en-US" sz="2800" b="1" dirty="0" err="1" smtClean="0">
                <a:solidFill>
                  <a:srgbClr val="00B050"/>
                </a:solidFill>
              </a:rPr>
              <a:t>Nguyên</a:t>
            </a:r>
            <a:r>
              <a:rPr lang="en-US" sz="2800" b="1" dirty="0" smtClean="0">
                <a:solidFill>
                  <a:srgbClr val="00B050"/>
                </a:solidFill>
              </a:rPr>
              <a:t> </a:t>
            </a:r>
            <a:r>
              <a:rPr lang="en-US" sz="2800" b="1" dirty="0" err="1" smtClean="0">
                <a:solidFill>
                  <a:srgbClr val="00B050"/>
                </a:solidFill>
              </a:rPr>
              <a:t>lý</a:t>
            </a:r>
            <a:r>
              <a:rPr lang="en-US" sz="2800" b="1" dirty="0" smtClean="0">
                <a:solidFill>
                  <a:srgbClr val="00B050"/>
                </a:solidFill>
              </a:rPr>
              <a:t> </a:t>
            </a:r>
            <a:r>
              <a:rPr lang="en-US" sz="2800" b="1" dirty="0" err="1" smtClean="0">
                <a:solidFill>
                  <a:srgbClr val="00B050"/>
                </a:solidFill>
              </a:rPr>
              <a:t>gia</a:t>
            </a:r>
            <a:r>
              <a:rPr lang="en-US" sz="2800" b="1" dirty="0" smtClean="0">
                <a:solidFill>
                  <a:srgbClr val="00B050"/>
                </a:solidFill>
              </a:rPr>
              <a:t> </a:t>
            </a:r>
            <a:r>
              <a:rPr lang="en-US" sz="2800" b="1" dirty="0" err="1" smtClean="0">
                <a:solidFill>
                  <a:srgbClr val="00B050"/>
                </a:solidFill>
              </a:rPr>
              <a:t>công</a:t>
            </a:r>
            <a:endParaRPr lang="en-US" sz="2800" b="1" dirty="0" smtClean="0">
              <a:solidFill>
                <a:srgbClr val="00B050"/>
              </a:solidFill>
            </a:endParaRPr>
          </a:p>
        </p:txBody>
      </p:sp>
      <p:sp>
        <p:nvSpPr>
          <p:cNvPr id="9220" name="AutoShape 4">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9221" name="Rectangle 5"/>
          <p:cNvSpPr>
            <a:spLocks noChangeArrowheads="1"/>
          </p:cNvSpPr>
          <p:nvPr/>
        </p:nvSpPr>
        <p:spPr bwMode="auto">
          <a:xfrm>
            <a:off x="0" y="2428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smtClean="0">
              <a:solidFill>
                <a:srgbClr val="000000"/>
              </a:solidFill>
            </a:endParaRPr>
          </a:p>
        </p:txBody>
      </p:sp>
      <p:sp>
        <p:nvSpPr>
          <p:cNvPr id="9222" name="Rectangle 6"/>
          <p:cNvSpPr>
            <a:spLocks noChangeArrowheads="1"/>
          </p:cNvSpPr>
          <p:nvPr/>
        </p:nvSpPr>
        <p:spPr bwMode="auto">
          <a:xfrm>
            <a:off x="0" y="314325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smtClean="0">
              <a:solidFill>
                <a:srgbClr val="000000"/>
              </a:solidFill>
            </a:endParaRPr>
          </a:p>
        </p:txBody>
      </p:sp>
      <p:sp>
        <p:nvSpPr>
          <p:cNvPr id="9223" name="Rectangle 7"/>
          <p:cNvSpPr>
            <a:spLocks noChangeArrowheads="1"/>
          </p:cNvSpPr>
          <p:nvPr/>
        </p:nvSpPr>
        <p:spPr bwMode="auto">
          <a:xfrm>
            <a:off x="-152401" y="28956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eaLnBrk="0" fontAlgn="base" hangingPunct="0">
              <a:spcBef>
                <a:spcPct val="0"/>
              </a:spcBef>
              <a:spcAft>
                <a:spcPct val="0"/>
              </a:spcAft>
            </a:pPr>
            <a:endParaRPr lang="en-US" smtClean="0">
              <a:solidFill>
                <a:srgbClr val="000000"/>
              </a:solidFill>
            </a:endParaRPr>
          </a:p>
        </p:txBody>
      </p:sp>
      <p:sp>
        <p:nvSpPr>
          <p:cNvPr id="2" name="Rectangle 1"/>
          <p:cNvSpPr/>
          <p:nvPr/>
        </p:nvSpPr>
        <p:spPr>
          <a:xfrm>
            <a:off x="404870" y="39132"/>
            <a:ext cx="8434329" cy="584775"/>
          </a:xfrm>
          <a:prstGeom prst="rect">
            <a:avLst/>
          </a:prstGeom>
        </p:spPr>
        <p:txBody>
          <a:bodyPr wrap="square">
            <a:spAutoFit/>
          </a:bodyPr>
          <a:lstStyle/>
          <a:p>
            <a:r>
              <a:rPr lang="en-US" sz="3200" b="1" i="1" dirty="0">
                <a:solidFill>
                  <a:srgbClr val="002060"/>
                </a:solidFill>
                <a:latin typeface="Calibri" pitchFamily="34" charset="0"/>
                <a:cs typeface="Calibri" pitchFamily="34" charset="0"/>
              </a:rPr>
              <a:t>2.1.1 </a:t>
            </a:r>
            <a:r>
              <a:rPr lang="en-US" sz="3200" b="1" i="1" dirty="0" err="1">
                <a:solidFill>
                  <a:srgbClr val="002060"/>
                </a:solidFill>
                <a:latin typeface="Calibri" pitchFamily="34" charset="0"/>
                <a:cs typeface="Calibri" pitchFamily="34" charset="0"/>
              </a:rPr>
              <a:t>Cơ</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sở</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lý</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thuyết</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và</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nguyên</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lý</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gia</a:t>
            </a:r>
            <a:r>
              <a:rPr lang="en-US" sz="3200" b="1" i="1" dirty="0">
                <a:solidFill>
                  <a:srgbClr val="002060"/>
                </a:solidFill>
                <a:latin typeface="Calibri" pitchFamily="34" charset="0"/>
                <a:cs typeface="Calibri" pitchFamily="34" charset="0"/>
              </a:rPr>
              <a:t> </a:t>
            </a:r>
            <a:r>
              <a:rPr lang="en-US" sz="3200" b="1" i="1" dirty="0" err="1">
                <a:solidFill>
                  <a:srgbClr val="002060"/>
                </a:solidFill>
                <a:latin typeface="Calibri" pitchFamily="34" charset="0"/>
                <a:cs typeface="Calibri" pitchFamily="34" charset="0"/>
              </a:rPr>
              <a:t>công</a:t>
            </a:r>
            <a:endParaRPr lang="en-US" sz="3200" b="1" i="1" dirty="0">
              <a:solidFill>
                <a:srgbClr val="002060"/>
              </a:solidFill>
              <a:latin typeface="Calibri" pitchFamily="34" charset="0"/>
              <a:cs typeface="Calibri" pitchFamily="34" charset="0"/>
            </a:endParaRPr>
          </a:p>
        </p:txBody>
      </p:sp>
      <p:sp>
        <p:nvSpPr>
          <p:cNvPr id="4" name="Rectangle 3"/>
          <p:cNvSpPr/>
          <p:nvPr/>
        </p:nvSpPr>
        <p:spPr>
          <a:xfrm>
            <a:off x="100013" y="5189912"/>
            <a:ext cx="4471987" cy="1692771"/>
          </a:xfrm>
          <a:prstGeom prst="rect">
            <a:avLst/>
          </a:prstGeom>
        </p:spPr>
        <p:txBody>
          <a:bodyPr wrap="square">
            <a:spAutoFit/>
          </a:bodyPr>
          <a:lstStyle/>
          <a:p>
            <a:pPr algn="ctr"/>
            <a:r>
              <a:rPr lang="en-US" sz="2000" b="1" dirty="0" err="1">
                <a:latin typeface="Calibri" pitchFamily="34" charset="0"/>
                <a:cs typeface="Calibri" pitchFamily="34" charset="0"/>
              </a:rPr>
              <a:t>Hình</a:t>
            </a:r>
            <a:r>
              <a:rPr lang="en-US" sz="2000" b="1" dirty="0">
                <a:latin typeface="Calibri" pitchFamily="34" charset="0"/>
                <a:cs typeface="Calibri" pitchFamily="34" charset="0"/>
              </a:rPr>
              <a:t> 2.1. </a:t>
            </a:r>
            <a:r>
              <a:rPr lang="en-US" sz="2000" dirty="0" err="1">
                <a:latin typeface="Calibri" pitchFamily="34" charset="0"/>
                <a:cs typeface="Calibri" pitchFamily="34" charset="0"/>
              </a:rPr>
              <a:t>Nguyên</a:t>
            </a:r>
            <a:r>
              <a:rPr lang="en-US" sz="2000" dirty="0">
                <a:latin typeface="Calibri" pitchFamily="34" charset="0"/>
                <a:cs typeface="Calibri" pitchFamily="34" charset="0"/>
              </a:rPr>
              <a:t> </a:t>
            </a:r>
            <a:r>
              <a:rPr lang="en-US" sz="2000" dirty="0" err="1">
                <a:latin typeface="Calibri" pitchFamily="34" charset="0"/>
                <a:cs typeface="Calibri" pitchFamily="34" charset="0"/>
              </a:rPr>
              <a:t>lý</a:t>
            </a:r>
            <a:r>
              <a:rPr lang="en-US" sz="2000" dirty="0">
                <a:latin typeface="Calibri" pitchFamily="34" charset="0"/>
                <a:cs typeface="Calibri" pitchFamily="34" charset="0"/>
              </a:rPr>
              <a:t> </a:t>
            </a:r>
            <a:r>
              <a:rPr lang="en-US" sz="2000" dirty="0" err="1">
                <a:latin typeface="Calibri" pitchFamily="34" charset="0"/>
                <a:cs typeface="Calibri" pitchFamily="34" charset="0"/>
              </a:rPr>
              <a:t>gia</a:t>
            </a:r>
            <a:r>
              <a:rPr lang="en-US" sz="2000" dirty="0">
                <a:latin typeface="Calibri" pitchFamily="34" charset="0"/>
                <a:cs typeface="Calibri" pitchFamily="34" charset="0"/>
              </a:rPr>
              <a:t> </a:t>
            </a:r>
            <a:r>
              <a:rPr lang="en-US" sz="2000" dirty="0" err="1">
                <a:latin typeface="Calibri" pitchFamily="34" charset="0"/>
                <a:cs typeface="Calibri" pitchFamily="34" charset="0"/>
              </a:rPr>
              <a:t>công</a:t>
            </a:r>
            <a:endParaRPr lang="en-US" sz="2000" dirty="0">
              <a:latin typeface="Calibri" pitchFamily="34" charset="0"/>
              <a:cs typeface="Calibri" pitchFamily="34" charset="0"/>
            </a:endParaRPr>
          </a:p>
          <a:p>
            <a:pPr marL="342900" lvl="0" indent="-342900" algn="ctr">
              <a:buAutoNum type="arabicParenBoth"/>
            </a:pPr>
            <a:r>
              <a:rPr lang="en-US" sz="2000" dirty="0" err="1" smtClean="0">
                <a:latin typeface="Calibri" pitchFamily="34" charset="0"/>
                <a:cs typeface="Calibri" pitchFamily="34" charset="0"/>
              </a:rPr>
              <a:t>Bàn</a:t>
            </a:r>
            <a:r>
              <a:rPr lang="en-US" sz="2000" dirty="0" smtClean="0">
                <a:latin typeface="Calibri" pitchFamily="34" charset="0"/>
                <a:cs typeface="Calibri" pitchFamily="34" charset="0"/>
              </a:rPr>
              <a:t> </a:t>
            </a:r>
            <a:r>
              <a:rPr lang="en-US" sz="2000" dirty="0" err="1">
                <a:latin typeface="Calibri" pitchFamily="34" charset="0"/>
                <a:cs typeface="Calibri" pitchFamily="34" charset="0"/>
              </a:rPr>
              <a:t>máy</a:t>
            </a:r>
            <a:r>
              <a:rPr lang="en-US" sz="2000" dirty="0">
                <a:latin typeface="Calibri" pitchFamily="34" charset="0"/>
                <a:cs typeface="Calibri" pitchFamily="34" charset="0"/>
              </a:rPr>
              <a:t>; (2) Chi </a:t>
            </a:r>
            <a:r>
              <a:rPr lang="en-US" sz="2000" dirty="0" err="1">
                <a:latin typeface="Calibri" pitchFamily="34" charset="0"/>
                <a:cs typeface="Calibri" pitchFamily="34" charset="0"/>
              </a:rPr>
              <a:t>tiết</a:t>
            </a:r>
            <a:r>
              <a:rPr lang="en-US" sz="2000" dirty="0">
                <a:latin typeface="Calibri" pitchFamily="34" charset="0"/>
                <a:cs typeface="Calibri" pitchFamily="34" charset="0"/>
              </a:rPr>
              <a:t> </a:t>
            </a:r>
            <a:r>
              <a:rPr lang="en-US" sz="2000" dirty="0" err="1">
                <a:latin typeface="Calibri" pitchFamily="34" charset="0"/>
                <a:cs typeface="Calibri" pitchFamily="34" charset="0"/>
              </a:rPr>
              <a:t>gia</a:t>
            </a:r>
            <a:r>
              <a:rPr lang="en-US" sz="2000" dirty="0">
                <a:latin typeface="Calibri" pitchFamily="34" charset="0"/>
                <a:cs typeface="Calibri" pitchFamily="34" charset="0"/>
              </a:rPr>
              <a:t> </a:t>
            </a:r>
            <a:r>
              <a:rPr lang="en-US" sz="2000" dirty="0" err="1">
                <a:latin typeface="Calibri" pitchFamily="34" charset="0"/>
                <a:cs typeface="Calibri" pitchFamily="34" charset="0"/>
              </a:rPr>
              <a:t>công</a:t>
            </a:r>
            <a:r>
              <a:rPr lang="en-US" sz="2000" dirty="0">
                <a:latin typeface="Calibri" pitchFamily="34" charset="0"/>
                <a:cs typeface="Calibri" pitchFamily="34" charset="0"/>
              </a:rPr>
              <a:t>; </a:t>
            </a:r>
            <a:endParaRPr lang="en-US" sz="2000" dirty="0" smtClean="0">
              <a:latin typeface="Calibri" pitchFamily="34" charset="0"/>
              <a:cs typeface="Calibri" pitchFamily="34" charset="0"/>
            </a:endParaRPr>
          </a:p>
          <a:p>
            <a:pPr lvl="0" algn="ctr"/>
            <a:r>
              <a:rPr lang="en-US" sz="2000" dirty="0" smtClean="0">
                <a:latin typeface="Calibri" pitchFamily="34" charset="0"/>
                <a:cs typeface="Calibri" pitchFamily="34" charset="0"/>
              </a:rPr>
              <a:t>(</a:t>
            </a:r>
            <a:r>
              <a:rPr lang="en-US" sz="2000" dirty="0">
                <a:latin typeface="Calibri" pitchFamily="34" charset="0"/>
                <a:cs typeface="Calibri" pitchFamily="34" charset="0"/>
              </a:rPr>
              <a:t>3) </a:t>
            </a:r>
            <a:r>
              <a:rPr lang="en-US" sz="2000" dirty="0" err="1">
                <a:latin typeface="Calibri" pitchFamily="34" charset="0"/>
                <a:cs typeface="Calibri" pitchFamily="34" charset="0"/>
              </a:rPr>
              <a:t>Dụng</a:t>
            </a:r>
            <a:r>
              <a:rPr lang="en-US" sz="2000" dirty="0">
                <a:latin typeface="Calibri" pitchFamily="34" charset="0"/>
                <a:cs typeface="Calibri" pitchFamily="34" charset="0"/>
              </a:rPr>
              <a:t> </a:t>
            </a:r>
            <a:r>
              <a:rPr lang="en-US" sz="2000" dirty="0" err="1">
                <a:latin typeface="Calibri" pitchFamily="34" charset="0"/>
                <a:cs typeface="Calibri" pitchFamily="34" charset="0"/>
              </a:rPr>
              <a:t>cụ</a:t>
            </a:r>
            <a:r>
              <a:rPr lang="en-US" sz="2000" dirty="0" smtClean="0">
                <a:latin typeface="Calibri" pitchFamily="34" charset="0"/>
                <a:cs typeface="Calibri" pitchFamily="34" charset="0"/>
              </a:rPr>
              <a:t>; (</a:t>
            </a:r>
            <a:r>
              <a:rPr lang="en-US" sz="2000" dirty="0">
                <a:latin typeface="Calibri" pitchFamily="34" charset="0"/>
                <a:cs typeface="Calibri" pitchFamily="34" charset="0"/>
              </a:rPr>
              <a:t>4) </a:t>
            </a:r>
            <a:r>
              <a:rPr lang="en-US" sz="2000" dirty="0" err="1">
                <a:latin typeface="Calibri" pitchFamily="34" charset="0"/>
                <a:cs typeface="Calibri" pitchFamily="34" charset="0"/>
              </a:rPr>
              <a:t>Thanh</a:t>
            </a:r>
            <a:r>
              <a:rPr lang="en-US" sz="2000" dirty="0">
                <a:latin typeface="Calibri" pitchFamily="34" charset="0"/>
                <a:cs typeface="Calibri" pitchFamily="34" charset="0"/>
              </a:rPr>
              <a:t> </a:t>
            </a:r>
            <a:r>
              <a:rPr lang="en-US" sz="2000" dirty="0" err="1">
                <a:latin typeface="Calibri" pitchFamily="34" charset="0"/>
                <a:cs typeface="Calibri" pitchFamily="34" charset="0"/>
              </a:rPr>
              <a:t>truyền</a:t>
            </a:r>
            <a:r>
              <a:rPr lang="en-US" sz="2000" dirty="0">
                <a:latin typeface="Calibri" pitchFamily="34" charset="0"/>
                <a:cs typeface="Calibri" pitchFamily="34" charset="0"/>
              </a:rPr>
              <a:t>; </a:t>
            </a:r>
            <a:endParaRPr lang="en-US" sz="2000" dirty="0" smtClean="0">
              <a:latin typeface="Calibri" pitchFamily="34" charset="0"/>
              <a:cs typeface="Calibri" pitchFamily="34" charset="0"/>
            </a:endParaRPr>
          </a:p>
          <a:p>
            <a:pPr lvl="0" algn="ctr"/>
            <a:r>
              <a:rPr lang="en-US" sz="2000" dirty="0" smtClean="0">
                <a:latin typeface="Calibri" pitchFamily="34" charset="0"/>
                <a:cs typeface="Calibri" pitchFamily="34" charset="0"/>
              </a:rPr>
              <a:t>(</a:t>
            </a:r>
            <a:r>
              <a:rPr lang="en-US" sz="2000" dirty="0">
                <a:latin typeface="Calibri" pitchFamily="34" charset="0"/>
                <a:cs typeface="Calibri" pitchFamily="34" charset="0"/>
              </a:rPr>
              <a:t>5) </a:t>
            </a:r>
            <a:r>
              <a:rPr lang="en-US" sz="2000" dirty="0" err="1">
                <a:latin typeface="Calibri" pitchFamily="34" charset="0"/>
                <a:cs typeface="Calibri" pitchFamily="34" charset="0"/>
              </a:rPr>
              <a:t>Bộ</a:t>
            </a:r>
            <a:r>
              <a:rPr lang="en-US" sz="2000" dirty="0">
                <a:latin typeface="Calibri" pitchFamily="34" charset="0"/>
                <a:cs typeface="Calibri" pitchFamily="34" charset="0"/>
              </a:rPr>
              <a:t> </a:t>
            </a:r>
            <a:r>
              <a:rPr lang="en-US" sz="2000" dirty="0" err="1">
                <a:latin typeface="Calibri" pitchFamily="34" charset="0"/>
                <a:cs typeface="Calibri" pitchFamily="34" charset="0"/>
              </a:rPr>
              <a:t>biến</a:t>
            </a:r>
            <a:r>
              <a:rPr lang="en-US" sz="2000" dirty="0">
                <a:latin typeface="Calibri" pitchFamily="34" charset="0"/>
                <a:cs typeface="Calibri" pitchFamily="34" charset="0"/>
              </a:rPr>
              <a:t> </a:t>
            </a:r>
            <a:r>
              <a:rPr lang="en-US" sz="2000" dirty="0" err="1">
                <a:latin typeface="Calibri" pitchFamily="34" charset="0"/>
                <a:cs typeface="Calibri" pitchFamily="34" charset="0"/>
              </a:rPr>
              <a:t>từ</a:t>
            </a:r>
            <a:r>
              <a:rPr lang="en-US" sz="2000" dirty="0" smtClean="0">
                <a:latin typeface="Calibri" pitchFamily="34" charset="0"/>
                <a:cs typeface="Calibri" pitchFamily="34" charset="0"/>
              </a:rPr>
              <a:t>; (</a:t>
            </a:r>
            <a:r>
              <a:rPr lang="en-US" sz="2000" dirty="0">
                <a:latin typeface="Calibri" pitchFamily="34" charset="0"/>
                <a:cs typeface="Calibri" pitchFamily="34" charset="0"/>
              </a:rPr>
              <a:t>6) </a:t>
            </a:r>
            <a:r>
              <a:rPr lang="en-US" sz="2000" dirty="0" err="1">
                <a:latin typeface="Calibri" pitchFamily="34" charset="0"/>
                <a:cs typeface="Calibri" pitchFamily="34" charset="0"/>
              </a:rPr>
              <a:t>Máy</a:t>
            </a:r>
            <a:r>
              <a:rPr lang="en-US" sz="2000" dirty="0">
                <a:latin typeface="Calibri" pitchFamily="34" charset="0"/>
                <a:cs typeface="Calibri" pitchFamily="34" charset="0"/>
              </a:rPr>
              <a:t> </a:t>
            </a:r>
            <a:r>
              <a:rPr lang="en-US" sz="2000" dirty="0" err="1">
                <a:latin typeface="Calibri" pitchFamily="34" charset="0"/>
                <a:cs typeface="Calibri" pitchFamily="34" charset="0"/>
              </a:rPr>
              <a:t>siêu</a:t>
            </a:r>
            <a:r>
              <a:rPr lang="en-US" sz="2000" dirty="0">
                <a:latin typeface="Calibri" pitchFamily="34" charset="0"/>
                <a:cs typeface="Calibri" pitchFamily="34" charset="0"/>
              </a:rPr>
              <a:t> </a:t>
            </a:r>
            <a:r>
              <a:rPr lang="en-US" sz="2000" dirty="0" err="1">
                <a:latin typeface="Calibri" pitchFamily="34" charset="0"/>
                <a:cs typeface="Calibri" pitchFamily="34" charset="0"/>
              </a:rPr>
              <a:t>âm</a:t>
            </a:r>
            <a:r>
              <a:rPr lang="en-US" sz="2000" dirty="0">
                <a:latin typeface="Calibri" pitchFamily="34" charset="0"/>
                <a:cs typeface="Calibri" pitchFamily="34" charset="0"/>
              </a:rPr>
              <a:t>; </a:t>
            </a:r>
            <a:endParaRPr lang="en-US" sz="2000" dirty="0" smtClean="0">
              <a:latin typeface="Calibri" pitchFamily="34" charset="0"/>
              <a:cs typeface="Calibri" pitchFamily="34" charset="0"/>
            </a:endParaRPr>
          </a:p>
          <a:p>
            <a:pPr lvl="0" algn="ctr"/>
            <a:r>
              <a:rPr lang="en-US" sz="2000" dirty="0" smtClean="0">
                <a:latin typeface="Calibri" pitchFamily="34" charset="0"/>
                <a:cs typeface="Calibri" pitchFamily="34" charset="0"/>
              </a:rPr>
              <a:t>(</a:t>
            </a:r>
            <a:r>
              <a:rPr lang="en-US" sz="2000" dirty="0">
                <a:latin typeface="Calibri" pitchFamily="34" charset="0"/>
                <a:cs typeface="Calibri" pitchFamily="34" charset="0"/>
              </a:rPr>
              <a:t>7) </a:t>
            </a:r>
            <a:r>
              <a:rPr lang="es-PE" sz="2000" dirty="0" err="1">
                <a:latin typeface="Calibri" pitchFamily="34" charset="0"/>
                <a:cs typeface="Calibri" pitchFamily="34" charset="0"/>
              </a:rPr>
              <a:t>Dung</a:t>
            </a:r>
            <a:r>
              <a:rPr lang="es-PE" sz="2000" dirty="0">
                <a:latin typeface="Calibri" pitchFamily="34" charset="0"/>
                <a:cs typeface="Calibri" pitchFamily="34" charset="0"/>
              </a:rPr>
              <a:t> </a:t>
            </a:r>
            <a:r>
              <a:rPr lang="es-PE" sz="2000" dirty="0" err="1">
                <a:latin typeface="Calibri" pitchFamily="34" charset="0"/>
                <a:cs typeface="Calibri" pitchFamily="34" charset="0"/>
              </a:rPr>
              <a:t>dịch</a:t>
            </a:r>
            <a:r>
              <a:rPr lang="es-PE" sz="2000" dirty="0">
                <a:latin typeface="Calibri" pitchFamily="34" charset="0"/>
                <a:cs typeface="Calibri" pitchFamily="34" charset="0"/>
              </a:rPr>
              <a:t> </a:t>
            </a:r>
            <a:r>
              <a:rPr lang="en-US" sz="2000" dirty="0" err="1">
                <a:latin typeface="Calibri" pitchFamily="34" charset="0"/>
                <a:cs typeface="Calibri" pitchFamily="34" charset="0"/>
              </a:rPr>
              <a:t>h</a:t>
            </a:r>
            <a:r>
              <a:rPr lang="en-US" sz="2000" dirty="0" err="1" smtClean="0">
                <a:latin typeface="Calibri" pitchFamily="34" charset="0"/>
                <a:cs typeface="Calibri" pitchFamily="34" charset="0"/>
              </a:rPr>
              <a:t>ạt</a:t>
            </a:r>
            <a:r>
              <a:rPr lang="en-US" sz="2000" dirty="0" smtClean="0">
                <a:latin typeface="Calibri" pitchFamily="34" charset="0"/>
                <a:cs typeface="Calibri" pitchFamily="34" charset="0"/>
              </a:rPr>
              <a:t> </a:t>
            </a:r>
            <a:r>
              <a:rPr lang="en-US" sz="2000" dirty="0" err="1">
                <a:latin typeface="Calibri" pitchFamily="34" charset="0"/>
                <a:cs typeface="Calibri" pitchFamily="34" charset="0"/>
              </a:rPr>
              <a:t>mài</a:t>
            </a:r>
            <a:endParaRPr lang="en-US" sz="2000" dirty="0">
              <a:latin typeface="Calibri" pitchFamily="34" charset="0"/>
              <a:cs typeface="Calibri" pitchFamily="34" charset="0"/>
            </a:endParaRPr>
          </a:p>
        </p:txBody>
      </p:sp>
      <p:sp>
        <p:nvSpPr>
          <p:cNvPr id="5" name="Rectangle 4"/>
          <p:cNvSpPr/>
          <p:nvPr/>
        </p:nvSpPr>
        <p:spPr>
          <a:xfrm>
            <a:off x="4277623" y="885517"/>
            <a:ext cx="4866377" cy="6278642"/>
          </a:xfrm>
          <a:prstGeom prst="rect">
            <a:avLst/>
          </a:prstGeom>
        </p:spPr>
        <p:txBody>
          <a:bodyPr wrap="square">
            <a:spAutoFit/>
          </a:bodyPr>
          <a:lstStyle/>
          <a:p>
            <a:r>
              <a:rPr lang="en-US" sz="2400" dirty="0" smtClean="0">
                <a:latin typeface="Calibri" pitchFamily="34" charset="0"/>
                <a:cs typeface="Calibri" pitchFamily="34" charset="0"/>
              </a:rPr>
              <a:t>+ Dao </a:t>
            </a:r>
            <a:r>
              <a:rPr lang="en-US" sz="2400" dirty="0" err="1">
                <a:latin typeface="Calibri" pitchFamily="34" charset="0"/>
                <a:cs typeface="Calibri" pitchFamily="34" charset="0"/>
              </a:rPr>
              <a:t>động</a:t>
            </a:r>
            <a:r>
              <a:rPr lang="en-US" sz="2400" dirty="0">
                <a:latin typeface="Calibri" pitchFamily="34" charset="0"/>
                <a:cs typeface="Calibri" pitchFamily="34" charset="0"/>
              </a:rPr>
              <a:t> </a:t>
            </a:r>
            <a:r>
              <a:rPr lang="en-US" sz="2400" dirty="0" err="1">
                <a:latin typeface="Calibri" pitchFamily="34" charset="0"/>
                <a:cs typeface="Calibri" pitchFamily="34" charset="0"/>
              </a:rPr>
              <a:t>có</a:t>
            </a:r>
            <a:r>
              <a:rPr lang="en-US" sz="2400" dirty="0">
                <a:latin typeface="Calibri" pitchFamily="34" charset="0"/>
                <a:cs typeface="Calibri" pitchFamily="34" charset="0"/>
              </a:rPr>
              <a:t> </a:t>
            </a:r>
            <a:r>
              <a:rPr lang="en-US" sz="2400" dirty="0" err="1">
                <a:latin typeface="Calibri" pitchFamily="34" charset="0"/>
                <a:cs typeface="Calibri" pitchFamily="34" charset="0"/>
              </a:rPr>
              <a:t>tần</a:t>
            </a:r>
            <a:r>
              <a:rPr lang="en-US" sz="2400" dirty="0">
                <a:latin typeface="Calibri" pitchFamily="34" charset="0"/>
                <a:cs typeface="Calibri" pitchFamily="34" charset="0"/>
              </a:rPr>
              <a:t> </a:t>
            </a:r>
            <a:r>
              <a:rPr lang="en-US" sz="2400" dirty="0" err="1">
                <a:latin typeface="Calibri" pitchFamily="34" charset="0"/>
                <a:cs typeface="Calibri" pitchFamily="34" charset="0"/>
              </a:rPr>
              <a:t>số</a:t>
            </a:r>
            <a:r>
              <a:rPr lang="en-US" sz="2400" dirty="0">
                <a:latin typeface="Calibri" pitchFamily="34" charset="0"/>
                <a:cs typeface="Calibri" pitchFamily="34" charset="0"/>
              </a:rPr>
              <a:t> </a:t>
            </a:r>
            <a:r>
              <a:rPr lang="en-US" sz="2400" dirty="0" err="1" smtClean="0">
                <a:latin typeface="Calibri" pitchFamily="34" charset="0"/>
                <a:cs typeface="Calibri" pitchFamily="34" charset="0"/>
              </a:rPr>
              <a:t>cao</a:t>
            </a:r>
            <a:r>
              <a:rPr lang="en-US" sz="2400" dirty="0" smtClean="0">
                <a:latin typeface="Calibri" pitchFamily="34" charset="0"/>
                <a:cs typeface="Calibri" pitchFamily="34" charset="0"/>
              </a:rPr>
              <a:t> </a:t>
            </a:r>
            <a:r>
              <a:rPr lang="en-US" sz="2400" dirty="0" err="1" smtClean="0">
                <a:latin typeface="Calibri" pitchFamily="34" charset="0"/>
                <a:cs typeface="Calibri" pitchFamily="34" charset="0"/>
              </a:rPr>
              <a:t>từ</a:t>
            </a:r>
            <a:r>
              <a:rPr lang="en-US" sz="2400" dirty="0" smtClean="0">
                <a:latin typeface="Calibri" pitchFamily="34" charset="0"/>
                <a:cs typeface="Calibri" pitchFamily="34" charset="0"/>
              </a:rPr>
              <a:t> </a:t>
            </a:r>
            <a:r>
              <a:rPr lang="en-US" sz="2400" dirty="0">
                <a:latin typeface="Calibri" pitchFamily="34" charset="0"/>
                <a:cs typeface="Calibri" pitchFamily="34" charset="0"/>
              </a:rPr>
              <a:t>18-30kHz </a:t>
            </a:r>
            <a:r>
              <a:rPr lang="en-US" sz="2400" dirty="0" err="1">
                <a:latin typeface="Calibri" pitchFamily="34" charset="0"/>
                <a:cs typeface="Calibri" pitchFamily="34" charset="0"/>
              </a:rPr>
              <a:t>được</a:t>
            </a:r>
            <a:r>
              <a:rPr lang="en-US" sz="2400" dirty="0">
                <a:latin typeface="Calibri" pitchFamily="34" charset="0"/>
                <a:cs typeface="Calibri" pitchFamily="34" charset="0"/>
              </a:rPr>
              <a:t> </a:t>
            </a:r>
            <a:r>
              <a:rPr lang="en-US" sz="2400" b="1" dirty="0" err="1">
                <a:latin typeface="Calibri" pitchFamily="34" charset="0"/>
                <a:cs typeface="Calibri" pitchFamily="34" charset="0"/>
              </a:rPr>
              <a:t>máy</a:t>
            </a:r>
            <a:r>
              <a:rPr lang="en-US" sz="2400" b="1" dirty="0">
                <a:latin typeface="Calibri" pitchFamily="34" charset="0"/>
                <a:cs typeface="Calibri" pitchFamily="34" charset="0"/>
              </a:rPr>
              <a:t> </a:t>
            </a:r>
            <a:r>
              <a:rPr lang="en-US" sz="2400" b="1" dirty="0" err="1" smtClean="0">
                <a:latin typeface="Calibri" pitchFamily="34" charset="0"/>
                <a:cs typeface="Calibri" pitchFamily="34" charset="0"/>
              </a:rPr>
              <a:t>siêu</a:t>
            </a:r>
            <a:r>
              <a:rPr lang="en-US" sz="2400" b="1" dirty="0" smtClean="0">
                <a:latin typeface="Calibri" pitchFamily="34" charset="0"/>
                <a:cs typeface="Calibri" pitchFamily="34" charset="0"/>
              </a:rPr>
              <a:t> </a:t>
            </a:r>
            <a:r>
              <a:rPr lang="en-US" sz="2400" b="1" dirty="0" err="1">
                <a:latin typeface="Calibri" pitchFamily="34" charset="0"/>
                <a:cs typeface="Calibri" pitchFamily="34" charset="0"/>
              </a:rPr>
              <a:t>âm</a:t>
            </a:r>
            <a:r>
              <a:rPr lang="en-US" sz="2400" b="1" dirty="0">
                <a:latin typeface="Calibri" pitchFamily="34" charset="0"/>
                <a:cs typeface="Calibri" pitchFamily="34" charset="0"/>
              </a:rPr>
              <a:t> (6) </a:t>
            </a:r>
            <a:r>
              <a:rPr lang="en-US" sz="2400" dirty="0" err="1">
                <a:latin typeface="Calibri" pitchFamily="34" charset="0"/>
                <a:cs typeface="Calibri" pitchFamily="34" charset="0"/>
              </a:rPr>
              <a:t>truyền</a:t>
            </a:r>
            <a:r>
              <a:rPr lang="en-US" sz="2400" dirty="0">
                <a:latin typeface="Calibri" pitchFamily="34" charset="0"/>
                <a:cs typeface="Calibri" pitchFamily="34" charset="0"/>
              </a:rPr>
              <a:t> </a:t>
            </a:r>
            <a:r>
              <a:rPr lang="en-US" sz="2400" dirty="0" err="1">
                <a:latin typeface="Calibri" pitchFamily="34" charset="0"/>
                <a:cs typeface="Calibri" pitchFamily="34" charset="0"/>
              </a:rPr>
              <a:t>đến</a:t>
            </a:r>
            <a:r>
              <a:rPr lang="en-US" sz="2400" dirty="0">
                <a:latin typeface="Calibri" pitchFamily="34" charset="0"/>
                <a:cs typeface="Calibri" pitchFamily="34" charset="0"/>
              </a:rPr>
              <a:t> </a:t>
            </a:r>
            <a:r>
              <a:rPr lang="en-US" sz="2400" b="1" dirty="0" err="1">
                <a:latin typeface="Calibri" pitchFamily="34" charset="0"/>
                <a:cs typeface="Calibri" pitchFamily="34" charset="0"/>
              </a:rPr>
              <a:t>bộ</a:t>
            </a:r>
            <a:r>
              <a:rPr lang="en-US" sz="2400" b="1" dirty="0">
                <a:latin typeface="Calibri" pitchFamily="34" charset="0"/>
                <a:cs typeface="Calibri" pitchFamily="34" charset="0"/>
              </a:rPr>
              <a:t> </a:t>
            </a:r>
            <a:r>
              <a:rPr lang="en-US" sz="2400" b="1" dirty="0" err="1">
                <a:latin typeface="Calibri" pitchFamily="34" charset="0"/>
                <a:cs typeface="Calibri" pitchFamily="34" charset="0"/>
              </a:rPr>
              <a:t>biến</a:t>
            </a:r>
            <a:r>
              <a:rPr lang="en-US" sz="2400" b="1" dirty="0">
                <a:latin typeface="Calibri" pitchFamily="34" charset="0"/>
                <a:cs typeface="Calibri" pitchFamily="34" charset="0"/>
              </a:rPr>
              <a:t> </a:t>
            </a:r>
            <a:r>
              <a:rPr lang="en-US" sz="2400" b="1" dirty="0" err="1">
                <a:latin typeface="Calibri" pitchFamily="34" charset="0"/>
                <a:cs typeface="Calibri" pitchFamily="34" charset="0"/>
              </a:rPr>
              <a:t>từ</a:t>
            </a:r>
            <a:r>
              <a:rPr lang="en-US" sz="2400" b="1" dirty="0">
                <a:latin typeface="Calibri" pitchFamily="34" charset="0"/>
                <a:cs typeface="Calibri" pitchFamily="34" charset="0"/>
              </a:rPr>
              <a:t> (5). </a:t>
            </a:r>
            <a:r>
              <a:rPr lang="en-US" sz="2400" dirty="0" err="1">
                <a:latin typeface="Calibri" pitchFamily="34" charset="0"/>
                <a:cs typeface="Calibri" pitchFamily="34" charset="0"/>
              </a:rPr>
              <a:t>Tại</a:t>
            </a:r>
            <a:r>
              <a:rPr lang="en-US" sz="2400" dirty="0">
                <a:latin typeface="Calibri" pitchFamily="34" charset="0"/>
                <a:cs typeface="Calibri" pitchFamily="34" charset="0"/>
              </a:rPr>
              <a:t> </a:t>
            </a:r>
            <a:r>
              <a:rPr lang="en-US" sz="2400" dirty="0" err="1" smtClean="0">
                <a:latin typeface="Calibri" pitchFamily="34" charset="0"/>
                <a:cs typeface="Calibri" pitchFamily="34" charset="0"/>
              </a:rPr>
              <a:t>đây</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dao</a:t>
            </a:r>
            <a:r>
              <a:rPr lang="en-US" sz="2400" dirty="0">
                <a:latin typeface="Calibri" pitchFamily="34" charset="0"/>
                <a:cs typeface="Calibri" pitchFamily="34" charset="0"/>
              </a:rPr>
              <a:t> </a:t>
            </a:r>
            <a:r>
              <a:rPr lang="en-US" sz="2400" dirty="0" err="1">
                <a:latin typeface="Calibri" pitchFamily="34" charset="0"/>
                <a:cs typeface="Calibri" pitchFamily="34" charset="0"/>
              </a:rPr>
              <a:t>động</a:t>
            </a:r>
            <a:r>
              <a:rPr lang="en-US" sz="2400" dirty="0">
                <a:latin typeface="Calibri" pitchFamily="34" charset="0"/>
                <a:cs typeface="Calibri" pitchFamily="34" charset="0"/>
              </a:rPr>
              <a:t> </a:t>
            </a:r>
            <a:r>
              <a:rPr lang="en-US" sz="2400" dirty="0" err="1" smtClean="0">
                <a:latin typeface="Calibri" pitchFamily="34" charset="0"/>
                <a:cs typeface="Calibri" pitchFamily="34" charset="0"/>
              </a:rPr>
              <a:t>điện</a:t>
            </a:r>
            <a:r>
              <a:rPr lang="en-US" sz="2400" dirty="0" smtClean="0">
                <a:latin typeface="Calibri" pitchFamily="34" charset="0"/>
                <a:cs typeface="Calibri" pitchFamily="34" charset="0"/>
              </a:rPr>
              <a:t> </a:t>
            </a:r>
            <a:r>
              <a:rPr lang="en-US" sz="2400" dirty="0" err="1" smtClean="0">
                <a:latin typeface="Calibri" pitchFamily="34" charset="0"/>
                <a:cs typeface="Calibri" pitchFamily="34" charset="0"/>
              </a:rPr>
              <a:t>biến</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thành</a:t>
            </a:r>
            <a:r>
              <a:rPr lang="en-US" sz="2400" dirty="0">
                <a:latin typeface="Calibri" pitchFamily="34" charset="0"/>
                <a:cs typeface="Calibri" pitchFamily="34" charset="0"/>
              </a:rPr>
              <a:t> </a:t>
            </a:r>
            <a:r>
              <a:rPr lang="en-US" sz="2400" dirty="0" err="1">
                <a:latin typeface="Calibri" pitchFamily="34" charset="0"/>
                <a:cs typeface="Calibri" pitchFamily="34" charset="0"/>
              </a:rPr>
              <a:t>dao</a:t>
            </a:r>
            <a:r>
              <a:rPr lang="en-US" sz="2400" dirty="0">
                <a:latin typeface="Calibri" pitchFamily="34" charset="0"/>
                <a:cs typeface="Calibri" pitchFamily="34" charset="0"/>
              </a:rPr>
              <a:t> </a:t>
            </a:r>
            <a:r>
              <a:rPr lang="en-US" sz="2400" dirty="0" err="1">
                <a:latin typeface="Calibri" pitchFamily="34" charset="0"/>
                <a:cs typeface="Calibri" pitchFamily="34" charset="0"/>
              </a:rPr>
              <a:t>động</a:t>
            </a:r>
            <a:r>
              <a:rPr lang="en-US" sz="2400" dirty="0">
                <a:latin typeface="Calibri" pitchFamily="34" charset="0"/>
                <a:cs typeface="Calibri" pitchFamily="34" charset="0"/>
              </a:rPr>
              <a:t> </a:t>
            </a:r>
            <a:r>
              <a:rPr lang="en-US" sz="2400" dirty="0" err="1">
                <a:latin typeface="Calibri" pitchFamily="34" charset="0"/>
                <a:cs typeface="Calibri" pitchFamily="34" charset="0"/>
              </a:rPr>
              <a:t>cơ</a:t>
            </a:r>
            <a:r>
              <a:rPr lang="en-US" sz="2400" dirty="0">
                <a:latin typeface="Calibri" pitchFamily="34" charset="0"/>
                <a:cs typeface="Calibri" pitchFamily="34" charset="0"/>
              </a:rPr>
              <a:t> </a:t>
            </a:r>
            <a:r>
              <a:rPr lang="en-US" sz="2400" dirty="0" err="1">
                <a:latin typeface="Calibri" pitchFamily="34" charset="0"/>
                <a:cs typeface="Calibri" pitchFamily="34" charset="0"/>
              </a:rPr>
              <a:t>học</a:t>
            </a:r>
            <a:r>
              <a:rPr lang="en-US" sz="2400" dirty="0">
                <a:latin typeface="Calibri" pitchFamily="34" charset="0"/>
                <a:cs typeface="Calibri" pitchFamily="34" charset="0"/>
              </a:rPr>
              <a:t>, </a:t>
            </a:r>
            <a:r>
              <a:rPr lang="en-US" sz="2400" dirty="0" err="1">
                <a:latin typeface="Calibri" pitchFamily="34" charset="0"/>
                <a:cs typeface="Calibri" pitchFamily="34" charset="0"/>
              </a:rPr>
              <a:t>có</a:t>
            </a:r>
            <a:r>
              <a:rPr lang="en-US" sz="2400" dirty="0">
                <a:latin typeface="Calibri" pitchFamily="34" charset="0"/>
                <a:cs typeface="Calibri" pitchFamily="34" charset="0"/>
              </a:rPr>
              <a:t> </a:t>
            </a:r>
            <a:r>
              <a:rPr lang="en-US" sz="2400" dirty="0" err="1">
                <a:latin typeface="Calibri" pitchFamily="34" charset="0"/>
                <a:cs typeface="Calibri" pitchFamily="34" charset="0"/>
              </a:rPr>
              <a:t>cùng</a:t>
            </a:r>
            <a:r>
              <a:rPr lang="en-US" sz="2400" dirty="0">
                <a:latin typeface="Calibri" pitchFamily="34" charset="0"/>
                <a:cs typeface="Calibri" pitchFamily="34" charset="0"/>
              </a:rPr>
              <a:t> </a:t>
            </a:r>
            <a:r>
              <a:rPr lang="en-US" sz="2400" dirty="0" err="1">
                <a:latin typeface="Calibri" pitchFamily="34" charset="0"/>
                <a:cs typeface="Calibri" pitchFamily="34" charset="0"/>
              </a:rPr>
              <a:t>tần</a:t>
            </a:r>
            <a:r>
              <a:rPr lang="en-US" sz="2400" dirty="0">
                <a:latin typeface="Calibri" pitchFamily="34" charset="0"/>
                <a:cs typeface="Calibri" pitchFamily="34" charset="0"/>
              </a:rPr>
              <a:t> </a:t>
            </a:r>
            <a:r>
              <a:rPr lang="en-US" sz="2400" dirty="0" err="1">
                <a:latin typeface="Calibri" pitchFamily="34" charset="0"/>
                <a:cs typeface="Calibri" pitchFamily="34" charset="0"/>
              </a:rPr>
              <a:t>số</a:t>
            </a:r>
            <a:r>
              <a:rPr lang="en-US" sz="2400" dirty="0">
                <a:latin typeface="Calibri" pitchFamily="34" charset="0"/>
                <a:cs typeface="Calibri" pitchFamily="34" charset="0"/>
              </a:rPr>
              <a:t>, </a:t>
            </a:r>
            <a:r>
              <a:rPr lang="en-US" sz="2400" dirty="0" err="1" smtClean="0">
                <a:latin typeface="Calibri" pitchFamily="34" charset="0"/>
                <a:cs typeface="Calibri" pitchFamily="34" charset="0"/>
              </a:rPr>
              <a:t>biên</a:t>
            </a:r>
            <a:r>
              <a:rPr lang="en-US" sz="2400" dirty="0" smtClean="0">
                <a:latin typeface="Calibri" pitchFamily="34" charset="0"/>
                <a:cs typeface="Calibri" pitchFamily="34" charset="0"/>
              </a:rPr>
              <a:t> </a:t>
            </a:r>
            <a:r>
              <a:rPr lang="en-US" sz="2400" dirty="0" err="1">
                <a:latin typeface="Calibri" pitchFamily="34" charset="0"/>
                <a:cs typeface="Calibri" pitchFamily="34" charset="0"/>
              </a:rPr>
              <a:t>độ</a:t>
            </a:r>
            <a:r>
              <a:rPr lang="en-US" sz="2400" dirty="0">
                <a:latin typeface="Calibri" pitchFamily="34" charset="0"/>
                <a:cs typeface="Calibri" pitchFamily="34" charset="0"/>
              </a:rPr>
              <a:t> </a:t>
            </a:r>
            <a:r>
              <a:rPr lang="en-US" sz="2400" dirty="0" err="1">
                <a:latin typeface="Calibri" pitchFamily="34" charset="0"/>
                <a:cs typeface="Calibri" pitchFamily="34" charset="0"/>
              </a:rPr>
              <a:t>dao</a:t>
            </a:r>
            <a:r>
              <a:rPr lang="en-US" sz="2400" dirty="0">
                <a:latin typeface="Calibri" pitchFamily="34" charset="0"/>
                <a:cs typeface="Calibri" pitchFamily="34" charset="0"/>
              </a:rPr>
              <a:t> </a:t>
            </a:r>
            <a:r>
              <a:rPr lang="en-US" sz="2400" dirty="0" err="1">
                <a:latin typeface="Calibri" pitchFamily="34" charset="0"/>
                <a:cs typeface="Calibri" pitchFamily="34" charset="0"/>
              </a:rPr>
              <a:t>động</a:t>
            </a:r>
            <a:r>
              <a:rPr lang="en-US" sz="2400" dirty="0">
                <a:latin typeface="Calibri" pitchFamily="34" charset="0"/>
                <a:cs typeface="Calibri" pitchFamily="34" charset="0"/>
              </a:rPr>
              <a:t> </a:t>
            </a:r>
            <a:r>
              <a:rPr lang="en-US" sz="2400" dirty="0" err="1">
                <a:latin typeface="Calibri" pitchFamily="34" charset="0"/>
                <a:cs typeface="Calibri" pitchFamily="34" charset="0"/>
              </a:rPr>
              <a:t>trong</a:t>
            </a:r>
            <a:r>
              <a:rPr lang="en-US" sz="2400" dirty="0">
                <a:latin typeface="Calibri" pitchFamily="34" charset="0"/>
                <a:cs typeface="Calibri" pitchFamily="34" charset="0"/>
              </a:rPr>
              <a:t> </a:t>
            </a:r>
            <a:r>
              <a:rPr lang="en-US" sz="2400" dirty="0" err="1">
                <a:latin typeface="Calibri" pitchFamily="34" charset="0"/>
                <a:cs typeface="Calibri" pitchFamily="34" charset="0"/>
              </a:rPr>
              <a:t>khoảng</a:t>
            </a:r>
            <a:r>
              <a:rPr lang="en-US" sz="2400" dirty="0">
                <a:latin typeface="Calibri" pitchFamily="34" charset="0"/>
                <a:cs typeface="Calibri" pitchFamily="34" charset="0"/>
              </a:rPr>
              <a:t> 5-10</a:t>
            </a:r>
            <a:r>
              <a:rPr lang="en-US" sz="2400" dirty="0">
                <a:latin typeface="Calibri" pitchFamily="34" charset="0"/>
                <a:cs typeface="Calibri" pitchFamily="34" charset="0"/>
                <a:sym typeface="Symbol"/>
              </a:rPr>
              <a:t></a:t>
            </a:r>
            <a:r>
              <a:rPr lang="en-US" sz="2400" dirty="0" smtClean="0">
                <a:latin typeface="Calibri" pitchFamily="34" charset="0"/>
                <a:cs typeface="Calibri" pitchFamily="34" charset="0"/>
              </a:rPr>
              <a:t>m.</a:t>
            </a:r>
          </a:p>
          <a:p>
            <a:r>
              <a:rPr lang="en-US" sz="2400" dirty="0" smtClean="0">
                <a:latin typeface="Calibri" pitchFamily="34" charset="0"/>
                <a:cs typeface="Calibri" pitchFamily="34" charset="0"/>
              </a:rPr>
              <a:t>+ </a:t>
            </a:r>
            <a:r>
              <a:rPr lang="en-US" sz="2400" b="1" dirty="0" err="1">
                <a:latin typeface="Calibri" pitchFamily="34" charset="0"/>
                <a:cs typeface="Calibri" pitchFamily="34" charset="0"/>
              </a:rPr>
              <a:t>Dụng</a:t>
            </a:r>
            <a:r>
              <a:rPr lang="en-US" sz="2400" b="1" dirty="0">
                <a:latin typeface="Calibri" pitchFamily="34" charset="0"/>
                <a:cs typeface="Calibri" pitchFamily="34" charset="0"/>
              </a:rPr>
              <a:t> </a:t>
            </a:r>
            <a:r>
              <a:rPr lang="en-US" sz="2400" b="1" dirty="0" err="1">
                <a:latin typeface="Calibri" pitchFamily="34" charset="0"/>
                <a:cs typeface="Calibri" pitchFamily="34" charset="0"/>
              </a:rPr>
              <a:t>cụ</a:t>
            </a:r>
            <a:r>
              <a:rPr lang="en-US" sz="2400" b="1" dirty="0">
                <a:latin typeface="Calibri" pitchFamily="34" charset="0"/>
                <a:cs typeface="Calibri" pitchFamily="34" charset="0"/>
              </a:rPr>
              <a:t> </a:t>
            </a:r>
            <a:r>
              <a:rPr lang="es-PE" sz="2400" b="1" dirty="0">
                <a:latin typeface="Calibri" pitchFamily="34" charset="0"/>
                <a:cs typeface="Calibri" pitchFamily="34" charset="0"/>
              </a:rPr>
              <a:t>(3</a:t>
            </a:r>
            <a:r>
              <a:rPr lang="es-PE" sz="2400" dirty="0">
                <a:latin typeface="Calibri" pitchFamily="34" charset="0"/>
                <a:cs typeface="Calibri" pitchFamily="34" charset="0"/>
              </a:rPr>
              <a:t>) </a:t>
            </a:r>
            <a:r>
              <a:rPr lang="es-PE" sz="2400" dirty="0" err="1">
                <a:latin typeface="Calibri" pitchFamily="34" charset="0"/>
                <a:cs typeface="Calibri" pitchFamily="34" charset="0"/>
              </a:rPr>
              <a:t>có</a:t>
            </a:r>
            <a:r>
              <a:rPr lang="es-PE" sz="2400" dirty="0">
                <a:latin typeface="Calibri" pitchFamily="34" charset="0"/>
                <a:cs typeface="Calibri" pitchFamily="34" charset="0"/>
              </a:rPr>
              <a:t> </a:t>
            </a:r>
            <a:r>
              <a:rPr lang="es-PE" sz="2400" dirty="0" err="1">
                <a:latin typeface="Calibri" pitchFamily="34" charset="0"/>
                <a:cs typeface="Calibri" pitchFamily="34" charset="0"/>
              </a:rPr>
              <a:t>hình</a:t>
            </a:r>
            <a:r>
              <a:rPr lang="es-PE" sz="2400" dirty="0">
                <a:latin typeface="Calibri" pitchFamily="34" charset="0"/>
                <a:cs typeface="Calibri" pitchFamily="34" charset="0"/>
              </a:rPr>
              <a:t> </a:t>
            </a:r>
            <a:r>
              <a:rPr lang="es-PE" sz="2400" dirty="0" err="1">
                <a:latin typeface="Calibri" pitchFamily="34" charset="0"/>
                <a:cs typeface="Calibri" pitchFamily="34" charset="0"/>
              </a:rPr>
              <a:t>dạng</a:t>
            </a:r>
            <a:r>
              <a:rPr lang="es-PE" sz="2400" dirty="0">
                <a:latin typeface="Calibri" pitchFamily="34" charset="0"/>
                <a:cs typeface="Calibri" pitchFamily="34" charset="0"/>
              </a:rPr>
              <a:t> </a:t>
            </a:r>
            <a:r>
              <a:rPr lang="es-PE" sz="2400" dirty="0" err="1">
                <a:latin typeface="Calibri" pitchFamily="34" charset="0"/>
                <a:cs typeface="Calibri" pitchFamily="34" charset="0"/>
              </a:rPr>
              <a:t>theo</a:t>
            </a:r>
            <a:r>
              <a:rPr lang="es-PE" sz="2400" dirty="0">
                <a:latin typeface="Calibri" pitchFamily="34" charset="0"/>
                <a:cs typeface="Calibri" pitchFamily="34" charset="0"/>
              </a:rPr>
              <a:t> </a:t>
            </a:r>
            <a:r>
              <a:rPr lang="es-PE" sz="2400" dirty="0" err="1">
                <a:latin typeface="Calibri" pitchFamily="34" charset="0"/>
                <a:cs typeface="Calibri" pitchFamily="34" charset="0"/>
              </a:rPr>
              <a:t>yêu</a:t>
            </a:r>
            <a:r>
              <a:rPr lang="es-PE" sz="2400" dirty="0">
                <a:latin typeface="Calibri" pitchFamily="34" charset="0"/>
                <a:cs typeface="Calibri" pitchFamily="34" charset="0"/>
              </a:rPr>
              <a:t> </a:t>
            </a:r>
            <a:r>
              <a:rPr lang="es-PE" sz="2400" dirty="0" err="1">
                <a:latin typeface="Calibri" pitchFamily="34" charset="0"/>
                <a:cs typeface="Calibri" pitchFamily="34" charset="0"/>
              </a:rPr>
              <a:t>cầu</a:t>
            </a:r>
            <a:r>
              <a:rPr lang="es-PE" sz="2400" dirty="0">
                <a:latin typeface="Calibri" pitchFamily="34" charset="0"/>
                <a:cs typeface="Calibri" pitchFamily="34" charset="0"/>
              </a:rPr>
              <a:t> </a:t>
            </a:r>
            <a:r>
              <a:rPr lang="es-PE" sz="2400" dirty="0" err="1">
                <a:latin typeface="Calibri" pitchFamily="34" charset="0"/>
                <a:cs typeface="Calibri" pitchFamily="34" charset="0"/>
              </a:rPr>
              <a:t>gia</a:t>
            </a:r>
            <a:r>
              <a:rPr lang="es-PE" sz="2400" dirty="0">
                <a:latin typeface="Calibri" pitchFamily="34" charset="0"/>
                <a:cs typeface="Calibri" pitchFamily="34" charset="0"/>
              </a:rPr>
              <a:t> </a:t>
            </a:r>
            <a:r>
              <a:rPr lang="es-PE" sz="2400" dirty="0" err="1">
                <a:latin typeface="Calibri" pitchFamily="34" charset="0"/>
                <a:cs typeface="Calibri" pitchFamily="34" charset="0"/>
              </a:rPr>
              <a:t>công</a:t>
            </a:r>
            <a:r>
              <a:rPr lang="es-PE" sz="2400" dirty="0">
                <a:latin typeface="Calibri" pitchFamily="34" charset="0"/>
                <a:cs typeface="Calibri" pitchFamily="34" charset="0"/>
              </a:rPr>
              <a:t> </a:t>
            </a:r>
            <a:r>
              <a:rPr lang="es-PE" sz="2400" dirty="0" err="1">
                <a:latin typeface="Calibri" pitchFamily="34" charset="0"/>
                <a:cs typeface="Calibri" pitchFamily="34" charset="0"/>
              </a:rPr>
              <a:t>được</a:t>
            </a:r>
            <a:r>
              <a:rPr lang="es-PE" sz="2400" dirty="0">
                <a:latin typeface="Calibri" pitchFamily="34" charset="0"/>
                <a:cs typeface="Calibri" pitchFamily="34" charset="0"/>
              </a:rPr>
              <a:t> </a:t>
            </a:r>
            <a:r>
              <a:rPr lang="es-PE" sz="2400" dirty="0" err="1">
                <a:latin typeface="Calibri" pitchFamily="34" charset="0"/>
                <a:cs typeface="Calibri" pitchFamily="34" charset="0"/>
              </a:rPr>
              <a:t>lắp</a:t>
            </a:r>
            <a:r>
              <a:rPr lang="es-PE" sz="2400" dirty="0">
                <a:latin typeface="Calibri" pitchFamily="34" charset="0"/>
                <a:cs typeface="Calibri" pitchFamily="34" charset="0"/>
              </a:rPr>
              <a:t> </a:t>
            </a:r>
            <a:r>
              <a:rPr lang="es-PE" sz="2400" dirty="0" err="1">
                <a:latin typeface="Calibri" pitchFamily="34" charset="0"/>
                <a:cs typeface="Calibri" pitchFamily="34" charset="0"/>
              </a:rPr>
              <a:t>vào</a:t>
            </a:r>
            <a:r>
              <a:rPr lang="es-PE" sz="2400" dirty="0">
                <a:latin typeface="Calibri" pitchFamily="34" charset="0"/>
                <a:cs typeface="Calibri" pitchFamily="34" charset="0"/>
              </a:rPr>
              <a:t> </a:t>
            </a:r>
            <a:r>
              <a:rPr lang="es-PE" sz="2400" dirty="0" err="1">
                <a:latin typeface="Calibri" pitchFamily="34" charset="0"/>
                <a:cs typeface="Calibri" pitchFamily="34" charset="0"/>
              </a:rPr>
              <a:t>đầu</a:t>
            </a:r>
            <a:r>
              <a:rPr lang="es-PE" sz="2400" dirty="0">
                <a:latin typeface="Calibri" pitchFamily="34" charset="0"/>
                <a:cs typeface="Calibri" pitchFamily="34" charset="0"/>
              </a:rPr>
              <a:t> </a:t>
            </a:r>
            <a:r>
              <a:rPr lang="es-PE" sz="2400" dirty="0" err="1">
                <a:latin typeface="Calibri" pitchFamily="34" charset="0"/>
                <a:cs typeface="Calibri" pitchFamily="34" charset="0"/>
              </a:rPr>
              <a:t>của</a:t>
            </a:r>
            <a:r>
              <a:rPr lang="es-PE" sz="2400" b="1" dirty="0">
                <a:latin typeface="Calibri" pitchFamily="34" charset="0"/>
                <a:cs typeface="Calibri" pitchFamily="34" charset="0"/>
              </a:rPr>
              <a:t> </a:t>
            </a:r>
            <a:r>
              <a:rPr lang="es-PE" sz="2400" b="1" dirty="0" err="1">
                <a:latin typeface="Calibri" pitchFamily="34" charset="0"/>
                <a:cs typeface="Calibri" pitchFamily="34" charset="0"/>
              </a:rPr>
              <a:t>thanh</a:t>
            </a:r>
            <a:r>
              <a:rPr lang="es-PE" sz="2400" b="1" dirty="0">
                <a:latin typeface="Calibri" pitchFamily="34" charset="0"/>
                <a:cs typeface="Calibri" pitchFamily="34" charset="0"/>
              </a:rPr>
              <a:t> </a:t>
            </a:r>
            <a:r>
              <a:rPr lang="es-PE" sz="2400" b="1" dirty="0" err="1">
                <a:latin typeface="Calibri" pitchFamily="34" charset="0"/>
                <a:cs typeface="Calibri" pitchFamily="34" charset="0"/>
              </a:rPr>
              <a:t>truyền</a:t>
            </a:r>
            <a:r>
              <a:rPr lang="es-PE" sz="2400" b="1" dirty="0">
                <a:latin typeface="Calibri" pitchFamily="34" charset="0"/>
                <a:cs typeface="Calibri" pitchFamily="34" charset="0"/>
              </a:rPr>
              <a:t> (4)</a:t>
            </a:r>
            <a:r>
              <a:rPr lang="es-PE" sz="2400" dirty="0">
                <a:latin typeface="Calibri" pitchFamily="34" charset="0"/>
                <a:cs typeface="Calibri" pitchFamily="34" charset="0"/>
              </a:rPr>
              <a:t>. </a:t>
            </a:r>
            <a:endParaRPr lang="es-PE" sz="2400" dirty="0" smtClean="0">
              <a:latin typeface="Calibri" pitchFamily="34" charset="0"/>
              <a:cs typeface="Calibri" pitchFamily="34" charset="0"/>
            </a:endParaRPr>
          </a:p>
          <a:p>
            <a:r>
              <a:rPr lang="es-PE" sz="2400" dirty="0" smtClean="0">
                <a:latin typeface="Calibri" pitchFamily="34" charset="0"/>
                <a:cs typeface="Calibri" pitchFamily="34" charset="0"/>
              </a:rPr>
              <a:t>+ </a:t>
            </a:r>
            <a:r>
              <a:rPr lang="es-PE" sz="2400" b="1" dirty="0" err="1" smtClean="0">
                <a:latin typeface="Calibri" pitchFamily="34" charset="0"/>
                <a:cs typeface="Calibri" pitchFamily="34" charset="0"/>
              </a:rPr>
              <a:t>Dung</a:t>
            </a:r>
            <a:r>
              <a:rPr lang="es-PE" sz="2400" b="1" dirty="0" smtClean="0">
                <a:latin typeface="Calibri" pitchFamily="34" charset="0"/>
                <a:cs typeface="Calibri" pitchFamily="34" charset="0"/>
              </a:rPr>
              <a:t> </a:t>
            </a:r>
            <a:r>
              <a:rPr lang="es-PE" sz="2400" b="1" dirty="0" err="1">
                <a:latin typeface="Calibri" pitchFamily="34" charset="0"/>
                <a:cs typeface="Calibri" pitchFamily="34" charset="0"/>
              </a:rPr>
              <a:t>dịch</a:t>
            </a:r>
            <a:r>
              <a:rPr lang="es-PE" sz="2400" b="1" dirty="0">
                <a:latin typeface="Calibri" pitchFamily="34" charset="0"/>
                <a:cs typeface="Calibri" pitchFamily="34" charset="0"/>
              </a:rPr>
              <a:t> </a:t>
            </a:r>
            <a:r>
              <a:rPr lang="es-PE" sz="2400" b="1" dirty="0" err="1">
                <a:latin typeface="Calibri" pitchFamily="34" charset="0"/>
                <a:cs typeface="Calibri" pitchFamily="34" charset="0"/>
              </a:rPr>
              <a:t>hạt</a:t>
            </a:r>
            <a:r>
              <a:rPr lang="es-PE" sz="2400" b="1" dirty="0">
                <a:latin typeface="Calibri" pitchFamily="34" charset="0"/>
                <a:cs typeface="Calibri" pitchFamily="34" charset="0"/>
              </a:rPr>
              <a:t> </a:t>
            </a:r>
            <a:r>
              <a:rPr lang="es-PE" sz="2400" b="1" dirty="0" err="1">
                <a:latin typeface="Calibri" pitchFamily="34" charset="0"/>
                <a:cs typeface="Calibri" pitchFamily="34" charset="0"/>
              </a:rPr>
              <a:t>mài</a:t>
            </a:r>
            <a:r>
              <a:rPr lang="es-PE" sz="2400" b="1" dirty="0">
                <a:latin typeface="Calibri" pitchFamily="34" charset="0"/>
                <a:cs typeface="Calibri" pitchFamily="34" charset="0"/>
              </a:rPr>
              <a:t> (7) </a:t>
            </a:r>
            <a:r>
              <a:rPr lang="es-PE" sz="2400" dirty="0" err="1">
                <a:latin typeface="Calibri" pitchFamily="34" charset="0"/>
                <a:cs typeface="Calibri" pitchFamily="34" charset="0"/>
              </a:rPr>
              <a:t>được</a:t>
            </a:r>
            <a:r>
              <a:rPr lang="es-PE" sz="2400" dirty="0">
                <a:latin typeface="Calibri" pitchFamily="34" charset="0"/>
                <a:cs typeface="Calibri" pitchFamily="34" charset="0"/>
              </a:rPr>
              <a:t> </a:t>
            </a:r>
            <a:r>
              <a:rPr lang="es-PE" sz="2400" dirty="0" err="1">
                <a:latin typeface="Calibri" pitchFamily="34" charset="0"/>
                <a:cs typeface="Calibri" pitchFamily="34" charset="0"/>
              </a:rPr>
              <a:t>đưa</a:t>
            </a:r>
            <a:r>
              <a:rPr lang="es-PE" sz="2400" dirty="0">
                <a:latin typeface="Calibri" pitchFamily="34" charset="0"/>
                <a:cs typeface="Calibri" pitchFamily="34" charset="0"/>
              </a:rPr>
              <a:t> </a:t>
            </a:r>
            <a:r>
              <a:rPr lang="es-PE" sz="2400" dirty="0" err="1">
                <a:latin typeface="Calibri" pitchFamily="34" charset="0"/>
                <a:cs typeface="Calibri" pitchFamily="34" charset="0"/>
              </a:rPr>
              <a:t>vào</a:t>
            </a:r>
            <a:r>
              <a:rPr lang="es-PE" sz="2400" dirty="0">
                <a:latin typeface="Calibri" pitchFamily="34" charset="0"/>
                <a:cs typeface="Calibri" pitchFamily="34" charset="0"/>
              </a:rPr>
              <a:t> </a:t>
            </a:r>
            <a:r>
              <a:rPr lang="es-PE" sz="2400" dirty="0" err="1">
                <a:latin typeface="Calibri" pitchFamily="34" charset="0"/>
                <a:cs typeface="Calibri" pitchFamily="34" charset="0"/>
              </a:rPr>
              <a:t>vùng</a:t>
            </a:r>
            <a:r>
              <a:rPr lang="es-PE" sz="2400" dirty="0">
                <a:latin typeface="Calibri" pitchFamily="34" charset="0"/>
                <a:cs typeface="Calibri" pitchFamily="34" charset="0"/>
              </a:rPr>
              <a:t> </a:t>
            </a:r>
            <a:r>
              <a:rPr lang="es-PE" sz="2400" dirty="0" err="1">
                <a:latin typeface="Calibri" pitchFamily="34" charset="0"/>
                <a:cs typeface="Calibri" pitchFamily="34" charset="0"/>
              </a:rPr>
              <a:t>gia</a:t>
            </a:r>
            <a:r>
              <a:rPr lang="es-PE" sz="2400" dirty="0">
                <a:latin typeface="Calibri" pitchFamily="34" charset="0"/>
                <a:cs typeface="Calibri" pitchFamily="34" charset="0"/>
              </a:rPr>
              <a:t> </a:t>
            </a:r>
            <a:r>
              <a:rPr lang="es-PE" sz="2400" dirty="0" err="1">
                <a:latin typeface="Calibri" pitchFamily="34" charset="0"/>
                <a:cs typeface="Calibri" pitchFamily="34" charset="0"/>
              </a:rPr>
              <a:t>công</a:t>
            </a:r>
            <a:r>
              <a:rPr lang="es-PE" sz="2400" dirty="0">
                <a:latin typeface="Calibri" pitchFamily="34" charset="0"/>
                <a:cs typeface="Calibri" pitchFamily="34" charset="0"/>
              </a:rPr>
              <a:t> ở </a:t>
            </a:r>
            <a:r>
              <a:rPr lang="es-PE" sz="2400" dirty="0" err="1">
                <a:latin typeface="Calibri" pitchFamily="34" charset="0"/>
                <a:cs typeface="Calibri" pitchFamily="34" charset="0"/>
              </a:rPr>
              <a:t>phía</a:t>
            </a:r>
            <a:r>
              <a:rPr lang="es-PE" sz="2400" dirty="0">
                <a:latin typeface="Calibri" pitchFamily="34" charset="0"/>
                <a:cs typeface="Calibri" pitchFamily="34" charset="0"/>
              </a:rPr>
              <a:t> </a:t>
            </a:r>
            <a:r>
              <a:rPr lang="es-PE" sz="2400" dirty="0" err="1">
                <a:latin typeface="Calibri" pitchFamily="34" charset="0"/>
                <a:cs typeface="Calibri" pitchFamily="34" charset="0"/>
              </a:rPr>
              <a:t>đầu</a:t>
            </a:r>
            <a:r>
              <a:rPr lang="es-PE" sz="2400" dirty="0">
                <a:latin typeface="Calibri" pitchFamily="34" charset="0"/>
                <a:cs typeface="Calibri" pitchFamily="34" charset="0"/>
              </a:rPr>
              <a:t> </a:t>
            </a:r>
            <a:r>
              <a:rPr lang="es-PE" sz="2400" dirty="0" err="1">
                <a:latin typeface="Calibri" pitchFamily="34" charset="0"/>
                <a:cs typeface="Calibri" pitchFamily="34" charset="0"/>
              </a:rPr>
              <a:t>dụng</a:t>
            </a:r>
            <a:r>
              <a:rPr lang="es-PE" sz="2400" dirty="0">
                <a:latin typeface="Calibri" pitchFamily="34" charset="0"/>
                <a:cs typeface="Calibri" pitchFamily="34" charset="0"/>
              </a:rPr>
              <a:t> </a:t>
            </a:r>
            <a:r>
              <a:rPr lang="es-PE" sz="2400" dirty="0" err="1">
                <a:latin typeface="Calibri" pitchFamily="34" charset="0"/>
                <a:cs typeface="Calibri" pitchFamily="34" charset="0"/>
              </a:rPr>
              <a:t>cụ</a:t>
            </a:r>
            <a:r>
              <a:rPr lang="es-PE" sz="2400" dirty="0">
                <a:latin typeface="Calibri" pitchFamily="34" charset="0"/>
                <a:cs typeface="Calibri" pitchFamily="34" charset="0"/>
              </a:rPr>
              <a:t>. </a:t>
            </a:r>
            <a:endParaRPr lang="es-PE" sz="2400" dirty="0" smtClean="0">
              <a:latin typeface="Calibri" pitchFamily="34" charset="0"/>
              <a:cs typeface="Calibri" pitchFamily="34" charset="0"/>
            </a:endParaRPr>
          </a:p>
          <a:p>
            <a:r>
              <a:rPr lang="es-PE" sz="2400" b="1" dirty="0" smtClean="0">
                <a:latin typeface="Calibri" pitchFamily="34" charset="0"/>
                <a:cs typeface="Calibri" pitchFamily="34" charset="0"/>
              </a:rPr>
              <a:t>+ Chi </a:t>
            </a:r>
            <a:r>
              <a:rPr lang="es-PE" sz="2400" b="1" dirty="0" err="1" smtClean="0">
                <a:latin typeface="Calibri" pitchFamily="34" charset="0"/>
                <a:cs typeface="Calibri" pitchFamily="34" charset="0"/>
              </a:rPr>
              <a:t>tiết</a:t>
            </a:r>
            <a:r>
              <a:rPr lang="es-PE" sz="2400" b="1" dirty="0" smtClean="0">
                <a:latin typeface="Calibri" pitchFamily="34" charset="0"/>
                <a:cs typeface="Calibri" pitchFamily="34" charset="0"/>
              </a:rPr>
              <a:t> </a:t>
            </a:r>
            <a:r>
              <a:rPr lang="es-PE" sz="2400" b="1" dirty="0" err="1" smtClean="0">
                <a:latin typeface="Calibri" pitchFamily="34" charset="0"/>
                <a:cs typeface="Calibri" pitchFamily="34" charset="0"/>
              </a:rPr>
              <a:t>gia</a:t>
            </a:r>
            <a:r>
              <a:rPr lang="es-PE" sz="2400" b="1" dirty="0" smtClean="0">
                <a:latin typeface="Calibri" pitchFamily="34" charset="0"/>
                <a:cs typeface="Calibri" pitchFamily="34" charset="0"/>
              </a:rPr>
              <a:t> </a:t>
            </a:r>
            <a:r>
              <a:rPr lang="es-PE" sz="2400" b="1" dirty="0" err="1" smtClean="0">
                <a:latin typeface="Calibri" pitchFamily="34" charset="0"/>
                <a:cs typeface="Calibri" pitchFamily="34" charset="0"/>
              </a:rPr>
              <a:t>công</a:t>
            </a:r>
            <a:r>
              <a:rPr lang="es-PE" sz="2400" b="1" dirty="0" smtClean="0">
                <a:latin typeface="Calibri" pitchFamily="34" charset="0"/>
                <a:cs typeface="Calibri" pitchFamily="34" charset="0"/>
              </a:rPr>
              <a:t> (2</a:t>
            </a:r>
            <a:r>
              <a:rPr lang="es-PE" sz="2400" b="1" dirty="0">
                <a:latin typeface="Calibri" pitchFamily="34" charset="0"/>
                <a:cs typeface="Calibri" pitchFamily="34" charset="0"/>
              </a:rPr>
              <a:t>) </a:t>
            </a:r>
            <a:r>
              <a:rPr lang="es-PE" sz="2400" dirty="0" err="1">
                <a:latin typeface="Calibri" pitchFamily="34" charset="0"/>
                <a:cs typeface="Calibri" pitchFamily="34" charset="0"/>
              </a:rPr>
              <a:t>được</a:t>
            </a:r>
            <a:r>
              <a:rPr lang="es-PE" sz="2400" dirty="0">
                <a:latin typeface="Calibri" pitchFamily="34" charset="0"/>
                <a:cs typeface="Calibri" pitchFamily="34" charset="0"/>
              </a:rPr>
              <a:t> </a:t>
            </a:r>
            <a:r>
              <a:rPr lang="es-PE" sz="2400" dirty="0" err="1">
                <a:latin typeface="Calibri" pitchFamily="34" charset="0"/>
                <a:cs typeface="Calibri" pitchFamily="34" charset="0"/>
              </a:rPr>
              <a:t>gá</a:t>
            </a:r>
            <a:r>
              <a:rPr lang="es-PE" sz="2400" dirty="0">
                <a:latin typeface="Calibri" pitchFamily="34" charset="0"/>
                <a:cs typeface="Calibri" pitchFamily="34" charset="0"/>
              </a:rPr>
              <a:t> </a:t>
            </a:r>
            <a:r>
              <a:rPr lang="es-PE" sz="2400" dirty="0" err="1">
                <a:latin typeface="Calibri" pitchFamily="34" charset="0"/>
                <a:cs typeface="Calibri" pitchFamily="34" charset="0"/>
              </a:rPr>
              <a:t>đặt</a:t>
            </a:r>
            <a:r>
              <a:rPr lang="es-PE" sz="2400" dirty="0">
                <a:latin typeface="Calibri" pitchFamily="34" charset="0"/>
                <a:cs typeface="Calibri" pitchFamily="34" charset="0"/>
              </a:rPr>
              <a:t> </a:t>
            </a:r>
            <a:r>
              <a:rPr lang="es-PE" sz="2400" dirty="0" err="1">
                <a:latin typeface="Calibri" pitchFamily="34" charset="0"/>
                <a:cs typeface="Calibri" pitchFamily="34" charset="0"/>
              </a:rPr>
              <a:t>trên</a:t>
            </a:r>
            <a:r>
              <a:rPr lang="es-PE" sz="2400" dirty="0">
                <a:latin typeface="Calibri" pitchFamily="34" charset="0"/>
                <a:cs typeface="Calibri" pitchFamily="34" charset="0"/>
              </a:rPr>
              <a:t> </a:t>
            </a:r>
            <a:r>
              <a:rPr lang="es-PE" sz="2400" b="1" dirty="0" err="1">
                <a:latin typeface="Calibri" pitchFamily="34" charset="0"/>
                <a:cs typeface="Calibri" pitchFamily="34" charset="0"/>
              </a:rPr>
              <a:t>bàn</a:t>
            </a:r>
            <a:r>
              <a:rPr lang="es-PE" sz="2400" b="1" dirty="0">
                <a:latin typeface="Calibri" pitchFamily="34" charset="0"/>
                <a:cs typeface="Calibri" pitchFamily="34" charset="0"/>
              </a:rPr>
              <a:t> </a:t>
            </a:r>
            <a:r>
              <a:rPr lang="es-PE" sz="2400" b="1" dirty="0" err="1">
                <a:latin typeface="Calibri" pitchFamily="34" charset="0"/>
                <a:cs typeface="Calibri" pitchFamily="34" charset="0"/>
              </a:rPr>
              <a:t>máy</a:t>
            </a:r>
            <a:r>
              <a:rPr lang="es-PE" sz="2400" b="1" dirty="0">
                <a:latin typeface="Calibri" pitchFamily="34" charset="0"/>
                <a:cs typeface="Calibri" pitchFamily="34" charset="0"/>
              </a:rPr>
              <a:t> (1) </a:t>
            </a:r>
            <a:r>
              <a:rPr lang="es-PE" sz="2400" dirty="0" err="1">
                <a:latin typeface="Calibri" pitchFamily="34" charset="0"/>
                <a:cs typeface="Calibri" pitchFamily="34" charset="0"/>
              </a:rPr>
              <a:t>bàn</a:t>
            </a:r>
            <a:r>
              <a:rPr lang="es-PE" sz="2400" dirty="0">
                <a:latin typeface="Calibri" pitchFamily="34" charset="0"/>
                <a:cs typeface="Calibri" pitchFamily="34" charset="0"/>
              </a:rPr>
              <a:t> </a:t>
            </a:r>
            <a:r>
              <a:rPr lang="es-PE" sz="2400" dirty="0" err="1">
                <a:latin typeface="Calibri" pitchFamily="34" charset="0"/>
                <a:cs typeface="Calibri" pitchFamily="34" charset="0"/>
              </a:rPr>
              <a:t>máy</a:t>
            </a:r>
            <a:r>
              <a:rPr lang="es-PE" sz="2400" dirty="0">
                <a:latin typeface="Calibri" pitchFamily="34" charset="0"/>
                <a:cs typeface="Calibri" pitchFamily="34" charset="0"/>
              </a:rPr>
              <a:t> </a:t>
            </a:r>
            <a:r>
              <a:rPr lang="es-PE" sz="2400" dirty="0" err="1">
                <a:latin typeface="Calibri" pitchFamily="34" charset="0"/>
                <a:cs typeface="Calibri" pitchFamily="34" charset="0"/>
              </a:rPr>
              <a:t>có</a:t>
            </a:r>
            <a:r>
              <a:rPr lang="es-PE" sz="2400" dirty="0">
                <a:latin typeface="Calibri" pitchFamily="34" charset="0"/>
                <a:cs typeface="Calibri" pitchFamily="34" charset="0"/>
              </a:rPr>
              <a:t> </a:t>
            </a:r>
            <a:r>
              <a:rPr lang="es-PE" sz="2400" dirty="0" err="1">
                <a:latin typeface="Calibri" pitchFamily="34" charset="0"/>
                <a:cs typeface="Calibri" pitchFamily="34" charset="0"/>
              </a:rPr>
              <a:t>thể</a:t>
            </a:r>
            <a:r>
              <a:rPr lang="es-PE" sz="2400" dirty="0">
                <a:latin typeface="Calibri" pitchFamily="34" charset="0"/>
                <a:cs typeface="Calibri" pitchFamily="34" charset="0"/>
              </a:rPr>
              <a:t> </a:t>
            </a:r>
            <a:r>
              <a:rPr lang="es-PE" sz="2400" dirty="0" err="1">
                <a:latin typeface="Calibri" pitchFamily="34" charset="0"/>
                <a:cs typeface="Calibri" pitchFamily="34" charset="0"/>
              </a:rPr>
              <a:t>chuyển</a:t>
            </a:r>
            <a:r>
              <a:rPr lang="es-PE" sz="2400" dirty="0">
                <a:latin typeface="Calibri" pitchFamily="34" charset="0"/>
                <a:cs typeface="Calibri" pitchFamily="34" charset="0"/>
              </a:rPr>
              <a:t> </a:t>
            </a:r>
            <a:r>
              <a:rPr lang="es-PE" sz="2400" dirty="0" err="1">
                <a:latin typeface="Calibri" pitchFamily="34" charset="0"/>
                <a:cs typeface="Calibri" pitchFamily="34" charset="0"/>
              </a:rPr>
              <a:t>động</a:t>
            </a:r>
            <a:r>
              <a:rPr lang="es-PE" sz="2400" dirty="0">
                <a:latin typeface="Calibri" pitchFamily="34" charset="0"/>
                <a:cs typeface="Calibri" pitchFamily="34" charset="0"/>
              </a:rPr>
              <a:t> </a:t>
            </a:r>
            <a:r>
              <a:rPr lang="es-PE" sz="2400" dirty="0" err="1">
                <a:latin typeface="Calibri" pitchFamily="34" charset="0"/>
                <a:cs typeface="Calibri" pitchFamily="34" charset="0"/>
              </a:rPr>
              <a:t>theo</a:t>
            </a:r>
            <a:r>
              <a:rPr lang="es-PE" sz="2400" dirty="0">
                <a:latin typeface="Calibri" pitchFamily="34" charset="0"/>
                <a:cs typeface="Calibri" pitchFamily="34" charset="0"/>
              </a:rPr>
              <a:t> </a:t>
            </a:r>
            <a:r>
              <a:rPr lang="es-PE" sz="2400" dirty="0" err="1">
                <a:latin typeface="Calibri" pitchFamily="34" charset="0"/>
                <a:cs typeface="Calibri" pitchFamily="34" charset="0"/>
              </a:rPr>
              <a:t>hai</a:t>
            </a:r>
            <a:r>
              <a:rPr lang="es-PE" sz="2400" dirty="0">
                <a:latin typeface="Calibri" pitchFamily="34" charset="0"/>
                <a:cs typeface="Calibri" pitchFamily="34" charset="0"/>
              </a:rPr>
              <a:t> </a:t>
            </a:r>
            <a:r>
              <a:rPr lang="es-PE" sz="2400" dirty="0" err="1">
                <a:latin typeface="Calibri" pitchFamily="34" charset="0"/>
                <a:cs typeface="Calibri" pitchFamily="34" charset="0"/>
              </a:rPr>
              <a:t>phương</a:t>
            </a:r>
            <a:r>
              <a:rPr lang="es-PE" sz="2400" dirty="0">
                <a:latin typeface="Calibri" pitchFamily="34" charset="0"/>
                <a:cs typeface="Calibri" pitchFamily="34" charset="0"/>
              </a:rPr>
              <a:t> </a:t>
            </a:r>
            <a:r>
              <a:rPr lang="es-PE" sz="2400" dirty="0" err="1">
                <a:latin typeface="Calibri" pitchFamily="34" charset="0"/>
                <a:cs typeface="Calibri" pitchFamily="34" charset="0"/>
              </a:rPr>
              <a:t>thẳng</a:t>
            </a:r>
            <a:r>
              <a:rPr lang="es-PE" sz="2400" dirty="0">
                <a:latin typeface="Calibri" pitchFamily="34" charset="0"/>
                <a:cs typeface="Calibri" pitchFamily="34" charset="0"/>
              </a:rPr>
              <a:t> </a:t>
            </a:r>
            <a:r>
              <a:rPr lang="es-PE" sz="2400" dirty="0" err="1">
                <a:latin typeface="Calibri" pitchFamily="34" charset="0"/>
                <a:cs typeface="Calibri" pitchFamily="34" charset="0"/>
              </a:rPr>
              <a:t>đứng</a:t>
            </a:r>
            <a:r>
              <a:rPr lang="es-PE" sz="2400" dirty="0">
                <a:latin typeface="Calibri" pitchFamily="34" charset="0"/>
                <a:cs typeface="Calibri" pitchFamily="34" charset="0"/>
              </a:rPr>
              <a:t> do </a:t>
            </a:r>
            <a:r>
              <a:rPr lang="es-PE" sz="2400" dirty="0" err="1">
                <a:latin typeface="Calibri" pitchFamily="34" charset="0"/>
                <a:cs typeface="Calibri" pitchFamily="34" charset="0"/>
              </a:rPr>
              <a:t>đầu</a:t>
            </a:r>
            <a:r>
              <a:rPr lang="es-PE" sz="2400" dirty="0">
                <a:latin typeface="Calibri" pitchFamily="34" charset="0"/>
                <a:cs typeface="Calibri" pitchFamily="34" charset="0"/>
              </a:rPr>
              <a:t> </a:t>
            </a:r>
            <a:r>
              <a:rPr lang="es-PE" sz="2400" dirty="0" err="1">
                <a:latin typeface="Calibri" pitchFamily="34" charset="0"/>
                <a:cs typeface="Calibri" pitchFamily="34" charset="0"/>
              </a:rPr>
              <a:t>máy</a:t>
            </a:r>
            <a:r>
              <a:rPr lang="es-PE" sz="2400" dirty="0">
                <a:latin typeface="Calibri" pitchFamily="34" charset="0"/>
                <a:cs typeface="Calibri" pitchFamily="34" charset="0"/>
              </a:rPr>
              <a:t> </a:t>
            </a:r>
            <a:r>
              <a:rPr lang="es-PE" sz="2400" dirty="0" err="1">
                <a:latin typeface="Calibri" pitchFamily="34" charset="0"/>
                <a:cs typeface="Calibri" pitchFamily="34" charset="0"/>
              </a:rPr>
              <a:t>thực</a:t>
            </a:r>
            <a:r>
              <a:rPr lang="es-PE" sz="2400" dirty="0">
                <a:latin typeface="Calibri" pitchFamily="34" charset="0"/>
                <a:cs typeface="Calibri" pitchFamily="34" charset="0"/>
              </a:rPr>
              <a:t> </a:t>
            </a:r>
            <a:r>
              <a:rPr lang="es-PE" sz="2400" dirty="0" err="1">
                <a:latin typeface="Calibri" pitchFamily="34" charset="0"/>
                <a:cs typeface="Calibri" pitchFamily="34" charset="0"/>
              </a:rPr>
              <a:t>hiện</a:t>
            </a:r>
            <a:r>
              <a:rPr lang="es-PE" sz="2400" dirty="0">
                <a:latin typeface="Calibri" pitchFamily="34" charset="0"/>
                <a:cs typeface="Calibri" pitchFamily="34" charset="0"/>
              </a:rPr>
              <a:t>.</a:t>
            </a:r>
            <a:endParaRPr lang="en-US" sz="2400" dirty="0">
              <a:latin typeface="Calibri" pitchFamily="34" charset="0"/>
              <a:cs typeface="Calibri" pitchFamily="34" charset="0"/>
            </a:endParaRPr>
          </a:p>
          <a:p>
            <a:endParaRPr lang="en-US" dirty="0"/>
          </a:p>
        </p:txBody>
      </p:sp>
      <p:sp>
        <p:nvSpPr>
          <p:cNvPr id="18" name="Line 11">
            <a:hlinkClick r:id="rId4" action="ppaction://hlinksldjump"/>
          </p:cNvPr>
          <p:cNvSpPr>
            <a:spLocks noChangeShapeType="1"/>
          </p:cNvSpPr>
          <p:nvPr/>
        </p:nvSpPr>
        <p:spPr bwMode="auto">
          <a:xfrm>
            <a:off x="3657600" y="4876800"/>
            <a:ext cx="228600" cy="0"/>
          </a:xfrm>
          <a:prstGeom prst="line">
            <a:avLst/>
          </a:prstGeom>
          <a:noFill/>
          <a:ln w="38100" cmpd="dbl">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Text Box 6"/>
          <p:cNvSpPr txBox="1"/>
          <p:nvPr/>
        </p:nvSpPr>
        <p:spPr>
          <a:xfrm>
            <a:off x="231817" y="1316355"/>
            <a:ext cx="266065" cy="36004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none" lIns="91440" tIns="45720" rIns="91440" bIns="45720" numCol="1" spcCol="0" rtlCol="0" fromWordArt="0" anchor="t" anchorCtr="0" forceAA="0" compatLnSpc="1">
            <a:prstTxWarp prst="textNoShape">
              <a:avLst/>
            </a:prstTxWarp>
            <a:noAutofit/>
          </a:bodyPr>
          <a:lstStyle/>
          <a:p>
            <a:pPr algn="just">
              <a:spcBef>
                <a:spcPts val="600"/>
              </a:spcBef>
              <a:spcAft>
                <a:spcPts val="600"/>
              </a:spcAft>
            </a:pPr>
            <a:r>
              <a:rPr lang="en-US" sz="2000" dirty="0">
                <a:solidFill>
                  <a:srgbClr val="000000"/>
                </a:solidFill>
                <a:effectLst/>
                <a:latin typeface="Times New Roman"/>
                <a:ea typeface="Calibri"/>
              </a:rPr>
              <a:t>5</a:t>
            </a:r>
            <a:endParaRPr lang="en-US" sz="2400" dirty="0">
              <a:effectLst/>
              <a:latin typeface="Times New Roman"/>
              <a:ea typeface="Calibri"/>
            </a:endParaRPr>
          </a:p>
        </p:txBody>
      </p:sp>
      <p:cxnSp>
        <p:nvCxnSpPr>
          <p:cNvPr id="16" name="Straight Connector 15"/>
          <p:cNvCxnSpPr/>
          <p:nvPr/>
        </p:nvCxnSpPr>
        <p:spPr>
          <a:xfrm>
            <a:off x="436287" y="1752600"/>
            <a:ext cx="1011513" cy="155575"/>
          </a:xfrm>
          <a:prstGeom prst="line">
            <a:avLst/>
          </a:prstGeom>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flipH="1">
            <a:off x="261027" y="1752600"/>
            <a:ext cx="174626"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32608432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2826" y="1180134"/>
            <a:ext cx="5041477" cy="4717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Slide Number Placeholder 5"/>
          <p:cNvSpPr>
            <a:spLocks noGrp="1"/>
          </p:cNvSpPr>
          <p:nvPr>
            <p:ph type="sldNum" sz="quarter" idx="12"/>
          </p:nvPr>
        </p:nvSpPr>
        <p:spPr/>
        <p:txBody>
          <a:bodyPr/>
          <a:lstStyle/>
          <a:p>
            <a:fld id="{9B8DA6F0-A424-4C6A-8E3C-4385C987B1E7}" type="slidenum">
              <a:rPr lang="en-US">
                <a:solidFill>
                  <a:srgbClr val="000000"/>
                </a:solidFill>
              </a:rPr>
              <a:pPr/>
              <a:t>11</a:t>
            </a:fld>
            <a:endParaRPr lang="en-US">
              <a:solidFill>
                <a:srgbClr val="000000"/>
              </a:solidFill>
            </a:endParaRPr>
          </a:p>
        </p:txBody>
      </p:sp>
      <p:sp>
        <p:nvSpPr>
          <p:cNvPr id="8194" name="Line 2">
            <a:hlinkClick r:id="rId3" action="ppaction://hlinksldjump"/>
          </p:cNvPr>
          <p:cNvSpPr>
            <a:spLocks noChangeShapeType="1"/>
          </p:cNvSpPr>
          <p:nvPr/>
        </p:nvSpPr>
        <p:spPr bwMode="auto">
          <a:xfrm flipH="1">
            <a:off x="228600" y="609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8196" name="AutoShape 4">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pic>
        <p:nvPicPr>
          <p:cNvPr id="8203" name="Picture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2835275"/>
            <a:ext cx="3276600" cy="3108325"/>
          </a:xfrm>
          <a:prstGeom prst="rect">
            <a:avLst/>
          </a:prstGeom>
          <a:noFill/>
          <a:ln w="9525">
            <a:solidFill>
              <a:srgbClr val="FF0066"/>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205" name="Line 13">
            <a:hlinkClick r:id="rId5" action="ppaction://hlinksldjump"/>
          </p:cNvPr>
          <p:cNvSpPr>
            <a:spLocks noChangeShapeType="1"/>
          </p:cNvSpPr>
          <p:nvPr/>
        </p:nvSpPr>
        <p:spPr bwMode="auto">
          <a:xfrm>
            <a:off x="8229600" y="4648200"/>
            <a:ext cx="304800" cy="0"/>
          </a:xfrm>
          <a:prstGeom prst="line">
            <a:avLst/>
          </a:prstGeom>
          <a:noFill/>
          <a:ln w="38100" cmpd="dbl">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1" name="Rectangle 3"/>
          <p:cNvSpPr>
            <a:spLocks noChangeArrowheads="1"/>
          </p:cNvSpPr>
          <p:nvPr/>
        </p:nvSpPr>
        <p:spPr bwMode="auto">
          <a:xfrm>
            <a:off x="533400" y="137081"/>
            <a:ext cx="38795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dirty="0" smtClean="0">
                <a:solidFill>
                  <a:srgbClr val="00B050"/>
                </a:solidFill>
              </a:rPr>
              <a:t>a. </a:t>
            </a:r>
            <a:r>
              <a:rPr lang="en-US" sz="2800" b="1" dirty="0" err="1" smtClean="0">
                <a:solidFill>
                  <a:srgbClr val="00B050"/>
                </a:solidFill>
              </a:rPr>
              <a:t>Nguyên</a:t>
            </a:r>
            <a:r>
              <a:rPr lang="en-US" sz="2800" b="1" dirty="0" smtClean="0">
                <a:solidFill>
                  <a:srgbClr val="00B050"/>
                </a:solidFill>
              </a:rPr>
              <a:t> </a:t>
            </a:r>
            <a:r>
              <a:rPr lang="en-US" sz="2800" b="1" dirty="0" err="1" smtClean="0">
                <a:solidFill>
                  <a:srgbClr val="00B050"/>
                </a:solidFill>
              </a:rPr>
              <a:t>lý</a:t>
            </a:r>
            <a:r>
              <a:rPr lang="en-US" sz="2800" b="1" dirty="0" smtClean="0">
                <a:solidFill>
                  <a:srgbClr val="00B050"/>
                </a:solidFill>
              </a:rPr>
              <a:t> </a:t>
            </a:r>
            <a:r>
              <a:rPr lang="en-US" sz="2800" b="1" dirty="0" err="1" smtClean="0">
                <a:solidFill>
                  <a:srgbClr val="00B050"/>
                </a:solidFill>
              </a:rPr>
              <a:t>gia</a:t>
            </a:r>
            <a:r>
              <a:rPr lang="en-US" sz="2800" b="1" dirty="0" smtClean="0">
                <a:solidFill>
                  <a:srgbClr val="00B050"/>
                </a:solidFill>
              </a:rPr>
              <a:t> </a:t>
            </a:r>
            <a:r>
              <a:rPr lang="en-US" sz="2800" b="1" dirty="0" err="1" smtClean="0">
                <a:solidFill>
                  <a:srgbClr val="00B050"/>
                </a:solidFill>
              </a:rPr>
              <a:t>công</a:t>
            </a:r>
            <a:endParaRPr lang="en-US" sz="2800" b="1" dirty="0" smtClean="0">
              <a:solidFill>
                <a:srgbClr val="00B050"/>
              </a:solidFill>
            </a:endParaRPr>
          </a:p>
        </p:txBody>
      </p:sp>
      <p:sp>
        <p:nvSpPr>
          <p:cNvPr id="12" name="Text Box 6"/>
          <p:cNvSpPr txBox="1"/>
          <p:nvPr/>
        </p:nvSpPr>
        <p:spPr>
          <a:xfrm>
            <a:off x="4102734" y="1371600"/>
            <a:ext cx="266065" cy="36004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none" lIns="91440" tIns="45720" rIns="91440" bIns="45720" numCol="1" spcCol="0" rtlCol="0" fromWordArt="0" anchor="t" anchorCtr="0" forceAA="0" compatLnSpc="1">
            <a:prstTxWarp prst="textNoShape">
              <a:avLst/>
            </a:prstTxWarp>
            <a:noAutofit/>
          </a:bodyPr>
          <a:lstStyle/>
          <a:p>
            <a:pPr algn="just">
              <a:spcBef>
                <a:spcPts val="600"/>
              </a:spcBef>
              <a:spcAft>
                <a:spcPts val="600"/>
              </a:spcAft>
            </a:pPr>
            <a:r>
              <a:rPr lang="en-US" b="1" dirty="0">
                <a:solidFill>
                  <a:srgbClr val="000000"/>
                </a:solidFill>
                <a:effectLst/>
                <a:latin typeface="Times New Roman"/>
                <a:ea typeface="Calibri"/>
              </a:rPr>
              <a:t>5</a:t>
            </a:r>
            <a:endParaRPr lang="en-US" b="1" dirty="0">
              <a:effectLst/>
              <a:latin typeface="Times New Roman"/>
              <a:ea typeface="Calibri"/>
            </a:endParaRPr>
          </a:p>
        </p:txBody>
      </p:sp>
      <p:cxnSp>
        <p:nvCxnSpPr>
          <p:cNvPr id="13" name="Straight Connector 12"/>
          <p:cNvCxnSpPr/>
          <p:nvPr/>
        </p:nvCxnSpPr>
        <p:spPr>
          <a:xfrm>
            <a:off x="4307204" y="1809750"/>
            <a:ext cx="1179196" cy="323850"/>
          </a:xfrm>
          <a:prstGeom prst="line">
            <a:avLst/>
          </a:prstGeom>
        </p:spPr>
        <p:style>
          <a:lnRef idx="1">
            <a:schemeClr val="dk1"/>
          </a:lnRef>
          <a:fillRef idx="0">
            <a:schemeClr val="dk1"/>
          </a:fillRef>
          <a:effectRef idx="0">
            <a:schemeClr val="dk1"/>
          </a:effectRef>
          <a:fontRef idx="minor">
            <a:schemeClr val="tx1"/>
          </a:fontRef>
        </p:style>
      </p:cxnSp>
      <p:cxnSp>
        <p:nvCxnSpPr>
          <p:cNvPr id="14" name="Straight Connector 13"/>
          <p:cNvCxnSpPr/>
          <p:nvPr/>
        </p:nvCxnSpPr>
        <p:spPr>
          <a:xfrm flipH="1">
            <a:off x="4131944" y="1809750"/>
            <a:ext cx="174626" cy="0"/>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07118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Slide Number Placeholder 5"/>
          <p:cNvSpPr>
            <a:spLocks noGrp="1"/>
          </p:cNvSpPr>
          <p:nvPr>
            <p:ph type="sldNum" sz="quarter" idx="12"/>
          </p:nvPr>
        </p:nvSpPr>
        <p:spPr/>
        <p:txBody>
          <a:bodyPr/>
          <a:lstStyle/>
          <a:p>
            <a:fld id="{BB72F89A-1953-4035-A081-7A6B5F2A1F20}" type="slidenum">
              <a:rPr lang="en-US">
                <a:solidFill>
                  <a:srgbClr val="000000"/>
                </a:solidFill>
              </a:rPr>
              <a:pPr/>
              <a:t>12</a:t>
            </a:fld>
            <a:endParaRPr lang="en-US">
              <a:solidFill>
                <a:srgbClr val="000000"/>
              </a:solidFill>
            </a:endParaRPr>
          </a:p>
        </p:txBody>
      </p:sp>
      <p:sp>
        <p:nvSpPr>
          <p:cNvPr id="10242" name="Line 2">
            <a:hlinkClick r:id="rId2" action="ppaction://hlinksldjump">
              <a:snd r:embed="rId3" name="breeze.wav"/>
            </a:hlinkClick>
          </p:cNvPr>
          <p:cNvSpPr>
            <a:spLocks noChangeShapeType="1"/>
          </p:cNvSpPr>
          <p:nvPr/>
        </p:nvSpPr>
        <p:spPr bwMode="auto">
          <a:xfrm flipH="1">
            <a:off x="104775"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992813" y="838200"/>
            <a:ext cx="2846387" cy="5181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245" name="AutoShape 5">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246" name="Rectangle 6"/>
          <p:cNvSpPr>
            <a:spLocks noChangeArrowheads="1"/>
          </p:cNvSpPr>
          <p:nvPr/>
        </p:nvSpPr>
        <p:spPr bwMode="auto">
          <a:xfrm>
            <a:off x="228600" y="733425"/>
            <a:ext cx="51054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eaLnBrk="0" fontAlgn="base" hangingPunct="0">
              <a:spcBef>
                <a:spcPct val="0"/>
              </a:spcBef>
              <a:spcAft>
                <a:spcPct val="0"/>
              </a:spcAft>
              <a:buFont typeface="Wingdings" pitchFamily="2" charset="2"/>
              <a:buChar char="Ø"/>
            </a:pPr>
            <a:r>
              <a:rPr lang="en-US" sz="2400" dirty="0" smtClean="0">
                <a:solidFill>
                  <a:srgbClr val="000000"/>
                </a:solidFill>
              </a:rPr>
              <a:t> </a:t>
            </a:r>
            <a:r>
              <a:rPr lang="en-US" sz="2400" dirty="0" err="1" smtClean="0">
                <a:solidFill>
                  <a:srgbClr val="000000"/>
                </a:solidFill>
              </a:rPr>
              <a:t>Gia</a:t>
            </a:r>
            <a:r>
              <a:rPr lang="en-US" sz="2400" dirty="0" smtClean="0">
                <a:solidFill>
                  <a:srgbClr val="000000"/>
                </a:solidFill>
              </a:rPr>
              <a:t> </a:t>
            </a:r>
            <a:r>
              <a:rPr lang="en-US" sz="2400" dirty="0" err="1" smtClean="0">
                <a:solidFill>
                  <a:srgbClr val="000000"/>
                </a:solidFill>
              </a:rPr>
              <a:t>công</a:t>
            </a:r>
            <a:r>
              <a:rPr lang="en-US" sz="2400" dirty="0" smtClean="0">
                <a:solidFill>
                  <a:srgbClr val="000000"/>
                </a:solidFill>
              </a:rPr>
              <a:t> </a:t>
            </a:r>
            <a:r>
              <a:rPr lang="en-US" sz="2400" dirty="0" err="1" smtClean="0">
                <a:solidFill>
                  <a:srgbClr val="000000"/>
                </a:solidFill>
              </a:rPr>
              <a:t>bằng</a:t>
            </a:r>
            <a:r>
              <a:rPr lang="en-US" sz="2400" dirty="0" smtClean="0">
                <a:solidFill>
                  <a:srgbClr val="000000"/>
                </a:solidFill>
              </a:rPr>
              <a:t> </a:t>
            </a:r>
            <a:r>
              <a:rPr lang="en-US" sz="2400" dirty="0" err="1" smtClean="0">
                <a:solidFill>
                  <a:srgbClr val="000000"/>
                </a:solidFill>
              </a:rPr>
              <a:t>siêu</a:t>
            </a:r>
            <a:r>
              <a:rPr lang="en-US" sz="2400" dirty="0" smtClean="0">
                <a:solidFill>
                  <a:srgbClr val="000000"/>
                </a:solidFill>
              </a:rPr>
              <a:t> </a:t>
            </a:r>
            <a:r>
              <a:rPr lang="en-US" sz="2400" dirty="0" err="1" smtClean="0">
                <a:solidFill>
                  <a:srgbClr val="000000"/>
                </a:solidFill>
              </a:rPr>
              <a:t>âm</a:t>
            </a:r>
            <a:r>
              <a:rPr lang="en-US" sz="2400" dirty="0" smtClean="0">
                <a:solidFill>
                  <a:srgbClr val="000000"/>
                </a:solidFill>
              </a:rPr>
              <a:t> </a:t>
            </a:r>
            <a:r>
              <a:rPr lang="en-US" sz="2400" dirty="0" err="1" smtClean="0">
                <a:solidFill>
                  <a:srgbClr val="000000"/>
                </a:solidFill>
              </a:rPr>
              <a:t>các</a:t>
            </a:r>
            <a:r>
              <a:rPr lang="en-US" sz="2400" dirty="0" smtClean="0">
                <a:solidFill>
                  <a:srgbClr val="000000"/>
                </a:solidFill>
              </a:rPr>
              <a:t> </a:t>
            </a:r>
            <a:r>
              <a:rPr lang="en-US" sz="2400" dirty="0" err="1" smtClean="0">
                <a:solidFill>
                  <a:srgbClr val="000000"/>
                </a:solidFill>
              </a:rPr>
              <a:t>vật</a:t>
            </a:r>
            <a:r>
              <a:rPr lang="en-US" sz="2400" dirty="0" smtClean="0">
                <a:solidFill>
                  <a:srgbClr val="000000"/>
                </a:solidFill>
              </a:rPr>
              <a:t> </a:t>
            </a:r>
            <a:r>
              <a:rPr lang="en-US" sz="2400" dirty="0" err="1" smtClean="0">
                <a:solidFill>
                  <a:srgbClr val="000000"/>
                </a:solidFill>
              </a:rPr>
              <a:t>thể</a:t>
            </a:r>
            <a:r>
              <a:rPr lang="en-US" sz="2400" dirty="0" smtClean="0">
                <a:solidFill>
                  <a:srgbClr val="000000"/>
                </a:solidFill>
              </a:rPr>
              <a:t> </a:t>
            </a:r>
            <a:r>
              <a:rPr lang="en-US" sz="2400" dirty="0" err="1" smtClean="0">
                <a:solidFill>
                  <a:srgbClr val="000000"/>
                </a:solidFill>
              </a:rPr>
              <a:t>rắn</a:t>
            </a:r>
            <a:r>
              <a:rPr lang="en-US" sz="2400" dirty="0" smtClean="0">
                <a:solidFill>
                  <a:srgbClr val="000000"/>
                </a:solidFill>
              </a:rPr>
              <a:t> </a:t>
            </a:r>
            <a:r>
              <a:rPr lang="en-US" sz="2400" dirty="0" err="1" smtClean="0">
                <a:solidFill>
                  <a:srgbClr val="000000"/>
                </a:solidFill>
              </a:rPr>
              <a:t>thực</a:t>
            </a:r>
            <a:r>
              <a:rPr lang="en-US" sz="2400" dirty="0" smtClean="0">
                <a:solidFill>
                  <a:srgbClr val="000000"/>
                </a:solidFill>
              </a:rPr>
              <a:t> </a:t>
            </a:r>
            <a:r>
              <a:rPr lang="en-US" sz="2400" dirty="0" err="1" smtClean="0">
                <a:solidFill>
                  <a:srgbClr val="000000"/>
                </a:solidFill>
              </a:rPr>
              <a:t>chất</a:t>
            </a:r>
            <a:r>
              <a:rPr lang="en-US" sz="2400" dirty="0" smtClean="0">
                <a:solidFill>
                  <a:srgbClr val="000000"/>
                </a:solidFill>
              </a:rPr>
              <a:t> </a:t>
            </a:r>
            <a:r>
              <a:rPr lang="en-US" sz="2400" dirty="0" err="1" smtClean="0">
                <a:solidFill>
                  <a:srgbClr val="000000"/>
                </a:solidFill>
              </a:rPr>
              <a:t>là</a:t>
            </a:r>
            <a:r>
              <a:rPr lang="en-US" sz="2400" dirty="0" smtClean="0">
                <a:solidFill>
                  <a:srgbClr val="000000"/>
                </a:solidFill>
              </a:rPr>
              <a:t> </a:t>
            </a:r>
            <a:r>
              <a:rPr lang="en-US" sz="2400" dirty="0" err="1" smtClean="0">
                <a:solidFill>
                  <a:srgbClr val="000000"/>
                </a:solidFill>
              </a:rPr>
              <a:t>ứng</a:t>
            </a:r>
            <a:r>
              <a:rPr lang="en-US" sz="2400" dirty="0" smtClean="0">
                <a:solidFill>
                  <a:srgbClr val="000000"/>
                </a:solidFill>
              </a:rPr>
              <a:t> </a:t>
            </a:r>
            <a:r>
              <a:rPr lang="en-US" sz="2400" dirty="0" err="1" smtClean="0">
                <a:solidFill>
                  <a:srgbClr val="000000"/>
                </a:solidFill>
              </a:rPr>
              <a:t>dụng</a:t>
            </a:r>
            <a:r>
              <a:rPr lang="en-US" sz="2400" dirty="0" smtClean="0">
                <a:solidFill>
                  <a:srgbClr val="000000"/>
                </a:solidFill>
              </a:rPr>
              <a:t> </a:t>
            </a:r>
            <a:r>
              <a:rPr lang="en-US" sz="2400" dirty="0" err="1" smtClean="0">
                <a:solidFill>
                  <a:srgbClr val="000000"/>
                </a:solidFill>
              </a:rPr>
              <a:t>sự</a:t>
            </a:r>
            <a:r>
              <a:rPr lang="en-US" sz="2400" dirty="0" smtClean="0">
                <a:solidFill>
                  <a:srgbClr val="000000"/>
                </a:solidFill>
              </a:rPr>
              <a:t> </a:t>
            </a:r>
            <a:r>
              <a:rPr lang="en-US" sz="2400" dirty="0" err="1" smtClean="0">
                <a:solidFill>
                  <a:srgbClr val="000000"/>
                </a:solidFill>
              </a:rPr>
              <a:t>cọ</a:t>
            </a:r>
            <a:r>
              <a:rPr lang="en-US" sz="2400" dirty="0" smtClean="0">
                <a:solidFill>
                  <a:srgbClr val="000000"/>
                </a:solidFill>
              </a:rPr>
              <a:t> </a:t>
            </a:r>
            <a:r>
              <a:rPr lang="en-US" sz="2400" dirty="0" err="1" smtClean="0">
                <a:solidFill>
                  <a:srgbClr val="000000"/>
                </a:solidFill>
              </a:rPr>
              <a:t>sát</a:t>
            </a:r>
            <a:r>
              <a:rPr lang="en-US" sz="2400" dirty="0" smtClean="0">
                <a:solidFill>
                  <a:srgbClr val="000000"/>
                </a:solidFill>
              </a:rPr>
              <a:t> </a:t>
            </a:r>
            <a:r>
              <a:rPr lang="en-US" sz="2400" dirty="0" err="1" smtClean="0">
                <a:solidFill>
                  <a:srgbClr val="000000"/>
                </a:solidFill>
              </a:rPr>
              <a:t>cơ</a:t>
            </a:r>
            <a:r>
              <a:rPr lang="en-US" sz="2400" dirty="0" smtClean="0">
                <a:solidFill>
                  <a:srgbClr val="000000"/>
                </a:solidFill>
              </a:rPr>
              <a:t> </a:t>
            </a:r>
            <a:r>
              <a:rPr lang="en-US" sz="2400" dirty="0" err="1" smtClean="0">
                <a:solidFill>
                  <a:srgbClr val="000000"/>
                </a:solidFill>
              </a:rPr>
              <a:t>học</a:t>
            </a:r>
            <a:r>
              <a:rPr lang="en-US" sz="2400" dirty="0" smtClean="0">
                <a:solidFill>
                  <a:srgbClr val="000000"/>
                </a:solidFill>
              </a:rPr>
              <a:t> </a:t>
            </a:r>
            <a:r>
              <a:rPr lang="en-US" sz="2400" dirty="0" err="1" smtClean="0">
                <a:solidFill>
                  <a:srgbClr val="000000"/>
                </a:solidFill>
              </a:rPr>
              <a:t>của</a:t>
            </a:r>
            <a:r>
              <a:rPr lang="en-US" sz="2400" dirty="0" smtClean="0">
                <a:solidFill>
                  <a:srgbClr val="000000"/>
                </a:solidFill>
              </a:rPr>
              <a:t> </a:t>
            </a:r>
            <a:r>
              <a:rPr lang="en-US" sz="2400" dirty="0" err="1" smtClean="0">
                <a:solidFill>
                  <a:srgbClr val="000000"/>
                </a:solidFill>
              </a:rPr>
              <a:t>môi</a:t>
            </a:r>
            <a:r>
              <a:rPr lang="en-US" sz="2400" dirty="0" smtClean="0">
                <a:solidFill>
                  <a:srgbClr val="000000"/>
                </a:solidFill>
              </a:rPr>
              <a:t> </a:t>
            </a:r>
            <a:r>
              <a:rPr lang="en-US" sz="2400" dirty="0" err="1" smtClean="0">
                <a:solidFill>
                  <a:srgbClr val="000000"/>
                </a:solidFill>
              </a:rPr>
              <a:t>trường</a:t>
            </a:r>
            <a:r>
              <a:rPr lang="en-US" sz="2400" dirty="0" smtClean="0">
                <a:solidFill>
                  <a:srgbClr val="000000"/>
                </a:solidFill>
              </a:rPr>
              <a:t> </a:t>
            </a:r>
            <a:r>
              <a:rPr lang="en-US" sz="2400" dirty="0" err="1" smtClean="0">
                <a:solidFill>
                  <a:srgbClr val="000000"/>
                </a:solidFill>
              </a:rPr>
              <a:t>hai</a:t>
            </a:r>
            <a:r>
              <a:rPr lang="en-US" sz="2400" dirty="0" smtClean="0">
                <a:solidFill>
                  <a:srgbClr val="000000"/>
                </a:solidFill>
              </a:rPr>
              <a:t> </a:t>
            </a:r>
            <a:r>
              <a:rPr lang="en-US" sz="2400" dirty="0" err="1" smtClean="0">
                <a:solidFill>
                  <a:srgbClr val="000000"/>
                </a:solidFill>
              </a:rPr>
              <a:t>pha</a:t>
            </a:r>
            <a:r>
              <a:rPr lang="en-US" sz="2400" dirty="0" smtClean="0">
                <a:solidFill>
                  <a:srgbClr val="000000"/>
                </a:solidFill>
              </a:rPr>
              <a:t> </a:t>
            </a:r>
            <a:r>
              <a:rPr lang="en-US" sz="2400" dirty="0" err="1" smtClean="0">
                <a:solidFill>
                  <a:srgbClr val="000000"/>
                </a:solidFill>
              </a:rPr>
              <a:t>để</a:t>
            </a:r>
            <a:r>
              <a:rPr lang="en-US" sz="2400" dirty="0" smtClean="0">
                <a:solidFill>
                  <a:srgbClr val="000000"/>
                </a:solidFill>
              </a:rPr>
              <a:t> </a:t>
            </a:r>
            <a:r>
              <a:rPr lang="en-US" sz="2400" dirty="0" err="1" smtClean="0">
                <a:solidFill>
                  <a:srgbClr val="000000"/>
                </a:solidFill>
              </a:rPr>
              <a:t>tạo</a:t>
            </a:r>
            <a:r>
              <a:rPr lang="en-US" sz="2400" dirty="0" smtClean="0">
                <a:solidFill>
                  <a:srgbClr val="000000"/>
                </a:solidFill>
              </a:rPr>
              <a:t> </a:t>
            </a:r>
            <a:r>
              <a:rPr lang="en-US" sz="2400" dirty="0" err="1" smtClean="0">
                <a:solidFill>
                  <a:srgbClr val="000000"/>
                </a:solidFill>
              </a:rPr>
              <a:t>nên</a:t>
            </a:r>
            <a:r>
              <a:rPr lang="en-US" sz="2400" dirty="0" smtClean="0">
                <a:solidFill>
                  <a:srgbClr val="000000"/>
                </a:solidFill>
              </a:rPr>
              <a:t> </a:t>
            </a:r>
            <a:r>
              <a:rPr lang="en-US" sz="2400" dirty="0" err="1" smtClean="0">
                <a:solidFill>
                  <a:srgbClr val="000000"/>
                </a:solidFill>
              </a:rPr>
              <a:t>tác</a:t>
            </a:r>
            <a:r>
              <a:rPr lang="en-US" sz="2400" dirty="0" smtClean="0">
                <a:solidFill>
                  <a:srgbClr val="000000"/>
                </a:solidFill>
              </a:rPr>
              <a:t> </a:t>
            </a:r>
            <a:r>
              <a:rPr lang="en-US" sz="2400" dirty="0" err="1" smtClean="0">
                <a:solidFill>
                  <a:srgbClr val="000000"/>
                </a:solidFill>
              </a:rPr>
              <a:t>dụng</a:t>
            </a:r>
            <a:r>
              <a:rPr lang="en-US" sz="2400" dirty="0" smtClean="0">
                <a:solidFill>
                  <a:srgbClr val="000000"/>
                </a:solidFill>
              </a:rPr>
              <a:t> </a:t>
            </a:r>
            <a:r>
              <a:rPr lang="en-US" sz="2400" dirty="0" err="1" smtClean="0">
                <a:solidFill>
                  <a:srgbClr val="000000"/>
                </a:solidFill>
              </a:rPr>
              <a:t>gia</a:t>
            </a:r>
            <a:r>
              <a:rPr lang="en-US" sz="2400" dirty="0" smtClean="0">
                <a:solidFill>
                  <a:srgbClr val="000000"/>
                </a:solidFill>
              </a:rPr>
              <a:t> </a:t>
            </a:r>
            <a:r>
              <a:rPr lang="en-US" sz="2400" dirty="0" err="1" smtClean="0">
                <a:solidFill>
                  <a:srgbClr val="000000"/>
                </a:solidFill>
              </a:rPr>
              <a:t>công</a:t>
            </a:r>
            <a:r>
              <a:rPr lang="en-US" sz="2400" dirty="0" smtClean="0">
                <a:solidFill>
                  <a:srgbClr val="000000"/>
                </a:solidFill>
              </a:rPr>
              <a:t>.</a:t>
            </a:r>
          </a:p>
        </p:txBody>
      </p:sp>
      <p:sp>
        <p:nvSpPr>
          <p:cNvPr id="10248" name="Rectangle 8"/>
          <p:cNvSpPr>
            <a:spLocks noChangeArrowheads="1"/>
          </p:cNvSpPr>
          <p:nvPr/>
        </p:nvSpPr>
        <p:spPr bwMode="auto">
          <a:xfrm>
            <a:off x="7170738" y="78109"/>
            <a:ext cx="1473199" cy="6076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fontAlgn="base" hangingPunct="0">
              <a:spcBef>
                <a:spcPct val="0"/>
              </a:spcBef>
              <a:spcAft>
                <a:spcPct val="0"/>
              </a:spcAft>
            </a:pPr>
            <a:r>
              <a:rPr lang="en-US" sz="1600" b="1" u="sng" dirty="0" err="1">
                <a:solidFill>
                  <a:srgbClr val="000000"/>
                </a:solidFill>
              </a:rPr>
              <a:t>Máy</a:t>
            </a:r>
            <a:r>
              <a:rPr lang="en-US" sz="1600" b="1" u="sng" dirty="0">
                <a:solidFill>
                  <a:srgbClr val="000000"/>
                </a:solidFill>
              </a:rPr>
              <a:t> </a:t>
            </a:r>
            <a:r>
              <a:rPr lang="en-US" sz="1600" b="1" u="sng" dirty="0" err="1">
                <a:solidFill>
                  <a:srgbClr val="000000"/>
                </a:solidFill>
              </a:rPr>
              <a:t>phát</a:t>
            </a:r>
            <a:r>
              <a:rPr lang="en-US" sz="1600" b="1" u="sng" dirty="0">
                <a:solidFill>
                  <a:srgbClr val="000000"/>
                </a:solidFill>
              </a:rPr>
              <a:t> </a:t>
            </a:r>
            <a:r>
              <a:rPr lang="en-US" sz="1600" b="1" u="sng" dirty="0" err="1">
                <a:solidFill>
                  <a:srgbClr val="000000"/>
                </a:solidFill>
              </a:rPr>
              <a:t>siêu</a:t>
            </a:r>
            <a:r>
              <a:rPr lang="en-US" sz="1600" b="1" u="sng" dirty="0">
                <a:solidFill>
                  <a:srgbClr val="000000"/>
                </a:solidFill>
              </a:rPr>
              <a:t> </a:t>
            </a:r>
            <a:r>
              <a:rPr lang="en-US" sz="1600" b="1" u="sng" dirty="0" err="1">
                <a:solidFill>
                  <a:srgbClr val="000000"/>
                </a:solidFill>
              </a:rPr>
              <a:t>âm</a:t>
            </a:r>
            <a:endParaRPr lang="en-US" sz="1600" b="1" u="sng" dirty="0">
              <a:solidFill>
                <a:srgbClr val="000000"/>
              </a:solidFill>
            </a:endParaRPr>
          </a:p>
        </p:txBody>
      </p:sp>
      <p:sp>
        <p:nvSpPr>
          <p:cNvPr id="10249" name="Rectangle 9"/>
          <p:cNvSpPr>
            <a:spLocks noChangeArrowheads="1"/>
          </p:cNvSpPr>
          <p:nvPr/>
        </p:nvSpPr>
        <p:spPr bwMode="auto">
          <a:xfrm>
            <a:off x="5730539" y="883236"/>
            <a:ext cx="100801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fontAlgn="base" hangingPunct="0">
              <a:spcBef>
                <a:spcPct val="0"/>
              </a:spcBef>
              <a:spcAft>
                <a:spcPct val="0"/>
              </a:spcAft>
            </a:pPr>
            <a:r>
              <a:rPr lang="en-US" sz="1600" b="1" u="sng" dirty="0" err="1" smtClean="0">
                <a:solidFill>
                  <a:srgbClr val="000000"/>
                </a:solidFill>
              </a:rPr>
              <a:t>Bộ</a:t>
            </a:r>
            <a:r>
              <a:rPr lang="en-US" sz="1600" b="1" u="sng" dirty="0" smtClean="0">
                <a:solidFill>
                  <a:srgbClr val="000000"/>
                </a:solidFill>
              </a:rPr>
              <a:t> </a:t>
            </a:r>
            <a:r>
              <a:rPr lang="en-US" sz="1600" b="1" u="sng" dirty="0" err="1" smtClean="0">
                <a:solidFill>
                  <a:srgbClr val="000000"/>
                </a:solidFill>
              </a:rPr>
              <a:t>biến</a:t>
            </a:r>
            <a:r>
              <a:rPr lang="en-US" sz="1600" b="1" u="sng" dirty="0" smtClean="0">
                <a:solidFill>
                  <a:srgbClr val="000000"/>
                </a:solidFill>
              </a:rPr>
              <a:t> </a:t>
            </a:r>
            <a:r>
              <a:rPr lang="en-US" sz="1600" b="1" u="sng" dirty="0" err="1" smtClean="0">
                <a:solidFill>
                  <a:srgbClr val="000000"/>
                </a:solidFill>
              </a:rPr>
              <a:t>từ</a:t>
            </a:r>
            <a:endParaRPr lang="en-US" sz="1600" b="1" u="sng" dirty="0" smtClean="0">
              <a:solidFill>
                <a:srgbClr val="000000"/>
              </a:solidFill>
            </a:endParaRPr>
          </a:p>
        </p:txBody>
      </p:sp>
      <p:sp>
        <p:nvSpPr>
          <p:cNvPr id="10250" name="Rectangle 10"/>
          <p:cNvSpPr>
            <a:spLocks noChangeArrowheads="1"/>
          </p:cNvSpPr>
          <p:nvPr/>
        </p:nvSpPr>
        <p:spPr bwMode="auto">
          <a:xfrm>
            <a:off x="7696200" y="2590800"/>
            <a:ext cx="1483098"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1600" b="1" u="sng" dirty="0" err="1">
                <a:solidFill>
                  <a:srgbClr val="000000"/>
                </a:solidFill>
              </a:rPr>
              <a:t>Thanh</a:t>
            </a:r>
            <a:r>
              <a:rPr lang="en-US" sz="1600" b="1" u="sng" dirty="0">
                <a:solidFill>
                  <a:srgbClr val="000000"/>
                </a:solidFill>
              </a:rPr>
              <a:t> </a:t>
            </a:r>
            <a:r>
              <a:rPr lang="en-US" sz="1600" b="1" u="sng" dirty="0" err="1">
                <a:solidFill>
                  <a:srgbClr val="000000"/>
                </a:solidFill>
              </a:rPr>
              <a:t>truyền</a:t>
            </a:r>
            <a:endParaRPr lang="en-US" sz="1600" b="1" u="sng" dirty="0">
              <a:solidFill>
                <a:srgbClr val="000000"/>
              </a:solidFill>
            </a:endParaRPr>
          </a:p>
        </p:txBody>
      </p:sp>
      <p:sp>
        <p:nvSpPr>
          <p:cNvPr id="10251" name="Rectangle 11"/>
          <p:cNvSpPr>
            <a:spLocks noChangeArrowheads="1"/>
          </p:cNvSpPr>
          <p:nvPr/>
        </p:nvSpPr>
        <p:spPr bwMode="auto">
          <a:xfrm>
            <a:off x="5943600" y="3200400"/>
            <a:ext cx="1061509"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1600" b="1" u="sng" dirty="0" err="1">
                <a:solidFill>
                  <a:srgbClr val="000000"/>
                </a:solidFill>
              </a:rPr>
              <a:t>Dụng</a:t>
            </a:r>
            <a:r>
              <a:rPr lang="en-US" sz="1600" b="1" u="sng" dirty="0">
                <a:solidFill>
                  <a:srgbClr val="000000"/>
                </a:solidFill>
              </a:rPr>
              <a:t> </a:t>
            </a:r>
            <a:r>
              <a:rPr lang="en-US" sz="1600" b="1" u="sng" dirty="0" err="1">
                <a:solidFill>
                  <a:srgbClr val="000000"/>
                </a:solidFill>
              </a:rPr>
              <a:t>cụ</a:t>
            </a:r>
            <a:r>
              <a:rPr lang="en-US" sz="1600" b="1" u="sng" dirty="0">
                <a:solidFill>
                  <a:srgbClr val="000000"/>
                </a:solidFill>
              </a:rPr>
              <a:t> </a:t>
            </a:r>
          </a:p>
        </p:txBody>
      </p:sp>
      <p:sp>
        <p:nvSpPr>
          <p:cNvPr id="10252" name="Rectangle 12"/>
          <p:cNvSpPr>
            <a:spLocks noChangeArrowheads="1"/>
          </p:cNvSpPr>
          <p:nvPr/>
        </p:nvSpPr>
        <p:spPr bwMode="auto">
          <a:xfrm>
            <a:off x="7781000" y="3247022"/>
            <a:ext cx="13630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eaLnBrk="0" fontAlgn="base" hangingPunct="0">
              <a:spcBef>
                <a:spcPct val="0"/>
              </a:spcBef>
              <a:spcAft>
                <a:spcPct val="0"/>
              </a:spcAft>
            </a:pPr>
            <a:r>
              <a:rPr lang="en-US" sz="1600" b="1" u="sng" dirty="0">
                <a:solidFill>
                  <a:srgbClr val="000000"/>
                </a:solidFill>
              </a:rPr>
              <a:t>Dung </a:t>
            </a:r>
            <a:r>
              <a:rPr lang="en-US" sz="1600" b="1" u="sng" dirty="0" err="1">
                <a:solidFill>
                  <a:srgbClr val="000000"/>
                </a:solidFill>
              </a:rPr>
              <a:t>dịch</a:t>
            </a:r>
            <a:r>
              <a:rPr lang="en-US" sz="1600" b="1" u="sng" dirty="0">
                <a:solidFill>
                  <a:srgbClr val="000000"/>
                </a:solidFill>
              </a:rPr>
              <a:t> </a:t>
            </a:r>
            <a:r>
              <a:rPr lang="en-US" sz="1600" b="1" u="sng" dirty="0" err="1">
                <a:solidFill>
                  <a:srgbClr val="000000"/>
                </a:solidFill>
              </a:rPr>
              <a:t>hạt</a:t>
            </a:r>
            <a:r>
              <a:rPr lang="en-US" sz="1600" b="1" u="sng" dirty="0">
                <a:solidFill>
                  <a:srgbClr val="000000"/>
                </a:solidFill>
              </a:rPr>
              <a:t> </a:t>
            </a:r>
            <a:r>
              <a:rPr lang="en-US" sz="1600" b="1" u="sng" dirty="0" err="1">
                <a:solidFill>
                  <a:srgbClr val="000000"/>
                </a:solidFill>
              </a:rPr>
              <a:t>mài</a:t>
            </a:r>
            <a:endParaRPr lang="en-US" sz="1600" b="1" u="sng" dirty="0">
              <a:solidFill>
                <a:srgbClr val="000000"/>
              </a:solidFill>
            </a:endParaRPr>
          </a:p>
        </p:txBody>
      </p:sp>
      <p:sp>
        <p:nvSpPr>
          <p:cNvPr id="10253" name="Freeform 13"/>
          <p:cNvSpPr>
            <a:spLocks/>
          </p:cNvSpPr>
          <p:nvPr/>
        </p:nvSpPr>
        <p:spPr bwMode="auto">
          <a:xfrm>
            <a:off x="7620000" y="533400"/>
            <a:ext cx="830263" cy="676275"/>
          </a:xfrm>
          <a:custGeom>
            <a:avLst/>
            <a:gdLst>
              <a:gd name="T0" fmla="*/ 0 w 523"/>
              <a:gd name="T1" fmla="*/ 0 h 426"/>
              <a:gd name="T2" fmla="*/ 523 w 523"/>
              <a:gd name="T3" fmla="*/ 426 h 426"/>
            </a:gdLst>
            <a:ahLst/>
            <a:cxnLst>
              <a:cxn ang="0">
                <a:pos x="T0" y="T1"/>
              </a:cxn>
              <a:cxn ang="0">
                <a:pos x="T2" y="T3"/>
              </a:cxn>
            </a:cxnLst>
            <a:rect l="0" t="0" r="r" b="b"/>
            <a:pathLst>
              <a:path w="523" h="426">
                <a:moveTo>
                  <a:pt x="0" y="0"/>
                </a:moveTo>
                <a:lnTo>
                  <a:pt x="523" y="426"/>
                </a:ln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54" name="Freeform 14"/>
          <p:cNvSpPr>
            <a:spLocks/>
          </p:cNvSpPr>
          <p:nvPr/>
        </p:nvSpPr>
        <p:spPr bwMode="auto">
          <a:xfrm>
            <a:off x="6036276" y="1371600"/>
            <a:ext cx="1107474" cy="1117599"/>
          </a:xfrm>
          <a:custGeom>
            <a:avLst/>
            <a:gdLst>
              <a:gd name="T0" fmla="*/ 0 w 725"/>
              <a:gd name="T1" fmla="*/ 0 h 1040"/>
              <a:gd name="T2" fmla="*/ 725 w 725"/>
              <a:gd name="T3" fmla="*/ 1040 h 1040"/>
            </a:gdLst>
            <a:ahLst/>
            <a:cxnLst>
              <a:cxn ang="0">
                <a:pos x="T0" y="T1"/>
              </a:cxn>
              <a:cxn ang="0">
                <a:pos x="T2" y="T3"/>
              </a:cxn>
            </a:cxnLst>
            <a:rect l="0" t="0" r="r" b="b"/>
            <a:pathLst>
              <a:path w="725" h="1040">
                <a:moveTo>
                  <a:pt x="0" y="0"/>
                </a:moveTo>
                <a:lnTo>
                  <a:pt x="725" y="1040"/>
                </a:ln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55" name="Freeform 15"/>
          <p:cNvSpPr>
            <a:spLocks/>
          </p:cNvSpPr>
          <p:nvPr/>
        </p:nvSpPr>
        <p:spPr bwMode="auto">
          <a:xfrm>
            <a:off x="7256463" y="2760078"/>
            <a:ext cx="592137" cy="665748"/>
          </a:xfrm>
          <a:custGeom>
            <a:avLst/>
            <a:gdLst>
              <a:gd name="T0" fmla="*/ 997 w 997"/>
              <a:gd name="T1" fmla="*/ 0 h 382"/>
              <a:gd name="T2" fmla="*/ 0 w 997"/>
              <a:gd name="T3" fmla="*/ 382 h 382"/>
            </a:gdLst>
            <a:ahLst/>
            <a:cxnLst>
              <a:cxn ang="0">
                <a:pos x="T0" y="T1"/>
              </a:cxn>
              <a:cxn ang="0">
                <a:pos x="T2" y="T3"/>
              </a:cxn>
            </a:cxnLst>
            <a:rect l="0" t="0" r="r" b="b"/>
            <a:pathLst>
              <a:path w="997" h="382">
                <a:moveTo>
                  <a:pt x="997" y="0"/>
                </a:moveTo>
                <a:lnTo>
                  <a:pt x="0" y="382"/>
                </a:ln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56" name="Freeform 16"/>
          <p:cNvSpPr>
            <a:spLocks/>
          </p:cNvSpPr>
          <p:nvPr/>
        </p:nvSpPr>
        <p:spPr bwMode="auto">
          <a:xfrm>
            <a:off x="6858000" y="3425826"/>
            <a:ext cx="355600" cy="768350"/>
          </a:xfrm>
          <a:custGeom>
            <a:avLst/>
            <a:gdLst>
              <a:gd name="T0" fmla="*/ 0 w 752"/>
              <a:gd name="T1" fmla="*/ 0 h 482"/>
              <a:gd name="T2" fmla="*/ 752 w 752"/>
              <a:gd name="T3" fmla="*/ 482 h 482"/>
            </a:gdLst>
            <a:ahLst/>
            <a:cxnLst>
              <a:cxn ang="0">
                <a:pos x="T0" y="T1"/>
              </a:cxn>
              <a:cxn ang="0">
                <a:pos x="T2" y="T3"/>
              </a:cxn>
            </a:cxnLst>
            <a:rect l="0" t="0" r="r" b="b"/>
            <a:pathLst>
              <a:path w="752" h="482">
                <a:moveTo>
                  <a:pt x="0" y="0"/>
                </a:moveTo>
                <a:lnTo>
                  <a:pt x="752" y="482"/>
                </a:ln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57" name="Rectangle 17"/>
          <p:cNvSpPr>
            <a:spLocks noChangeArrowheads="1"/>
          </p:cNvSpPr>
          <p:nvPr/>
        </p:nvSpPr>
        <p:spPr bwMode="auto">
          <a:xfrm>
            <a:off x="5334000" y="6019800"/>
            <a:ext cx="1404552"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1600" b="1" u="sng" dirty="0" err="1">
                <a:solidFill>
                  <a:srgbClr val="000000"/>
                </a:solidFill>
              </a:rPr>
              <a:t>Vật</a:t>
            </a:r>
            <a:r>
              <a:rPr lang="en-US" sz="1600" b="1" u="sng" dirty="0">
                <a:solidFill>
                  <a:srgbClr val="000000"/>
                </a:solidFill>
              </a:rPr>
              <a:t> </a:t>
            </a:r>
            <a:r>
              <a:rPr lang="en-US" sz="1600" b="1" u="sng" dirty="0" err="1">
                <a:solidFill>
                  <a:srgbClr val="000000"/>
                </a:solidFill>
              </a:rPr>
              <a:t>gia</a:t>
            </a:r>
            <a:r>
              <a:rPr lang="en-US" sz="1600" b="1" u="sng" dirty="0">
                <a:solidFill>
                  <a:srgbClr val="000000"/>
                </a:solidFill>
              </a:rPr>
              <a:t> </a:t>
            </a:r>
            <a:r>
              <a:rPr lang="en-US" sz="1600" b="1" u="sng" dirty="0" err="1">
                <a:solidFill>
                  <a:srgbClr val="000000"/>
                </a:solidFill>
              </a:rPr>
              <a:t>công</a:t>
            </a:r>
            <a:endParaRPr lang="en-US" sz="1600" b="1" u="sng" dirty="0">
              <a:solidFill>
                <a:srgbClr val="000000"/>
              </a:solidFill>
            </a:endParaRPr>
          </a:p>
        </p:txBody>
      </p:sp>
      <p:sp>
        <p:nvSpPr>
          <p:cNvPr id="10258" name="Line 18"/>
          <p:cNvSpPr>
            <a:spLocks noChangeShapeType="1"/>
          </p:cNvSpPr>
          <p:nvPr/>
        </p:nvSpPr>
        <p:spPr bwMode="auto">
          <a:xfrm flipV="1">
            <a:off x="6616700" y="5334000"/>
            <a:ext cx="469900" cy="990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59" name="Rectangle 19"/>
          <p:cNvSpPr>
            <a:spLocks noChangeArrowheads="1"/>
          </p:cNvSpPr>
          <p:nvPr/>
        </p:nvSpPr>
        <p:spPr bwMode="auto">
          <a:xfrm>
            <a:off x="7772400" y="6019800"/>
            <a:ext cx="1039067" cy="3385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1600" b="1" u="sng" dirty="0" err="1">
                <a:solidFill>
                  <a:srgbClr val="000000"/>
                </a:solidFill>
              </a:rPr>
              <a:t>Bàn</a:t>
            </a:r>
            <a:r>
              <a:rPr lang="en-US" sz="1600" b="1" u="sng" dirty="0">
                <a:solidFill>
                  <a:srgbClr val="000000"/>
                </a:solidFill>
              </a:rPr>
              <a:t> </a:t>
            </a:r>
            <a:r>
              <a:rPr lang="en-US" sz="1600" b="1" u="sng" dirty="0" err="1">
                <a:solidFill>
                  <a:srgbClr val="000000"/>
                </a:solidFill>
              </a:rPr>
              <a:t>máy</a:t>
            </a:r>
            <a:endParaRPr lang="en-US" sz="1600" b="1" u="sng" dirty="0">
              <a:solidFill>
                <a:srgbClr val="000000"/>
              </a:solidFill>
            </a:endParaRPr>
          </a:p>
        </p:txBody>
      </p:sp>
      <p:sp>
        <p:nvSpPr>
          <p:cNvPr id="10260" name="Freeform 20"/>
          <p:cNvSpPr>
            <a:spLocks/>
          </p:cNvSpPr>
          <p:nvPr/>
        </p:nvSpPr>
        <p:spPr bwMode="auto">
          <a:xfrm>
            <a:off x="7358063" y="5762625"/>
            <a:ext cx="490537" cy="561975"/>
          </a:xfrm>
          <a:custGeom>
            <a:avLst/>
            <a:gdLst>
              <a:gd name="T0" fmla="*/ 309 w 309"/>
              <a:gd name="T1" fmla="*/ 354 h 354"/>
              <a:gd name="T2" fmla="*/ 0 w 309"/>
              <a:gd name="T3" fmla="*/ 0 h 354"/>
            </a:gdLst>
            <a:ahLst/>
            <a:cxnLst>
              <a:cxn ang="0">
                <a:pos x="T0" y="T1"/>
              </a:cxn>
              <a:cxn ang="0">
                <a:pos x="T2" y="T3"/>
              </a:cxn>
            </a:cxnLst>
            <a:rect l="0" t="0" r="r" b="b"/>
            <a:pathLst>
              <a:path w="309" h="354">
                <a:moveTo>
                  <a:pt x="309" y="354"/>
                </a:moveTo>
                <a:lnTo>
                  <a:pt x="0" y="0"/>
                </a:ln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61" name="Freeform 21"/>
          <p:cNvSpPr>
            <a:spLocks/>
          </p:cNvSpPr>
          <p:nvPr/>
        </p:nvSpPr>
        <p:spPr bwMode="auto">
          <a:xfrm>
            <a:off x="7467600" y="3759200"/>
            <a:ext cx="341313" cy="936625"/>
          </a:xfrm>
          <a:custGeom>
            <a:avLst/>
            <a:gdLst>
              <a:gd name="T0" fmla="*/ 215 w 215"/>
              <a:gd name="T1" fmla="*/ 0 h 590"/>
              <a:gd name="T2" fmla="*/ 0 w 215"/>
              <a:gd name="T3" fmla="*/ 590 h 590"/>
            </a:gdLst>
            <a:ahLst/>
            <a:cxnLst>
              <a:cxn ang="0">
                <a:pos x="T0" y="T1"/>
              </a:cxn>
              <a:cxn ang="0">
                <a:pos x="T2" y="T3"/>
              </a:cxn>
            </a:cxnLst>
            <a:rect l="0" t="0" r="r" b="b"/>
            <a:pathLst>
              <a:path w="215" h="590">
                <a:moveTo>
                  <a:pt x="215" y="0"/>
                </a:moveTo>
                <a:lnTo>
                  <a:pt x="0" y="590"/>
                </a:lnTo>
              </a:path>
            </a:pathLst>
          </a:custGeom>
          <a:noFill/>
          <a:ln w="9525">
            <a:solidFill>
              <a:schemeClr val="tx1"/>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grpSp>
        <p:nvGrpSpPr>
          <p:cNvPr id="10262" name="Group 22"/>
          <p:cNvGrpSpPr>
            <a:grpSpLocks/>
          </p:cNvGrpSpPr>
          <p:nvPr/>
        </p:nvGrpSpPr>
        <p:grpSpPr bwMode="auto">
          <a:xfrm>
            <a:off x="7086600" y="4687888"/>
            <a:ext cx="228600" cy="588962"/>
            <a:chOff x="4464" y="2953"/>
            <a:chExt cx="144" cy="371"/>
          </a:xfrm>
        </p:grpSpPr>
        <p:sp>
          <p:nvSpPr>
            <p:cNvPr id="10263" name="Rectangle 23"/>
            <p:cNvSpPr>
              <a:spLocks noChangeArrowheads="1"/>
            </p:cNvSpPr>
            <p:nvPr/>
          </p:nvSpPr>
          <p:spPr bwMode="auto">
            <a:xfrm>
              <a:off x="4464" y="3301"/>
              <a:ext cx="144" cy="23"/>
            </a:xfrm>
            <a:prstGeom prst="rect">
              <a:avLst/>
            </a:prstGeom>
            <a:solidFill>
              <a:srgbClr val="FF0066"/>
            </a:solidFill>
            <a:ln w="9525">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264" name="Rectangle 24"/>
            <p:cNvSpPr>
              <a:spLocks noChangeArrowheads="1"/>
            </p:cNvSpPr>
            <p:nvPr/>
          </p:nvSpPr>
          <p:spPr bwMode="auto">
            <a:xfrm>
              <a:off x="4476" y="2953"/>
              <a:ext cx="120" cy="47"/>
            </a:xfrm>
            <a:prstGeom prst="rect">
              <a:avLst/>
            </a:prstGeom>
            <a:solidFill>
              <a:srgbClr val="FF0066"/>
            </a:solidFill>
            <a:ln w="9525">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265" name="Rectangle 25"/>
            <p:cNvSpPr>
              <a:spLocks noChangeArrowheads="1"/>
            </p:cNvSpPr>
            <p:nvPr/>
          </p:nvSpPr>
          <p:spPr bwMode="auto">
            <a:xfrm>
              <a:off x="4512" y="2997"/>
              <a:ext cx="48" cy="317"/>
            </a:xfrm>
            <a:prstGeom prst="rect">
              <a:avLst/>
            </a:prstGeom>
            <a:solidFill>
              <a:srgbClr val="FF0066"/>
            </a:solidFill>
            <a:ln w="9525">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sp>
        <p:nvSpPr>
          <p:cNvPr id="10266" name="Line 26"/>
          <p:cNvSpPr>
            <a:spLocks noChangeShapeType="1"/>
          </p:cNvSpPr>
          <p:nvPr/>
        </p:nvSpPr>
        <p:spPr bwMode="auto">
          <a:xfrm>
            <a:off x="6858000" y="4724400"/>
            <a:ext cx="228600" cy="0"/>
          </a:xfrm>
          <a:prstGeom prst="line">
            <a:avLst/>
          </a:prstGeom>
          <a:noFill/>
          <a:ln w="38100" cmpd="dbl">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67" name="Line 27"/>
          <p:cNvSpPr>
            <a:spLocks noChangeShapeType="1"/>
          </p:cNvSpPr>
          <p:nvPr/>
        </p:nvSpPr>
        <p:spPr bwMode="auto">
          <a:xfrm flipH="1">
            <a:off x="7315200" y="4724400"/>
            <a:ext cx="228600" cy="0"/>
          </a:xfrm>
          <a:prstGeom prst="line">
            <a:avLst/>
          </a:prstGeom>
          <a:noFill/>
          <a:ln w="38100" cmpd="dbl">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68" name="Line 28">
            <a:hlinkClick r:id="rId5" action="ppaction://hlinksldjump"/>
          </p:cNvPr>
          <p:cNvSpPr>
            <a:spLocks noChangeShapeType="1"/>
          </p:cNvSpPr>
          <p:nvPr/>
        </p:nvSpPr>
        <p:spPr bwMode="auto">
          <a:xfrm rot="10800000">
            <a:off x="8610600" y="5029200"/>
            <a:ext cx="304800" cy="0"/>
          </a:xfrm>
          <a:prstGeom prst="line">
            <a:avLst/>
          </a:prstGeom>
          <a:noFill/>
          <a:ln w="38100" cmpd="dbl">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71" name="Line 31">
            <a:hlinkClick r:id="rId6" action="ppaction://hlinksldjump"/>
          </p:cNvPr>
          <p:cNvSpPr>
            <a:spLocks noChangeShapeType="1"/>
          </p:cNvSpPr>
          <p:nvPr/>
        </p:nvSpPr>
        <p:spPr bwMode="auto">
          <a:xfrm>
            <a:off x="7572375" y="1828800"/>
            <a:ext cx="304800" cy="0"/>
          </a:xfrm>
          <a:prstGeom prst="line">
            <a:avLst/>
          </a:prstGeom>
          <a:noFill/>
          <a:ln w="38100" cmpd="dbl">
            <a:solidFill>
              <a:srgbClr val="FF0066"/>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272" name="Rectangle 32"/>
          <p:cNvSpPr>
            <a:spLocks noChangeArrowheads="1"/>
          </p:cNvSpPr>
          <p:nvPr/>
        </p:nvSpPr>
        <p:spPr bwMode="auto">
          <a:xfrm>
            <a:off x="8215313" y="1052513"/>
            <a:ext cx="485775" cy="838200"/>
          </a:xfrm>
          <a:prstGeom prst="rect">
            <a:avLst/>
          </a:prstGeom>
          <a:solidFill>
            <a:srgbClr val="FF9900"/>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273" name="Rectangle 33"/>
          <p:cNvSpPr>
            <a:spLocks noChangeArrowheads="1"/>
          </p:cNvSpPr>
          <p:nvPr/>
        </p:nvSpPr>
        <p:spPr bwMode="auto">
          <a:xfrm>
            <a:off x="6872288" y="1052513"/>
            <a:ext cx="646112" cy="1882775"/>
          </a:xfrm>
          <a:prstGeom prst="rect">
            <a:avLst/>
          </a:prstGeom>
          <a:solidFill>
            <a:srgbClr val="0080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274" name="Rectangle 34"/>
          <p:cNvSpPr>
            <a:spLocks noChangeArrowheads="1"/>
          </p:cNvSpPr>
          <p:nvPr/>
        </p:nvSpPr>
        <p:spPr bwMode="auto">
          <a:xfrm>
            <a:off x="7038975" y="2971800"/>
            <a:ext cx="338138" cy="889000"/>
          </a:xfrm>
          <a:prstGeom prst="rect">
            <a:avLst/>
          </a:prstGeom>
          <a:solidFill>
            <a:srgbClr val="0000CC"/>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2" name="Rectangle 1"/>
          <p:cNvSpPr/>
          <p:nvPr/>
        </p:nvSpPr>
        <p:spPr>
          <a:xfrm>
            <a:off x="257174" y="2673271"/>
            <a:ext cx="5076825" cy="3785652"/>
          </a:xfrm>
          <a:prstGeom prst="rect">
            <a:avLst/>
          </a:prstGeom>
        </p:spPr>
        <p:txBody>
          <a:bodyPr wrap="square">
            <a:spAutoFit/>
          </a:bodyPr>
          <a:lstStyle/>
          <a:p>
            <a:pPr algn="just" eaLnBrk="0" fontAlgn="base" hangingPunct="0">
              <a:spcBef>
                <a:spcPct val="0"/>
              </a:spcBef>
              <a:spcAft>
                <a:spcPct val="0"/>
              </a:spcAft>
              <a:buFont typeface="Wingdings" pitchFamily="2" charset="2"/>
              <a:buChar char="Ø"/>
            </a:pPr>
            <a:r>
              <a:rPr lang="en-US" sz="2400" dirty="0">
                <a:solidFill>
                  <a:srgbClr val="000000"/>
                </a:solidFill>
              </a:rPr>
              <a:t> </a:t>
            </a:r>
            <a:r>
              <a:rPr lang="en-US" sz="2400" dirty="0" err="1">
                <a:solidFill>
                  <a:srgbClr val="000000"/>
                </a:solidFill>
              </a:rPr>
              <a:t>Giả</a:t>
            </a:r>
            <a:r>
              <a:rPr lang="en-US" sz="2400" dirty="0">
                <a:solidFill>
                  <a:srgbClr val="000000"/>
                </a:solidFill>
              </a:rPr>
              <a:t> </a:t>
            </a:r>
            <a:r>
              <a:rPr lang="en-US" sz="2400" dirty="0" err="1">
                <a:solidFill>
                  <a:srgbClr val="000000"/>
                </a:solidFill>
              </a:rPr>
              <a:t>thiết</a:t>
            </a:r>
            <a:r>
              <a:rPr lang="en-US" sz="2400" dirty="0">
                <a:solidFill>
                  <a:srgbClr val="000000"/>
                </a:solidFill>
              </a:rPr>
              <a:t> </a:t>
            </a:r>
            <a:r>
              <a:rPr lang="en-US" sz="2400" dirty="0" err="1">
                <a:solidFill>
                  <a:srgbClr val="000000"/>
                </a:solidFill>
              </a:rPr>
              <a:t>trong</a:t>
            </a:r>
            <a:r>
              <a:rPr lang="en-US" sz="2400" dirty="0">
                <a:solidFill>
                  <a:srgbClr val="000000"/>
                </a:solidFill>
              </a:rPr>
              <a:t> </a:t>
            </a:r>
            <a:r>
              <a:rPr lang="en-US" sz="2400" dirty="0" err="1">
                <a:solidFill>
                  <a:srgbClr val="000000"/>
                </a:solidFill>
              </a:rPr>
              <a:t>một</a:t>
            </a:r>
            <a:r>
              <a:rPr lang="en-US" sz="2400" dirty="0">
                <a:solidFill>
                  <a:srgbClr val="000000"/>
                </a:solidFill>
              </a:rPr>
              <a:t> </a:t>
            </a:r>
            <a:r>
              <a:rPr lang="en-US" sz="2400" dirty="0" err="1">
                <a:solidFill>
                  <a:srgbClr val="000000"/>
                </a:solidFill>
              </a:rPr>
              <a:t>môi</a:t>
            </a:r>
            <a:r>
              <a:rPr lang="en-US" sz="2400" dirty="0">
                <a:solidFill>
                  <a:srgbClr val="000000"/>
                </a:solidFill>
              </a:rPr>
              <a:t> </a:t>
            </a:r>
            <a:r>
              <a:rPr lang="en-US" sz="2400" dirty="0" err="1">
                <a:solidFill>
                  <a:srgbClr val="000000"/>
                </a:solidFill>
              </a:rPr>
              <a:t>trường</a:t>
            </a:r>
            <a:r>
              <a:rPr lang="en-US" sz="2400" dirty="0">
                <a:solidFill>
                  <a:srgbClr val="000000"/>
                </a:solidFill>
              </a:rPr>
              <a:t> </a:t>
            </a:r>
            <a:r>
              <a:rPr lang="en-US" sz="2400" dirty="0" err="1">
                <a:solidFill>
                  <a:srgbClr val="000000"/>
                </a:solidFill>
              </a:rPr>
              <a:t>chất</a:t>
            </a:r>
            <a:r>
              <a:rPr lang="en-US" sz="2400" dirty="0">
                <a:solidFill>
                  <a:srgbClr val="000000"/>
                </a:solidFill>
              </a:rPr>
              <a:t> </a:t>
            </a:r>
            <a:r>
              <a:rPr lang="en-US" sz="2400" dirty="0" err="1">
                <a:solidFill>
                  <a:srgbClr val="000000"/>
                </a:solidFill>
              </a:rPr>
              <a:t>lỏng</a:t>
            </a:r>
            <a:r>
              <a:rPr lang="en-US" sz="2400" dirty="0">
                <a:solidFill>
                  <a:srgbClr val="000000"/>
                </a:solidFill>
              </a:rPr>
              <a:t> </a:t>
            </a:r>
            <a:r>
              <a:rPr lang="en-US" sz="2400" dirty="0" err="1">
                <a:solidFill>
                  <a:srgbClr val="000000"/>
                </a:solidFill>
              </a:rPr>
              <a:t>tồn</a:t>
            </a:r>
            <a:r>
              <a:rPr lang="en-US" sz="2400" dirty="0">
                <a:solidFill>
                  <a:srgbClr val="000000"/>
                </a:solidFill>
              </a:rPr>
              <a:t> </a:t>
            </a:r>
            <a:r>
              <a:rPr lang="en-US" sz="2400" dirty="0" err="1">
                <a:solidFill>
                  <a:srgbClr val="000000"/>
                </a:solidFill>
              </a:rPr>
              <a:t>tại</a:t>
            </a:r>
            <a:r>
              <a:rPr lang="en-US" sz="2400" dirty="0">
                <a:solidFill>
                  <a:srgbClr val="000000"/>
                </a:solidFill>
              </a:rPr>
              <a:t> </a:t>
            </a:r>
            <a:r>
              <a:rPr lang="en-US" sz="2400" dirty="0" err="1">
                <a:solidFill>
                  <a:srgbClr val="000000"/>
                </a:solidFill>
              </a:rPr>
              <a:t>chất</a:t>
            </a:r>
            <a:r>
              <a:rPr lang="en-US" sz="2400" dirty="0">
                <a:solidFill>
                  <a:srgbClr val="000000"/>
                </a:solidFill>
              </a:rPr>
              <a:t> </a:t>
            </a:r>
            <a:r>
              <a:rPr lang="en-US" sz="2400" dirty="0" err="1">
                <a:solidFill>
                  <a:srgbClr val="000000"/>
                </a:solidFill>
              </a:rPr>
              <a:t>rắn</a:t>
            </a:r>
            <a:r>
              <a:rPr lang="en-US" sz="2400" dirty="0">
                <a:solidFill>
                  <a:srgbClr val="000000"/>
                </a:solidFill>
              </a:rPr>
              <a:t>(</a:t>
            </a:r>
            <a:r>
              <a:rPr lang="en-US" sz="2400" dirty="0" err="1">
                <a:solidFill>
                  <a:srgbClr val="000000"/>
                </a:solidFill>
              </a:rPr>
              <a:t>bột</a:t>
            </a:r>
            <a:r>
              <a:rPr lang="en-US" sz="2400" dirty="0">
                <a:solidFill>
                  <a:srgbClr val="000000"/>
                </a:solidFill>
              </a:rPr>
              <a:t> </a:t>
            </a:r>
            <a:r>
              <a:rPr lang="en-US" sz="2400" dirty="0" err="1">
                <a:solidFill>
                  <a:srgbClr val="000000"/>
                </a:solidFill>
              </a:rPr>
              <a:t>thach</a:t>
            </a:r>
            <a:r>
              <a:rPr lang="en-US" sz="2400" dirty="0">
                <a:solidFill>
                  <a:srgbClr val="000000"/>
                </a:solidFill>
              </a:rPr>
              <a:t> </a:t>
            </a:r>
            <a:r>
              <a:rPr lang="en-US" sz="2400" dirty="0" err="1">
                <a:solidFill>
                  <a:srgbClr val="000000"/>
                </a:solidFill>
              </a:rPr>
              <a:t>anh</a:t>
            </a:r>
            <a:r>
              <a:rPr lang="en-US" sz="2400" dirty="0">
                <a:solidFill>
                  <a:srgbClr val="000000"/>
                </a:solidFill>
              </a:rPr>
              <a:t>). </a:t>
            </a:r>
            <a:r>
              <a:rPr lang="en-US" sz="2400" dirty="0" err="1">
                <a:solidFill>
                  <a:srgbClr val="000000"/>
                </a:solidFill>
              </a:rPr>
              <a:t>Dưới</a:t>
            </a:r>
            <a:r>
              <a:rPr lang="en-US" sz="2400" dirty="0">
                <a:solidFill>
                  <a:srgbClr val="000000"/>
                </a:solidFill>
              </a:rPr>
              <a:t> </a:t>
            </a:r>
            <a:r>
              <a:rPr lang="en-US" sz="2400" dirty="0" err="1">
                <a:solidFill>
                  <a:srgbClr val="000000"/>
                </a:solidFill>
              </a:rPr>
              <a:t>tác</a:t>
            </a:r>
            <a:r>
              <a:rPr lang="en-US" sz="2400" dirty="0">
                <a:solidFill>
                  <a:srgbClr val="000000"/>
                </a:solidFill>
              </a:rPr>
              <a:t> </a:t>
            </a:r>
            <a:r>
              <a:rPr lang="en-US" sz="2400" dirty="0" err="1">
                <a:solidFill>
                  <a:srgbClr val="000000"/>
                </a:solidFill>
              </a:rPr>
              <a:t>dụng</a:t>
            </a:r>
            <a:r>
              <a:rPr lang="en-US" sz="2400" dirty="0">
                <a:solidFill>
                  <a:srgbClr val="000000"/>
                </a:solidFill>
              </a:rPr>
              <a:t> </a:t>
            </a:r>
            <a:r>
              <a:rPr lang="en-US" sz="2400" dirty="0" err="1">
                <a:solidFill>
                  <a:srgbClr val="000000"/>
                </a:solidFill>
              </a:rPr>
              <a:t>của</a:t>
            </a:r>
            <a:r>
              <a:rPr lang="en-US" sz="2400" dirty="0">
                <a:solidFill>
                  <a:srgbClr val="000000"/>
                </a:solidFill>
              </a:rPr>
              <a:t> </a:t>
            </a:r>
            <a:r>
              <a:rPr lang="en-US" sz="2400" dirty="0" err="1">
                <a:solidFill>
                  <a:srgbClr val="000000"/>
                </a:solidFill>
              </a:rPr>
              <a:t>sóng</a:t>
            </a:r>
            <a:r>
              <a:rPr lang="en-US" sz="2400" dirty="0">
                <a:solidFill>
                  <a:srgbClr val="000000"/>
                </a:solidFill>
              </a:rPr>
              <a:t> </a:t>
            </a:r>
            <a:r>
              <a:rPr lang="en-US" sz="2400" dirty="0" err="1">
                <a:solidFill>
                  <a:srgbClr val="000000"/>
                </a:solidFill>
              </a:rPr>
              <a:t>siêu</a:t>
            </a:r>
            <a:r>
              <a:rPr lang="en-US" sz="2400" dirty="0">
                <a:solidFill>
                  <a:srgbClr val="000000"/>
                </a:solidFill>
              </a:rPr>
              <a:t> </a:t>
            </a:r>
            <a:r>
              <a:rPr lang="en-US" sz="2400" dirty="0" err="1">
                <a:solidFill>
                  <a:srgbClr val="000000"/>
                </a:solidFill>
              </a:rPr>
              <a:t>âm</a:t>
            </a:r>
            <a:r>
              <a:rPr lang="en-US" sz="2400" dirty="0">
                <a:solidFill>
                  <a:srgbClr val="000000"/>
                </a:solidFill>
              </a:rPr>
              <a:t> </a:t>
            </a:r>
            <a:r>
              <a:rPr lang="en-US" sz="2400" dirty="0" err="1">
                <a:solidFill>
                  <a:srgbClr val="000000"/>
                </a:solidFill>
              </a:rPr>
              <a:t>có</a:t>
            </a:r>
            <a:r>
              <a:rPr lang="en-US" sz="2400" dirty="0">
                <a:solidFill>
                  <a:srgbClr val="000000"/>
                </a:solidFill>
              </a:rPr>
              <a:t> </a:t>
            </a:r>
            <a:r>
              <a:rPr lang="en-US" sz="2400" dirty="0" err="1">
                <a:solidFill>
                  <a:srgbClr val="000000"/>
                </a:solidFill>
              </a:rPr>
              <a:t>tần</a:t>
            </a:r>
            <a:r>
              <a:rPr lang="en-US" sz="2400" dirty="0">
                <a:solidFill>
                  <a:srgbClr val="000000"/>
                </a:solidFill>
              </a:rPr>
              <a:t> </a:t>
            </a:r>
            <a:r>
              <a:rPr lang="en-US" sz="2400" dirty="0" err="1">
                <a:solidFill>
                  <a:srgbClr val="000000"/>
                </a:solidFill>
              </a:rPr>
              <a:t>số</a:t>
            </a:r>
            <a:r>
              <a:rPr lang="en-US" sz="2400" dirty="0">
                <a:solidFill>
                  <a:srgbClr val="000000"/>
                </a:solidFill>
              </a:rPr>
              <a:t> </a:t>
            </a:r>
            <a:r>
              <a:rPr lang="en-US" sz="2400" dirty="0" err="1">
                <a:solidFill>
                  <a:srgbClr val="000000"/>
                </a:solidFill>
              </a:rPr>
              <a:t>trung</a:t>
            </a:r>
            <a:r>
              <a:rPr lang="en-US" sz="2400" dirty="0">
                <a:solidFill>
                  <a:srgbClr val="000000"/>
                </a:solidFill>
              </a:rPr>
              <a:t> </a:t>
            </a:r>
            <a:r>
              <a:rPr lang="en-US" sz="2400" dirty="0" err="1">
                <a:solidFill>
                  <a:srgbClr val="000000"/>
                </a:solidFill>
              </a:rPr>
              <a:t>bình</a:t>
            </a:r>
            <a:r>
              <a:rPr lang="en-US" sz="2400" dirty="0">
                <a:solidFill>
                  <a:srgbClr val="000000"/>
                </a:solidFill>
              </a:rPr>
              <a:t>, </a:t>
            </a:r>
            <a:r>
              <a:rPr lang="en-US" sz="2400" dirty="0" err="1">
                <a:solidFill>
                  <a:srgbClr val="000000"/>
                </a:solidFill>
              </a:rPr>
              <a:t>các</a:t>
            </a:r>
            <a:r>
              <a:rPr lang="en-US" sz="2400" dirty="0">
                <a:solidFill>
                  <a:srgbClr val="000000"/>
                </a:solidFill>
              </a:rPr>
              <a:t> </a:t>
            </a:r>
            <a:r>
              <a:rPr lang="en-US" sz="2400" dirty="0" err="1">
                <a:solidFill>
                  <a:srgbClr val="000000"/>
                </a:solidFill>
              </a:rPr>
              <a:t>phân</a:t>
            </a:r>
            <a:r>
              <a:rPr lang="en-US" sz="2400" dirty="0">
                <a:solidFill>
                  <a:srgbClr val="000000"/>
                </a:solidFill>
              </a:rPr>
              <a:t> </a:t>
            </a:r>
            <a:r>
              <a:rPr lang="en-US" sz="2400" dirty="0" err="1">
                <a:solidFill>
                  <a:srgbClr val="000000"/>
                </a:solidFill>
              </a:rPr>
              <a:t>tử</a:t>
            </a:r>
            <a:r>
              <a:rPr lang="en-US" sz="2400" dirty="0">
                <a:solidFill>
                  <a:srgbClr val="000000"/>
                </a:solidFill>
              </a:rPr>
              <a:t> </a:t>
            </a:r>
            <a:r>
              <a:rPr lang="en-US" sz="2400" dirty="0" err="1">
                <a:solidFill>
                  <a:srgbClr val="000000"/>
                </a:solidFill>
              </a:rPr>
              <a:t>của</a:t>
            </a:r>
            <a:r>
              <a:rPr lang="en-US" sz="2400" dirty="0">
                <a:solidFill>
                  <a:srgbClr val="000000"/>
                </a:solidFill>
              </a:rPr>
              <a:t> </a:t>
            </a:r>
            <a:r>
              <a:rPr lang="en-US" sz="2400" dirty="0" err="1">
                <a:solidFill>
                  <a:srgbClr val="000000"/>
                </a:solidFill>
              </a:rPr>
              <a:t>chất</a:t>
            </a:r>
            <a:r>
              <a:rPr lang="en-US" sz="2400" dirty="0">
                <a:solidFill>
                  <a:srgbClr val="000000"/>
                </a:solidFill>
              </a:rPr>
              <a:t> </a:t>
            </a:r>
            <a:r>
              <a:rPr lang="en-US" sz="2400" dirty="0" err="1">
                <a:solidFill>
                  <a:srgbClr val="000000"/>
                </a:solidFill>
              </a:rPr>
              <a:t>lỏng</a:t>
            </a:r>
            <a:r>
              <a:rPr lang="en-US" sz="2400" dirty="0">
                <a:solidFill>
                  <a:srgbClr val="000000"/>
                </a:solidFill>
              </a:rPr>
              <a:t> </a:t>
            </a:r>
            <a:r>
              <a:rPr lang="en-US" sz="2400" dirty="0" err="1">
                <a:solidFill>
                  <a:srgbClr val="000000"/>
                </a:solidFill>
              </a:rPr>
              <a:t>chuyển</a:t>
            </a:r>
            <a:r>
              <a:rPr lang="en-US" sz="2400" dirty="0">
                <a:solidFill>
                  <a:srgbClr val="000000"/>
                </a:solidFill>
              </a:rPr>
              <a:t> </a:t>
            </a:r>
            <a:r>
              <a:rPr lang="en-US" sz="2400" dirty="0" err="1">
                <a:solidFill>
                  <a:srgbClr val="000000"/>
                </a:solidFill>
              </a:rPr>
              <a:t>động</a:t>
            </a:r>
            <a:r>
              <a:rPr lang="en-US" sz="2400" dirty="0">
                <a:solidFill>
                  <a:srgbClr val="000000"/>
                </a:solidFill>
              </a:rPr>
              <a:t> </a:t>
            </a:r>
            <a:r>
              <a:rPr lang="en-US" sz="2400" dirty="0" err="1">
                <a:solidFill>
                  <a:srgbClr val="000000"/>
                </a:solidFill>
              </a:rPr>
              <a:t>theo</a:t>
            </a:r>
            <a:r>
              <a:rPr lang="en-US" sz="2400" dirty="0">
                <a:solidFill>
                  <a:srgbClr val="000000"/>
                </a:solidFill>
              </a:rPr>
              <a:t> </a:t>
            </a:r>
            <a:r>
              <a:rPr lang="en-US" sz="2400" dirty="0" err="1">
                <a:solidFill>
                  <a:srgbClr val="000000"/>
                </a:solidFill>
              </a:rPr>
              <a:t>đúng</a:t>
            </a:r>
            <a:r>
              <a:rPr lang="en-US" sz="2400" dirty="0">
                <a:solidFill>
                  <a:srgbClr val="000000"/>
                </a:solidFill>
              </a:rPr>
              <a:t> </a:t>
            </a:r>
            <a:r>
              <a:rPr lang="en-US" sz="2400" dirty="0" err="1">
                <a:solidFill>
                  <a:srgbClr val="000000"/>
                </a:solidFill>
              </a:rPr>
              <a:t>chuyển</a:t>
            </a:r>
            <a:r>
              <a:rPr lang="en-US" sz="2400" dirty="0">
                <a:solidFill>
                  <a:srgbClr val="000000"/>
                </a:solidFill>
              </a:rPr>
              <a:t> </a:t>
            </a:r>
            <a:r>
              <a:rPr lang="en-US" sz="2400" dirty="0" err="1">
                <a:solidFill>
                  <a:srgbClr val="000000"/>
                </a:solidFill>
              </a:rPr>
              <a:t>động</a:t>
            </a:r>
            <a:r>
              <a:rPr lang="en-US" sz="2400" dirty="0">
                <a:solidFill>
                  <a:srgbClr val="000000"/>
                </a:solidFill>
              </a:rPr>
              <a:t> </a:t>
            </a:r>
            <a:r>
              <a:rPr lang="en-US" sz="2400" dirty="0" err="1">
                <a:solidFill>
                  <a:srgbClr val="000000"/>
                </a:solidFill>
              </a:rPr>
              <a:t>của</a:t>
            </a:r>
            <a:r>
              <a:rPr lang="en-US" sz="2400" dirty="0">
                <a:solidFill>
                  <a:srgbClr val="000000"/>
                </a:solidFill>
              </a:rPr>
              <a:t> </a:t>
            </a:r>
            <a:r>
              <a:rPr lang="en-US" sz="2400" dirty="0" err="1">
                <a:solidFill>
                  <a:srgbClr val="000000"/>
                </a:solidFill>
              </a:rPr>
              <a:t>âm</a:t>
            </a:r>
            <a:r>
              <a:rPr lang="en-US" sz="2400" dirty="0">
                <a:solidFill>
                  <a:srgbClr val="000000"/>
                </a:solidFill>
              </a:rPr>
              <a:t> </a:t>
            </a:r>
            <a:r>
              <a:rPr lang="en-US" sz="2400" dirty="0" err="1">
                <a:solidFill>
                  <a:srgbClr val="000000"/>
                </a:solidFill>
              </a:rPr>
              <a:t>trường</a:t>
            </a:r>
            <a:r>
              <a:rPr lang="en-US" sz="2400" dirty="0">
                <a:solidFill>
                  <a:srgbClr val="000000"/>
                </a:solidFill>
              </a:rPr>
              <a:t>, </a:t>
            </a:r>
            <a:r>
              <a:rPr lang="en-US" sz="2400" dirty="0" err="1">
                <a:solidFill>
                  <a:srgbClr val="000000"/>
                </a:solidFill>
              </a:rPr>
              <a:t>Các</a:t>
            </a:r>
            <a:r>
              <a:rPr lang="en-US" sz="2400" dirty="0">
                <a:solidFill>
                  <a:srgbClr val="000000"/>
                </a:solidFill>
              </a:rPr>
              <a:t> </a:t>
            </a:r>
            <a:r>
              <a:rPr lang="en-US" sz="2400" dirty="0" err="1">
                <a:solidFill>
                  <a:srgbClr val="000000"/>
                </a:solidFill>
              </a:rPr>
              <a:t>bột</a:t>
            </a:r>
            <a:r>
              <a:rPr lang="en-US" sz="2400" dirty="0">
                <a:solidFill>
                  <a:srgbClr val="000000"/>
                </a:solidFill>
              </a:rPr>
              <a:t> </a:t>
            </a:r>
            <a:r>
              <a:rPr lang="en-US" sz="2400" dirty="0" err="1">
                <a:solidFill>
                  <a:srgbClr val="000000"/>
                </a:solidFill>
              </a:rPr>
              <a:t>thạch</a:t>
            </a:r>
            <a:r>
              <a:rPr lang="en-US" sz="2400" dirty="0">
                <a:solidFill>
                  <a:srgbClr val="000000"/>
                </a:solidFill>
              </a:rPr>
              <a:t> </a:t>
            </a:r>
            <a:r>
              <a:rPr lang="en-US" sz="2400" dirty="0" err="1">
                <a:solidFill>
                  <a:srgbClr val="000000"/>
                </a:solidFill>
              </a:rPr>
              <a:t>anh</a:t>
            </a:r>
            <a:r>
              <a:rPr lang="en-US" sz="2400" dirty="0">
                <a:solidFill>
                  <a:srgbClr val="000000"/>
                </a:solidFill>
              </a:rPr>
              <a:t> </a:t>
            </a:r>
            <a:r>
              <a:rPr lang="en-US" sz="2400" dirty="0" err="1">
                <a:solidFill>
                  <a:srgbClr val="000000"/>
                </a:solidFill>
              </a:rPr>
              <a:t>cứng</a:t>
            </a:r>
            <a:r>
              <a:rPr lang="en-US" sz="2400" dirty="0">
                <a:solidFill>
                  <a:srgbClr val="000000"/>
                </a:solidFill>
              </a:rPr>
              <a:t>, </a:t>
            </a:r>
            <a:r>
              <a:rPr lang="en-US" sz="2400" dirty="0" err="1">
                <a:solidFill>
                  <a:srgbClr val="000000"/>
                </a:solidFill>
              </a:rPr>
              <a:t>sắc</a:t>
            </a:r>
            <a:r>
              <a:rPr lang="en-US" sz="2400" dirty="0">
                <a:solidFill>
                  <a:srgbClr val="000000"/>
                </a:solidFill>
              </a:rPr>
              <a:t> </a:t>
            </a:r>
            <a:r>
              <a:rPr lang="en-US" sz="2400" dirty="0" err="1">
                <a:solidFill>
                  <a:srgbClr val="000000"/>
                </a:solidFill>
              </a:rPr>
              <a:t>cạnh</a:t>
            </a:r>
            <a:r>
              <a:rPr lang="en-US" sz="2400" dirty="0">
                <a:solidFill>
                  <a:srgbClr val="000000"/>
                </a:solidFill>
              </a:rPr>
              <a:t>, </a:t>
            </a:r>
            <a:r>
              <a:rPr lang="en-US" sz="2400" dirty="0" err="1">
                <a:solidFill>
                  <a:srgbClr val="000000"/>
                </a:solidFill>
              </a:rPr>
              <a:t>lơ</a:t>
            </a:r>
            <a:r>
              <a:rPr lang="en-US" sz="2400" dirty="0">
                <a:solidFill>
                  <a:srgbClr val="000000"/>
                </a:solidFill>
              </a:rPr>
              <a:t> </a:t>
            </a:r>
            <a:r>
              <a:rPr lang="en-US" sz="2400" dirty="0" err="1">
                <a:solidFill>
                  <a:srgbClr val="000000"/>
                </a:solidFill>
              </a:rPr>
              <a:t>lửng</a:t>
            </a:r>
            <a:r>
              <a:rPr lang="en-US" sz="2400" dirty="0">
                <a:solidFill>
                  <a:srgbClr val="000000"/>
                </a:solidFill>
              </a:rPr>
              <a:t> </a:t>
            </a:r>
            <a:r>
              <a:rPr lang="en-US" sz="2400" dirty="0" err="1">
                <a:solidFill>
                  <a:srgbClr val="000000"/>
                </a:solidFill>
              </a:rPr>
              <a:t>sẽ</a:t>
            </a:r>
            <a:r>
              <a:rPr lang="en-US" sz="2400" dirty="0">
                <a:solidFill>
                  <a:srgbClr val="000000"/>
                </a:solidFill>
              </a:rPr>
              <a:t> </a:t>
            </a:r>
            <a:r>
              <a:rPr lang="en-US" sz="2400" dirty="0" err="1">
                <a:solidFill>
                  <a:srgbClr val="000000"/>
                </a:solidFill>
              </a:rPr>
              <a:t>chuyển</a:t>
            </a:r>
            <a:r>
              <a:rPr lang="en-US" sz="2400" dirty="0">
                <a:solidFill>
                  <a:srgbClr val="000000"/>
                </a:solidFill>
              </a:rPr>
              <a:t> </a:t>
            </a:r>
            <a:r>
              <a:rPr lang="en-US" sz="2400" dirty="0" err="1">
                <a:solidFill>
                  <a:srgbClr val="000000"/>
                </a:solidFill>
              </a:rPr>
              <a:t>động</a:t>
            </a:r>
            <a:r>
              <a:rPr lang="en-US" sz="2400" dirty="0">
                <a:solidFill>
                  <a:srgbClr val="000000"/>
                </a:solidFill>
              </a:rPr>
              <a:t> </a:t>
            </a:r>
            <a:r>
              <a:rPr lang="en-US" sz="2400" dirty="0" err="1">
                <a:solidFill>
                  <a:srgbClr val="000000"/>
                </a:solidFill>
              </a:rPr>
              <a:t>theo</a:t>
            </a:r>
            <a:r>
              <a:rPr lang="en-US" sz="2400" dirty="0">
                <a:solidFill>
                  <a:srgbClr val="000000"/>
                </a:solidFill>
              </a:rPr>
              <a:t> </a:t>
            </a:r>
            <a:r>
              <a:rPr lang="en-US" sz="2400" dirty="0" err="1">
                <a:solidFill>
                  <a:srgbClr val="000000"/>
                </a:solidFill>
              </a:rPr>
              <a:t>âm</a:t>
            </a:r>
            <a:r>
              <a:rPr lang="en-US" sz="2400" dirty="0">
                <a:solidFill>
                  <a:srgbClr val="000000"/>
                </a:solidFill>
              </a:rPr>
              <a:t> </a:t>
            </a:r>
            <a:r>
              <a:rPr lang="en-US" sz="2400" dirty="0" err="1">
                <a:solidFill>
                  <a:srgbClr val="000000"/>
                </a:solidFill>
              </a:rPr>
              <a:t>trường</a:t>
            </a:r>
            <a:r>
              <a:rPr lang="en-US" sz="2400" dirty="0">
                <a:solidFill>
                  <a:srgbClr val="000000"/>
                </a:solidFill>
              </a:rPr>
              <a:t>. </a:t>
            </a:r>
            <a:r>
              <a:rPr lang="en-US" sz="2400" dirty="0" err="1">
                <a:solidFill>
                  <a:srgbClr val="000000"/>
                </a:solidFill>
              </a:rPr>
              <a:t>Trong</a:t>
            </a:r>
            <a:r>
              <a:rPr lang="en-US" sz="2400" dirty="0">
                <a:solidFill>
                  <a:srgbClr val="000000"/>
                </a:solidFill>
              </a:rPr>
              <a:t> </a:t>
            </a:r>
            <a:r>
              <a:rPr lang="en-US" sz="2400" dirty="0" err="1">
                <a:solidFill>
                  <a:srgbClr val="000000"/>
                </a:solidFill>
              </a:rPr>
              <a:t>quá</a:t>
            </a:r>
            <a:r>
              <a:rPr lang="en-US" sz="2400" dirty="0">
                <a:solidFill>
                  <a:srgbClr val="000000"/>
                </a:solidFill>
              </a:rPr>
              <a:t> </a:t>
            </a:r>
            <a:r>
              <a:rPr lang="en-US" sz="2400" dirty="0" err="1">
                <a:solidFill>
                  <a:srgbClr val="000000"/>
                </a:solidFill>
              </a:rPr>
              <a:t>trình</a:t>
            </a:r>
            <a:r>
              <a:rPr lang="en-US" sz="2400" dirty="0">
                <a:solidFill>
                  <a:srgbClr val="000000"/>
                </a:solidFill>
              </a:rPr>
              <a:t> </a:t>
            </a:r>
            <a:r>
              <a:rPr lang="en-US" sz="2400" dirty="0" err="1">
                <a:solidFill>
                  <a:srgbClr val="000000"/>
                </a:solidFill>
              </a:rPr>
              <a:t>chuyển</a:t>
            </a:r>
            <a:r>
              <a:rPr lang="en-US" sz="2400" dirty="0">
                <a:solidFill>
                  <a:srgbClr val="000000"/>
                </a:solidFill>
              </a:rPr>
              <a:t> </a:t>
            </a:r>
            <a:r>
              <a:rPr lang="en-US" sz="2400" dirty="0" err="1">
                <a:solidFill>
                  <a:srgbClr val="000000"/>
                </a:solidFill>
              </a:rPr>
              <a:t>động</a:t>
            </a:r>
            <a:r>
              <a:rPr lang="en-US" sz="2400" dirty="0">
                <a:solidFill>
                  <a:srgbClr val="000000"/>
                </a:solidFill>
              </a:rPr>
              <a:t>, </a:t>
            </a:r>
            <a:r>
              <a:rPr lang="en-US" sz="2400" dirty="0" err="1">
                <a:solidFill>
                  <a:srgbClr val="000000"/>
                </a:solidFill>
              </a:rPr>
              <a:t>chúng</a:t>
            </a:r>
            <a:r>
              <a:rPr lang="en-US" sz="2400" dirty="0">
                <a:solidFill>
                  <a:srgbClr val="000000"/>
                </a:solidFill>
              </a:rPr>
              <a:t> </a:t>
            </a:r>
            <a:r>
              <a:rPr lang="en-US" sz="2400" dirty="0" err="1">
                <a:solidFill>
                  <a:srgbClr val="000000"/>
                </a:solidFill>
              </a:rPr>
              <a:t>gọt</a:t>
            </a:r>
            <a:r>
              <a:rPr lang="en-US" sz="2400" dirty="0">
                <a:solidFill>
                  <a:srgbClr val="000000"/>
                </a:solidFill>
              </a:rPr>
              <a:t> </a:t>
            </a:r>
            <a:r>
              <a:rPr lang="en-US" sz="2400" dirty="0" err="1">
                <a:solidFill>
                  <a:srgbClr val="000000"/>
                </a:solidFill>
              </a:rPr>
              <a:t>giũa</a:t>
            </a:r>
            <a:r>
              <a:rPr lang="en-US" sz="2400" dirty="0">
                <a:solidFill>
                  <a:srgbClr val="000000"/>
                </a:solidFill>
              </a:rPr>
              <a:t> </a:t>
            </a:r>
            <a:r>
              <a:rPr lang="en-US" sz="2400" dirty="0" err="1">
                <a:solidFill>
                  <a:srgbClr val="000000"/>
                </a:solidFill>
              </a:rPr>
              <a:t>vật</a:t>
            </a:r>
            <a:r>
              <a:rPr lang="en-US" sz="2400" dirty="0">
                <a:solidFill>
                  <a:srgbClr val="000000"/>
                </a:solidFill>
              </a:rPr>
              <a:t> </a:t>
            </a:r>
            <a:r>
              <a:rPr lang="en-US" sz="2400" dirty="0" err="1">
                <a:solidFill>
                  <a:srgbClr val="000000"/>
                </a:solidFill>
              </a:rPr>
              <a:t>thể</a:t>
            </a:r>
            <a:r>
              <a:rPr lang="en-US" sz="2400" dirty="0">
                <a:solidFill>
                  <a:srgbClr val="000000"/>
                </a:solidFill>
              </a:rPr>
              <a:t> </a:t>
            </a:r>
            <a:r>
              <a:rPr lang="en-US" sz="2400" dirty="0" err="1">
                <a:solidFill>
                  <a:srgbClr val="000000"/>
                </a:solidFill>
              </a:rPr>
              <a:t>rắn</a:t>
            </a:r>
            <a:r>
              <a:rPr lang="en-US" sz="2400" dirty="0">
                <a:solidFill>
                  <a:srgbClr val="000000"/>
                </a:solidFill>
              </a:rPr>
              <a:t>.</a:t>
            </a:r>
          </a:p>
        </p:txBody>
      </p:sp>
      <p:sp>
        <p:nvSpPr>
          <p:cNvPr id="36" name="Rectangle 3"/>
          <p:cNvSpPr>
            <a:spLocks noChangeArrowheads="1"/>
          </p:cNvSpPr>
          <p:nvPr/>
        </p:nvSpPr>
        <p:spPr bwMode="auto">
          <a:xfrm>
            <a:off x="609600" y="78109"/>
            <a:ext cx="38795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dirty="0" smtClean="0">
                <a:solidFill>
                  <a:srgbClr val="00B050"/>
                </a:solidFill>
              </a:rPr>
              <a:t>a. </a:t>
            </a:r>
            <a:r>
              <a:rPr lang="en-US" sz="2800" b="1" dirty="0" err="1" smtClean="0">
                <a:solidFill>
                  <a:srgbClr val="00B050"/>
                </a:solidFill>
              </a:rPr>
              <a:t>Nguyên</a:t>
            </a:r>
            <a:r>
              <a:rPr lang="en-US" sz="2800" b="1" dirty="0" smtClean="0">
                <a:solidFill>
                  <a:srgbClr val="00B050"/>
                </a:solidFill>
              </a:rPr>
              <a:t> </a:t>
            </a:r>
            <a:r>
              <a:rPr lang="en-US" sz="2800" b="1" dirty="0" err="1" smtClean="0">
                <a:solidFill>
                  <a:srgbClr val="00B050"/>
                </a:solidFill>
              </a:rPr>
              <a:t>lý</a:t>
            </a:r>
            <a:r>
              <a:rPr lang="en-US" sz="2800" b="1" dirty="0" smtClean="0">
                <a:solidFill>
                  <a:srgbClr val="00B050"/>
                </a:solidFill>
              </a:rPr>
              <a:t> </a:t>
            </a:r>
            <a:r>
              <a:rPr lang="en-US" sz="2800" b="1" dirty="0" err="1" smtClean="0">
                <a:solidFill>
                  <a:srgbClr val="00B050"/>
                </a:solidFill>
              </a:rPr>
              <a:t>gia</a:t>
            </a:r>
            <a:r>
              <a:rPr lang="en-US" sz="2800" b="1" dirty="0" smtClean="0">
                <a:solidFill>
                  <a:srgbClr val="00B050"/>
                </a:solidFill>
              </a:rPr>
              <a:t> </a:t>
            </a:r>
            <a:r>
              <a:rPr lang="en-US" sz="2800" b="1" dirty="0" err="1" smtClean="0">
                <a:solidFill>
                  <a:srgbClr val="00B050"/>
                </a:solidFill>
              </a:rPr>
              <a:t>công</a:t>
            </a:r>
            <a:endParaRPr lang="en-US" sz="2800" b="1" dirty="0" smtClean="0">
              <a:solidFill>
                <a:srgbClr val="00B050"/>
              </a:solidFill>
            </a:endParaRPr>
          </a:p>
        </p:txBody>
      </p:sp>
    </p:spTree>
    <p:extLst>
      <p:ext uri="{BB962C8B-B14F-4D97-AF65-F5344CB8AC3E}">
        <p14:creationId xmlns:p14="http://schemas.microsoft.com/office/powerpoint/2010/main" val="24101726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10248"/>
                                        </p:tgtEl>
                                        <p:attrNameLst>
                                          <p:attrName>style.visibility</p:attrName>
                                        </p:attrNameLst>
                                      </p:cBhvr>
                                      <p:to>
                                        <p:strVal val="visible"/>
                                      </p:to>
                                    </p:set>
                                    <p:animEffect transition="in" filter="fade">
                                      <p:cBhvr>
                                        <p:cTn id="7" dur="100"/>
                                        <p:tgtEl>
                                          <p:spTgt spid="10248"/>
                                        </p:tgtEl>
                                      </p:cBhvr>
                                    </p:animEffect>
                                    <p:anim calcmode="lin" valueType="num">
                                      <p:cBhvr>
                                        <p:cTn id="8" dur="400" fill="hold"/>
                                        <p:tgtEl>
                                          <p:spTgt spid="10248"/>
                                        </p:tgtEl>
                                        <p:attrNameLst>
                                          <p:attrName>ppt_x</p:attrName>
                                        </p:attrNameLst>
                                      </p:cBhvr>
                                      <p:tavLst>
                                        <p:tav tm="0">
                                          <p:val>
                                            <p:strVal val="#ppt_x"/>
                                          </p:val>
                                        </p:tav>
                                        <p:tav tm="100000">
                                          <p:val>
                                            <p:strVal val="#ppt_x"/>
                                          </p:val>
                                        </p:tav>
                                      </p:tavLst>
                                    </p:anim>
                                    <p:anim calcmode="lin" valueType="num">
                                      <p:cBhvr>
                                        <p:cTn id="9" dur="400" fill="hold"/>
                                        <p:tgtEl>
                                          <p:spTgt spid="10248"/>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024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024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nodeType="afterGroup">
                            <p:stCondLst>
                              <p:cond delay="1000"/>
                            </p:stCondLst>
                            <p:childTnLst>
                              <p:par>
                                <p:cTn id="13" presetID="22" presetClass="entr" presetSubtype="1" fill="hold" grpId="0" nodeType="afterEffect">
                                  <p:stCondLst>
                                    <p:cond delay="0"/>
                                  </p:stCondLst>
                                  <p:childTnLst>
                                    <p:set>
                                      <p:cBhvr>
                                        <p:cTn id="14" dur="1" fill="hold">
                                          <p:stCondLst>
                                            <p:cond delay="0"/>
                                          </p:stCondLst>
                                        </p:cTn>
                                        <p:tgtEl>
                                          <p:spTgt spid="10253"/>
                                        </p:tgtEl>
                                        <p:attrNameLst>
                                          <p:attrName>style.visibility</p:attrName>
                                        </p:attrNameLst>
                                      </p:cBhvr>
                                      <p:to>
                                        <p:strVal val="visible"/>
                                      </p:to>
                                    </p:set>
                                    <p:animEffect transition="in" filter="wipe(up)">
                                      <p:cBhvr>
                                        <p:cTn id="15" dur="500"/>
                                        <p:tgtEl>
                                          <p:spTgt spid="10253"/>
                                        </p:tgtEl>
                                      </p:cBhvr>
                                    </p:animEffect>
                                  </p:childTnLst>
                                </p:cTn>
                              </p:par>
                            </p:childTnLst>
                          </p:cTn>
                        </p:par>
                        <p:par>
                          <p:cTn id="16" fill="hold" nodeType="afterGroup">
                            <p:stCondLst>
                              <p:cond delay="1500"/>
                            </p:stCondLst>
                            <p:childTnLst>
                              <p:par>
                                <p:cTn id="17" presetID="8" presetClass="entr" presetSubtype="16" repeatCount="2000" fill="hold" grpId="0" nodeType="afterEffect">
                                  <p:stCondLst>
                                    <p:cond delay="0"/>
                                  </p:stCondLst>
                                  <p:childTnLst>
                                    <p:set>
                                      <p:cBhvr>
                                        <p:cTn id="18" dur="1" fill="hold">
                                          <p:stCondLst>
                                            <p:cond delay="0"/>
                                          </p:stCondLst>
                                        </p:cTn>
                                        <p:tgtEl>
                                          <p:spTgt spid="10272"/>
                                        </p:tgtEl>
                                        <p:attrNameLst>
                                          <p:attrName>style.visibility</p:attrName>
                                        </p:attrNameLst>
                                      </p:cBhvr>
                                      <p:to>
                                        <p:strVal val="visible"/>
                                      </p:to>
                                    </p:set>
                                    <p:animEffect transition="in" filter="diamond(in)">
                                      <p:cBhvr>
                                        <p:cTn id="19" dur="1000"/>
                                        <p:tgtEl>
                                          <p:spTgt spid="10272"/>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43" presetClass="entr" presetSubtype="0" fill="hold" grpId="0" nodeType="clickEffect">
                                  <p:stCondLst>
                                    <p:cond delay="0"/>
                                  </p:stCondLst>
                                  <p:childTnLst>
                                    <p:set>
                                      <p:cBhvr>
                                        <p:cTn id="23" dur="1" fill="hold">
                                          <p:stCondLst>
                                            <p:cond delay="0"/>
                                          </p:stCondLst>
                                        </p:cTn>
                                        <p:tgtEl>
                                          <p:spTgt spid="10249"/>
                                        </p:tgtEl>
                                        <p:attrNameLst>
                                          <p:attrName>style.visibility</p:attrName>
                                        </p:attrNameLst>
                                      </p:cBhvr>
                                      <p:to>
                                        <p:strVal val="visible"/>
                                      </p:to>
                                    </p:set>
                                    <p:animEffect transition="in" filter="fade">
                                      <p:cBhvr>
                                        <p:cTn id="24" dur="100"/>
                                        <p:tgtEl>
                                          <p:spTgt spid="10249"/>
                                        </p:tgtEl>
                                      </p:cBhvr>
                                    </p:animEffect>
                                    <p:anim calcmode="lin" valueType="num">
                                      <p:cBhvr>
                                        <p:cTn id="25" dur="400" fill="hold"/>
                                        <p:tgtEl>
                                          <p:spTgt spid="10249"/>
                                        </p:tgtEl>
                                        <p:attrNameLst>
                                          <p:attrName>ppt_x</p:attrName>
                                        </p:attrNameLst>
                                      </p:cBhvr>
                                      <p:tavLst>
                                        <p:tav tm="0">
                                          <p:val>
                                            <p:strVal val="#ppt_x"/>
                                          </p:val>
                                        </p:tav>
                                        <p:tav tm="100000">
                                          <p:val>
                                            <p:strVal val="#ppt_x"/>
                                          </p:val>
                                        </p:tav>
                                      </p:tavLst>
                                    </p:anim>
                                    <p:anim calcmode="lin" valueType="num">
                                      <p:cBhvr>
                                        <p:cTn id="26" dur="400" fill="hold"/>
                                        <p:tgtEl>
                                          <p:spTgt spid="10249"/>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1024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1024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9" fill="hold" nodeType="afterGroup">
                            <p:stCondLst>
                              <p:cond delay="1000"/>
                            </p:stCondLst>
                            <p:childTnLst>
                              <p:par>
                                <p:cTn id="30" presetID="22" presetClass="entr" presetSubtype="1" fill="hold" grpId="0" nodeType="afterEffect">
                                  <p:stCondLst>
                                    <p:cond delay="0"/>
                                  </p:stCondLst>
                                  <p:childTnLst>
                                    <p:set>
                                      <p:cBhvr>
                                        <p:cTn id="31" dur="1" fill="hold">
                                          <p:stCondLst>
                                            <p:cond delay="0"/>
                                          </p:stCondLst>
                                        </p:cTn>
                                        <p:tgtEl>
                                          <p:spTgt spid="10254"/>
                                        </p:tgtEl>
                                        <p:attrNameLst>
                                          <p:attrName>style.visibility</p:attrName>
                                        </p:attrNameLst>
                                      </p:cBhvr>
                                      <p:to>
                                        <p:strVal val="visible"/>
                                      </p:to>
                                    </p:set>
                                    <p:animEffect transition="in" filter="wipe(up)">
                                      <p:cBhvr>
                                        <p:cTn id="32" dur="500"/>
                                        <p:tgtEl>
                                          <p:spTgt spid="10254"/>
                                        </p:tgtEl>
                                      </p:cBhvr>
                                    </p:animEffect>
                                  </p:childTnLst>
                                </p:cTn>
                              </p:par>
                            </p:childTnLst>
                          </p:cTn>
                        </p:par>
                        <p:par>
                          <p:cTn id="33" fill="hold" nodeType="afterGroup">
                            <p:stCondLst>
                              <p:cond delay="1500"/>
                            </p:stCondLst>
                            <p:childTnLst>
                              <p:par>
                                <p:cTn id="34" presetID="8" presetClass="entr" presetSubtype="16" repeatCount="2000" fill="hold" grpId="0" nodeType="afterEffect">
                                  <p:stCondLst>
                                    <p:cond delay="0"/>
                                  </p:stCondLst>
                                  <p:childTnLst>
                                    <p:set>
                                      <p:cBhvr>
                                        <p:cTn id="35" dur="1" fill="hold">
                                          <p:stCondLst>
                                            <p:cond delay="0"/>
                                          </p:stCondLst>
                                        </p:cTn>
                                        <p:tgtEl>
                                          <p:spTgt spid="10273"/>
                                        </p:tgtEl>
                                        <p:attrNameLst>
                                          <p:attrName>style.visibility</p:attrName>
                                        </p:attrNameLst>
                                      </p:cBhvr>
                                      <p:to>
                                        <p:strVal val="visible"/>
                                      </p:to>
                                    </p:set>
                                    <p:animEffect transition="in" filter="diamond(in)">
                                      <p:cBhvr>
                                        <p:cTn id="36" dur="1000"/>
                                        <p:tgtEl>
                                          <p:spTgt spid="10273"/>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43" presetClass="entr" presetSubtype="0" fill="hold" grpId="0" nodeType="clickEffect">
                                  <p:stCondLst>
                                    <p:cond delay="0"/>
                                  </p:stCondLst>
                                  <p:childTnLst>
                                    <p:set>
                                      <p:cBhvr>
                                        <p:cTn id="40" dur="1" fill="hold">
                                          <p:stCondLst>
                                            <p:cond delay="0"/>
                                          </p:stCondLst>
                                        </p:cTn>
                                        <p:tgtEl>
                                          <p:spTgt spid="10250"/>
                                        </p:tgtEl>
                                        <p:attrNameLst>
                                          <p:attrName>style.visibility</p:attrName>
                                        </p:attrNameLst>
                                      </p:cBhvr>
                                      <p:to>
                                        <p:strVal val="visible"/>
                                      </p:to>
                                    </p:set>
                                    <p:animEffect transition="in" filter="fade">
                                      <p:cBhvr>
                                        <p:cTn id="41" dur="100"/>
                                        <p:tgtEl>
                                          <p:spTgt spid="10250"/>
                                        </p:tgtEl>
                                      </p:cBhvr>
                                    </p:animEffect>
                                    <p:anim calcmode="lin" valueType="num">
                                      <p:cBhvr>
                                        <p:cTn id="42" dur="400" fill="hold"/>
                                        <p:tgtEl>
                                          <p:spTgt spid="10250"/>
                                        </p:tgtEl>
                                        <p:attrNameLst>
                                          <p:attrName>ppt_x</p:attrName>
                                        </p:attrNameLst>
                                      </p:cBhvr>
                                      <p:tavLst>
                                        <p:tav tm="0">
                                          <p:val>
                                            <p:strVal val="#ppt_x"/>
                                          </p:val>
                                        </p:tav>
                                        <p:tav tm="100000">
                                          <p:val>
                                            <p:strVal val="#ppt_x"/>
                                          </p:val>
                                        </p:tav>
                                      </p:tavLst>
                                    </p:anim>
                                    <p:anim calcmode="lin" valueType="num">
                                      <p:cBhvr>
                                        <p:cTn id="43" dur="400" fill="hold"/>
                                        <p:tgtEl>
                                          <p:spTgt spid="10250"/>
                                        </p:tgtEl>
                                        <p:attrNameLst>
                                          <p:attrName>ppt_y</p:attrName>
                                        </p:attrNameLst>
                                      </p:cBhvr>
                                      <p:tavLst>
                                        <p:tav tm="0">
                                          <p:val>
                                            <p:strVal val="#ppt_y+0.31"/>
                                          </p:val>
                                        </p:tav>
                                        <p:tav tm="100000">
                                          <p:val>
                                            <p:strVal val="#ppt_y+0.31"/>
                                          </p:val>
                                        </p:tav>
                                      </p:tavLst>
                                    </p:anim>
                                    <p:anim calcmode="lin" valueType="num">
                                      <p:cBhvr>
                                        <p:cTn id="44" dur="600" decel="50000" fill="hold">
                                          <p:stCondLst>
                                            <p:cond delay="400"/>
                                          </p:stCondLst>
                                        </p:cTn>
                                        <p:tgtEl>
                                          <p:spTgt spid="1025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5" dur="600" decel="50000" fill="hold">
                                          <p:stCondLst>
                                            <p:cond delay="400"/>
                                          </p:stCondLst>
                                        </p:cTn>
                                        <p:tgtEl>
                                          <p:spTgt spid="1025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46" fill="hold" nodeType="afterGroup">
                            <p:stCondLst>
                              <p:cond delay="1000"/>
                            </p:stCondLst>
                            <p:childTnLst>
                              <p:par>
                                <p:cTn id="47" presetID="22" presetClass="entr" presetSubtype="2" fill="hold" grpId="0" nodeType="afterEffect">
                                  <p:stCondLst>
                                    <p:cond delay="0"/>
                                  </p:stCondLst>
                                  <p:childTnLst>
                                    <p:set>
                                      <p:cBhvr>
                                        <p:cTn id="48" dur="1" fill="hold">
                                          <p:stCondLst>
                                            <p:cond delay="0"/>
                                          </p:stCondLst>
                                        </p:cTn>
                                        <p:tgtEl>
                                          <p:spTgt spid="10255"/>
                                        </p:tgtEl>
                                        <p:attrNameLst>
                                          <p:attrName>style.visibility</p:attrName>
                                        </p:attrNameLst>
                                      </p:cBhvr>
                                      <p:to>
                                        <p:strVal val="visible"/>
                                      </p:to>
                                    </p:set>
                                    <p:animEffect transition="in" filter="wipe(right)">
                                      <p:cBhvr>
                                        <p:cTn id="49" dur="500"/>
                                        <p:tgtEl>
                                          <p:spTgt spid="10255"/>
                                        </p:tgtEl>
                                      </p:cBhvr>
                                    </p:animEffect>
                                  </p:childTnLst>
                                </p:cTn>
                              </p:par>
                            </p:childTnLst>
                          </p:cTn>
                        </p:par>
                        <p:par>
                          <p:cTn id="50" fill="hold" nodeType="afterGroup">
                            <p:stCondLst>
                              <p:cond delay="1500"/>
                            </p:stCondLst>
                            <p:childTnLst>
                              <p:par>
                                <p:cTn id="51" presetID="8" presetClass="entr" presetSubtype="16" repeatCount="2000" fill="hold" grpId="0" nodeType="afterEffect">
                                  <p:stCondLst>
                                    <p:cond delay="0"/>
                                  </p:stCondLst>
                                  <p:childTnLst>
                                    <p:set>
                                      <p:cBhvr>
                                        <p:cTn id="52" dur="1" fill="hold">
                                          <p:stCondLst>
                                            <p:cond delay="0"/>
                                          </p:stCondLst>
                                        </p:cTn>
                                        <p:tgtEl>
                                          <p:spTgt spid="10274"/>
                                        </p:tgtEl>
                                        <p:attrNameLst>
                                          <p:attrName>style.visibility</p:attrName>
                                        </p:attrNameLst>
                                      </p:cBhvr>
                                      <p:to>
                                        <p:strVal val="visible"/>
                                      </p:to>
                                    </p:set>
                                    <p:animEffect transition="in" filter="diamond(in)">
                                      <p:cBhvr>
                                        <p:cTn id="53" dur="1000"/>
                                        <p:tgtEl>
                                          <p:spTgt spid="10274"/>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43" presetClass="entr" presetSubtype="0" fill="hold" grpId="0" nodeType="clickEffect">
                                  <p:stCondLst>
                                    <p:cond delay="0"/>
                                  </p:stCondLst>
                                  <p:childTnLst>
                                    <p:set>
                                      <p:cBhvr>
                                        <p:cTn id="57" dur="1" fill="hold">
                                          <p:stCondLst>
                                            <p:cond delay="0"/>
                                          </p:stCondLst>
                                        </p:cTn>
                                        <p:tgtEl>
                                          <p:spTgt spid="10251"/>
                                        </p:tgtEl>
                                        <p:attrNameLst>
                                          <p:attrName>style.visibility</p:attrName>
                                        </p:attrNameLst>
                                      </p:cBhvr>
                                      <p:to>
                                        <p:strVal val="visible"/>
                                      </p:to>
                                    </p:set>
                                    <p:animEffect transition="in" filter="fade">
                                      <p:cBhvr>
                                        <p:cTn id="58" dur="100"/>
                                        <p:tgtEl>
                                          <p:spTgt spid="10251"/>
                                        </p:tgtEl>
                                      </p:cBhvr>
                                    </p:animEffect>
                                    <p:anim calcmode="lin" valueType="num">
                                      <p:cBhvr>
                                        <p:cTn id="59" dur="400" fill="hold"/>
                                        <p:tgtEl>
                                          <p:spTgt spid="10251"/>
                                        </p:tgtEl>
                                        <p:attrNameLst>
                                          <p:attrName>ppt_x</p:attrName>
                                        </p:attrNameLst>
                                      </p:cBhvr>
                                      <p:tavLst>
                                        <p:tav tm="0">
                                          <p:val>
                                            <p:strVal val="#ppt_x"/>
                                          </p:val>
                                        </p:tav>
                                        <p:tav tm="100000">
                                          <p:val>
                                            <p:strVal val="#ppt_x"/>
                                          </p:val>
                                        </p:tav>
                                      </p:tavLst>
                                    </p:anim>
                                    <p:anim calcmode="lin" valueType="num">
                                      <p:cBhvr>
                                        <p:cTn id="60" dur="400" fill="hold"/>
                                        <p:tgtEl>
                                          <p:spTgt spid="10251"/>
                                        </p:tgtEl>
                                        <p:attrNameLst>
                                          <p:attrName>ppt_y</p:attrName>
                                        </p:attrNameLst>
                                      </p:cBhvr>
                                      <p:tavLst>
                                        <p:tav tm="0">
                                          <p:val>
                                            <p:strVal val="#ppt_y+0.31"/>
                                          </p:val>
                                        </p:tav>
                                        <p:tav tm="100000">
                                          <p:val>
                                            <p:strVal val="#ppt_y+0.31"/>
                                          </p:val>
                                        </p:tav>
                                      </p:tavLst>
                                    </p:anim>
                                    <p:anim calcmode="lin" valueType="num">
                                      <p:cBhvr>
                                        <p:cTn id="61" dur="600" decel="50000" fill="hold">
                                          <p:stCondLst>
                                            <p:cond delay="400"/>
                                          </p:stCondLst>
                                        </p:cTn>
                                        <p:tgtEl>
                                          <p:spTgt spid="10251"/>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2" dur="600" decel="50000" fill="hold">
                                          <p:stCondLst>
                                            <p:cond delay="400"/>
                                          </p:stCondLst>
                                        </p:cTn>
                                        <p:tgtEl>
                                          <p:spTgt spid="10251"/>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63" fill="hold" nodeType="afterGroup">
                            <p:stCondLst>
                              <p:cond delay="1000"/>
                            </p:stCondLst>
                            <p:childTnLst>
                              <p:par>
                                <p:cTn id="64" presetID="22" presetClass="entr" presetSubtype="8" fill="hold" grpId="0" nodeType="afterEffect">
                                  <p:stCondLst>
                                    <p:cond delay="0"/>
                                  </p:stCondLst>
                                  <p:childTnLst>
                                    <p:set>
                                      <p:cBhvr>
                                        <p:cTn id="65" dur="1" fill="hold">
                                          <p:stCondLst>
                                            <p:cond delay="0"/>
                                          </p:stCondLst>
                                        </p:cTn>
                                        <p:tgtEl>
                                          <p:spTgt spid="10256"/>
                                        </p:tgtEl>
                                        <p:attrNameLst>
                                          <p:attrName>style.visibility</p:attrName>
                                        </p:attrNameLst>
                                      </p:cBhvr>
                                      <p:to>
                                        <p:strVal val="visible"/>
                                      </p:to>
                                    </p:set>
                                    <p:animEffect transition="in" filter="wipe(left)">
                                      <p:cBhvr>
                                        <p:cTn id="66" dur="500"/>
                                        <p:tgtEl>
                                          <p:spTgt spid="10256"/>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43" presetClass="entr" presetSubtype="0" fill="hold" grpId="0" nodeType="clickEffect">
                                  <p:stCondLst>
                                    <p:cond delay="0"/>
                                  </p:stCondLst>
                                  <p:childTnLst>
                                    <p:set>
                                      <p:cBhvr>
                                        <p:cTn id="70" dur="1" fill="hold">
                                          <p:stCondLst>
                                            <p:cond delay="0"/>
                                          </p:stCondLst>
                                        </p:cTn>
                                        <p:tgtEl>
                                          <p:spTgt spid="10257"/>
                                        </p:tgtEl>
                                        <p:attrNameLst>
                                          <p:attrName>style.visibility</p:attrName>
                                        </p:attrNameLst>
                                      </p:cBhvr>
                                      <p:to>
                                        <p:strVal val="visible"/>
                                      </p:to>
                                    </p:set>
                                    <p:animEffect transition="in" filter="fade">
                                      <p:cBhvr>
                                        <p:cTn id="71" dur="100"/>
                                        <p:tgtEl>
                                          <p:spTgt spid="10257"/>
                                        </p:tgtEl>
                                      </p:cBhvr>
                                    </p:animEffect>
                                    <p:anim calcmode="lin" valueType="num">
                                      <p:cBhvr>
                                        <p:cTn id="72" dur="400" fill="hold"/>
                                        <p:tgtEl>
                                          <p:spTgt spid="10257"/>
                                        </p:tgtEl>
                                        <p:attrNameLst>
                                          <p:attrName>ppt_x</p:attrName>
                                        </p:attrNameLst>
                                      </p:cBhvr>
                                      <p:tavLst>
                                        <p:tav tm="0">
                                          <p:val>
                                            <p:strVal val="#ppt_x"/>
                                          </p:val>
                                        </p:tav>
                                        <p:tav tm="100000">
                                          <p:val>
                                            <p:strVal val="#ppt_x"/>
                                          </p:val>
                                        </p:tav>
                                      </p:tavLst>
                                    </p:anim>
                                    <p:anim calcmode="lin" valueType="num">
                                      <p:cBhvr>
                                        <p:cTn id="73" dur="400" fill="hold"/>
                                        <p:tgtEl>
                                          <p:spTgt spid="10257"/>
                                        </p:tgtEl>
                                        <p:attrNameLst>
                                          <p:attrName>ppt_y</p:attrName>
                                        </p:attrNameLst>
                                      </p:cBhvr>
                                      <p:tavLst>
                                        <p:tav tm="0">
                                          <p:val>
                                            <p:strVal val="#ppt_y+0.31"/>
                                          </p:val>
                                        </p:tav>
                                        <p:tav tm="100000">
                                          <p:val>
                                            <p:strVal val="#ppt_y+0.31"/>
                                          </p:val>
                                        </p:tav>
                                      </p:tavLst>
                                    </p:anim>
                                    <p:anim calcmode="lin" valueType="num">
                                      <p:cBhvr>
                                        <p:cTn id="74" dur="600" decel="50000" fill="hold">
                                          <p:stCondLst>
                                            <p:cond delay="400"/>
                                          </p:stCondLst>
                                        </p:cTn>
                                        <p:tgtEl>
                                          <p:spTgt spid="1025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75" dur="600" decel="50000" fill="hold">
                                          <p:stCondLst>
                                            <p:cond delay="400"/>
                                          </p:stCondLst>
                                        </p:cTn>
                                        <p:tgtEl>
                                          <p:spTgt spid="1025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76" fill="hold" nodeType="afterGroup">
                            <p:stCondLst>
                              <p:cond delay="1000"/>
                            </p:stCondLst>
                            <p:childTnLst>
                              <p:par>
                                <p:cTn id="77" presetID="22" presetClass="entr" presetSubtype="8" fill="hold" grpId="0" nodeType="afterEffect">
                                  <p:stCondLst>
                                    <p:cond delay="0"/>
                                  </p:stCondLst>
                                  <p:childTnLst>
                                    <p:set>
                                      <p:cBhvr>
                                        <p:cTn id="78" dur="1" fill="hold">
                                          <p:stCondLst>
                                            <p:cond delay="0"/>
                                          </p:stCondLst>
                                        </p:cTn>
                                        <p:tgtEl>
                                          <p:spTgt spid="10258"/>
                                        </p:tgtEl>
                                        <p:attrNameLst>
                                          <p:attrName>style.visibility</p:attrName>
                                        </p:attrNameLst>
                                      </p:cBhvr>
                                      <p:to>
                                        <p:strVal val="visible"/>
                                      </p:to>
                                    </p:set>
                                    <p:animEffect transition="in" filter="wipe(left)">
                                      <p:cBhvr>
                                        <p:cTn id="79" dur="500"/>
                                        <p:tgtEl>
                                          <p:spTgt spid="10258"/>
                                        </p:tgtEl>
                                      </p:cBhvr>
                                    </p:animEffect>
                                  </p:childTnLst>
                                </p:cTn>
                              </p:par>
                            </p:childTnLst>
                          </p:cTn>
                        </p:par>
                      </p:childTnLst>
                    </p:cTn>
                  </p:par>
                  <p:par>
                    <p:cTn id="80" fill="hold" nodeType="clickPar">
                      <p:stCondLst>
                        <p:cond delay="indefinite"/>
                      </p:stCondLst>
                      <p:childTnLst>
                        <p:par>
                          <p:cTn id="81" fill="hold" nodeType="withGroup">
                            <p:stCondLst>
                              <p:cond delay="0"/>
                            </p:stCondLst>
                            <p:childTnLst>
                              <p:par>
                                <p:cTn id="82" presetID="43" presetClass="entr" presetSubtype="0" fill="hold" grpId="0" nodeType="clickEffect">
                                  <p:stCondLst>
                                    <p:cond delay="0"/>
                                  </p:stCondLst>
                                  <p:childTnLst>
                                    <p:set>
                                      <p:cBhvr>
                                        <p:cTn id="83" dur="1" fill="hold">
                                          <p:stCondLst>
                                            <p:cond delay="0"/>
                                          </p:stCondLst>
                                        </p:cTn>
                                        <p:tgtEl>
                                          <p:spTgt spid="10259"/>
                                        </p:tgtEl>
                                        <p:attrNameLst>
                                          <p:attrName>style.visibility</p:attrName>
                                        </p:attrNameLst>
                                      </p:cBhvr>
                                      <p:to>
                                        <p:strVal val="visible"/>
                                      </p:to>
                                    </p:set>
                                    <p:animEffect transition="in" filter="fade">
                                      <p:cBhvr>
                                        <p:cTn id="84" dur="100"/>
                                        <p:tgtEl>
                                          <p:spTgt spid="10259"/>
                                        </p:tgtEl>
                                      </p:cBhvr>
                                    </p:animEffect>
                                    <p:anim calcmode="lin" valueType="num">
                                      <p:cBhvr>
                                        <p:cTn id="85" dur="400" fill="hold"/>
                                        <p:tgtEl>
                                          <p:spTgt spid="10259"/>
                                        </p:tgtEl>
                                        <p:attrNameLst>
                                          <p:attrName>ppt_x</p:attrName>
                                        </p:attrNameLst>
                                      </p:cBhvr>
                                      <p:tavLst>
                                        <p:tav tm="0">
                                          <p:val>
                                            <p:strVal val="#ppt_x"/>
                                          </p:val>
                                        </p:tav>
                                        <p:tav tm="100000">
                                          <p:val>
                                            <p:strVal val="#ppt_x"/>
                                          </p:val>
                                        </p:tav>
                                      </p:tavLst>
                                    </p:anim>
                                    <p:anim calcmode="lin" valueType="num">
                                      <p:cBhvr>
                                        <p:cTn id="86" dur="400" fill="hold"/>
                                        <p:tgtEl>
                                          <p:spTgt spid="10259"/>
                                        </p:tgtEl>
                                        <p:attrNameLst>
                                          <p:attrName>ppt_y</p:attrName>
                                        </p:attrNameLst>
                                      </p:cBhvr>
                                      <p:tavLst>
                                        <p:tav tm="0">
                                          <p:val>
                                            <p:strVal val="#ppt_y+0.31"/>
                                          </p:val>
                                        </p:tav>
                                        <p:tav tm="100000">
                                          <p:val>
                                            <p:strVal val="#ppt_y+0.31"/>
                                          </p:val>
                                        </p:tav>
                                      </p:tavLst>
                                    </p:anim>
                                    <p:anim calcmode="lin" valueType="num">
                                      <p:cBhvr>
                                        <p:cTn id="87" dur="600" decel="50000" fill="hold">
                                          <p:stCondLst>
                                            <p:cond delay="400"/>
                                          </p:stCondLst>
                                        </p:cTn>
                                        <p:tgtEl>
                                          <p:spTgt spid="1025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88" dur="600" decel="50000" fill="hold">
                                          <p:stCondLst>
                                            <p:cond delay="400"/>
                                          </p:stCondLst>
                                        </p:cTn>
                                        <p:tgtEl>
                                          <p:spTgt spid="1025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89" fill="hold" nodeType="afterGroup">
                            <p:stCondLst>
                              <p:cond delay="1000"/>
                            </p:stCondLst>
                            <p:childTnLst>
                              <p:par>
                                <p:cTn id="90" presetID="22" presetClass="entr" presetSubtype="4" fill="hold" grpId="0" nodeType="afterEffect">
                                  <p:stCondLst>
                                    <p:cond delay="0"/>
                                  </p:stCondLst>
                                  <p:childTnLst>
                                    <p:set>
                                      <p:cBhvr>
                                        <p:cTn id="91" dur="1" fill="hold">
                                          <p:stCondLst>
                                            <p:cond delay="0"/>
                                          </p:stCondLst>
                                        </p:cTn>
                                        <p:tgtEl>
                                          <p:spTgt spid="10260"/>
                                        </p:tgtEl>
                                        <p:attrNameLst>
                                          <p:attrName>style.visibility</p:attrName>
                                        </p:attrNameLst>
                                      </p:cBhvr>
                                      <p:to>
                                        <p:strVal val="visible"/>
                                      </p:to>
                                    </p:set>
                                    <p:animEffect transition="in" filter="wipe(down)">
                                      <p:cBhvr>
                                        <p:cTn id="92" dur="500"/>
                                        <p:tgtEl>
                                          <p:spTgt spid="10260"/>
                                        </p:tgtEl>
                                      </p:cBhvr>
                                    </p:animEffect>
                                  </p:childTnLst>
                                </p:cTn>
                              </p:par>
                            </p:childTnLst>
                          </p:cTn>
                        </p:par>
                      </p:childTnLst>
                    </p:cTn>
                  </p:par>
                  <p:par>
                    <p:cTn id="93" fill="hold" nodeType="clickPar">
                      <p:stCondLst>
                        <p:cond delay="indefinite"/>
                      </p:stCondLst>
                      <p:childTnLst>
                        <p:par>
                          <p:cTn id="94" fill="hold" nodeType="withGroup">
                            <p:stCondLst>
                              <p:cond delay="0"/>
                            </p:stCondLst>
                            <p:childTnLst>
                              <p:par>
                                <p:cTn id="95" presetID="43" presetClass="entr" presetSubtype="0" fill="hold" grpId="0" nodeType="clickEffect">
                                  <p:stCondLst>
                                    <p:cond delay="0"/>
                                  </p:stCondLst>
                                  <p:childTnLst>
                                    <p:set>
                                      <p:cBhvr>
                                        <p:cTn id="96" dur="1" fill="hold">
                                          <p:stCondLst>
                                            <p:cond delay="0"/>
                                          </p:stCondLst>
                                        </p:cTn>
                                        <p:tgtEl>
                                          <p:spTgt spid="10252"/>
                                        </p:tgtEl>
                                        <p:attrNameLst>
                                          <p:attrName>style.visibility</p:attrName>
                                        </p:attrNameLst>
                                      </p:cBhvr>
                                      <p:to>
                                        <p:strVal val="visible"/>
                                      </p:to>
                                    </p:set>
                                    <p:animEffect transition="in" filter="fade">
                                      <p:cBhvr>
                                        <p:cTn id="97" dur="100"/>
                                        <p:tgtEl>
                                          <p:spTgt spid="10252"/>
                                        </p:tgtEl>
                                      </p:cBhvr>
                                    </p:animEffect>
                                    <p:anim calcmode="lin" valueType="num">
                                      <p:cBhvr>
                                        <p:cTn id="98" dur="400" fill="hold"/>
                                        <p:tgtEl>
                                          <p:spTgt spid="10252"/>
                                        </p:tgtEl>
                                        <p:attrNameLst>
                                          <p:attrName>ppt_x</p:attrName>
                                        </p:attrNameLst>
                                      </p:cBhvr>
                                      <p:tavLst>
                                        <p:tav tm="0">
                                          <p:val>
                                            <p:strVal val="#ppt_x"/>
                                          </p:val>
                                        </p:tav>
                                        <p:tav tm="100000">
                                          <p:val>
                                            <p:strVal val="#ppt_x"/>
                                          </p:val>
                                        </p:tav>
                                      </p:tavLst>
                                    </p:anim>
                                    <p:anim calcmode="lin" valueType="num">
                                      <p:cBhvr>
                                        <p:cTn id="99" dur="400" fill="hold"/>
                                        <p:tgtEl>
                                          <p:spTgt spid="10252"/>
                                        </p:tgtEl>
                                        <p:attrNameLst>
                                          <p:attrName>ppt_y</p:attrName>
                                        </p:attrNameLst>
                                      </p:cBhvr>
                                      <p:tavLst>
                                        <p:tav tm="0">
                                          <p:val>
                                            <p:strVal val="#ppt_y+0.31"/>
                                          </p:val>
                                        </p:tav>
                                        <p:tav tm="100000">
                                          <p:val>
                                            <p:strVal val="#ppt_y+0.31"/>
                                          </p:val>
                                        </p:tav>
                                      </p:tavLst>
                                    </p:anim>
                                    <p:anim calcmode="lin" valueType="num">
                                      <p:cBhvr>
                                        <p:cTn id="100" dur="600" decel="50000" fill="hold">
                                          <p:stCondLst>
                                            <p:cond delay="400"/>
                                          </p:stCondLst>
                                        </p:cTn>
                                        <p:tgtEl>
                                          <p:spTgt spid="1025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01" dur="600" decel="50000" fill="hold">
                                          <p:stCondLst>
                                            <p:cond delay="400"/>
                                          </p:stCondLst>
                                        </p:cTn>
                                        <p:tgtEl>
                                          <p:spTgt spid="1025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02" fill="hold" nodeType="afterGroup">
                            <p:stCondLst>
                              <p:cond delay="1000"/>
                            </p:stCondLst>
                            <p:childTnLst>
                              <p:par>
                                <p:cTn id="103" presetID="22" presetClass="entr" presetSubtype="1" fill="hold" grpId="0" nodeType="afterEffect">
                                  <p:stCondLst>
                                    <p:cond delay="0"/>
                                  </p:stCondLst>
                                  <p:childTnLst>
                                    <p:set>
                                      <p:cBhvr>
                                        <p:cTn id="104" dur="1" fill="hold">
                                          <p:stCondLst>
                                            <p:cond delay="0"/>
                                          </p:stCondLst>
                                        </p:cTn>
                                        <p:tgtEl>
                                          <p:spTgt spid="10261"/>
                                        </p:tgtEl>
                                        <p:attrNameLst>
                                          <p:attrName>style.visibility</p:attrName>
                                        </p:attrNameLst>
                                      </p:cBhvr>
                                      <p:to>
                                        <p:strVal val="visible"/>
                                      </p:to>
                                    </p:set>
                                    <p:animEffect transition="in" filter="wipe(up)">
                                      <p:cBhvr>
                                        <p:cTn id="105" dur="500"/>
                                        <p:tgtEl>
                                          <p:spTgt spid="10261"/>
                                        </p:tgtEl>
                                      </p:cBhvr>
                                    </p:animEffect>
                                  </p:childTnLst>
                                </p:cTn>
                              </p:par>
                            </p:childTnLst>
                          </p:cTn>
                        </p:par>
                      </p:childTnLst>
                    </p:cTn>
                  </p:par>
                  <p:par>
                    <p:cTn id="106" fill="hold" nodeType="clickPar">
                      <p:stCondLst>
                        <p:cond delay="indefinite"/>
                      </p:stCondLst>
                      <p:childTnLst>
                        <p:par>
                          <p:cTn id="107" fill="hold" nodeType="withGroup">
                            <p:stCondLst>
                              <p:cond delay="0"/>
                            </p:stCondLst>
                            <p:childTnLst>
                              <p:par>
                                <p:cTn id="108" presetID="8" presetClass="entr" presetSubtype="16" repeatCount="indefinite" fill="hold" grpId="0" nodeType="clickEffect">
                                  <p:stCondLst>
                                    <p:cond delay="0"/>
                                  </p:stCondLst>
                                  <p:childTnLst>
                                    <p:set>
                                      <p:cBhvr>
                                        <p:cTn id="109" dur="1" fill="hold">
                                          <p:stCondLst>
                                            <p:cond delay="0"/>
                                          </p:stCondLst>
                                        </p:cTn>
                                        <p:tgtEl>
                                          <p:spTgt spid="10266"/>
                                        </p:tgtEl>
                                        <p:attrNameLst>
                                          <p:attrName>style.visibility</p:attrName>
                                        </p:attrNameLst>
                                      </p:cBhvr>
                                      <p:to>
                                        <p:strVal val="visible"/>
                                      </p:to>
                                    </p:set>
                                    <p:animEffect transition="in" filter="diamond(in)">
                                      <p:cBhvr>
                                        <p:cTn id="110" dur="500"/>
                                        <p:tgtEl>
                                          <p:spTgt spid="10266"/>
                                        </p:tgtEl>
                                      </p:cBhvr>
                                    </p:animEffect>
                                  </p:childTnLst>
                                </p:cTn>
                              </p:par>
                              <p:par>
                                <p:cTn id="111" presetID="8" presetClass="entr" presetSubtype="16" repeatCount="indefinite" fill="hold" grpId="0" nodeType="withEffect">
                                  <p:stCondLst>
                                    <p:cond delay="0"/>
                                  </p:stCondLst>
                                  <p:childTnLst>
                                    <p:set>
                                      <p:cBhvr>
                                        <p:cTn id="112" dur="1" fill="hold">
                                          <p:stCondLst>
                                            <p:cond delay="0"/>
                                          </p:stCondLst>
                                        </p:cTn>
                                        <p:tgtEl>
                                          <p:spTgt spid="10267"/>
                                        </p:tgtEl>
                                        <p:attrNameLst>
                                          <p:attrName>style.visibility</p:attrName>
                                        </p:attrNameLst>
                                      </p:cBhvr>
                                      <p:to>
                                        <p:strVal val="visible"/>
                                      </p:to>
                                    </p:set>
                                    <p:animEffect transition="in" filter="diamond(in)">
                                      <p:cBhvr>
                                        <p:cTn id="113" dur="500"/>
                                        <p:tgtEl>
                                          <p:spTgt spid="10267"/>
                                        </p:tgtEl>
                                      </p:cBhvr>
                                    </p:animEffect>
                                  </p:childTnLst>
                                </p:cTn>
                              </p:par>
                            </p:childTnLst>
                          </p:cTn>
                        </p:par>
                        <p:par>
                          <p:cTn id="114" fill="hold" nodeType="afterGroup">
                            <p:stCondLst>
                              <p:cond delay="500"/>
                            </p:stCondLst>
                            <p:childTnLst>
                              <p:par>
                                <p:cTn id="115" presetID="22" presetClass="entr" presetSubtype="1" repeatCount="indefinite" fill="hold" nodeType="afterEffect">
                                  <p:stCondLst>
                                    <p:cond delay="0"/>
                                  </p:stCondLst>
                                  <p:childTnLst>
                                    <p:set>
                                      <p:cBhvr>
                                        <p:cTn id="116" dur="1" fill="hold">
                                          <p:stCondLst>
                                            <p:cond delay="0"/>
                                          </p:stCondLst>
                                        </p:cTn>
                                        <p:tgtEl>
                                          <p:spTgt spid="10262"/>
                                        </p:tgtEl>
                                        <p:attrNameLst>
                                          <p:attrName>style.visibility</p:attrName>
                                        </p:attrNameLst>
                                      </p:cBhvr>
                                      <p:to>
                                        <p:strVal val="visible"/>
                                      </p:to>
                                    </p:set>
                                    <p:animEffect transition="in" filter="wipe(up)">
                                      <p:cBhvr>
                                        <p:cTn id="117" dur="1000"/>
                                        <p:tgtEl>
                                          <p:spTgt spid="10262"/>
                                        </p:tgtEl>
                                      </p:cBhvr>
                                    </p:animEffect>
                                  </p:childTnLst>
                                </p:cTn>
                              </p:par>
                            </p:childTnLst>
                          </p:cTn>
                        </p:par>
                      </p:childTnLst>
                    </p:cTn>
                  </p:par>
                  <p:par>
                    <p:cTn id="118" fill="hold" nodeType="clickPar">
                      <p:stCondLst>
                        <p:cond delay="indefinite"/>
                      </p:stCondLst>
                      <p:childTnLst>
                        <p:par>
                          <p:cTn id="119" fill="hold" nodeType="withGroup">
                            <p:stCondLst>
                              <p:cond delay="0"/>
                            </p:stCondLst>
                            <p:childTnLst>
                              <p:par>
                                <p:cTn id="120" presetID="43" presetClass="entr" presetSubtype="0" fill="hold" grpId="0" nodeType="clickEffect">
                                  <p:stCondLst>
                                    <p:cond delay="0"/>
                                  </p:stCondLst>
                                  <p:childTnLst>
                                    <p:set>
                                      <p:cBhvr>
                                        <p:cTn id="121" dur="1" fill="hold">
                                          <p:stCondLst>
                                            <p:cond delay="0"/>
                                          </p:stCondLst>
                                        </p:cTn>
                                        <p:tgtEl>
                                          <p:spTgt spid="10246"/>
                                        </p:tgtEl>
                                        <p:attrNameLst>
                                          <p:attrName>style.visibility</p:attrName>
                                        </p:attrNameLst>
                                      </p:cBhvr>
                                      <p:to>
                                        <p:strVal val="visible"/>
                                      </p:to>
                                    </p:set>
                                    <p:animEffect transition="in" filter="fade">
                                      <p:cBhvr>
                                        <p:cTn id="122" dur="100"/>
                                        <p:tgtEl>
                                          <p:spTgt spid="10246"/>
                                        </p:tgtEl>
                                      </p:cBhvr>
                                    </p:animEffect>
                                    <p:anim calcmode="lin" valueType="num">
                                      <p:cBhvr>
                                        <p:cTn id="123" dur="400" fill="hold"/>
                                        <p:tgtEl>
                                          <p:spTgt spid="10246"/>
                                        </p:tgtEl>
                                        <p:attrNameLst>
                                          <p:attrName>ppt_x</p:attrName>
                                        </p:attrNameLst>
                                      </p:cBhvr>
                                      <p:tavLst>
                                        <p:tav tm="0">
                                          <p:val>
                                            <p:strVal val="#ppt_x"/>
                                          </p:val>
                                        </p:tav>
                                        <p:tav tm="100000">
                                          <p:val>
                                            <p:strVal val="#ppt_x"/>
                                          </p:val>
                                        </p:tav>
                                      </p:tavLst>
                                    </p:anim>
                                    <p:anim calcmode="lin" valueType="num">
                                      <p:cBhvr>
                                        <p:cTn id="124" dur="400" fill="hold"/>
                                        <p:tgtEl>
                                          <p:spTgt spid="10246"/>
                                        </p:tgtEl>
                                        <p:attrNameLst>
                                          <p:attrName>ppt_y</p:attrName>
                                        </p:attrNameLst>
                                      </p:cBhvr>
                                      <p:tavLst>
                                        <p:tav tm="0">
                                          <p:val>
                                            <p:strVal val="#ppt_y+0.31"/>
                                          </p:val>
                                        </p:tav>
                                        <p:tav tm="100000">
                                          <p:val>
                                            <p:strVal val="#ppt_y+0.31"/>
                                          </p:val>
                                        </p:tav>
                                      </p:tavLst>
                                    </p:anim>
                                    <p:anim calcmode="lin" valueType="num">
                                      <p:cBhvr>
                                        <p:cTn id="125" dur="600" decel="50000" fill="hold">
                                          <p:stCondLst>
                                            <p:cond delay="400"/>
                                          </p:stCondLst>
                                        </p:cTn>
                                        <p:tgtEl>
                                          <p:spTgt spid="1024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26" dur="600" decel="50000" fill="hold">
                                          <p:stCondLst>
                                            <p:cond delay="400"/>
                                          </p:stCondLst>
                                        </p:cTn>
                                        <p:tgtEl>
                                          <p:spTgt spid="1024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6" grpId="0"/>
      <p:bldP spid="10248" grpId="0"/>
      <p:bldP spid="10249" grpId="0"/>
      <p:bldP spid="10250" grpId="0"/>
      <p:bldP spid="10251" grpId="0"/>
      <p:bldP spid="10252" grpId="0"/>
      <p:bldP spid="10253" grpId="0" animBg="1"/>
      <p:bldP spid="10254" grpId="0" animBg="1"/>
      <p:bldP spid="10255" grpId="0" animBg="1"/>
      <p:bldP spid="10256" grpId="0" animBg="1"/>
      <p:bldP spid="10257" grpId="0"/>
      <p:bldP spid="10258" grpId="0" animBg="1"/>
      <p:bldP spid="10259" grpId="0"/>
      <p:bldP spid="10260" grpId="0" animBg="1"/>
      <p:bldP spid="10261" grpId="0" animBg="1"/>
      <p:bldP spid="10266" grpId="0" animBg="1"/>
      <p:bldP spid="10267" grpId="0" animBg="1"/>
      <p:bldP spid="10272" grpId="0" animBg="1"/>
      <p:bldP spid="10273" grpId="0" animBg="1"/>
      <p:bldP spid="1027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lide Number Placeholder 5"/>
          <p:cNvSpPr>
            <a:spLocks noGrp="1"/>
          </p:cNvSpPr>
          <p:nvPr>
            <p:ph type="sldNum" sz="quarter" idx="12"/>
          </p:nvPr>
        </p:nvSpPr>
        <p:spPr/>
        <p:txBody>
          <a:bodyPr/>
          <a:lstStyle/>
          <a:p>
            <a:fld id="{F668F20D-3575-4AA3-8759-ECD654A1DAAD}" type="slidenum">
              <a:rPr lang="en-US">
                <a:solidFill>
                  <a:srgbClr val="000000"/>
                </a:solidFill>
              </a:rPr>
              <a:pPr/>
              <a:t>13</a:t>
            </a:fld>
            <a:endParaRPr lang="en-US">
              <a:solidFill>
                <a:srgbClr val="000000"/>
              </a:solidFill>
            </a:endParaRPr>
          </a:p>
        </p:txBody>
      </p:sp>
      <p:pic>
        <p:nvPicPr>
          <p:cNvPr id="13354" name="Picture 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85825" y="419100"/>
            <a:ext cx="7724775" cy="6134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350" name="Line 38"/>
          <p:cNvSpPr>
            <a:spLocks noChangeShapeType="1"/>
          </p:cNvSpPr>
          <p:nvPr/>
        </p:nvSpPr>
        <p:spPr bwMode="auto">
          <a:xfrm>
            <a:off x="3214688" y="3295650"/>
            <a:ext cx="609600" cy="0"/>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351" name="Line 39"/>
          <p:cNvSpPr>
            <a:spLocks noChangeShapeType="1"/>
          </p:cNvSpPr>
          <p:nvPr/>
        </p:nvSpPr>
        <p:spPr bwMode="auto">
          <a:xfrm flipH="1">
            <a:off x="4419600" y="3276600"/>
            <a:ext cx="595313" cy="19050"/>
          </a:xfrm>
          <a:prstGeom prst="line">
            <a:avLst/>
          </a:prstGeom>
          <a:noFill/>
          <a:ln w="762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grpSp>
        <p:nvGrpSpPr>
          <p:cNvPr id="13360" name="Group 48"/>
          <p:cNvGrpSpPr>
            <a:grpSpLocks/>
          </p:cNvGrpSpPr>
          <p:nvPr/>
        </p:nvGrpSpPr>
        <p:grpSpPr bwMode="auto">
          <a:xfrm>
            <a:off x="3875088" y="3200400"/>
            <a:ext cx="508000" cy="1443038"/>
            <a:chOff x="2441" y="3237"/>
            <a:chExt cx="320" cy="909"/>
          </a:xfrm>
        </p:grpSpPr>
        <p:sp>
          <p:nvSpPr>
            <p:cNvPr id="13357" name="Rectangle 45" descr="Dashed horizontal"/>
            <p:cNvSpPr>
              <a:spLocks noChangeArrowheads="1"/>
            </p:cNvSpPr>
            <p:nvPr/>
          </p:nvSpPr>
          <p:spPr bwMode="auto">
            <a:xfrm>
              <a:off x="2441" y="3237"/>
              <a:ext cx="320" cy="122"/>
            </a:xfrm>
            <a:prstGeom prst="rect">
              <a:avLst/>
            </a:prstGeom>
            <a:pattFill prst="dashHorz">
              <a:fgClr>
                <a:schemeClr val="tx2"/>
              </a:fgClr>
              <a:bgClr>
                <a:schemeClr val="bg1"/>
              </a:bgClr>
            </a:pattFill>
            <a:ln w="9525">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3358" name="Rectangle 46" descr="Dashed horizontal"/>
            <p:cNvSpPr>
              <a:spLocks noChangeArrowheads="1"/>
            </p:cNvSpPr>
            <p:nvPr/>
          </p:nvSpPr>
          <p:spPr bwMode="auto">
            <a:xfrm>
              <a:off x="2537" y="3369"/>
              <a:ext cx="128" cy="777"/>
            </a:xfrm>
            <a:prstGeom prst="rect">
              <a:avLst/>
            </a:prstGeom>
            <a:pattFill prst="dashHorz">
              <a:fgClr>
                <a:schemeClr val="tx2"/>
              </a:fgClr>
              <a:bgClr>
                <a:schemeClr val="bg1"/>
              </a:bgClr>
            </a:pattFill>
            <a:ln w="9525">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sp>
        <p:nvSpPr>
          <p:cNvPr id="13347" name="Rectangle 35"/>
          <p:cNvSpPr>
            <a:spLocks noChangeArrowheads="1"/>
          </p:cNvSpPr>
          <p:nvPr/>
        </p:nvSpPr>
        <p:spPr bwMode="auto">
          <a:xfrm>
            <a:off x="3824288" y="4629150"/>
            <a:ext cx="609600" cy="95250"/>
          </a:xfrm>
          <a:prstGeom prst="rect">
            <a:avLst/>
          </a:prstGeom>
          <a:solidFill>
            <a:srgbClr val="0000FF"/>
          </a:solidFill>
          <a:ln w="9525">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3348" name="Rectangle 36"/>
          <p:cNvSpPr>
            <a:spLocks noChangeArrowheads="1"/>
          </p:cNvSpPr>
          <p:nvPr/>
        </p:nvSpPr>
        <p:spPr bwMode="auto">
          <a:xfrm>
            <a:off x="3875088" y="3200400"/>
            <a:ext cx="508000" cy="193675"/>
          </a:xfrm>
          <a:prstGeom prst="rect">
            <a:avLst/>
          </a:prstGeom>
          <a:solidFill>
            <a:srgbClr val="0000FF"/>
          </a:solidFill>
          <a:ln w="9525">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3349" name="Rectangle 37"/>
          <p:cNvSpPr>
            <a:spLocks noChangeArrowheads="1"/>
          </p:cNvSpPr>
          <p:nvPr/>
        </p:nvSpPr>
        <p:spPr bwMode="auto">
          <a:xfrm>
            <a:off x="4027488" y="3381375"/>
            <a:ext cx="203200" cy="1301750"/>
          </a:xfrm>
          <a:prstGeom prst="rect">
            <a:avLst/>
          </a:prstGeom>
          <a:solidFill>
            <a:srgbClr val="0000FF"/>
          </a:solidFill>
          <a:ln w="9525">
            <a:solidFill>
              <a:srgbClr val="FF006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3362" name="Line 50">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363" name="AutoShape 51">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3364" name="Line 52">
            <a:hlinkClick r:id="rId3" action="ppaction://hlinksldjump">
              <a:snd r:embed="rId4" name="coin.wav"/>
            </a:hlinkClick>
          </p:cNvPr>
          <p:cNvSpPr>
            <a:spLocks noChangeShapeType="1"/>
          </p:cNvSpPr>
          <p:nvPr/>
        </p:nvSpPr>
        <p:spPr bwMode="auto">
          <a:xfrm flipH="1">
            <a:off x="609600" y="3962400"/>
            <a:ext cx="381000" cy="0"/>
          </a:xfrm>
          <a:prstGeom prst="line">
            <a:avLst/>
          </a:prstGeom>
          <a:noFill/>
          <a:ln w="762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365" name="Freeform 53"/>
          <p:cNvSpPr>
            <a:spLocks/>
          </p:cNvSpPr>
          <p:nvPr/>
        </p:nvSpPr>
        <p:spPr bwMode="auto">
          <a:xfrm>
            <a:off x="3624263" y="3352800"/>
            <a:ext cx="261937" cy="1271588"/>
          </a:xfrm>
          <a:custGeom>
            <a:avLst/>
            <a:gdLst>
              <a:gd name="T0" fmla="*/ 123 w 165"/>
              <a:gd name="T1" fmla="*/ 801 h 801"/>
              <a:gd name="T2" fmla="*/ 162 w 165"/>
              <a:gd name="T3" fmla="*/ 801 h 801"/>
              <a:gd name="T4" fmla="*/ 165 w 165"/>
              <a:gd name="T5" fmla="*/ 48 h 801"/>
              <a:gd name="T6" fmla="*/ 126 w 165"/>
              <a:gd name="T7" fmla="*/ 0 h 801"/>
              <a:gd name="T8" fmla="*/ 126 w 165"/>
              <a:gd name="T9" fmla="*/ 36 h 801"/>
              <a:gd name="T10" fmla="*/ 66 w 165"/>
              <a:gd name="T11" fmla="*/ 12 h 801"/>
              <a:gd name="T12" fmla="*/ 102 w 165"/>
              <a:gd name="T13" fmla="*/ 54 h 801"/>
              <a:gd name="T14" fmla="*/ 0 w 165"/>
              <a:gd name="T15" fmla="*/ 57 h 801"/>
              <a:gd name="T16" fmla="*/ 117 w 165"/>
              <a:gd name="T17" fmla="*/ 90 h 801"/>
              <a:gd name="T18" fmla="*/ 33 w 165"/>
              <a:gd name="T19" fmla="*/ 96 h 801"/>
              <a:gd name="T20" fmla="*/ 123 w 165"/>
              <a:gd name="T21" fmla="*/ 120 h 801"/>
              <a:gd name="T22" fmla="*/ 123 w 165"/>
              <a:gd name="T23" fmla="*/ 801 h 8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5" h="801">
                <a:moveTo>
                  <a:pt x="123" y="801"/>
                </a:moveTo>
                <a:lnTo>
                  <a:pt x="162" y="801"/>
                </a:lnTo>
                <a:lnTo>
                  <a:pt x="165" y="48"/>
                </a:lnTo>
                <a:lnTo>
                  <a:pt x="126" y="0"/>
                </a:lnTo>
                <a:lnTo>
                  <a:pt x="126" y="36"/>
                </a:lnTo>
                <a:lnTo>
                  <a:pt x="66" y="12"/>
                </a:lnTo>
                <a:lnTo>
                  <a:pt x="102" y="54"/>
                </a:lnTo>
                <a:lnTo>
                  <a:pt x="0" y="57"/>
                </a:lnTo>
                <a:lnTo>
                  <a:pt x="117" y="90"/>
                </a:lnTo>
                <a:lnTo>
                  <a:pt x="33" y="96"/>
                </a:lnTo>
                <a:lnTo>
                  <a:pt x="123" y="120"/>
                </a:lnTo>
                <a:lnTo>
                  <a:pt x="123" y="801"/>
                </a:lnTo>
                <a:close/>
              </a:path>
            </a:pathLst>
          </a:custGeom>
          <a:solidFill>
            <a:srgbClr val="0000FF"/>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366" name="Freeform 54"/>
          <p:cNvSpPr>
            <a:spLocks/>
          </p:cNvSpPr>
          <p:nvPr/>
        </p:nvSpPr>
        <p:spPr bwMode="auto">
          <a:xfrm>
            <a:off x="4371975" y="3362325"/>
            <a:ext cx="304800" cy="1252538"/>
          </a:xfrm>
          <a:custGeom>
            <a:avLst/>
            <a:gdLst>
              <a:gd name="T0" fmla="*/ 0 w 192"/>
              <a:gd name="T1" fmla="*/ 789 h 789"/>
              <a:gd name="T2" fmla="*/ 39 w 192"/>
              <a:gd name="T3" fmla="*/ 789 h 789"/>
              <a:gd name="T4" fmla="*/ 39 w 192"/>
              <a:gd name="T5" fmla="*/ 111 h 789"/>
              <a:gd name="T6" fmla="*/ 189 w 192"/>
              <a:gd name="T7" fmla="*/ 90 h 789"/>
              <a:gd name="T8" fmla="*/ 66 w 192"/>
              <a:gd name="T9" fmla="*/ 90 h 789"/>
              <a:gd name="T10" fmla="*/ 192 w 192"/>
              <a:gd name="T11" fmla="*/ 48 h 789"/>
              <a:gd name="T12" fmla="*/ 66 w 192"/>
              <a:gd name="T13" fmla="*/ 63 h 789"/>
              <a:gd name="T14" fmla="*/ 120 w 192"/>
              <a:gd name="T15" fmla="*/ 12 h 789"/>
              <a:gd name="T16" fmla="*/ 42 w 192"/>
              <a:gd name="T17" fmla="*/ 42 h 789"/>
              <a:gd name="T18" fmla="*/ 36 w 192"/>
              <a:gd name="T19" fmla="*/ 0 h 789"/>
              <a:gd name="T20" fmla="*/ 0 w 192"/>
              <a:gd name="T21" fmla="*/ 102 h 789"/>
              <a:gd name="T22" fmla="*/ 0 w 192"/>
              <a:gd name="T23" fmla="*/ 789 h 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2" h="789">
                <a:moveTo>
                  <a:pt x="0" y="789"/>
                </a:moveTo>
                <a:lnTo>
                  <a:pt x="39" y="789"/>
                </a:lnTo>
                <a:lnTo>
                  <a:pt x="39" y="111"/>
                </a:lnTo>
                <a:lnTo>
                  <a:pt x="189" y="90"/>
                </a:lnTo>
                <a:lnTo>
                  <a:pt x="66" y="90"/>
                </a:lnTo>
                <a:lnTo>
                  <a:pt x="192" y="48"/>
                </a:lnTo>
                <a:lnTo>
                  <a:pt x="66" y="63"/>
                </a:lnTo>
                <a:lnTo>
                  <a:pt x="120" y="12"/>
                </a:lnTo>
                <a:lnTo>
                  <a:pt x="42" y="42"/>
                </a:lnTo>
                <a:lnTo>
                  <a:pt x="36" y="0"/>
                </a:lnTo>
                <a:lnTo>
                  <a:pt x="0" y="102"/>
                </a:lnTo>
                <a:lnTo>
                  <a:pt x="0" y="789"/>
                </a:lnTo>
                <a:close/>
              </a:path>
            </a:pathLst>
          </a:custGeom>
          <a:solidFill>
            <a:srgbClr val="0000FF"/>
          </a:solidFill>
          <a:ln w="9525">
            <a:solidFill>
              <a:srgbClr val="0000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8" name="Rectangle 3"/>
          <p:cNvSpPr>
            <a:spLocks noChangeArrowheads="1"/>
          </p:cNvSpPr>
          <p:nvPr/>
        </p:nvSpPr>
        <p:spPr bwMode="auto">
          <a:xfrm>
            <a:off x="445757" y="-12933"/>
            <a:ext cx="38795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dirty="0" smtClean="0">
                <a:solidFill>
                  <a:srgbClr val="00B050"/>
                </a:solidFill>
              </a:rPr>
              <a:t>a. </a:t>
            </a:r>
            <a:r>
              <a:rPr lang="en-US" sz="2800" b="1" dirty="0" err="1" smtClean="0">
                <a:solidFill>
                  <a:srgbClr val="00B050"/>
                </a:solidFill>
              </a:rPr>
              <a:t>Nguyên</a:t>
            </a:r>
            <a:r>
              <a:rPr lang="en-US" sz="2800" b="1" dirty="0" smtClean="0">
                <a:solidFill>
                  <a:srgbClr val="00B050"/>
                </a:solidFill>
              </a:rPr>
              <a:t> </a:t>
            </a:r>
            <a:r>
              <a:rPr lang="en-US" sz="2800" b="1" dirty="0" err="1" smtClean="0">
                <a:solidFill>
                  <a:srgbClr val="00B050"/>
                </a:solidFill>
              </a:rPr>
              <a:t>lý</a:t>
            </a:r>
            <a:r>
              <a:rPr lang="en-US" sz="2800" b="1" dirty="0" smtClean="0">
                <a:solidFill>
                  <a:srgbClr val="00B050"/>
                </a:solidFill>
              </a:rPr>
              <a:t> </a:t>
            </a:r>
            <a:r>
              <a:rPr lang="en-US" sz="2800" b="1" dirty="0" err="1" smtClean="0">
                <a:solidFill>
                  <a:srgbClr val="00B050"/>
                </a:solidFill>
              </a:rPr>
              <a:t>gia</a:t>
            </a:r>
            <a:r>
              <a:rPr lang="en-US" sz="2800" b="1" dirty="0" smtClean="0">
                <a:solidFill>
                  <a:srgbClr val="00B050"/>
                </a:solidFill>
              </a:rPr>
              <a:t> </a:t>
            </a:r>
            <a:r>
              <a:rPr lang="en-US" sz="2800" b="1" dirty="0" err="1" smtClean="0">
                <a:solidFill>
                  <a:srgbClr val="00B050"/>
                </a:solidFill>
              </a:rPr>
              <a:t>công</a:t>
            </a:r>
            <a:endParaRPr lang="en-US" sz="2800" b="1" dirty="0" smtClean="0">
              <a:solidFill>
                <a:srgbClr val="00B050"/>
              </a:solidFill>
            </a:endParaRPr>
          </a:p>
        </p:txBody>
      </p:sp>
    </p:spTree>
    <p:extLst>
      <p:ext uri="{BB962C8B-B14F-4D97-AF65-F5344CB8AC3E}">
        <p14:creationId xmlns:p14="http://schemas.microsoft.com/office/powerpoint/2010/main" val="539708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repeatCount="indefinite" fill="hold" grpId="0" nodeType="clickEffect">
                                  <p:stCondLst>
                                    <p:cond delay="0"/>
                                  </p:stCondLst>
                                  <p:childTnLst>
                                    <p:set>
                                      <p:cBhvr>
                                        <p:cTn id="6" dur="1" fill="hold">
                                          <p:stCondLst>
                                            <p:cond delay="0"/>
                                          </p:stCondLst>
                                        </p:cTn>
                                        <p:tgtEl>
                                          <p:spTgt spid="13350"/>
                                        </p:tgtEl>
                                        <p:attrNameLst>
                                          <p:attrName>style.visibility</p:attrName>
                                        </p:attrNameLst>
                                      </p:cBhvr>
                                      <p:to>
                                        <p:strVal val="visible"/>
                                      </p:to>
                                    </p:set>
                                    <p:animEffect transition="in" filter="wipe(left)">
                                      <p:cBhvr>
                                        <p:cTn id="7" dur="500"/>
                                        <p:tgtEl>
                                          <p:spTgt spid="13350"/>
                                        </p:tgtEl>
                                      </p:cBhvr>
                                    </p:animEffect>
                                  </p:childTnLst>
                                </p:cTn>
                              </p:par>
                            </p:childTnLst>
                          </p:cTn>
                        </p:par>
                        <p:par>
                          <p:cTn id="8" fill="hold" nodeType="afterGroup">
                            <p:stCondLst>
                              <p:cond delay="500"/>
                            </p:stCondLst>
                            <p:childTnLst>
                              <p:par>
                                <p:cTn id="9" presetID="22" presetClass="entr" presetSubtype="2" repeatCount="indefinite" fill="hold" grpId="0" nodeType="afterEffect">
                                  <p:stCondLst>
                                    <p:cond delay="0"/>
                                  </p:stCondLst>
                                  <p:childTnLst>
                                    <p:set>
                                      <p:cBhvr>
                                        <p:cTn id="10" dur="1" fill="hold">
                                          <p:stCondLst>
                                            <p:cond delay="0"/>
                                          </p:stCondLst>
                                        </p:cTn>
                                        <p:tgtEl>
                                          <p:spTgt spid="13351"/>
                                        </p:tgtEl>
                                        <p:attrNameLst>
                                          <p:attrName>style.visibility</p:attrName>
                                        </p:attrNameLst>
                                      </p:cBhvr>
                                      <p:to>
                                        <p:strVal val="visible"/>
                                      </p:to>
                                    </p:set>
                                    <p:animEffect transition="in" filter="wipe(right)">
                                      <p:cBhvr>
                                        <p:cTn id="11" dur="500"/>
                                        <p:tgtEl>
                                          <p:spTgt spid="13351"/>
                                        </p:tgtEl>
                                      </p:cBhvr>
                                    </p:animEffect>
                                  </p:childTnLst>
                                </p:cTn>
                              </p:par>
                            </p:childTnLst>
                          </p:cTn>
                        </p:par>
                        <p:par>
                          <p:cTn id="12" fill="hold" nodeType="afterGroup">
                            <p:stCondLst>
                              <p:cond delay="1000"/>
                            </p:stCondLst>
                            <p:childTnLst>
                              <p:par>
                                <p:cTn id="13" presetID="4" presetClass="entr" presetSubtype="16" repeatCount="indefinite" fill="hold" grpId="0" nodeType="afterEffect">
                                  <p:stCondLst>
                                    <p:cond delay="0"/>
                                  </p:stCondLst>
                                  <p:childTnLst>
                                    <p:set>
                                      <p:cBhvr>
                                        <p:cTn id="14" dur="1" fill="hold">
                                          <p:stCondLst>
                                            <p:cond delay="0"/>
                                          </p:stCondLst>
                                        </p:cTn>
                                        <p:tgtEl>
                                          <p:spTgt spid="13348"/>
                                        </p:tgtEl>
                                        <p:attrNameLst>
                                          <p:attrName>style.visibility</p:attrName>
                                        </p:attrNameLst>
                                      </p:cBhvr>
                                      <p:to>
                                        <p:strVal val="visible"/>
                                      </p:to>
                                    </p:set>
                                    <p:animEffect transition="in" filter="box(in)">
                                      <p:cBhvr>
                                        <p:cTn id="15" dur="1000"/>
                                        <p:tgtEl>
                                          <p:spTgt spid="13348"/>
                                        </p:tgtEl>
                                      </p:cBhvr>
                                    </p:animEffect>
                                  </p:childTnLst>
                                </p:cTn>
                              </p:par>
                            </p:childTnLst>
                          </p:cTn>
                        </p:par>
                        <p:par>
                          <p:cTn id="16" fill="hold" nodeType="afterGroup">
                            <p:stCondLst>
                              <p:cond delay="2000"/>
                            </p:stCondLst>
                            <p:childTnLst>
                              <p:par>
                                <p:cTn id="17" presetID="22" presetClass="entr" presetSubtype="1" repeatCount="indefinite" fill="hold" grpId="0" nodeType="afterEffect">
                                  <p:stCondLst>
                                    <p:cond delay="0"/>
                                  </p:stCondLst>
                                  <p:childTnLst>
                                    <p:set>
                                      <p:cBhvr>
                                        <p:cTn id="18" dur="1" fill="hold">
                                          <p:stCondLst>
                                            <p:cond delay="0"/>
                                          </p:stCondLst>
                                        </p:cTn>
                                        <p:tgtEl>
                                          <p:spTgt spid="13349"/>
                                        </p:tgtEl>
                                        <p:attrNameLst>
                                          <p:attrName>style.visibility</p:attrName>
                                        </p:attrNameLst>
                                      </p:cBhvr>
                                      <p:to>
                                        <p:strVal val="visible"/>
                                      </p:to>
                                    </p:set>
                                    <p:animEffect transition="in" filter="wipe(up)">
                                      <p:cBhvr>
                                        <p:cTn id="19" dur="1000"/>
                                        <p:tgtEl>
                                          <p:spTgt spid="13349"/>
                                        </p:tgtEl>
                                      </p:cBhvr>
                                    </p:animEffect>
                                  </p:childTnLst>
                                </p:cTn>
                              </p:par>
                            </p:childTnLst>
                          </p:cTn>
                        </p:par>
                        <p:par>
                          <p:cTn id="20" fill="hold" nodeType="afterGroup">
                            <p:stCondLst>
                              <p:cond delay="3000"/>
                            </p:stCondLst>
                            <p:childTnLst>
                              <p:par>
                                <p:cTn id="21" presetID="22" presetClass="entr" presetSubtype="1" repeatCount="indefinite" fill="hold" grpId="0" nodeType="afterEffect">
                                  <p:stCondLst>
                                    <p:cond delay="0"/>
                                  </p:stCondLst>
                                  <p:childTnLst>
                                    <p:set>
                                      <p:cBhvr>
                                        <p:cTn id="22" dur="1" fill="hold">
                                          <p:stCondLst>
                                            <p:cond delay="0"/>
                                          </p:stCondLst>
                                        </p:cTn>
                                        <p:tgtEl>
                                          <p:spTgt spid="13347"/>
                                        </p:tgtEl>
                                        <p:attrNameLst>
                                          <p:attrName>style.visibility</p:attrName>
                                        </p:attrNameLst>
                                      </p:cBhvr>
                                      <p:to>
                                        <p:strVal val="visible"/>
                                      </p:to>
                                    </p:set>
                                    <p:animEffect transition="in" filter="wipe(up)">
                                      <p:cBhvr>
                                        <p:cTn id="23" dur="2000"/>
                                        <p:tgtEl>
                                          <p:spTgt spid="13347"/>
                                        </p:tgtEl>
                                      </p:cBhvr>
                                    </p:animEffect>
                                  </p:childTnLst>
                                </p:cTn>
                              </p:par>
                            </p:childTnLst>
                          </p:cTn>
                        </p:par>
                        <p:par>
                          <p:cTn id="24" fill="hold" nodeType="afterGroup">
                            <p:stCondLst>
                              <p:cond delay="5000"/>
                            </p:stCondLst>
                            <p:childTnLst>
                              <p:par>
                                <p:cTn id="25" presetID="22" presetClass="entr" presetSubtype="4" repeatCount="indefinite" fill="hold" grpId="0" nodeType="afterEffect">
                                  <p:stCondLst>
                                    <p:cond delay="0"/>
                                  </p:stCondLst>
                                  <p:childTnLst>
                                    <p:set>
                                      <p:cBhvr>
                                        <p:cTn id="26" dur="1" fill="hold">
                                          <p:stCondLst>
                                            <p:cond delay="0"/>
                                          </p:stCondLst>
                                        </p:cTn>
                                        <p:tgtEl>
                                          <p:spTgt spid="13365"/>
                                        </p:tgtEl>
                                        <p:attrNameLst>
                                          <p:attrName>style.visibility</p:attrName>
                                        </p:attrNameLst>
                                      </p:cBhvr>
                                      <p:to>
                                        <p:strVal val="visible"/>
                                      </p:to>
                                    </p:set>
                                    <p:animEffect transition="in" filter="wipe(down)">
                                      <p:cBhvr>
                                        <p:cTn id="27" dur="1500"/>
                                        <p:tgtEl>
                                          <p:spTgt spid="13365"/>
                                        </p:tgtEl>
                                      </p:cBhvr>
                                    </p:animEffect>
                                  </p:childTnLst>
                                </p:cTn>
                              </p:par>
                              <p:par>
                                <p:cTn id="28" presetID="22" presetClass="entr" presetSubtype="4" repeatCount="indefinite" fill="hold" grpId="0" nodeType="withEffect">
                                  <p:stCondLst>
                                    <p:cond delay="0"/>
                                  </p:stCondLst>
                                  <p:childTnLst>
                                    <p:set>
                                      <p:cBhvr>
                                        <p:cTn id="29" dur="1" fill="hold">
                                          <p:stCondLst>
                                            <p:cond delay="0"/>
                                          </p:stCondLst>
                                        </p:cTn>
                                        <p:tgtEl>
                                          <p:spTgt spid="13366"/>
                                        </p:tgtEl>
                                        <p:attrNameLst>
                                          <p:attrName>style.visibility</p:attrName>
                                        </p:attrNameLst>
                                      </p:cBhvr>
                                      <p:to>
                                        <p:strVal val="visible"/>
                                      </p:to>
                                    </p:set>
                                    <p:animEffect transition="in" filter="wipe(down)">
                                      <p:cBhvr>
                                        <p:cTn id="30" dur="1500"/>
                                        <p:tgtEl>
                                          <p:spTgt spid="13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50" grpId="0" animBg="1"/>
      <p:bldP spid="13351" grpId="0" animBg="1"/>
      <p:bldP spid="13347" grpId="0" animBg="1"/>
      <p:bldP spid="13348" grpId="0" animBg="1"/>
      <p:bldP spid="13349" grpId="0" animBg="1"/>
      <p:bldP spid="13365" grpId="0" animBg="1"/>
      <p:bldP spid="1336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Slide Number Placeholder 5"/>
          <p:cNvSpPr>
            <a:spLocks noGrp="1"/>
          </p:cNvSpPr>
          <p:nvPr>
            <p:ph type="sldNum" sz="quarter" idx="12"/>
          </p:nvPr>
        </p:nvSpPr>
        <p:spPr/>
        <p:txBody>
          <a:bodyPr/>
          <a:lstStyle/>
          <a:p>
            <a:fld id="{6B1155BB-48D2-427D-A3ED-2409E1F36A9D}" type="slidenum">
              <a:rPr lang="en-US">
                <a:solidFill>
                  <a:srgbClr val="000000"/>
                </a:solidFill>
              </a:rPr>
              <a:pPr/>
              <a:t>14</a:t>
            </a:fld>
            <a:endParaRPr lang="en-US">
              <a:solidFill>
                <a:srgbClr val="000000"/>
              </a:solidFill>
            </a:endParaRPr>
          </a:p>
        </p:txBody>
      </p:sp>
      <p:pic>
        <p:nvPicPr>
          <p:cNvPr id="1536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05200" y="533400"/>
            <a:ext cx="5486400" cy="4959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65" name="Line 5">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366" name="AutoShape 6">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pic>
        <p:nvPicPr>
          <p:cNvPr id="15368"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00600" y="6034088"/>
            <a:ext cx="3429000" cy="414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70" name="Rectangle 10"/>
          <p:cNvSpPr>
            <a:spLocks noChangeArrowheads="1"/>
          </p:cNvSpPr>
          <p:nvPr/>
        </p:nvSpPr>
        <p:spPr bwMode="auto">
          <a:xfrm>
            <a:off x="152400" y="990600"/>
            <a:ext cx="3048000" cy="3154363"/>
          </a:xfrm>
          <a:prstGeom prst="rect">
            <a:avLst/>
          </a:prstGeom>
          <a:noFill/>
          <a:ln w="9525">
            <a:solidFill>
              <a:schemeClr val="hlink"/>
            </a:solidFill>
            <a:prstDash val="dash"/>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35000"/>
              </a:spcBef>
              <a:spcAft>
                <a:spcPct val="0"/>
              </a:spcAft>
            </a:pPr>
            <a:r>
              <a:rPr lang="en-US" b="1" i="1" smtClean="0">
                <a:solidFill>
                  <a:srgbClr val="000000"/>
                </a:solidFill>
              </a:rPr>
              <a:t>1- Kim loại có tính từ giảo</a:t>
            </a:r>
          </a:p>
          <a:p>
            <a:pPr eaLnBrk="0" fontAlgn="base" hangingPunct="0">
              <a:spcBef>
                <a:spcPct val="35000"/>
              </a:spcBef>
              <a:spcAft>
                <a:spcPct val="0"/>
              </a:spcAft>
            </a:pPr>
            <a:r>
              <a:rPr lang="en-US" b="1" i="1" smtClean="0">
                <a:solidFill>
                  <a:srgbClr val="000000"/>
                </a:solidFill>
              </a:rPr>
              <a:t>2- cuộn dây kích thích tạo     </a:t>
            </a:r>
          </a:p>
          <a:p>
            <a:pPr eaLnBrk="0" fontAlgn="base" hangingPunct="0">
              <a:spcBef>
                <a:spcPct val="0"/>
              </a:spcBef>
              <a:spcAft>
                <a:spcPct val="0"/>
              </a:spcAft>
            </a:pPr>
            <a:r>
              <a:rPr lang="en-US" b="1" i="1" smtClean="0">
                <a:solidFill>
                  <a:srgbClr val="000000"/>
                </a:solidFill>
              </a:rPr>
              <a:t>     từ trường</a:t>
            </a:r>
          </a:p>
          <a:p>
            <a:pPr eaLnBrk="0" fontAlgn="base" hangingPunct="0">
              <a:spcBef>
                <a:spcPct val="35000"/>
              </a:spcBef>
              <a:spcAft>
                <a:spcPct val="0"/>
              </a:spcAft>
            </a:pPr>
            <a:r>
              <a:rPr lang="en-US" b="1" i="1" smtClean="0">
                <a:solidFill>
                  <a:srgbClr val="000000"/>
                </a:solidFill>
              </a:rPr>
              <a:t>3- Lõi từ</a:t>
            </a:r>
          </a:p>
          <a:p>
            <a:pPr eaLnBrk="0" fontAlgn="base" hangingPunct="0">
              <a:spcBef>
                <a:spcPct val="35000"/>
              </a:spcBef>
              <a:spcAft>
                <a:spcPct val="0"/>
              </a:spcAft>
            </a:pPr>
            <a:r>
              <a:rPr lang="en-US" b="1" i="1" smtClean="0">
                <a:solidFill>
                  <a:srgbClr val="000000"/>
                </a:solidFill>
              </a:rPr>
              <a:t>4- Cuộn dây từ hóa</a:t>
            </a:r>
          </a:p>
          <a:p>
            <a:pPr eaLnBrk="0" fontAlgn="base" hangingPunct="0">
              <a:spcBef>
                <a:spcPct val="35000"/>
              </a:spcBef>
              <a:spcAft>
                <a:spcPct val="0"/>
              </a:spcAft>
            </a:pPr>
            <a:r>
              <a:rPr lang="en-US" b="1" i="1" smtClean="0">
                <a:solidFill>
                  <a:srgbClr val="000000"/>
                </a:solidFill>
              </a:rPr>
              <a:t>5- Vòng kẹp </a:t>
            </a:r>
          </a:p>
          <a:p>
            <a:pPr eaLnBrk="0" fontAlgn="base" hangingPunct="0">
              <a:spcBef>
                <a:spcPct val="35000"/>
              </a:spcBef>
              <a:spcAft>
                <a:spcPct val="0"/>
              </a:spcAft>
            </a:pPr>
            <a:r>
              <a:rPr lang="en-US" b="1" i="1" smtClean="0">
                <a:solidFill>
                  <a:srgbClr val="000000"/>
                </a:solidFill>
              </a:rPr>
              <a:t>6- Thanh truyền </a:t>
            </a:r>
          </a:p>
          <a:p>
            <a:pPr eaLnBrk="0" fontAlgn="base" hangingPunct="0">
              <a:spcBef>
                <a:spcPct val="35000"/>
              </a:spcBef>
              <a:spcAft>
                <a:spcPct val="0"/>
              </a:spcAft>
            </a:pPr>
            <a:r>
              <a:rPr lang="en-US" b="1" i="1" smtClean="0">
                <a:solidFill>
                  <a:srgbClr val="000000"/>
                </a:solidFill>
              </a:rPr>
              <a:t>7- Dụng cụ cắt</a:t>
            </a:r>
          </a:p>
          <a:p>
            <a:pPr eaLnBrk="0" fontAlgn="base" hangingPunct="0">
              <a:spcBef>
                <a:spcPct val="0"/>
              </a:spcBef>
              <a:spcAft>
                <a:spcPct val="0"/>
              </a:spcAft>
            </a:pPr>
            <a:r>
              <a:rPr lang="en-US" b="1" i="1" smtClean="0">
                <a:solidFill>
                  <a:srgbClr val="000000"/>
                </a:solidFill>
              </a:rPr>
              <a:t>8- Vật gia công</a:t>
            </a:r>
          </a:p>
        </p:txBody>
      </p:sp>
      <p:sp>
        <p:nvSpPr>
          <p:cNvPr id="15372" name="Freeform 12"/>
          <p:cNvSpPr>
            <a:spLocks/>
          </p:cNvSpPr>
          <p:nvPr/>
        </p:nvSpPr>
        <p:spPr bwMode="auto">
          <a:xfrm>
            <a:off x="6248400" y="2971800"/>
            <a:ext cx="442913" cy="657225"/>
          </a:xfrm>
          <a:custGeom>
            <a:avLst/>
            <a:gdLst>
              <a:gd name="T0" fmla="*/ 279 w 279"/>
              <a:gd name="T1" fmla="*/ 414 h 414"/>
              <a:gd name="T2" fmla="*/ 0 w 279"/>
              <a:gd name="T3" fmla="*/ 0 h 414"/>
            </a:gdLst>
            <a:ahLst/>
            <a:cxnLst>
              <a:cxn ang="0">
                <a:pos x="T0" y="T1"/>
              </a:cxn>
              <a:cxn ang="0">
                <a:pos x="T2" y="T3"/>
              </a:cxn>
            </a:cxnLst>
            <a:rect l="0" t="0" r="r" b="b"/>
            <a:pathLst>
              <a:path w="279" h="414">
                <a:moveTo>
                  <a:pt x="279" y="414"/>
                </a:moveTo>
                <a:lnTo>
                  <a:pt x="0" y="0"/>
                </a:lnTo>
              </a:path>
            </a:pathLst>
          </a:custGeom>
          <a:noFill/>
          <a:ln w="9525">
            <a:solidFill>
              <a:srgbClr val="FF0066"/>
            </a:solidFill>
            <a:round/>
            <a:headEnd type="triangl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pic>
        <p:nvPicPr>
          <p:cNvPr id="15373"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91400" y="4495800"/>
            <a:ext cx="1295400" cy="285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374" name="Line 14"/>
          <p:cNvSpPr>
            <a:spLocks noChangeShapeType="1"/>
          </p:cNvSpPr>
          <p:nvPr/>
        </p:nvSpPr>
        <p:spPr bwMode="auto">
          <a:xfrm>
            <a:off x="6248400" y="4114800"/>
            <a:ext cx="1143000" cy="533400"/>
          </a:xfrm>
          <a:prstGeom prst="line">
            <a:avLst/>
          </a:prstGeom>
          <a:noFill/>
          <a:ln w="9525">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pic>
        <p:nvPicPr>
          <p:cNvPr id="15376"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5600" y="3538538"/>
            <a:ext cx="1133475" cy="333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5381" name="Group 21"/>
          <p:cNvGrpSpPr>
            <a:grpSpLocks/>
          </p:cNvGrpSpPr>
          <p:nvPr/>
        </p:nvGrpSpPr>
        <p:grpSpPr bwMode="auto">
          <a:xfrm>
            <a:off x="6091238" y="1374775"/>
            <a:ext cx="352425" cy="1062038"/>
            <a:chOff x="3837" y="866"/>
            <a:chExt cx="222" cy="669"/>
          </a:xfrm>
        </p:grpSpPr>
        <p:sp>
          <p:nvSpPr>
            <p:cNvPr id="15378" name="Rectangle 18"/>
            <p:cNvSpPr>
              <a:spLocks noChangeArrowheads="1"/>
            </p:cNvSpPr>
            <p:nvPr/>
          </p:nvSpPr>
          <p:spPr bwMode="auto">
            <a:xfrm>
              <a:off x="3858" y="866"/>
              <a:ext cx="201" cy="217"/>
            </a:xfrm>
            <a:prstGeom prst="rect">
              <a:avLst/>
            </a:prstGeom>
            <a:solidFill>
              <a:schemeClr val="tx2"/>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5380" name="Rectangle 20"/>
            <p:cNvSpPr>
              <a:spLocks noChangeArrowheads="1"/>
            </p:cNvSpPr>
            <p:nvPr/>
          </p:nvSpPr>
          <p:spPr bwMode="auto">
            <a:xfrm>
              <a:off x="3837" y="1488"/>
              <a:ext cx="222" cy="47"/>
            </a:xfrm>
            <a:prstGeom prst="rect">
              <a:avLst/>
            </a:prstGeom>
            <a:solidFill>
              <a:schemeClr val="tx2"/>
            </a:solidFill>
            <a:ln w="381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sp>
        <p:nvSpPr>
          <p:cNvPr id="15382" name="Rectangle 22" descr="Dark horizontal"/>
          <p:cNvSpPr>
            <a:spLocks noChangeArrowheads="1"/>
          </p:cNvSpPr>
          <p:nvPr/>
        </p:nvSpPr>
        <p:spPr bwMode="auto">
          <a:xfrm>
            <a:off x="5729288" y="1828800"/>
            <a:ext cx="1066800" cy="457200"/>
          </a:xfrm>
          <a:prstGeom prst="rect">
            <a:avLst/>
          </a:prstGeom>
          <a:pattFill prst="dkHorz">
            <a:fgClr>
              <a:srgbClr val="FF9900"/>
            </a:fgClr>
            <a:bgClr>
              <a:schemeClr val="bg1"/>
            </a:bgClr>
          </a:patt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nvGrpSpPr>
          <p:cNvPr id="15397" name="Group 37"/>
          <p:cNvGrpSpPr>
            <a:grpSpLocks/>
          </p:cNvGrpSpPr>
          <p:nvPr/>
        </p:nvGrpSpPr>
        <p:grpSpPr bwMode="auto">
          <a:xfrm>
            <a:off x="4281488" y="1400175"/>
            <a:ext cx="3962400" cy="1866900"/>
            <a:chOff x="2697" y="882"/>
            <a:chExt cx="2496" cy="1176"/>
          </a:xfrm>
        </p:grpSpPr>
        <p:grpSp>
          <p:nvGrpSpPr>
            <p:cNvPr id="15386" name="Group 26"/>
            <p:cNvGrpSpPr>
              <a:grpSpLocks/>
            </p:cNvGrpSpPr>
            <p:nvPr/>
          </p:nvGrpSpPr>
          <p:grpSpPr bwMode="auto">
            <a:xfrm rot="10800000">
              <a:off x="4095" y="1872"/>
              <a:ext cx="1095" cy="186"/>
              <a:chOff x="2700" y="882"/>
              <a:chExt cx="1095" cy="186"/>
            </a:xfrm>
          </p:grpSpPr>
          <p:sp>
            <p:nvSpPr>
              <p:cNvPr id="15387" name="Rectangle 27"/>
              <p:cNvSpPr>
                <a:spLocks noChangeArrowheads="1"/>
              </p:cNvSpPr>
              <p:nvPr/>
            </p:nvSpPr>
            <p:spPr bwMode="auto">
              <a:xfrm>
                <a:off x="2700" y="882"/>
                <a:ext cx="1095" cy="138"/>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5388" name="Rectangle 28"/>
              <p:cNvSpPr>
                <a:spLocks noChangeArrowheads="1"/>
              </p:cNvSpPr>
              <p:nvPr/>
            </p:nvSpPr>
            <p:spPr bwMode="auto">
              <a:xfrm>
                <a:off x="2700" y="1020"/>
                <a:ext cx="202" cy="48"/>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grpSp>
          <p:nvGrpSpPr>
            <p:cNvPr id="15391" name="Group 31"/>
            <p:cNvGrpSpPr>
              <a:grpSpLocks/>
            </p:cNvGrpSpPr>
            <p:nvPr/>
          </p:nvGrpSpPr>
          <p:grpSpPr bwMode="auto">
            <a:xfrm>
              <a:off x="2697" y="1872"/>
              <a:ext cx="1095" cy="186"/>
              <a:chOff x="2697" y="1872"/>
              <a:chExt cx="1095" cy="186"/>
            </a:xfrm>
          </p:grpSpPr>
          <p:sp>
            <p:nvSpPr>
              <p:cNvPr id="15389" name="Rectangle 29"/>
              <p:cNvSpPr>
                <a:spLocks noChangeArrowheads="1"/>
              </p:cNvSpPr>
              <p:nvPr/>
            </p:nvSpPr>
            <p:spPr bwMode="auto">
              <a:xfrm>
                <a:off x="2697" y="1920"/>
                <a:ext cx="1095" cy="138"/>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5390" name="Rectangle 30"/>
              <p:cNvSpPr>
                <a:spLocks noChangeArrowheads="1"/>
              </p:cNvSpPr>
              <p:nvPr/>
            </p:nvSpPr>
            <p:spPr bwMode="auto">
              <a:xfrm>
                <a:off x="2700" y="1872"/>
                <a:ext cx="202" cy="48"/>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grpSp>
          <p:nvGrpSpPr>
            <p:cNvPr id="15396" name="Group 36"/>
            <p:cNvGrpSpPr>
              <a:grpSpLocks/>
            </p:cNvGrpSpPr>
            <p:nvPr/>
          </p:nvGrpSpPr>
          <p:grpSpPr bwMode="auto">
            <a:xfrm>
              <a:off x="2700" y="882"/>
              <a:ext cx="1095" cy="186"/>
              <a:chOff x="2700" y="882"/>
              <a:chExt cx="1095" cy="186"/>
            </a:xfrm>
          </p:grpSpPr>
          <p:sp>
            <p:nvSpPr>
              <p:cNvPr id="15383" name="Rectangle 23"/>
              <p:cNvSpPr>
                <a:spLocks noChangeArrowheads="1"/>
              </p:cNvSpPr>
              <p:nvPr/>
            </p:nvSpPr>
            <p:spPr bwMode="auto">
              <a:xfrm>
                <a:off x="2700" y="882"/>
                <a:ext cx="1095" cy="138"/>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5384" name="Rectangle 24"/>
              <p:cNvSpPr>
                <a:spLocks noChangeArrowheads="1"/>
              </p:cNvSpPr>
              <p:nvPr/>
            </p:nvSpPr>
            <p:spPr bwMode="auto">
              <a:xfrm>
                <a:off x="2700" y="1020"/>
                <a:ext cx="202" cy="48"/>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grpSp>
          <p:nvGrpSpPr>
            <p:cNvPr id="15392" name="Group 32"/>
            <p:cNvGrpSpPr>
              <a:grpSpLocks/>
            </p:cNvGrpSpPr>
            <p:nvPr/>
          </p:nvGrpSpPr>
          <p:grpSpPr bwMode="auto">
            <a:xfrm rot="10800000">
              <a:off x="4098" y="888"/>
              <a:ext cx="1095" cy="186"/>
              <a:chOff x="2697" y="1872"/>
              <a:chExt cx="1095" cy="186"/>
            </a:xfrm>
          </p:grpSpPr>
          <p:sp>
            <p:nvSpPr>
              <p:cNvPr id="15393" name="Rectangle 33"/>
              <p:cNvSpPr>
                <a:spLocks noChangeArrowheads="1"/>
              </p:cNvSpPr>
              <p:nvPr/>
            </p:nvSpPr>
            <p:spPr bwMode="auto">
              <a:xfrm>
                <a:off x="2697" y="1920"/>
                <a:ext cx="1095" cy="138"/>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5394" name="Rectangle 34"/>
              <p:cNvSpPr>
                <a:spLocks noChangeArrowheads="1"/>
              </p:cNvSpPr>
              <p:nvPr/>
            </p:nvSpPr>
            <p:spPr bwMode="auto">
              <a:xfrm>
                <a:off x="2700" y="1872"/>
                <a:ext cx="202" cy="48"/>
              </a:xfrm>
              <a:prstGeom prst="rect">
                <a:avLst/>
              </a:prstGeom>
              <a:solidFill>
                <a:srgbClr val="0080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grpSp>
      <p:sp>
        <p:nvSpPr>
          <p:cNvPr id="15398" name="Rectangle 38"/>
          <p:cNvSpPr>
            <a:spLocks noChangeArrowheads="1"/>
          </p:cNvSpPr>
          <p:nvPr/>
        </p:nvSpPr>
        <p:spPr bwMode="auto">
          <a:xfrm>
            <a:off x="6115050" y="4800600"/>
            <a:ext cx="304800" cy="304800"/>
          </a:xfrm>
          <a:prstGeom prst="rect">
            <a:avLst/>
          </a:prstGeom>
          <a:solidFill>
            <a:srgbClr val="A5002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nvGrpSpPr>
          <p:cNvPr id="15402" name="Group 42"/>
          <p:cNvGrpSpPr>
            <a:grpSpLocks/>
          </p:cNvGrpSpPr>
          <p:nvPr/>
        </p:nvGrpSpPr>
        <p:grpSpPr bwMode="auto">
          <a:xfrm>
            <a:off x="5800725" y="5029200"/>
            <a:ext cx="904875" cy="342900"/>
            <a:chOff x="3654" y="3168"/>
            <a:chExt cx="570" cy="216"/>
          </a:xfrm>
        </p:grpSpPr>
        <p:sp>
          <p:nvSpPr>
            <p:cNvPr id="15399" name="Rectangle 39"/>
            <p:cNvSpPr>
              <a:spLocks noChangeArrowheads="1"/>
            </p:cNvSpPr>
            <p:nvPr/>
          </p:nvSpPr>
          <p:spPr bwMode="auto">
            <a:xfrm>
              <a:off x="3654" y="3168"/>
              <a:ext cx="156" cy="216"/>
            </a:xfrm>
            <a:prstGeom prst="rect">
              <a:avLst/>
            </a:prstGeom>
            <a:solidFill>
              <a:srgbClr val="00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5400" name="Rectangle 40"/>
            <p:cNvSpPr>
              <a:spLocks noChangeArrowheads="1"/>
            </p:cNvSpPr>
            <p:nvPr/>
          </p:nvSpPr>
          <p:spPr bwMode="auto">
            <a:xfrm>
              <a:off x="4068" y="3168"/>
              <a:ext cx="156" cy="216"/>
            </a:xfrm>
            <a:prstGeom prst="rect">
              <a:avLst/>
            </a:prstGeom>
            <a:solidFill>
              <a:srgbClr val="0000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5401" name="Rectangle 41"/>
            <p:cNvSpPr>
              <a:spLocks noChangeArrowheads="1"/>
            </p:cNvSpPr>
            <p:nvPr/>
          </p:nvSpPr>
          <p:spPr bwMode="auto">
            <a:xfrm>
              <a:off x="3780" y="3258"/>
              <a:ext cx="324" cy="126"/>
            </a:xfrm>
            <a:prstGeom prst="rect">
              <a:avLst/>
            </a:prstGeom>
            <a:solidFill>
              <a:srgbClr val="0000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grpSp>
        <p:nvGrpSpPr>
          <p:cNvPr id="15406" name="Group 46"/>
          <p:cNvGrpSpPr>
            <a:grpSpLocks/>
          </p:cNvGrpSpPr>
          <p:nvPr/>
        </p:nvGrpSpPr>
        <p:grpSpPr bwMode="auto">
          <a:xfrm>
            <a:off x="3662363" y="1800225"/>
            <a:ext cx="5219700" cy="1090613"/>
            <a:chOff x="2307" y="1134"/>
            <a:chExt cx="3288" cy="687"/>
          </a:xfrm>
        </p:grpSpPr>
        <p:sp>
          <p:nvSpPr>
            <p:cNvPr id="15404" name="Rectangle 44" descr="Dark horizontal"/>
            <p:cNvSpPr>
              <a:spLocks noChangeArrowheads="1"/>
            </p:cNvSpPr>
            <p:nvPr/>
          </p:nvSpPr>
          <p:spPr bwMode="auto">
            <a:xfrm>
              <a:off x="2307" y="1134"/>
              <a:ext cx="1008" cy="672"/>
            </a:xfrm>
            <a:prstGeom prst="rect">
              <a:avLst/>
            </a:prstGeom>
            <a:pattFill prst="dkHorz">
              <a:fgClr>
                <a:srgbClr val="FF0066"/>
              </a:fgClr>
              <a:bgClr>
                <a:schemeClr val="bg1"/>
              </a:bgClr>
            </a:patt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5405" name="Rectangle 45" descr="Dark horizontal"/>
            <p:cNvSpPr>
              <a:spLocks noChangeArrowheads="1"/>
            </p:cNvSpPr>
            <p:nvPr/>
          </p:nvSpPr>
          <p:spPr bwMode="auto">
            <a:xfrm>
              <a:off x="4587" y="1149"/>
              <a:ext cx="1008" cy="672"/>
            </a:xfrm>
            <a:prstGeom prst="rect">
              <a:avLst/>
            </a:prstGeom>
            <a:pattFill prst="dkHorz">
              <a:fgClr>
                <a:srgbClr val="FF0066"/>
              </a:fgClr>
              <a:bgClr>
                <a:schemeClr val="bg1"/>
              </a:bgClr>
            </a:patt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pSp>
      <p:sp>
        <p:nvSpPr>
          <p:cNvPr id="15407" name="Freeform 47"/>
          <p:cNvSpPr>
            <a:spLocks/>
          </p:cNvSpPr>
          <p:nvPr/>
        </p:nvSpPr>
        <p:spPr bwMode="auto">
          <a:xfrm>
            <a:off x="5753100" y="2538413"/>
            <a:ext cx="357188" cy="357187"/>
          </a:xfrm>
          <a:custGeom>
            <a:avLst/>
            <a:gdLst>
              <a:gd name="T0" fmla="*/ 0 w 225"/>
              <a:gd name="T1" fmla="*/ 225 h 225"/>
              <a:gd name="T2" fmla="*/ 225 w 225"/>
              <a:gd name="T3" fmla="*/ 0 h 225"/>
            </a:gdLst>
            <a:ahLst/>
            <a:cxnLst>
              <a:cxn ang="0">
                <a:pos x="T0" y="T1"/>
              </a:cxn>
              <a:cxn ang="0">
                <a:pos x="T2" y="T3"/>
              </a:cxn>
            </a:cxnLst>
            <a:rect l="0" t="0" r="r" b="b"/>
            <a:pathLst>
              <a:path w="225" h="225">
                <a:moveTo>
                  <a:pt x="0" y="225"/>
                </a:moveTo>
                <a:lnTo>
                  <a:pt x="225" y="0"/>
                </a:lnTo>
              </a:path>
            </a:pathLst>
          </a:custGeom>
          <a:noFill/>
          <a:ln w="38100" cmpd="dbl">
            <a:solidFill>
              <a:srgbClr val="FF0066"/>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08" name="Line 48"/>
          <p:cNvSpPr>
            <a:spLocks noChangeShapeType="1"/>
          </p:cNvSpPr>
          <p:nvPr/>
        </p:nvSpPr>
        <p:spPr bwMode="auto">
          <a:xfrm flipH="1">
            <a:off x="6248400" y="4419600"/>
            <a:ext cx="533400" cy="152400"/>
          </a:xfrm>
          <a:prstGeom prst="line">
            <a:avLst/>
          </a:prstGeom>
          <a:noFill/>
          <a:ln w="38100" cmpd="dbl">
            <a:solidFill>
              <a:srgbClr val="FF0066"/>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10" name="AutoShape 50"/>
          <p:cNvSpPr>
            <a:spLocks noChangeArrowheads="1"/>
          </p:cNvSpPr>
          <p:nvPr/>
        </p:nvSpPr>
        <p:spPr bwMode="auto">
          <a:xfrm>
            <a:off x="76200" y="4343400"/>
            <a:ext cx="3297238" cy="1319213"/>
          </a:xfrm>
          <a:prstGeom prst="roundRect">
            <a:avLst>
              <a:gd name="adj" fmla="val 16667"/>
            </a:avLst>
          </a:prstGeom>
          <a:noFill/>
          <a:ln w="9525">
            <a:solidFill>
              <a:srgbClr val="FF9900"/>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mtClean="0">
                <a:solidFill>
                  <a:srgbClr val="000000"/>
                </a:solidFill>
              </a:rPr>
              <a:t>(2)Tạo từ trường thay đổi</a:t>
            </a:r>
          </a:p>
          <a:p>
            <a:pPr eaLnBrk="0" fontAlgn="base" hangingPunct="0">
              <a:spcBef>
                <a:spcPct val="0"/>
              </a:spcBef>
              <a:spcAft>
                <a:spcPct val="0"/>
              </a:spcAft>
            </a:pPr>
            <a:r>
              <a:rPr lang="en-US" smtClean="0">
                <a:solidFill>
                  <a:srgbClr val="000000"/>
                </a:solidFill>
              </a:rPr>
              <a:t>(1)Tạo từ giảo(dao động dọc)</a:t>
            </a:r>
          </a:p>
          <a:p>
            <a:pPr eaLnBrk="0" fontAlgn="base" hangingPunct="0">
              <a:spcBef>
                <a:spcPct val="0"/>
              </a:spcBef>
              <a:spcAft>
                <a:spcPct val="0"/>
              </a:spcAft>
            </a:pPr>
            <a:r>
              <a:rPr lang="en-US" smtClean="0">
                <a:solidFill>
                  <a:srgbClr val="000000"/>
                </a:solidFill>
              </a:rPr>
              <a:t>(4)Tạo từ trường không đổi</a:t>
            </a:r>
          </a:p>
          <a:p>
            <a:pPr eaLnBrk="0" fontAlgn="base" hangingPunct="0">
              <a:spcBef>
                <a:spcPct val="0"/>
              </a:spcBef>
              <a:spcAft>
                <a:spcPct val="0"/>
              </a:spcAft>
            </a:pPr>
            <a:r>
              <a:rPr lang="en-US" smtClean="0">
                <a:solidFill>
                  <a:srgbClr val="000000"/>
                </a:solidFill>
              </a:rPr>
              <a:t>(6)Khuếch đại biên độ DĐ</a:t>
            </a:r>
          </a:p>
        </p:txBody>
      </p:sp>
      <p:sp>
        <p:nvSpPr>
          <p:cNvPr id="15414" name="Freeform 54"/>
          <p:cNvSpPr>
            <a:spLocks/>
          </p:cNvSpPr>
          <p:nvPr/>
        </p:nvSpPr>
        <p:spPr bwMode="auto">
          <a:xfrm>
            <a:off x="3419475" y="1809750"/>
            <a:ext cx="2752725" cy="3714750"/>
          </a:xfrm>
          <a:custGeom>
            <a:avLst/>
            <a:gdLst>
              <a:gd name="T0" fmla="*/ 72 w 1734"/>
              <a:gd name="T1" fmla="*/ 2322 h 2340"/>
              <a:gd name="T2" fmla="*/ 1386 w 1734"/>
              <a:gd name="T3" fmla="*/ 2322 h 2340"/>
              <a:gd name="T4" fmla="*/ 1104 w 1734"/>
              <a:gd name="T5" fmla="*/ 1950 h 2340"/>
              <a:gd name="T6" fmla="*/ 1254 w 1734"/>
              <a:gd name="T7" fmla="*/ 1782 h 2340"/>
              <a:gd name="T8" fmla="*/ 1554 w 1734"/>
              <a:gd name="T9" fmla="*/ 2004 h 2340"/>
              <a:gd name="T10" fmla="*/ 1554 w 1734"/>
              <a:gd name="T11" fmla="*/ 1674 h 2340"/>
              <a:gd name="T12" fmla="*/ 1614 w 1734"/>
              <a:gd name="T13" fmla="*/ 1698 h 2340"/>
              <a:gd name="T14" fmla="*/ 1620 w 1734"/>
              <a:gd name="T15" fmla="*/ 1986 h 2340"/>
              <a:gd name="T16" fmla="*/ 1662 w 1734"/>
              <a:gd name="T17" fmla="*/ 1986 h 2340"/>
              <a:gd name="T18" fmla="*/ 1674 w 1734"/>
              <a:gd name="T19" fmla="*/ 1866 h 2340"/>
              <a:gd name="T20" fmla="*/ 1734 w 1734"/>
              <a:gd name="T21" fmla="*/ 1860 h 2340"/>
              <a:gd name="T22" fmla="*/ 1710 w 1734"/>
              <a:gd name="T23" fmla="*/ 1464 h 2340"/>
              <a:gd name="T24" fmla="*/ 1194 w 1734"/>
              <a:gd name="T25" fmla="*/ 1464 h 2340"/>
              <a:gd name="T26" fmla="*/ 420 w 1734"/>
              <a:gd name="T27" fmla="*/ 1182 h 2340"/>
              <a:gd name="T28" fmla="*/ 366 w 1734"/>
              <a:gd name="T29" fmla="*/ 1104 h 2340"/>
              <a:gd name="T30" fmla="*/ 366 w 1734"/>
              <a:gd name="T31" fmla="*/ 744 h 2340"/>
              <a:gd name="T32" fmla="*/ 96 w 1734"/>
              <a:gd name="T33" fmla="*/ 744 h 2340"/>
              <a:gd name="T34" fmla="*/ 90 w 1734"/>
              <a:gd name="T35" fmla="*/ 654 h 2340"/>
              <a:gd name="T36" fmla="*/ 126 w 1734"/>
              <a:gd name="T37" fmla="*/ 654 h 2340"/>
              <a:gd name="T38" fmla="*/ 126 w 1734"/>
              <a:gd name="T39" fmla="*/ 0 h 2340"/>
              <a:gd name="T40" fmla="*/ 0 w 1734"/>
              <a:gd name="T41" fmla="*/ 0 h 2340"/>
              <a:gd name="T42" fmla="*/ 0 w 1734"/>
              <a:gd name="T43" fmla="*/ 2340 h 2340"/>
              <a:gd name="T44" fmla="*/ 72 w 1734"/>
              <a:gd name="T45" fmla="*/ 2322 h 2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734" h="2340">
                <a:moveTo>
                  <a:pt x="72" y="2322"/>
                </a:moveTo>
                <a:lnTo>
                  <a:pt x="1386" y="2322"/>
                </a:lnTo>
                <a:lnTo>
                  <a:pt x="1104" y="1950"/>
                </a:lnTo>
                <a:lnTo>
                  <a:pt x="1254" y="1782"/>
                </a:lnTo>
                <a:lnTo>
                  <a:pt x="1554" y="2004"/>
                </a:lnTo>
                <a:lnTo>
                  <a:pt x="1554" y="1674"/>
                </a:lnTo>
                <a:lnTo>
                  <a:pt x="1614" y="1698"/>
                </a:lnTo>
                <a:lnTo>
                  <a:pt x="1620" y="1986"/>
                </a:lnTo>
                <a:lnTo>
                  <a:pt x="1662" y="1986"/>
                </a:lnTo>
                <a:lnTo>
                  <a:pt x="1674" y="1866"/>
                </a:lnTo>
                <a:lnTo>
                  <a:pt x="1734" y="1860"/>
                </a:lnTo>
                <a:lnTo>
                  <a:pt x="1710" y="1464"/>
                </a:lnTo>
                <a:lnTo>
                  <a:pt x="1194" y="1464"/>
                </a:lnTo>
                <a:lnTo>
                  <a:pt x="420" y="1182"/>
                </a:lnTo>
                <a:lnTo>
                  <a:pt x="366" y="1104"/>
                </a:lnTo>
                <a:lnTo>
                  <a:pt x="366" y="744"/>
                </a:lnTo>
                <a:lnTo>
                  <a:pt x="96" y="744"/>
                </a:lnTo>
                <a:lnTo>
                  <a:pt x="90" y="654"/>
                </a:lnTo>
                <a:lnTo>
                  <a:pt x="126" y="654"/>
                </a:lnTo>
                <a:lnTo>
                  <a:pt x="126" y="0"/>
                </a:lnTo>
                <a:lnTo>
                  <a:pt x="0" y="0"/>
                </a:lnTo>
                <a:lnTo>
                  <a:pt x="0" y="2340"/>
                </a:lnTo>
                <a:lnTo>
                  <a:pt x="72" y="2322"/>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15" name="Freeform 55"/>
          <p:cNvSpPr>
            <a:spLocks/>
          </p:cNvSpPr>
          <p:nvPr/>
        </p:nvSpPr>
        <p:spPr bwMode="auto">
          <a:xfrm>
            <a:off x="6353175" y="2971800"/>
            <a:ext cx="2638425" cy="2514600"/>
          </a:xfrm>
          <a:custGeom>
            <a:avLst/>
            <a:gdLst>
              <a:gd name="T0" fmla="*/ 366 w 1662"/>
              <a:gd name="T1" fmla="*/ 1584 h 1584"/>
              <a:gd name="T2" fmla="*/ 1662 w 1662"/>
              <a:gd name="T3" fmla="*/ 1584 h 1584"/>
              <a:gd name="T4" fmla="*/ 1662 w 1662"/>
              <a:gd name="T5" fmla="*/ 0 h 1584"/>
              <a:gd name="T6" fmla="*/ 1356 w 1662"/>
              <a:gd name="T7" fmla="*/ 0 h 1584"/>
              <a:gd name="T8" fmla="*/ 1356 w 1662"/>
              <a:gd name="T9" fmla="*/ 384 h 1584"/>
              <a:gd name="T10" fmla="*/ 1320 w 1662"/>
              <a:gd name="T11" fmla="*/ 456 h 1584"/>
              <a:gd name="T12" fmla="*/ 558 w 1662"/>
              <a:gd name="T13" fmla="*/ 744 h 1584"/>
              <a:gd name="T14" fmla="*/ 36 w 1662"/>
              <a:gd name="T15" fmla="*/ 732 h 1584"/>
              <a:gd name="T16" fmla="*/ 270 w 1662"/>
              <a:gd name="T17" fmla="*/ 852 h 1584"/>
              <a:gd name="T18" fmla="*/ 318 w 1662"/>
              <a:gd name="T19" fmla="*/ 816 h 1584"/>
              <a:gd name="T20" fmla="*/ 378 w 1662"/>
              <a:gd name="T21" fmla="*/ 822 h 1584"/>
              <a:gd name="T22" fmla="*/ 378 w 1662"/>
              <a:gd name="T23" fmla="*/ 906 h 1584"/>
              <a:gd name="T24" fmla="*/ 678 w 1662"/>
              <a:gd name="T25" fmla="*/ 1020 h 1584"/>
              <a:gd name="T26" fmla="*/ 678 w 1662"/>
              <a:gd name="T27" fmla="*/ 978 h 1584"/>
              <a:gd name="T28" fmla="*/ 840 w 1662"/>
              <a:gd name="T29" fmla="*/ 978 h 1584"/>
              <a:gd name="T30" fmla="*/ 1458 w 1662"/>
              <a:gd name="T31" fmla="*/ 984 h 1584"/>
              <a:gd name="T32" fmla="*/ 1452 w 1662"/>
              <a:gd name="T33" fmla="*/ 1158 h 1584"/>
              <a:gd name="T34" fmla="*/ 672 w 1662"/>
              <a:gd name="T35" fmla="*/ 1134 h 1584"/>
              <a:gd name="T36" fmla="*/ 654 w 1662"/>
              <a:gd name="T37" fmla="*/ 1080 h 1584"/>
              <a:gd name="T38" fmla="*/ 312 w 1662"/>
              <a:gd name="T39" fmla="*/ 942 h 1584"/>
              <a:gd name="T40" fmla="*/ 0 w 1662"/>
              <a:gd name="T41" fmla="*/ 1020 h 1584"/>
              <a:gd name="T42" fmla="*/ 0 w 1662"/>
              <a:gd name="T43" fmla="*/ 1134 h 1584"/>
              <a:gd name="T44" fmla="*/ 66 w 1662"/>
              <a:gd name="T45" fmla="*/ 1140 h 1584"/>
              <a:gd name="T46" fmla="*/ 72 w 1662"/>
              <a:gd name="T47" fmla="*/ 1194 h 1584"/>
              <a:gd name="T48" fmla="*/ 324 w 1662"/>
              <a:gd name="T49" fmla="*/ 1134 h 1584"/>
              <a:gd name="T50" fmla="*/ 324 w 1662"/>
              <a:gd name="T51" fmla="*/ 1050 h 1584"/>
              <a:gd name="T52" fmla="*/ 414 w 1662"/>
              <a:gd name="T53" fmla="*/ 1056 h 1584"/>
              <a:gd name="T54" fmla="*/ 348 w 1662"/>
              <a:gd name="T55" fmla="*/ 1254 h 1584"/>
              <a:gd name="T56" fmla="*/ 540 w 1662"/>
              <a:gd name="T57" fmla="*/ 1236 h 1584"/>
              <a:gd name="T58" fmla="*/ 612 w 1662"/>
              <a:gd name="T59" fmla="*/ 1218 h 1584"/>
              <a:gd name="T60" fmla="*/ 366 w 1662"/>
              <a:gd name="T61" fmla="*/ 1584 h 1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62" h="1584">
                <a:moveTo>
                  <a:pt x="366" y="1584"/>
                </a:moveTo>
                <a:lnTo>
                  <a:pt x="1662" y="1584"/>
                </a:lnTo>
                <a:lnTo>
                  <a:pt x="1662" y="0"/>
                </a:lnTo>
                <a:lnTo>
                  <a:pt x="1356" y="0"/>
                </a:lnTo>
                <a:lnTo>
                  <a:pt x="1356" y="384"/>
                </a:lnTo>
                <a:lnTo>
                  <a:pt x="1320" y="456"/>
                </a:lnTo>
                <a:lnTo>
                  <a:pt x="558" y="744"/>
                </a:lnTo>
                <a:lnTo>
                  <a:pt x="36" y="732"/>
                </a:lnTo>
                <a:lnTo>
                  <a:pt x="270" y="852"/>
                </a:lnTo>
                <a:lnTo>
                  <a:pt x="318" y="816"/>
                </a:lnTo>
                <a:lnTo>
                  <a:pt x="378" y="822"/>
                </a:lnTo>
                <a:lnTo>
                  <a:pt x="378" y="906"/>
                </a:lnTo>
                <a:lnTo>
                  <a:pt x="678" y="1020"/>
                </a:lnTo>
                <a:lnTo>
                  <a:pt x="678" y="978"/>
                </a:lnTo>
                <a:lnTo>
                  <a:pt x="840" y="978"/>
                </a:lnTo>
                <a:lnTo>
                  <a:pt x="1458" y="984"/>
                </a:lnTo>
                <a:lnTo>
                  <a:pt x="1452" y="1158"/>
                </a:lnTo>
                <a:lnTo>
                  <a:pt x="672" y="1134"/>
                </a:lnTo>
                <a:lnTo>
                  <a:pt x="654" y="1080"/>
                </a:lnTo>
                <a:lnTo>
                  <a:pt x="312" y="942"/>
                </a:lnTo>
                <a:lnTo>
                  <a:pt x="0" y="1020"/>
                </a:lnTo>
                <a:lnTo>
                  <a:pt x="0" y="1134"/>
                </a:lnTo>
                <a:lnTo>
                  <a:pt x="66" y="1140"/>
                </a:lnTo>
                <a:lnTo>
                  <a:pt x="72" y="1194"/>
                </a:lnTo>
                <a:lnTo>
                  <a:pt x="324" y="1134"/>
                </a:lnTo>
                <a:lnTo>
                  <a:pt x="324" y="1050"/>
                </a:lnTo>
                <a:lnTo>
                  <a:pt x="414" y="1056"/>
                </a:lnTo>
                <a:lnTo>
                  <a:pt x="348" y="1254"/>
                </a:lnTo>
                <a:lnTo>
                  <a:pt x="540" y="1236"/>
                </a:lnTo>
                <a:lnTo>
                  <a:pt x="612" y="1218"/>
                </a:lnTo>
                <a:lnTo>
                  <a:pt x="366" y="1584"/>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16" name="Freeform 56"/>
          <p:cNvSpPr>
            <a:spLocks/>
          </p:cNvSpPr>
          <p:nvPr/>
        </p:nvSpPr>
        <p:spPr bwMode="auto">
          <a:xfrm>
            <a:off x="4086225" y="2990850"/>
            <a:ext cx="2038350" cy="1095375"/>
          </a:xfrm>
          <a:custGeom>
            <a:avLst/>
            <a:gdLst>
              <a:gd name="T0" fmla="*/ 1284 w 1284"/>
              <a:gd name="T1" fmla="*/ 672 h 690"/>
              <a:gd name="T2" fmla="*/ 1266 w 1284"/>
              <a:gd name="T3" fmla="*/ 312 h 690"/>
              <a:gd name="T4" fmla="*/ 1224 w 1284"/>
              <a:gd name="T5" fmla="*/ 282 h 690"/>
              <a:gd name="T6" fmla="*/ 1230 w 1284"/>
              <a:gd name="T7" fmla="*/ 198 h 690"/>
              <a:gd name="T8" fmla="*/ 96 w 1284"/>
              <a:gd name="T9" fmla="*/ 198 h 690"/>
              <a:gd name="T10" fmla="*/ 96 w 1284"/>
              <a:gd name="T11" fmla="*/ 0 h 690"/>
              <a:gd name="T12" fmla="*/ 0 w 1284"/>
              <a:gd name="T13" fmla="*/ 0 h 690"/>
              <a:gd name="T14" fmla="*/ 0 w 1284"/>
              <a:gd name="T15" fmla="*/ 348 h 690"/>
              <a:gd name="T16" fmla="*/ 42 w 1284"/>
              <a:gd name="T17" fmla="*/ 402 h 690"/>
              <a:gd name="T18" fmla="*/ 786 w 1284"/>
              <a:gd name="T19" fmla="*/ 690 h 690"/>
              <a:gd name="T20" fmla="*/ 1284 w 1284"/>
              <a:gd name="T21" fmla="*/ 672 h 6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84" h="690">
                <a:moveTo>
                  <a:pt x="1284" y="672"/>
                </a:moveTo>
                <a:lnTo>
                  <a:pt x="1266" y="312"/>
                </a:lnTo>
                <a:lnTo>
                  <a:pt x="1224" y="282"/>
                </a:lnTo>
                <a:lnTo>
                  <a:pt x="1230" y="198"/>
                </a:lnTo>
                <a:lnTo>
                  <a:pt x="96" y="198"/>
                </a:lnTo>
                <a:lnTo>
                  <a:pt x="96" y="0"/>
                </a:lnTo>
                <a:lnTo>
                  <a:pt x="0" y="0"/>
                </a:lnTo>
                <a:lnTo>
                  <a:pt x="0" y="348"/>
                </a:lnTo>
                <a:lnTo>
                  <a:pt x="42" y="402"/>
                </a:lnTo>
                <a:lnTo>
                  <a:pt x="786" y="690"/>
                </a:lnTo>
                <a:lnTo>
                  <a:pt x="1284" y="672"/>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17" name="Freeform 57"/>
          <p:cNvSpPr>
            <a:spLocks/>
          </p:cNvSpPr>
          <p:nvPr/>
        </p:nvSpPr>
        <p:spPr bwMode="auto">
          <a:xfrm>
            <a:off x="6381750" y="3000375"/>
            <a:ext cx="2057400" cy="1076325"/>
          </a:xfrm>
          <a:custGeom>
            <a:avLst/>
            <a:gdLst>
              <a:gd name="T0" fmla="*/ 0 w 1296"/>
              <a:gd name="T1" fmla="*/ 672 h 678"/>
              <a:gd name="T2" fmla="*/ 48 w 1296"/>
              <a:gd name="T3" fmla="*/ 234 h 678"/>
              <a:gd name="T4" fmla="*/ 228 w 1296"/>
              <a:gd name="T5" fmla="*/ 528 h 678"/>
              <a:gd name="T6" fmla="*/ 702 w 1296"/>
              <a:gd name="T7" fmla="*/ 540 h 678"/>
              <a:gd name="T8" fmla="*/ 912 w 1296"/>
              <a:gd name="T9" fmla="*/ 504 h 678"/>
              <a:gd name="T10" fmla="*/ 906 w 1296"/>
              <a:gd name="T11" fmla="*/ 372 h 678"/>
              <a:gd name="T12" fmla="*/ 216 w 1296"/>
              <a:gd name="T13" fmla="*/ 360 h 678"/>
              <a:gd name="T14" fmla="*/ 216 w 1296"/>
              <a:gd name="T15" fmla="*/ 324 h 678"/>
              <a:gd name="T16" fmla="*/ 168 w 1296"/>
              <a:gd name="T17" fmla="*/ 324 h 678"/>
              <a:gd name="T18" fmla="*/ 90 w 1296"/>
              <a:gd name="T19" fmla="*/ 192 h 678"/>
              <a:gd name="T20" fmla="*/ 1200 w 1296"/>
              <a:gd name="T21" fmla="*/ 192 h 678"/>
              <a:gd name="T22" fmla="*/ 1200 w 1296"/>
              <a:gd name="T23" fmla="*/ 0 h 678"/>
              <a:gd name="T24" fmla="*/ 1296 w 1296"/>
              <a:gd name="T25" fmla="*/ 0 h 678"/>
              <a:gd name="T26" fmla="*/ 1296 w 1296"/>
              <a:gd name="T27" fmla="*/ 348 h 678"/>
              <a:gd name="T28" fmla="*/ 1260 w 1296"/>
              <a:gd name="T29" fmla="*/ 402 h 678"/>
              <a:gd name="T30" fmla="*/ 516 w 1296"/>
              <a:gd name="T31" fmla="*/ 678 h 678"/>
              <a:gd name="T32" fmla="*/ 0 w 1296"/>
              <a:gd name="T33" fmla="*/ 672 h 6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296" h="678">
                <a:moveTo>
                  <a:pt x="0" y="672"/>
                </a:moveTo>
                <a:lnTo>
                  <a:pt x="48" y="234"/>
                </a:lnTo>
                <a:lnTo>
                  <a:pt x="228" y="528"/>
                </a:lnTo>
                <a:lnTo>
                  <a:pt x="702" y="540"/>
                </a:lnTo>
                <a:lnTo>
                  <a:pt x="912" y="504"/>
                </a:lnTo>
                <a:lnTo>
                  <a:pt x="906" y="372"/>
                </a:lnTo>
                <a:lnTo>
                  <a:pt x="216" y="360"/>
                </a:lnTo>
                <a:lnTo>
                  <a:pt x="216" y="324"/>
                </a:lnTo>
                <a:lnTo>
                  <a:pt x="168" y="324"/>
                </a:lnTo>
                <a:lnTo>
                  <a:pt x="90" y="192"/>
                </a:lnTo>
                <a:lnTo>
                  <a:pt x="1200" y="192"/>
                </a:lnTo>
                <a:lnTo>
                  <a:pt x="1200" y="0"/>
                </a:lnTo>
                <a:lnTo>
                  <a:pt x="1296" y="0"/>
                </a:lnTo>
                <a:lnTo>
                  <a:pt x="1296" y="348"/>
                </a:lnTo>
                <a:lnTo>
                  <a:pt x="1260" y="402"/>
                </a:lnTo>
                <a:lnTo>
                  <a:pt x="516" y="678"/>
                </a:lnTo>
                <a:lnTo>
                  <a:pt x="0" y="672"/>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18" name="Freeform 58"/>
          <p:cNvSpPr>
            <a:spLocks/>
          </p:cNvSpPr>
          <p:nvPr/>
        </p:nvSpPr>
        <p:spPr bwMode="auto">
          <a:xfrm>
            <a:off x="5295900" y="1666875"/>
            <a:ext cx="771525" cy="1355725"/>
          </a:xfrm>
          <a:custGeom>
            <a:avLst/>
            <a:gdLst>
              <a:gd name="T0" fmla="*/ 484 w 486"/>
              <a:gd name="T1" fmla="*/ 854 h 854"/>
              <a:gd name="T2" fmla="*/ 486 w 486"/>
              <a:gd name="T3" fmla="*/ 636 h 854"/>
              <a:gd name="T4" fmla="*/ 460 w 486"/>
              <a:gd name="T5" fmla="*/ 634 h 854"/>
              <a:gd name="T6" fmla="*/ 312 w 486"/>
              <a:gd name="T7" fmla="*/ 786 h 854"/>
              <a:gd name="T8" fmla="*/ 186 w 486"/>
              <a:gd name="T9" fmla="*/ 786 h 854"/>
              <a:gd name="T10" fmla="*/ 186 w 486"/>
              <a:gd name="T11" fmla="*/ 666 h 854"/>
              <a:gd name="T12" fmla="*/ 300 w 486"/>
              <a:gd name="T13" fmla="*/ 666 h 854"/>
              <a:gd name="T14" fmla="*/ 330 w 486"/>
              <a:gd name="T15" fmla="*/ 624 h 854"/>
              <a:gd name="T16" fmla="*/ 288 w 486"/>
              <a:gd name="T17" fmla="*/ 618 h 854"/>
              <a:gd name="T18" fmla="*/ 288 w 486"/>
              <a:gd name="T19" fmla="*/ 474 h 854"/>
              <a:gd name="T20" fmla="*/ 468 w 486"/>
              <a:gd name="T21" fmla="*/ 482 h 854"/>
              <a:gd name="T22" fmla="*/ 476 w 486"/>
              <a:gd name="T23" fmla="*/ 450 h 854"/>
              <a:gd name="T24" fmla="*/ 216 w 486"/>
              <a:gd name="T25" fmla="*/ 450 h 854"/>
              <a:gd name="T26" fmla="*/ 216 w 486"/>
              <a:gd name="T27" fmla="*/ 366 h 854"/>
              <a:gd name="T28" fmla="*/ 252 w 486"/>
              <a:gd name="T29" fmla="*/ 366 h 854"/>
              <a:gd name="T30" fmla="*/ 252 w 486"/>
              <a:gd name="T31" fmla="*/ 114 h 854"/>
              <a:gd name="T32" fmla="*/ 228 w 486"/>
              <a:gd name="T33" fmla="*/ 86 h 854"/>
              <a:gd name="T34" fmla="*/ 228 w 486"/>
              <a:gd name="T35" fmla="*/ 34 h 854"/>
              <a:gd name="T36" fmla="*/ 304 w 486"/>
              <a:gd name="T37" fmla="*/ 2 h 854"/>
              <a:gd name="T38" fmla="*/ 24 w 486"/>
              <a:gd name="T39" fmla="*/ 0 h 854"/>
              <a:gd name="T40" fmla="*/ 24 w 486"/>
              <a:gd name="T41" fmla="*/ 90 h 854"/>
              <a:gd name="T42" fmla="*/ 4 w 486"/>
              <a:gd name="T43" fmla="*/ 106 h 854"/>
              <a:gd name="T44" fmla="*/ 4 w 486"/>
              <a:gd name="T45" fmla="*/ 154 h 854"/>
              <a:gd name="T46" fmla="*/ 0 w 486"/>
              <a:gd name="T47" fmla="*/ 750 h 854"/>
              <a:gd name="T48" fmla="*/ 36 w 486"/>
              <a:gd name="T49" fmla="*/ 774 h 854"/>
              <a:gd name="T50" fmla="*/ 30 w 486"/>
              <a:gd name="T51" fmla="*/ 852 h 854"/>
              <a:gd name="T52" fmla="*/ 484 w 486"/>
              <a:gd name="T53" fmla="*/ 854 h 8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86" h="854">
                <a:moveTo>
                  <a:pt x="484" y="854"/>
                </a:moveTo>
                <a:lnTo>
                  <a:pt x="486" y="636"/>
                </a:lnTo>
                <a:lnTo>
                  <a:pt x="460" y="634"/>
                </a:lnTo>
                <a:lnTo>
                  <a:pt x="312" y="786"/>
                </a:lnTo>
                <a:lnTo>
                  <a:pt x="186" y="786"/>
                </a:lnTo>
                <a:lnTo>
                  <a:pt x="186" y="666"/>
                </a:lnTo>
                <a:lnTo>
                  <a:pt x="300" y="666"/>
                </a:lnTo>
                <a:lnTo>
                  <a:pt x="330" y="624"/>
                </a:lnTo>
                <a:lnTo>
                  <a:pt x="288" y="618"/>
                </a:lnTo>
                <a:lnTo>
                  <a:pt x="288" y="474"/>
                </a:lnTo>
                <a:lnTo>
                  <a:pt x="468" y="482"/>
                </a:lnTo>
                <a:lnTo>
                  <a:pt x="476" y="450"/>
                </a:lnTo>
                <a:lnTo>
                  <a:pt x="216" y="450"/>
                </a:lnTo>
                <a:lnTo>
                  <a:pt x="216" y="366"/>
                </a:lnTo>
                <a:lnTo>
                  <a:pt x="252" y="366"/>
                </a:lnTo>
                <a:lnTo>
                  <a:pt x="252" y="114"/>
                </a:lnTo>
                <a:lnTo>
                  <a:pt x="228" y="86"/>
                </a:lnTo>
                <a:lnTo>
                  <a:pt x="228" y="34"/>
                </a:lnTo>
                <a:lnTo>
                  <a:pt x="304" y="2"/>
                </a:lnTo>
                <a:lnTo>
                  <a:pt x="24" y="0"/>
                </a:lnTo>
                <a:lnTo>
                  <a:pt x="24" y="90"/>
                </a:lnTo>
                <a:lnTo>
                  <a:pt x="4" y="106"/>
                </a:lnTo>
                <a:lnTo>
                  <a:pt x="4" y="154"/>
                </a:lnTo>
                <a:lnTo>
                  <a:pt x="0" y="750"/>
                </a:lnTo>
                <a:lnTo>
                  <a:pt x="36" y="774"/>
                </a:lnTo>
                <a:lnTo>
                  <a:pt x="30" y="852"/>
                </a:lnTo>
                <a:lnTo>
                  <a:pt x="484" y="854"/>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19" name="Freeform 59"/>
          <p:cNvSpPr>
            <a:spLocks/>
          </p:cNvSpPr>
          <p:nvPr/>
        </p:nvSpPr>
        <p:spPr bwMode="auto">
          <a:xfrm>
            <a:off x="6457950" y="1663700"/>
            <a:ext cx="787400" cy="1352550"/>
          </a:xfrm>
          <a:custGeom>
            <a:avLst/>
            <a:gdLst>
              <a:gd name="T0" fmla="*/ 4 w 496"/>
              <a:gd name="T1" fmla="*/ 852 h 852"/>
              <a:gd name="T2" fmla="*/ 464 w 496"/>
              <a:gd name="T3" fmla="*/ 852 h 852"/>
              <a:gd name="T4" fmla="*/ 464 w 496"/>
              <a:gd name="T5" fmla="*/ 760 h 852"/>
              <a:gd name="T6" fmla="*/ 492 w 496"/>
              <a:gd name="T7" fmla="*/ 760 h 852"/>
              <a:gd name="T8" fmla="*/ 496 w 496"/>
              <a:gd name="T9" fmla="*/ 96 h 852"/>
              <a:gd name="T10" fmla="*/ 460 w 496"/>
              <a:gd name="T11" fmla="*/ 96 h 852"/>
              <a:gd name="T12" fmla="*/ 460 w 496"/>
              <a:gd name="T13" fmla="*/ 0 h 852"/>
              <a:gd name="T14" fmla="*/ 260 w 496"/>
              <a:gd name="T15" fmla="*/ 0 h 852"/>
              <a:gd name="T16" fmla="*/ 260 w 496"/>
              <a:gd name="T17" fmla="*/ 112 h 852"/>
              <a:gd name="T18" fmla="*/ 224 w 496"/>
              <a:gd name="T19" fmla="*/ 112 h 852"/>
              <a:gd name="T20" fmla="*/ 224 w 496"/>
              <a:gd name="T21" fmla="*/ 380 h 852"/>
              <a:gd name="T22" fmla="*/ 264 w 496"/>
              <a:gd name="T23" fmla="*/ 380 h 852"/>
              <a:gd name="T24" fmla="*/ 264 w 496"/>
              <a:gd name="T25" fmla="*/ 448 h 852"/>
              <a:gd name="T26" fmla="*/ 200 w 496"/>
              <a:gd name="T27" fmla="*/ 448 h 852"/>
              <a:gd name="T28" fmla="*/ 200 w 496"/>
              <a:gd name="T29" fmla="*/ 636 h 852"/>
              <a:gd name="T30" fmla="*/ 0 w 496"/>
              <a:gd name="T31" fmla="*/ 636 h 852"/>
              <a:gd name="T32" fmla="*/ 4 w 496"/>
              <a:gd name="T33" fmla="*/ 852 h 8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96" h="852">
                <a:moveTo>
                  <a:pt x="4" y="852"/>
                </a:moveTo>
                <a:lnTo>
                  <a:pt x="464" y="852"/>
                </a:lnTo>
                <a:lnTo>
                  <a:pt x="464" y="760"/>
                </a:lnTo>
                <a:lnTo>
                  <a:pt x="492" y="760"/>
                </a:lnTo>
                <a:lnTo>
                  <a:pt x="496" y="96"/>
                </a:lnTo>
                <a:lnTo>
                  <a:pt x="460" y="96"/>
                </a:lnTo>
                <a:lnTo>
                  <a:pt x="460" y="0"/>
                </a:lnTo>
                <a:lnTo>
                  <a:pt x="260" y="0"/>
                </a:lnTo>
                <a:lnTo>
                  <a:pt x="260" y="112"/>
                </a:lnTo>
                <a:lnTo>
                  <a:pt x="224" y="112"/>
                </a:lnTo>
                <a:lnTo>
                  <a:pt x="224" y="380"/>
                </a:lnTo>
                <a:lnTo>
                  <a:pt x="264" y="380"/>
                </a:lnTo>
                <a:lnTo>
                  <a:pt x="264" y="448"/>
                </a:lnTo>
                <a:lnTo>
                  <a:pt x="200" y="448"/>
                </a:lnTo>
                <a:lnTo>
                  <a:pt x="200" y="636"/>
                </a:lnTo>
                <a:lnTo>
                  <a:pt x="0" y="636"/>
                </a:lnTo>
                <a:lnTo>
                  <a:pt x="4" y="852"/>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20" name="Freeform 60"/>
          <p:cNvSpPr>
            <a:spLocks/>
          </p:cNvSpPr>
          <p:nvPr/>
        </p:nvSpPr>
        <p:spPr bwMode="auto">
          <a:xfrm>
            <a:off x="3613150" y="488950"/>
            <a:ext cx="5391150" cy="1200150"/>
          </a:xfrm>
          <a:custGeom>
            <a:avLst/>
            <a:gdLst>
              <a:gd name="T0" fmla="*/ 3092 w 3396"/>
              <a:gd name="T1" fmla="*/ 756 h 756"/>
              <a:gd name="T2" fmla="*/ 3396 w 3396"/>
              <a:gd name="T3" fmla="*/ 756 h 756"/>
              <a:gd name="T4" fmla="*/ 3396 w 3396"/>
              <a:gd name="T5" fmla="*/ 0 h 756"/>
              <a:gd name="T6" fmla="*/ 12 w 3396"/>
              <a:gd name="T7" fmla="*/ 0 h 756"/>
              <a:gd name="T8" fmla="*/ 0 w 3396"/>
              <a:gd name="T9" fmla="*/ 112 h 756"/>
              <a:gd name="T10" fmla="*/ 80 w 3396"/>
              <a:gd name="T11" fmla="*/ 120 h 756"/>
              <a:gd name="T12" fmla="*/ 224 w 3396"/>
              <a:gd name="T13" fmla="*/ 756 h 756"/>
              <a:gd name="T14" fmla="*/ 272 w 3396"/>
              <a:gd name="T15" fmla="*/ 752 h 756"/>
              <a:gd name="T16" fmla="*/ 272 w 3396"/>
              <a:gd name="T17" fmla="*/ 376 h 756"/>
              <a:gd name="T18" fmla="*/ 312 w 3396"/>
              <a:gd name="T19" fmla="*/ 328 h 756"/>
              <a:gd name="T20" fmla="*/ 972 w 3396"/>
              <a:gd name="T21" fmla="*/ 332 h 756"/>
              <a:gd name="T22" fmla="*/ 920 w 3396"/>
              <a:gd name="T23" fmla="*/ 172 h 756"/>
              <a:gd name="T24" fmla="*/ 924 w 3396"/>
              <a:gd name="T25" fmla="*/ 120 h 756"/>
              <a:gd name="T26" fmla="*/ 1004 w 3396"/>
              <a:gd name="T27" fmla="*/ 124 h 756"/>
              <a:gd name="T28" fmla="*/ 1020 w 3396"/>
              <a:gd name="T29" fmla="*/ 228 h 756"/>
              <a:gd name="T30" fmla="*/ 980 w 3396"/>
              <a:gd name="T31" fmla="*/ 228 h 756"/>
              <a:gd name="T32" fmla="*/ 1028 w 3396"/>
              <a:gd name="T33" fmla="*/ 328 h 756"/>
              <a:gd name="T34" fmla="*/ 1332 w 3396"/>
              <a:gd name="T35" fmla="*/ 332 h 756"/>
              <a:gd name="T36" fmla="*/ 1304 w 3396"/>
              <a:gd name="T37" fmla="*/ 120 h 756"/>
              <a:gd name="T38" fmla="*/ 1388 w 3396"/>
              <a:gd name="T39" fmla="*/ 124 h 756"/>
              <a:gd name="T40" fmla="*/ 1400 w 3396"/>
              <a:gd name="T41" fmla="*/ 232 h 756"/>
              <a:gd name="T42" fmla="*/ 1356 w 3396"/>
              <a:gd name="T43" fmla="*/ 236 h 756"/>
              <a:gd name="T44" fmla="*/ 1380 w 3396"/>
              <a:gd name="T45" fmla="*/ 332 h 756"/>
              <a:gd name="T46" fmla="*/ 1652 w 3396"/>
              <a:gd name="T47" fmla="*/ 332 h 756"/>
              <a:gd name="T48" fmla="*/ 1652 w 3396"/>
              <a:gd name="T49" fmla="*/ 268 h 756"/>
              <a:gd name="T50" fmla="*/ 1692 w 3396"/>
              <a:gd name="T51" fmla="*/ 268 h 756"/>
              <a:gd name="T52" fmla="*/ 1696 w 3396"/>
              <a:gd name="T53" fmla="*/ 332 h 756"/>
              <a:gd name="T54" fmla="*/ 1816 w 3396"/>
              <a:gd name="T55" fmla="*/ 332 h 756"/>
              <a:gd name="T56" fmla="*/ 1888 w 3396"/>
              <a:gd name="T57" fmla="*/ 220 h 756"/>
              <a:gd name="T58" fmla="*/ 1852 w 3396"/>
              <a:gd name="T59" fmla="*/ 120 h 756"/>
              <a:gd name="T60" fmla="*/ 1920 w 3396"/>
              <a:gd name="T61" fmla="*/ 128 h 756"/>
              <a:gd name="T62" fmla="*/ 1920 w 3396"/>
              <a:gd name="T63" fmla="*/ 236 h 756"/>
              <a:gd name="T64" fmla="*/ 1888 w 3396"/>
              <a:gd name="T65" fmla="*/ 288 h 756"/>
              <a:gd name="T66" fmla="*/ 1868 w 3396"/>
              <a:gd name="T67" fmla="*/ 332 h 756"/>
              <a:gd name="T68" fmla="*/ 2312 w 3396"/>
              <a:gd name="T69" fmla="*/ 332 h 756"/>
              <a:gd name="T70" fmla="*/ 2360 w 3396"/>
              <a:gd name="T71" fmla="*/ 224 h 756"/>
              <a:gd name="T72" fmla="*/ 2360 w 3396"/>
              <a:gd name="T73" fmla="*/ 120 h 756"/>
              <a:gd name="T74" fmla="*/ 2452 w 3396"/>
              <a:gd name="T75" fmla="*/ 120 h 756"/>
              <a:gd name="T76" fmla="*/ 2448 w 3396"/>
              <a:gd name="T77" fmla="*/ 228 h 756"/>
              <a:gd name="T78" fmla="*/ 2388 w 3396"/>
              <a:gd name="T79" fmla="*/ 256 h 756"/>
              <a:gd name="T80" fmla="*/ 2364 w 3396"/>
              <a:gd name="T81" fmla="*/ 332 h 756"/>
              <a:gd name="T82" fmla="*/ 3016 w 3396"/>
              <a:gd name="T83" fmla="*/ 332 h 756"/>
              <a:gd name="T84" fmla="*/ 3076 w 3396"/>
              <a:gd name="T85" fmla="*/ 360 h 756"/>
              <a:gd name="T86" fmla="*/ 3076 w 3396"/>
              <a:gd name="T87" fmla="*/ 672 h 756"/>
              <a:gd name="T88" fmla="*/ 3232 w 3396"/>
              <a:gd name="T89" fmla="*/ 228 h 756"/>
              <a:gd name="T90" fmla="*/ 3176 w 3396"/>
              <a:gd name="T91" fmla="*/ 196 h 756"/>
              <a:gd name="T92" fmla="*/ 3232 w 3396"/>
              <a:gd name="T93" fmla="*/ 112 h 756"/>
              <a:gd name="T94" fmla="*/ 3264 w 3396"/>
              <a:gd name="T95" fmla="*/ 120 h 756"/>
              <a:gd name="T96" fmla="*/ 3264 w 3396"/>
              <a:gd name="T97" fmla="*/ 304 h 756"/>
              <a:gd name="T98" fmla="*/ 3244 w 3396"/>
              <a:gd name="T99" fmla="*/ 328 h 756"/>
              <a:gd name="T100" fmla="*/ 3092 w 3396"/>
              <a:gd name="T101" fmla="*/ 756 h 7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396" h="756">
                <a:moveTo>
                  <a:pt x="3092" y="756"/>
                </a:moveTo>
                <a:lnTo>
                  <a:pt x="3396" y="756"/>
                </a:lnTo>
                <a:lnTo>
                  <a:pt x="3396" y="0"/>
                </a:lnTo>
                <a:lnTo>
                  <a:pt x="12" y="0"/>
                </a:lnTo>
                <a:lnTo>
                  <a:pt x="0" y="112"/>
                </a:lnTo>
                <a:lnTo>
                  <a:pt x="80" y="120"/>
                </a:lnTo>
                <a:lnTo>
                  <a:pt x="224" y="756"/>
                </a:lnTo>
                <a:lnTo>
                  <a:pt x="272" y="752"/>
                </a:lnTo>
                <a:lnTo>
                  <a:pt x="272" y="376"/>
                </a:lnTo>
                <a:lnTo>
                  <a:pt x="312" y="328"/>
                </a:lnTo>
                <a:lnTo>
                  <a:pt x="972" y="332"/>
                </a:lnTo>
                <a:lnTo>
                  <a:pt x="920" y="172"/>
                </a:lnTo>
                <a:lnTo>
                  <a:pt x="924" y="120"/>
                </a:lnTo>
                <a:lnTo>
                  <a:pt x="1004" y="124"/>
                </a:lnTo>
                <a:lnTo>
                  <a:pt x="1020" y="228"/>
                </a:lnTo>
                <a:lnTo>
                  <a:pt x="980" y="228"/>
                </a:lnTo>
                <a:lnTo>
                  <a:pt x="1028" y="328"/>
                </a:lnTo>
                <a:lnTo>
                  <a:pt x="1332" y="332"/>
                </a:lnTo>
                <a:lnTo>
                  <a:pt x="1304" y="120"/>
                </a:lnTo>
                <a:lnTo>
                  <a:pt x="1388" y="124"/>
                </a:lnTo>
                <a:lnTo>
                  <a:pt x="1400" y="232"/>
                </a:lnTo>
                <a:lnTo>
                  <a:pt x="1356" y="236"/>
                </a:lnTo>
                <a:lnTo>
                  <a:pt x="1380" y="332"/>
                </a:lnTo>
                <a:lnTo>
                  <a:pt x="1652" y="332"/>
                </a:lnTo>
                <a:lnTo>
                  <a:pt x="1652" y="268"/>
                </a:lnTo>
                <a:lnTo>
                  <a:pt x="1692" y="268"/>
                </a:lnTo>
                <a:lnTo>
                  <a:pt x="1696" y="332"/>
                </a:lnTo>
                <a:lnTo>
                  <a:pt x="1816" y="332"/>
                </a:lnTo>
                <a:lnTo>
                  <a:pt x="1888" y="220"/>
                </a:lnTo>
                <a:lnTo>
                  <a:pt x="1852" y="120"/>
                </a:lnTo>
                <a:lnTo>
                  <a:pt x="1920" y="128"/>
                </a:lnTo>
                <a:lnTo>
                  <a:pt x="1920" y="236"/>
                </a:lnTo>
                <a:lnTo>
                  <a:pt x="1888" y="288"/>
                </a:lnTo>
                <a:lnTo>
                  <a:pt x="1868" y="332"/>
                </a:lnTo>
                <a:lnTo>
                  <a:pt x="2312" y="332"/>
                </a:lnTo>
                <a:lnTo>
                  <a:pt x="2360" y="224"/>
                </a:lnTo>
                <a:lnTo>
                  <a:pt x="2360" y="120"/>
                </a:lnTo>
                <a:lnTo>
                  <a:pt x="2452" y="120"/>
                </a:lnTo>
                <a:lnTo>
                  <a:pt x="2448" y="228"/>
                </a:lnTo>
                <a:lnTo>
                  <a:pt x="2388" y="256"/>
                </a:lnTo>
                <a:lnTo>
                  <a:pt x="2364" y="332"/>
                </a:lnTo>
                <a:lnTo>
                  <a:pt x="3016" y="332"/>
                </a:lnTo>
                <a:lnTo>
                  <a:pt x="3076" y="360"/>
                </a:lnTo>
                <a:lnTo>
                  <a:pt x="3076" y="672"/>
                </a:lnTo>
                <a:lnTo>
                  <a:pt x="3232" y="228"/>
                </a:lnTo>
                <a:lnTo>
                  <a:pt x="3176" y="196"/>
                </a:lnTo>
                <a:lnTo>
                  <a:pt x="3232" y="112"/>
                </a:lnTo>
                <a:lnTo>
                  <a:pt x="3264" y="120"/>
                </a:lnTo>
                <a:lnTo>
                  <a:pt x="3264" y="304"/>
                </a:lnTo>
                <a:lnTo>
                  <a:pt x="3244" y="328"/>
                </a:lnTo>
                <a:lnTo>
                  <a:pt x="3092" y="756"/>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21" name="Freeform 61"/>
          <p:cNvSpPr>
            <a:spLocks/>
          </p:cNvSpPr>
          <p:nvPr/>
        </p:nvSpPr>
        <p:spPr bwMode="auto">
          <a:xfrm>
            <a:off x="7162800" y="1073150"/>
            <a:ext cx="1276350" cy="622300"/>
          </a:xfrm>
          <a:custGeom>
            <a:avLst/>
            <a:gdLst>
              <a:gd name="T0" fmla="*/ 0 w 804"/>
              <a:gd name="T1" fmla="*/ 188 h 392"/>
              <a:gd name="T2" fmla="*/ 100 w 804"/>
              <a:gd name="T3" fmla="*/ 0 h 392"/>
              <a:gd name="T4" fmla="*/ 768 w 804"/>
              <a:gd name="T5" fmla="*/ 0 h 392"/>
              <a:gd name="T6" fmla="*/ 800 w 804"/>
              <a:gd name="T7" fmla="*/ 36 h 392"/>
              <a:gd name="T8" fmla="*/ 804 w 804"/>
              <a:gd name="T9" fmla="*/ 392 h 392"/>
              <a:gd name="T10" fmla="*/ 708 w 804"/>
              <a:gd name="T11" fmla="*/ 392 h 392"/>
              <a:gd name="T12" fmla="*/ 704 w 804"/>
              <a:gd name="T13" fmla="*/ 188 h 392"/>
              <a:gd name="T14" fmla="*/ 0 w 804"/>
              <a:gd name="T15" fmla="*/ 188 h 39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04" h="392">
                <a:moveTo>
                  <a:pt x="0" y="188"/>
                </a:moveTo>
                <a:lnTo>
                  <a:pt x="100" y="0"/>
                </a:lnTo>
                <a:lnTo>
                  <a:pt x="768" y="0"/>
                </a:lnTo>
                <a:lnTo>
                  <a:pt x="800" y="36"/>
                </a:lnTo>
                <a:lnTo>
                  <a:pt x="804" y="392"/>
                </a:lnTo>
                <a:lnTo>
                  <a:pt x="708" y="392"/>
                </a:lnTo>
                <a:lnTo>
                  <a:pt x="704" y="188"/>
                </a:lnTo>
                <a:lnTo>
                  <a:pt x="0" y="188"/>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22" name="Freeform 62"/>
          <p:cNvSpPr>
            <a:spLocks/>
          </p:cNvSpPr>
          <p:nvPr/>
        </p:nvSpPr>
        <p:spPr bwMode="auto">
          <a:xfrm>
            <a:off x="4108450" y="1066800"/>
            <a:ext cx="1149350" cy="615950"/>
          </a:xfrm>
          <a:custGeom>
            <a:avLst/>
            <a:gdLst>
              <a:gd name="T0" fmla="*/ 0 w 724"/>
              <a:gd name="T1" fmla="*/ 384 h 388"/>
              <a:gd name="T2" fmla="*/ 0 w 724"/>
              <a:gd name="T3" fmla="*/ 24 h 388"/>
              <a:gd name="T4" fmla="*/ 40 w 724"/>
              <a:gd name="T5" fmla="*/ 0 h 388"/>
              <a:gd name="T6" fmla="*/ 668 w 724"/>
              <a:gd name="T7" fmla="*/ 0 h 388"/>
              <a:gd name="T8" fmla="*/ 724 w 724"/>
              <a:gd name="T9" fmla="*/ 192 h 388"/>
              <a:gd name="T10" fmla="*/ 96 w 724"/>
              <a:gd name="T11" fmla="*/ 192 h 388"/>
              <a:gd name="T12" fmla="*/ 96 w 724"/>
              <a:gd name="T13" fmla="*/ 388 h 388"/>
              <a:gd name="T14" fmla="*/ 0 w 724"/>
              <a:gd name="T15" fmla="*/ 384 h 3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4" h="388">
                <a:moveTo>
                  <a:pt x="0" y="384"/>
                </a:moveTo>
                <a:lnTo>
                  <a:pt x="0" y="24"/>
                </a:lnTo>
                <a:lnTo>
                  <a:pt x="40" y="0"/>
                </a:lnTo>
                <a:lnTo>
                  <a:pt x="668" y="0"/>
                </a:lnTo>
                <a:lnTo>
                  <a:pt x="724" y="192"/>
                </a:lnTo>
                <a:lnTo>
                  <a:pt x="96" y="192"/>
                </a:lnTo>
                <a:lnTo>
                  <a:pt x="96" y="388"/>
                </a:lnTo>
                <a:lnTo>
                  <a:pt x="0" y="384"/>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23" name="Freeform 63"/>
          <p:cNvSpPr>
            <a:spLocks/>
          </p:cNvSpPr>
          <p:nvPr/>
        </p:nvSpPr>
        <p:spPr bwMode="auto">
          <a:xfrm>
            <a:off x="5238750" y="1071563"/>
            <a:ext cx="571500" cy="309562"/>
          </a:xfrm>
          <a:custGeom>
            <a:avLst/>
            <a:gdLst>
              <a:gd name="T0" fmla="*/ 0 w 360"/>
              <a:gd name="T1" fmla="*/ 0 h 195"/>
              <a:gd name="T2" fmla="*/ 48 w 360"/>
              <a:gd name="T3" fmla="*/ 195 h 195"/>
              <a:gd name="T4" fmla="*/ 360 w 360"/>
              <a:gd name="T5" fmla="*/ 195 h 195"/>
              <a:gd name="T6" fmla="*/ 321 w 360"/>
              <a:gd name="T7" fmla="*/ 0 h 195"/>
              <a:gd name="T8" fmla="*/ 0 w 360"/>
              <a:gd name="T9" fmla="*/ 0 h 195"/>
            </a:gdLst>
            <a:ahLst/>
            <a:cxnLst>
              <a:cxn ang="0">
                <a:pos x="T0" y="T1"/>
              </a:cxn>
              <a:cxn ang="0">
                <a:pos x="T2" y="T3"/>
              </a:cxn>
              <a:cxn ang="0">
                <a:pos x="T4" y="T5"/>
              </a:cxn>
              <a:cxn ang="0">
                <a:pos x="T6" y="T7"/>
              </a:cxn>
              <a:cxn ang="0">
                <a:pos x="T8" y="T9"/>
              </a:cxn>
            </a:cxnLst>
            <a:rect l="0" t="0" r="r" b="b"/>
            <a:pathLst>
              <a:path w="360" h="195">
                <a:moveTo>
                  <a:pt x="0" y="0"/>
                </a:moveTo>
                <a:lnTo>
                  <a:pt x="48" y="195"/>
                </a:lnTo>
                <a:lnTo>
                  <a:pt x="360" y="195"/>
                </a:lnTo>
                <a:lnTo>
                  <a:pt x="321" y="0"/>
                </a:lnTo>
                <a:lnTo>
                  <a:pt x="0" y="0"/>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24" name="Freeform 64"/>
          <p:cNvSpPr>
            <a:spLocks/>
          </p:cNvSpPr>
          <p:nvPr/>
        </p:nvSpPr>
        <p:spPr bwMode="auto">
          <a:xfrm>
            <a:off x="5805488" y="1071563"/>
            <a:ext cx="428625" cy="304800"/>
          </a:xfrm>
          <a:custGeom>
            <a:avLst/>
            <a:gdLst>
              <a:gd name="T0" fmla="*/ 0 w 270"/>
              <a:gd name="T1" fmla="*/ 0 h 192"/>
              <a:gd name="T2" fmla="*/ 39 w 270"/>
              <a:gd name="T3" fmla="*/ 192 h 192"/>
              <a:gd name="T4" fmla="*/ 180 w 270"/>
              <a:gd name="T5" fmla="*/ 192 h 192"/>
              <a:gd name="T6" fmla="*/ 183 w 270"/>
              <a:gd name="T7" fmla="*/ 171 h 192"/>
              <a:gd name="T8" fmla="*/ 270 w 270"/>
              <a:gd name="T9" fmla="*/ 171 h 192"/>
              <a:gd name="T10" fmla="*/ 270 w 270"/>
              <a:gd name="T11" fmla="*/ 0 h 192"/>
              <a:gd name="T12" fmla="*/ 0 w 270"/>
              <a:gd name="T13" fmla="*/ 0 h 192"/>
            </a:gdLst>
            <a:ahLst/>
            <a:cxnLst>
              <a:cxn ang="0">
                <a:pos x="T0" y="T1"/>
              </a:cxn>
              <a:cxn ang="0">
                <a:pos x="T2" y="T3"/>
              </a:cxn>
              <a:cxn ang="0">
                <a:pos x="T4" y="T5"/>
              </a:cxn>
              <a:cxn ang="0">
                <a:pos x="T6" y="T7"/>
              </a:cxn>
              <a:cxn ang="0">
                <a:pos x="T8" y="T9"/>
              </a:cxn>
              <a:cxn ang="0">
                <a:pos x="T10" y="T11"/>
              </a:cxn>
              <a:cxn ang="0">
                <a:pos x="T12" y="T13"/>
              </a:cxn>
            </a:cxnLst>
            <a:rect l="0" t="0" r="r" b="b"/>
            <a:pathLst>
              <a:path w="270" h="192">
                <a:moveTo>
                  <a:pt x="0" y="0"/>
                </a:moveTo>
                <a:lnTo>
                  <a:pt x="39" y="192"/>
                </a:lnTo>
                <a:lnTo>
                  <a:pt x="180" y="192"/>
                </a:lnTo>
                <a:lnTo>
                  <a:pt x="183" y="171"/>
                </a:lnTo>
                <a:lnTo>
                  <a:pt x="270" y="171"/>
                </a:lnTo>
                <a:lnTo>
                  <a:pt x="270" y="0"/>
                </a:lnTo>
                <a:lnTo>
                  <a:pt x="0" y="0"/>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25" name="Freeform 65"/>
          <p:cNvSpPr>
            <a:spLocks/>
          </p:cNvSpPr>
          <p:nvPr/>
        </p:nvSpPr>
        <p:spPr bwMode="auto">
          <a:xfrm>
            <a:off x="6372225" y="1071563"/>
            <a:ext cx="890588" cy="304800"/>
          </a:xfrm>
          <a:custGeom>
            <a:avLst/>
            <a:gdLst>
              <a:gd name="T0" fmla="*/ 453 w 561"/>
              <a:gd name="T1" fmla="*/ 192 h 192"/>
              <a:gd name="T2" fmla="*/ 561 w 561"/>
              <a:gd name="T3" fmla="*/ 0 h 192"/>
              <a:gd name="T4" fmla="*/ 99 w 561"/>
              <a:gd name="T5" fmla="*/ 0 h 192"/>
              <a:gd name="T6" fmla="*/ 0 w 561"/>
              <a:gd name="T7" fmla="*/ 174 h 192"/>
              <a:gd name="T8" fmla="*/ 60 w 561"/>
              <a:gd name="T9" fmla="*/ 174 h 192"/>
              <a:gd name="T10" fmla="*/ 90 w 561"/>
              <a:gd name="T11" fmla="*/ 192 h 192"/>
              <a:gd name="T12" fmla="*/ 453 w 561"/>
              <a:gd name="T13" fmla="*/ 192 h 192"/>
            </a:gdLst>
            <a:ahLst/>
            <a:cxnLst>
              <a:cxn ang="0">
                <a:pos x="T0" y="T1"/>
              </a:cxn>
              <a:cxn ang="0">
                <a:pos x="T2" y="T3"/>
              </a:cxn>
              <a:cxn ang="0">
                <a:pos x="T4" y="T5"/>
              </a:cxn>
              <a:cxn ang="0">
                <a:pos x="T6" y="T7"/>
              </a:cxn>
              <a:cxn ang="0">
                <a:pos x="T8" y="T9"/>
              </a:cxn>
              <a:cxn ang="0">
                <a:pos x="T10" y="T11"/>
              </a:cxn>
              <a:cxn ang="0">
                <a:pos x="T12" y="T13"/>
              </a:cxn>
            </a:cxnLst>
            <a:rect l="0" t="0" r="r" b="b"/>
            <a:pathLst>
              <a:path w="561" h="192">
                <a:moveTo>
                  <a:pt x="453" y="192"/>
                </a:moveTo>
                <a:lnTo>
                  <a:pt x="561" y="0"/>
                </a:lnTo>
                <a:lnTo>
                  <a:pt x="99" y="0"/>
                </a:lnTo>
                <a:lnTo>
                  <a:pt x="0" y="174"/>
                </a:lnTo>
                <a:lnTo>
                  <a:pt x="60" y="174"/>
                </a:lnTo>
                <a:lnTo>
                  <a:pt x="90" y="192"/>
                </a:lnTo>
                <a:lnTo>
                  <a:pt x="453" y="192"/>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5426" name="Freeform 66"/>
          <p:cNvSpPr>
            <a:spLocks/>
          </p:cNvSpPr>
          <p:nvPr/>
        </p:nvSpPr>
        <p:spPr bwMode="auto">
          <a:xfrm>
            <a:off x="6286500" y="1071563"/>
            <a:ext cx="180975" cy="276225"/>
          </a:xfrm>
          <a:custGeom>
            <a:avLst/>
            <a:gdLst>
              <a:gd name="T0" fmla="*/ 114 w 114"/>
              <a:gd name="T1" fmla="*/ 0 h 174"/>
              <a:gd name="T2" fmla="*/ 27 w 114"/>
              <a:gd name="T3" fmla="*/ 174 h 174"/>
              <a:gd name="T4" fmla="*/ 0 w 114"/>
              <a:gd name="T5" fmla="*/ 174 h 174"/>
              <a:gd name="T6" fmla="*/ 3 w 114"/>
              <a:gd name="T7" fmla="*/ 0 h 174"/>
              <a:gd name="T8" fmla="*/ 114 w 114"/>
              <a:gd name="T9" fmla="*/ 0 h 174"/>
            </a:gdLst>
            <a:ahLst/>
            <a:cxnLst>
              <a:cxn ang="0">
                <a:pos x="T0" y="T1"/>
              </a:cxn>
              <a:cxn ang="0">
                <a:pos x="T2" y="T3"/>
              </a:cxn>
              <a:cxn ang="0">
                <a:pos x="T4" y="T5"/>
              </a:cxn>
              <a:cxn ang="0">
                <a:pos x="T6" y="T7"/>
              </a:cxn>
              <a:cxn ang="0">
                <a:pos x="T8" y="T9"/>
              </a:cxn>
            </a:cxnLst>
            <a:rect l="0" t="0" r="r" b="b"/>
            <a:pathLst>
              <a:path w="114" h="174">
                <a:moveTo>
                  <a:pt x="114" y="0"/>
                </a:moveTo>
                <a:lnTo>
                  <a:pt x="27" y="174"/>
                </a:lnTo>
                <a:lnTo>
                  <a:pt x="0" y="174"/>
                </a:lnTo>
                <a:lnTo>
                  <a:pt x="3" y="0"/>
                </a:lnTo>
                <a:lnTo>
                  <a:pt x="114" y="0"/>
                </a:lnTo>
                <a:close/>
              </a:path>
            </a:pathLst>
          </a:custGeom>
          <a:solidFill>
            <a:schemeClr val="bg1"/>
          </a:solidFill>
          <a:ln w="9525">
            <a:solidFill>
              <a:schemeClr val="bg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6" name="Rectangle 3"/>
          <p:cNvSpPr>
            <a:spLocks noChangeArrowheads="1"/>
          </p:cNvSpPr>
          <p:nvPr/>
        </p:nvSpPr>
        <p:spPr bwMode="auto">
          <a:xfrm>
            <a:off x="406663" y="19938"/>
            <a:ext cx="387958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dirty="0" smtClean="0">
                <a:solidFill>
                  <a:srgbClr val="00B050"/>
                </a:solidFill>
              </a:rPr>
              <a:t>a. </a:t>
            </a:r>
            <a:r>
              <a:rPr lang="en-US" sz="2800" b="1" dirty="0" err="1" smtClean="0">
                <a:solidFill>
                  <a:srgbClr val="00B050"/>
                </a:solidFill>
              </a:rPr>
              <a:t>Nguyên</a:t>
            </a:r>
            <a:r>
              <a:rPr lang="en-US" sz="2800" b="1" dirty="0" smtClean="0">
                <a:solidFill>
                  <a:srgbClr val="00B050"/>
                </a:solidFill>
              </a:rPr>
              <a:t> </a:t>
            </a:r>
            <a:r>
              <a:rPr lang="en-US" sz="2800" b="1" dirty="0" err="1" smtClean="0">
                <a:solidFill>
                  <a:srgbClr val="00B050"/>
                </a:solidFill>
              </a:rPr>
              <a:t>lý</a:t>
            </a:r>
            <a:r>
              <a:rPr lang="en-US" sz="2800" b="1" dirty="0" smtClean="0">
                <a:solidFill>
                  <a:srgbClr val="00B050"/>
                </a:solidFill>
              </a:rPr>
              <a:t> </a:t>
            </a:r>
            <a:r>
              <a:rPr lang="en-US" sz="2800" b="1" dirty="0" err="1" smtClean="0">
                <a:solidFill>
                  <a:srgbClr val="00B050"/>
                </a:solidFill>
              </a:rPr>
              <a:t>gia</a:t>
            </a:r>
            <a:r>
              <a:rPr lang="en-US" sz="2800" b="1" dirty="0" smtClean="0">
                <a:solidFill>
                  <a:srgbClr val="00B050"/>
                </a:solidFill>
              </a:rPr>
              <a:t> </a:t>
            </a:r>
            <a:r>
              <a:rPr lang="en-US" sz="2800" b="1" dirty="0" err="1" smtClean="0">
                <a:solidFill>
                  <a:srgbClr val="00B050"/>
                </a:solidFill>
              </a:rPr>
              <a:t>công</a:t>
            </a:r>
            <a:endParaRPr lang="en-US" sz="2800" b="1" dirty="0" smtClean="0">
              <a:solidFill>
                <a:srgbClr val="00B050"/>
              </a:solidFill>
            </a:endParaRPr>
          </a:p>
        </p:txBody>
      </p:sp>
    </p:spTree>
    <p:extLst>
      <p:ext uri="{BB962C8B-B14F-4D97-AF65-F5344CB8AC3E}">
        <p14:creationId xmlns:p14="http://schemas.microsoft.com/office/powerpoint/2010/main" val="148871191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16" repeatCount="3000" fill="hold" nodeType="clickEffect">
                                  <p:stCondLst>
                                    <p:cond delay="0"/>
                                  </p:stCondLst>
                                  <p:childTnLst>
                                    <p:set>
                                      <p:cBhvr>
                                        <p:cTn id="6" dur="1" fill="hold">
                                          <p:stCondLst>
                                            <p:cond delay="0"/>
                                          </p:stCondLst>
                                        </p:cTn>
                                        <p:tgtEl>
                                          <p:spTgt spid="15381"/>
                                        </p:tgtEl>
                                        <p:attrNameLst>
                                          <p:attrName>style.visibility</p:attrName>
                                        </p:attrNameLst>
                                      </p:cBhvr>
                                      <p:to>
                                        <p:strVal val="visible"/>
                                      </p:to>
                                    </p:set>
                                    <p:animEffect transition="in" filter="box(in)">
                                      <p:cBhvr>
                                        <p:cTn id="7" dur="500"/>
                                        <p:tgtEl>
                                          <p:spTgt spid="1538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16" repeatCount="3000" fill="hold" grpId="0" nodeType="clickEffect">
                                  <p:stCondLst>
                                    <p:cond delay="0"/>
                                  </p:stCondLst>
                                  <p:childTnLst>
                                    <p:set>
                                      <p:cBhvr>
                                        <p:cTn id="11" dur="1" fill="hold">
                                          <p:stCondLst>
                                            <p:cond delay="0"/>
                                          </p:stCondLst>
                                        </p:cTn>
                                        <p:tgtEl>
                                          <p:spTgt spid="15382"/>
                                        </p:tgtEl>
                                        <p:attrNameLst>
                                          <p:attrName>style.visibility</p:attrName>
                                        </p:attrNameLst>
                                      </p:cBhvr>
                                      <p:to>
                                        <p:strVal val="visible"/>
                                      </p:to>
                                    </p:set>
                                    <p:animEffect transition="in" filter="box(in)">
                                      <p:cBhvr>
                                        <p:cTn id="12" dur="500"/>
                                        <p:tgtEl>
                                          <p:spTgt spid="15382"/>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32" repeatCount="3000" fill="hold" nodeType="clickEffect">
                                  <p:stCondLst>
                                    <p:cond delay="0"/>
                                  </p:stCondLst>
                                  <p:childTnLst>
                                    <p:set>
                                      <p:cBhvr>
                                        <p:cTn id="16" dur="1" fill="hold">
                                          <p:stCondLst>
                                            <p:cond delay="0"/>
                                          </p:stCondLst>
                                        </p:cTn>
                                        <p:tgtEl>
                                          <p:spTgt spid="15397"/>
                                        </p:tgtEl>
                                        <p:attrNameLst>
                                          <p:attrName>style.visibility</p:attrName>
                                        </p:attrNameLst>
                                      </p:cBhvr>
                                      <p:to>
                                        <p:strVal val="visible"/>
                                      </p:to>
                                    </p:set>
                                    <p:animEffect transition="in" filter="diamond(out)">
                                      <p:cBhvr>
                                        <p:cTn id="17" dur="1000"/>
                                        <p:tgtEl>
                                          <p:spTgt spid="1539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8" presetClass="entr" presetSubtype="16" repeatCount="3000" fill="hold" nodeType="clickEffect">
                                  <p:stCondLst>
                                    <p:cond delay="0"/>
                                  </p:stCondLst>
                                  <p:childTnLst>
                                    <p:set>
                                      <p:cBhvr>
                                        <p:cTn id="21" dur="1" fill="hold">
                                          <p:stCondLst>
                                            <p:cond delay="0"/>
                                          </p:stCondLst>
                                        </p:cTn>
                                        <p:tgtEl>
                                          <p:spTgt spid="15406"/>
                                        </p:tgtEl>
                                        <p:attrNameLst>
                                          <p:attrName>style.visibility</p:attrName>
                                        </p:attrNameLst>
                                      </p:cBhvr>
                                      <p:to>
                                        <p:strVal val="visible"/>
                                      </p:to>
                                    </p:set>
                                    <p:animEffect transition="in" filter="diamond(in)">
                                      <p:cBhvr>
                                        <p:cTn id="22" dur="2000"/>
                                        <p:tgtEl>
                                          <p:spTgt spid="1540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8" presetClass="entr" presetSubtype="16" repeatCount="5000" fill="hold" grpId="0" nodeType="clickEffect">
                                  <p:stCondLst>
                                    <p:cond delay="0"/>
                                  </p:stCondLst>
                                  <p:childTnLst>
                                    <p:set>
                                      <p:cBhvr>
                                        <p:cTn id="26" dur="1" fill="hold">
                                          <p:stCondLst>
                                            <p:cond delay="0"/>
                                          </p:stCondLst>
                                        </p:cTn>
                                        <p:tgtEl>
                                          <p:spTgt spid="15407"/>
                                        </p:tgtEl>
                                        <p:attrNameLst>
                                          <p:attrName>style.visibility</p:attrName>
                                        </p:attrNameLst>
                                      </p:cBhvr>
                                      <p:to>
                                        <p:strVal val="visible"/>
                                      </p:to>
                                    </p:set>
                                    <p:animEffect transition="in" filter="diamond(in)">
                                      <p:cBhvr>
                                        <p:cTn id="27" dur="500"/>
                                        <p:tgtEl>
                                          <p:spTgt spid="1540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8" presetClass="entr" presetSubtype="16" repeatCount="4000" fill="hold" grpId="0" nodeType="clickEffect">
                                  <p:stCondLst>
                                    <p:cond delay="0"/>
                                  </p:stCondLst>
                                  <p:childTnLst>
                                    <p:set>
                                      <p:cBhvr>
                                        <p:cTn id="31" dur="1" fill="hold">
                                          <p:stCondLst>
                                            <p:cond delay="0"/>
                                          </p:stCondLst>
                                        </p:cTn>
                                        <p:tgtEl>
                                          <p:spTgt spid="15408"/>
                                        </p:tgtEl>
                                        <p:attrNameLst>
                                          <p:attrName>style.visibility</p:attrName>
                                        </p:attrNameLst>
                                      </p:cBhvr>
                                      <p:to>
                                        <p:strVal val="visible"/>
                                      </p:to>
                                    </p:set>
                                    <p:animEffect transition="in" filter="diamond(in)">
                                      <p:cBhvr>
                                        <p:cTn id="32" dur="500"/>
                                        <p:tgtEl>
                                          <p:spTgt spid="15408"/>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8" presetClass="entr" presetSubtype="16" repeatCount="3000" fill="hold" grpId="0" nodeType="clickEffect">
                                  <p:stCondLst>
                                    <p:cond delay="0"/>
                                  </p:stCondLst>
                                  <p:childTnLst>
                                    <p:set>
                                      <p:cBhvr>
                                        <p:cTn id="36" dur="1" fill="hold">
                                          <p:stCondLst>
                                            <p:cond delay="0"/>
                                          </p:stCondLst>
                                        </p:cTn>
                                        <p:tgtEl>
                                          <p:spTgt spid="15398"/>
                                        </p:tgtEl>
                                        <p:attrNameLst>
                                          <p:attrName>style.visibility</p:attrName>
                                        </p:attrNameLst>
                                      </p:cBhvr>
                                      <p:to>
                                        <p:strVal val="visible"/>
                                      </p:to>
                                    </p:set>
                                    <p:animEffect transition="in" filter="diamond(in)">
                                      <p:cBhvr>
                                        <p:cTn id="37" dur="1000"/>
                                        <p:tgtEl>
                                          <p:spTgt spid="1539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8" presetClass="entr" presetSubtype="16" repeatCount="3000" fill="hold" nodeType="clickEffect">
                                  <p:stCondLst>
                                    <p:cond delay="0"/>
                                  </p:stCondLst>
                                  <p:childTnLst>
                                    <p:set>
                                      <p:cBhvr>
                                        <p:cTn id="41" dur="1" fill="hold">
                                          <p:stCondLst>
                                            <p:cond delay="0"/>
                                          </p:stCondLst>
                                        </p:cTn>
                                        <p:tgtEl>
                                          <p:spTgt spid="15402"/>
                                        </p:tgtEl>
                                        <p:attrNameLst>
                                          <p:attrName>style.visibility</p:attrName>
                                        </p:attrNameLst>
                                      </p:cBhvr>
                                      <p:to>
                                        <p:strVal val="visible"/>
                                      </p:to>
                                    </p:set>
                                    <p:animEffect transition="in" filter="diamond(in)">
                                      <p:cBhvr>
                                        <p:cTn id="42" dur="1000"/>
                                        <p:tgtEl>
                                          <p:spTgt spid="154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82" grpId="0" animBg="1"/>
      <p:bldP spid="15398" grpId="0" animBg="1"/>
      <p:bldP spid="15407" grpId="0" animBg="1"/>
      <p:bldP spid="1540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5"/>
          <p:cNvSpPr>
            <a:spLocks noGrp="1"/>
          </p:cNvSpPr>
          <p:nvPr>
            <p:ph type="sldNum" sz="quarter" idx="12"/>
          </p:nvPr>
        </p:nvSpPr>
        <p:spPr/>
        <p:txBody>
          <a:bodyPr/>
          <a:lstStyle/>
          <a:p>
            <a:fld id="{92D6CB37-229A-48FB-80F0-6B9F5CD975BC}" type="slidenum">
              <a:rPr lang="en-US">
                <a:solidFill>
                  <a:srgbClr val="000000"/>
                </a:solidFill>
              </a:rPr>
              <a:pPr/>
              <a:t>15</a:t>
            </a:fld>
            <a:endParaRPr lang="en-US">
              <a:solidFill>
                <a:srgbClr val="000000"/>
              </a:solidFill>
            </a:endParaRPr>
          </a:p>
        </p:txBody>
      </p:sp>
      <p:sp>
        <p:nvSpPr>
          <p:cNvPr id="40964" name="Rectangle 4"/>
          <p:cNvSpPr>
            <a:spLocks noChangeArrowheads="1"/>
          </p:cNvSpPr>
          <p:nvPr/>
        </p:nvSpPr>
        <p:spPr bwMode="auto">
          <a:xfrm>
            <a:off x="533400" y="584775"/>
            <a:ext cx="3680816" cy="5847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dirty="0" smtClean="0">
                <a:solidFill>
                  <a:srgbClr val="000000"/>
                </a:solidFill>
              </a:rPr>
              <a:t>b. </a:t>
            </a:r>
            <a:r>
              <a:rPr lang="en-US" sz="3200" b="1" dirty="0" err="1" smtClean="0">
                <a:solidFill>
                  <a:srgbClr val="000000"/>
                </a:solidFill>
              </a:rPr>
              <a:t>Cơ</a:t>
            </a:r>
            <a:r>
              <a:rPr lang="en-US" sz="3200" b="1" dirty="0" smtClean="0">
                <a:solidFill>
                  <a:srgbClr val="000000"/>
                </a:solidFill>
              </a:rPr>
              <a:t> </a:t>
            </a:r>
            <a:r>
              <a:rPr lang="en-US" sz="3200" b="1" dirty="0" err="1" smtClean="0">
                <a:solidFill>
                  <a:srgbClr val="000000"/>
                </a:solidFill>
              </a:rPr>
              <a:t>sở</a:t>
            </a:r>
            <a:r>
              <a:rPr lang="en-US" sz="3200" b="1" dirty="0" smtClean="0">
                <a:solidFill>
                  <a:srgbClr val="000000"/>
                </a:solidFill>
              </a:rPr>
              <a:t> </a:t>
            </a:r>
            <a:r>
              <a:rPr lang="en-US" sz="3200" b="1" dirty="0" err="1" smtClean="0">
                <a:solidFill>
                  <a:srgbClr val="000000"/>
                </a:solidFill>
              </a:rPr>
              <a:t>lý</a:t>
            </a:r>
            <a:r>
              <a:rPr lang="en-US" sz="3200" b="1" dirty="0" smtClean="0">
                <a:solidFill>
                  <a:srgbClr val="000000"/>
                </a:solidFill>
              </a:rPr>
              <a:t> </a:t>
            </a:r>
            <a:r>
              <a:rPr lang="en-US" sz="3200" b="1" dirty="0" err="1" smtClean="0">
                <a:solidFill>
                  <a:srgbClr val="000000"/>
                </a:solidFill>
              </a:rPr>
              <a:t>thuyết</a:t>
            </a:r>
            <a:endParaRPr lang="en-US" sz="3200" b="1" dirty="0" smtClean="0">
              <a:solidFill>
                <a:srgbClr val="000000"/>
              </a:solidFill>
            </a:endParaRPr>
          </a:p>
        </p:txBody>
      </p:sp>
      <p:sp>
        <p:nvSpPr>
          <p:cNvPr id="40965" name="AutoShape 5">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40966" name="Line 6">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0968" name="AutoShape 8"/>
          <p:cNvSpPr>
            <a:spLocks noChangeArrowheads="1"/>
          </p:cNvSpPr>
          <p:nvPr/>
        </p:nvSpPr>
        <p:spPr bwMode="auto">
          <a:xfrm>
            <a:off x="1447800" y="1665288"/>
            <a:ext cx="5934194" cy="4460796"/>
          </a:xfrm>
          <a:prstGeom prst="roundRect">
            <a:avLst>
              <a:gd name="adj" fmla="val 16667"/>
            </a:avLst>
          </a:prstGeom>
          <a:ln/>
          <a:extLst/>
        </p:spPr>
        <p:style>
          <a:lnRef idx="2">
            <a:schemeClr val="accent4"/>
          </a:lnRef>
          <a:fillRef idx="1">
            <a:schemeClr val="lt1"/>
          </a:fillRef>
          <a:effectRef idx="0">
            <a:schemeClr val="accent4"/>
          </a:effectRef>
          <a:fontRef idx="minor">
            <a:schemeClr val="dk1"/>
          </a:fontRef>
        </p:style>
        <p:txBody>
          <a:bodyPr wrap="none">
            <a:spAutoFit/>
          </a:bodyPr>
          <a:lstStyle/>
          <a:p>
            <a:pPr marL="457200" indent="-457200" eaLnBrk="0" fontAlgn="base" hangingPunct="0">
              <a:lnSpc>
                <a:spcPct val="200000"/>
              </a:lnSpc>
              <a:spcBef>
                <a:spcPct val="0"/>
              </a:spcBef>
              <a:spcAft>
                <a:spcPct val="0"/>
              </a:spcAft>
              <a:buFont typeface="Wingdings" pitchFamily="2" charset="2"/>
              <a:buChar char="v"/>
            </a:pPr>
            <a:r>
              <a:rPr lang="en-US" sz="3200" b="1" dirty="0" err="1" smtClean="0">
                <a:hlinkClick r:id="rId4" action="ppaction://hlinksldjump"/>
              </a:rPr>
              <a:t>Một</a:t>
            </a:r>
            <a:r>
              <a:rPr lang="en-US" sz="3200" b="1" dirty="0" smtClean="0">
                <a:hlinkClick r:id="rId4" action="ppaction://hlinksldjump"/>
              </a:rPr>
              <a:t> </a:t>
            </a:r>
            <a:r>
              <a:rPr lang="en-US" sz="3200" b="1" dirty="0" err="1" smtClean="0">
                <a:hlinkClick r:id="rId4" action="ppaction://hlinksldjump"/>
              </a:rPr>
              <a:t>số</a:t>
            </a:r>
            <a:r>
              <a:rPr lang="en-US" sz="3200" b="1" dirty="0" smtClean="0">
                <a:hlinkClick r:id="rId4" action="ppaction://hlinksldjump"/>
              </a:rPr>
              <a:t> </a:t>
            </a:r>
            <a:r>
              <a:rPr lang="en-US" sz="3200" b="1" dirty="0" err="1" smtClean="0">
                <a:hlinkClick r:id="rId4" action="ppaction://hlinksldjump"/>
              </a:rPr>
              <a:t>khái</a:t>
            </a:r>
            <a:r>
              <a:rPr lang="en-US" sz="3200" b="1" dirty="0" smtClean="0">
                <a:hlinkClick r:id="rId4" action="ppaction://hlinksldjump"/>
              </a:rPr>
              <a:t> </a:t>
            </a:r>
            <a:r>
              <a:rPr lang="en-US" sz="3200" b="1" dirty="0" err="1" smtClean="0">
                <a:hlinkClick r:id="rId4" action="ppaction://hlinksldjump"/>
              </a:rPr>
              <a:t>niệm</a:t>
            </a:r>
            <a:r>
              <a:rPr lang="en-US" sz="3200" b="1" dirty="0" smtClean="0">
                <a:hlinkClick r:id="rId4" action="ppaction://hlinksldjump"/>
              </a:rPr>
              <a:t> </a:t>
            </a:r>
            <a:r>
              <a:rPr lang="en-US" sz="3200" b="1" dirty="0" err="1" smtClean="0">
                <a:hlinkClick r:id="rId4" action="ppaction://hlinksldjump"/>
              </a:rPr>
              <a:t>cơ</a:t>
            </a:r>
            <a:r>
              <a:rPr lang="en-US" sz="3200" b="1" dirty="0" smtClean="0">
                <a:hlinkClick r:id="rId4" action="ppaction://hlinksldjump"/>
              </a:rPr>
              <a:t> </a:t>
            </a:r>
            <a:r>
              <a:rPr lang="en-US" sz="3200" b="1" dirty="0" err="1" smtClean="0">
                <a:hlinkClick r:id="rId4" action="ppaction://hlinksldjump"/>
              </a:rPr>
              <a:t>bản</a:t>
            </a:r>
            <a:endParaRPr lang="en-US" sz="3200" b="1" dirty="0" smtClean="0"/>
          </a:p>
          <a:p>
            <a:pPr marL="457200" indent="-457200" eaLnBrk="0" fontAlgn="base" hangingPunct="0">
              <a:lnSpc>
                <a:spcPct val="200000"/>
              </a:lnSpc>
              <a:spcBef>
                <a:spcPct val="0"/>
              </a:spcBef>
              <a:spcAft>
                <a:spcPct val="0"/>
              </a:spcAft>
              <a:buFont typeface="Wingdings" pitchFamily="2" charset="2"/>
              <a:buChar char="v"/>
            </a:pPr>
            <a:r>
              <a:rPr lang="en-US" sz="3200" b="1" dirty="0" err="1" smtClean="0">
                <a:hlinkClick r:id="rId5" action="ppaction://hlinksldjump"/>
              </a:rPr>
              <a:t>Hiện</a:t>
            </a:r>
            <a:r>
              <a:rPr lang="en-US" sz="3200" b="1" dirty="0" smtClean="0">
                <a:hlinkClick r:id="rId5" action="ppaction://hlinksldjump"/>
              </a:rPr>
              <a:t> </a:t>
            </a:r>
            <a:r>
              <a:rPr lang="en-US" sz="3200" b="1" dirty="0" err="1" smtClean="0">
                <a:hlinkClick r:id="rId5" action="ppaction://hlinksldjump"/>
              </a:rPr>
              <a:t>tượng</a:t>
            </a:r>
            <a:r>
              <a:rPr lang="en-US" sz="3200" b="1" dirty="0" smtClean="0">
                <a:hlinkClick r:id="rId5" action="ppaction://hlinksldjump"/>
              </a:rPr>
              <a:t> </a:t>
            </a:r>
            <a:r>
              <a:rPr lang="en-US" sz="3200" b="1" dirty="0" err="1" smtClean="0">
                <a:hlinkClick r:id="rId5" action="ppaction://hlinksldjump"/>
              </a:rPr>
              <a:t>từ</a:t>
            </a:r>
            <a:r>
              <a:rPr lang="en-US" sz="3200" b="1" dirty="0" smtClean="0">
                <a:hlinkClick r:id="rId5" action="ppaction://hlinksldjump"/>
              </a:rPr>
              <a:t> </a:t>
            </a:r>
            <a:r>
              <a:rPr lang="en-US" sz="3200" b="1" dirty="0" err="1" smtClean="0">
                <a:hlinkClick r:id="rId5" action="ppaction://hlinksldjump"/>
              </a:rPr>
              <a:t>giảo</a:t>
            </a:r>
            <a:endParaRPr lang="en-US" sz="3200" b="1" dirty="0"/>
          </a:p>
          <a:p>
            <a:pPr marL="457200" indent="-457200" eaLnBrk="0" fontAlgn="base" hangingPunct="0">
              <a:lnSpc>
                <a:spcPct val="200000"/>
              </a:lnSpc>
              <a:spcBef>
                <a:spcPct val="0"/>
              </a:spcBef>
              <a:spcAft>
                <a:spcPct val="0"/>
              </a:spcAft>
              <a:buFont typeface="Wingdings" pitchFamily="2" charset="2"/>
              <a:buChar char="v"/>
            </a:pPr>
            <a:r>
              <a:rPr lang="en-US" sz="3200" b="1" dirty="0">
                <a:hlinkClick r:id="rId6" action="ppaction://hlinksldjump"/>
              </a:rPr>
              <a:t> </a:t>
            </a:r>
            <a:r>
              <a:rPr lang="en-US" sz="3200" b="1" dirty="0" err="1" smtClean="0">
                <a:hlinkClick r:id="rId6" action="ppaction://hlinksldjump"/>
              </a:rPr>
              <a:t>Sự</a:t>
            </a:r>
            <a:r>
              <a:rPr lang="en-US" sz="3200" b="1" dirty="0" smtClean="0">
                <a:hlinkClick r:id="rId6" action="ppaction://hlinksldjump"/>
              </a:rPr>
              <a:t> </a:t>
            </a:r>
            <a:r>
              <a:rPr lang="en-US" sz="3200" b="1" dirty="0" err="1" smtClean="0">
                <a:hlinkClick r:id="rId6" action="ppaction://hlinksldjump"/>
              </a:rPr>
              <a:t>ăn</a:t>
            </a:r>
            <a:r>
              <a:rPr lang="en-US" sz="3200" b="1" dirty="0" smtClean="0">
                <a:hlinkClick r:id="rId6" action="ppaction://hlinksldjump"/>
              </a:rPr>
              <a:t> </a:t>
            </a:r>
            <a:r>
              <a:rPr lang="en-US" sz="3200" b="1" dirty="0" err="1" smtClean="0">
                <a:hlinkClick r:id="rId6" action="ppaction://hlinksldjump"/>
              </a:rPr>
              <a:t>mòn</a:t>
            </a:r>
            <a:r>
              <a:rPr lang="en-US" sz="3200" b="1" dirty="0" smtClean="0">
                <a:hlinkClick r:id="rId6" action="ppaction://hlinksldjump"/>
              </a:rPr>
              <a:t> </a:t>
            </a:r>
            <a:r>
              <a:rPr lang="en-US" sz="3200" b="1" dirty="0" err="1" smtClean="0">
                <a:hlinkClick r:id="rId6" action="ppaction://hlinksldjump"/>
              </a:rPr>
              <a:t>xâm</a:t>
            </a:r>
            <a:r>
              <a:rPr lang="en-US" sz="3200" b="1" dirty="0" smtClean="0">
                <a:hlinkClick r:id="rId6" action="ppaction://hlinksldjump"/>
              </a:rPr>
              <a:t> </a:t>
            </a:r>
            <a:r>
              <a:rPr lang="en-US" sz="3200" b="1" dirty="0" err="1" smtClean="0">
                <a:hlinkClick r:id="rId6" action="ppaction://hlinksldjump"/>
              </a:rPr>
              <a:t>thực</a:t>
            </a:r>
            <a:endParaRPr lang="en-US" sz="3200" b="1" dirty="0" smtClean="0"/>
          </a:p>
          <a:p>
            <a:pPr marL="457200" indent="-457200" eaLnBrk="0" fontAlgn="base" hangingPunct="0">
              <a:lnSpc>
                <a:spcPct val="200000"/>
              </a:lnSpc>
              <a:spcBef>
                <a:spcPct val="0"/>
              </a:spcBef>
              <a:spcAft>
                <a:spcPct val="0"/>
              </a:spcAft>
              <a:buFont typeface="Wingdings" pitchFamily="2" charset="2"/>
              <a:buChar char="v"/>
            </a:pPr>
            <a:r>
              <a:rPr lang="en-US" sz="3200" b="1" dirty="0" err="1" smtClean="0">
                <a:hlinkClick r:id="rId7" action="ppaction://hlinksldjump">
                  <a:snd r:embed="rId8" name="laser.wav"/>
                </a:hlinkClick>
              </a:rPr>
              <a:t>Tác</a:t>
            </a:r>
            <a:r>
              <a:rPr lang="en-US" sz="3200" b="1" dirty="0" smtClean="0">
                <a:hlinkClick r:id="rId7" action="ppaction://hlinksldjump">
                  <a:snd r:embed="rId8" name="laser.wav"/>
                </a:hlinkClick>
              </a:rPr>
              <a:t> </a:t>
            </a:r>
            <a:r>
              <a:rPr lang="en-US" sz="3200" b="1" dirty="0" err="1" smtClean="0">
                <a:hlinkClick r:id="rId7" action="ppaction://hlinksldjump">
                  <a:snd r:embed="rId8" name="laser.wav"/>
                </a:hlinkClick>
              </a:rPr>
              <a:t>dụng</a:t>
            </a:r>
            <a:r>
              <a:rPr lang="en-US" sz="3200" b="1" dirty="0" smtClean="0">
                <a:hlinkClick r:id="rId7" action="ppaction://hlinksldjump">
                  <a:snd r:embed="rId8" name="laser.wav"/>
                </a:hlinkClick>
              </a:rPr>
              <a:t> </a:t>
            </a:r>
            <a:r>
              <a:rPr lang="en-US" sz="3200" b="1" dirty="0" err="1" smtClean="0">
                <a:hlinkClick r:id="rId7" action="ppaction://hlinksldjump">
                  <a:snd r:embed="rId8" name="laser.wav"/>
                </a:hlinkClick>
              </a:rPr>
              <a:t>cơ</a:t>
            </a:r>
            <a:r>
              <a:rPr lang="en-US" sz="3200" b="1" dirty="0" smtClean="0">
                <a:hlinkClick r:id="rId7" action="ppaction://hlinksldjump">
                  <a:snd r:embed="rId8" name="laser.wav"/>
                </a:hlinkClick>
              </a:rPr>
              <a:t> </a:t>
            </a:r>
            <a:r>
              <a:rPr lang="en-US" sz="3200" b="1" dirty="0" err="1" smtClean="0">
                <a:hlinkClick r:id="rId7" action="ppaction://hlinksldjump">
                  <a:snd r:embed="rId8" name="laser.wav"/>
                </a:hlinkClick>
              </a:rPr>
              <a:t>học</a:t>
            </a:r>
            <a:r>
              <a:rPr lang="en-US" sz="3200" b="1" dirty="0" smtClean="0">
                <a:hlinkClick r:id="rId7" action="ppaction://hlinksldjump">
                  <a:snd r:embed="rId8" name="laser.wav"/>
                </a:hlinkClick>
              </a:rPr>
              <a:t> </a:t>
            </a:r>
            <a:endParaRPr lang="en-US" sz="3200" b="1" dirty="0" smtClean="0"/>
          </a:p>
        </p:txBody>
      </p:sp>
    </p:spTree>
    <p:extLst>
      <p:ext uri="{BB962C8B-B14F-4D97-AF65-F5344CB8AC3E}">
        <p14:creationId xmlns:p14="http://schemas.microsoft.com/office/powerpoint/2010/main" val="11984026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EDE4A70D-6139-4C2D-8A3D-3772A2E133A6}" type="slidenum">
              <a:rPr lang="en-US">
                <a:solidFill>
                  <a:srgbClr val="000000"/>
                </a:solidFill>
              </a:rPr>
              <a:pPr/>
              <a:t>16</a:t>
            </a:fld>
            <a:endParaRPr lang="en-US">
              <a:solidFill>
                <a:srgbClr val="000000"/>
              </a:solidFill>
            </a:endParaRPr>
          </a:p>
        </p:txBody>
      </p:sp>
      <p:sp>
        <p:nvSpPr>
          <p:cNvPr id="43010" name="Rectangle 2"/>
          <p:cNvSpPr>
            <a:spLocks noChangeArrowheads="1"/>
          </p:cNvSpPr>
          <p:nvPr/>
        </p:nvSpPr>
        <p:spPr bwMode="auto">
          <a:xfrm>
            <a:off x="533400" y="152400"/>
            <a:ext cx="5444119" cy="5847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eaLnBrk="0" fontAlgn="base" hangingPunct="0">
              <a:spcBef>
                <a:spcPct val="0"/>
              </a:spcBef>
              <a:spcAft>
                <a:spcPct val="0"/>
              </a:spcAft>
              <a:buFont typeface="Wingdings" pitchFamily="2" charset="2"/>
              <a:buChar char="v"/>
            </a:pPr>
            <a:r>
              <a:rPr lang="en-US" sz="3200" b="1" dirty="0" err="1" smtClean="0">
                <a:solidFill>
                  <a:srgbClr val="FF0000"/>
                </a:solidFill>
              </a:rPr>
              <a:t>Một</a:t>
            </a:r>
            <a:r>
              <a:rPr lang="en-US" sz="3200" b="1" dirty="0" smtClean="0">
                <a:solidFill>
                  <a:srgbClr val="FF0000"/>
                </a:solidFill>
              </a:rPr>
              <a:t> </a:t>
            </a:r>
            <a:r>
              <a:rPr lang="en-US" sz="3200" b="1" dirty="0" err="1" smtClean="0">
                <a:solidFill>
                  <a:srgbClr val="FF0000"/>
                </a:solidFill>
              </a:rPr>
              <a:t>số</a:t>
            </a:r>
            <a:r>
              <a:rPr lang="en-US" sz="3200" b="1" dirty="0" smtClean="0">
                <a:solidFill>
                  <a:srgbClr val="FF0000"/>
                </a:solidFill>
              </a:rPr>
              <a:t> </a:t>
            </a:r>
            <a:r>
              <a:rPr lang="en-US" sz="3200" b="1" dirty="0" err="1" smtClean="0">
                <a:solidFill>
                  <a:srgbClr val="FF0000"/>
                </a:solidFill>
              </a:rPr>
              <a:t>khái</a:t>
            </a:r>
            <a:r>
              <a:rPr lang="en-US" sz="3200" b="1" dirty="0" smtClean="0">
                <a:solidFill>
                  <a:srgbClr val="FF0000"/>
                </a:solidFill>
              </a:rPr>
              <a:t> </a:t>
            </a:r>
            <a:r>
              <a:rPr lang="en-US" sz="3200" b="1" dirty="0" err="1" smtClean="0">
                <a:solidFill>
                  <a:srgbClr val="FF0000"/>
                </a:solidFill>
              </a:rPr>
              <a:t>niệm</a:t>
            </a:r>
            <a:r>
              <a:rPr lang="en-US" sz="3200" b="1" dirty="0" smtClean="0">
                <a:solidFill>
                  <a:srgbClr val="FF0000"/>
                </a:solidFill>
              </a:rPr>
              <a:t> </a:t>
            </a:r>
            <a:r>
              <a:rPr lang="en-US" sz="3200" b="1" dirty="0" err="1" smtClean="0">
                <a:solidFill>
                  <a:srgbClr val="FF0000"/>
                </a:solidFill>
              </a:rPr>
              <a:t>cơ</a:t>
            </a:r>
            <a:r>
              <a:rPr lang="en-US" sz="3200" b="1" dirty="0" smtClean="0">
                <a:solidFill>
                  <a:srgbClr val="FF0000"/>
                </a:solidFill>
              </a:rPr>
              <a:t> </a:t>
            </a:r>
            <a:r>
              <a:rPr lang="en-US" sz="3200" b="1" dirty="0" err="1" smtClean="0">
                <a:solidFill>
                  <a:srgbClr val="FF0000"/>
                </a:solidFill>
              </a:rPr>
              <a:t>bản</a:t>
            </a:r>
            <a:endParaRPr lang="en-US" sz="3200" b="1" dirty="0" smtClean="0">
              <a:solidFill>
                <a:srgbClr val="FF0000"/>
              </a:solidFill>
            </a:endParaRPr>
          </a:p>
        </p:txBody>
      </p:sp>
      <p:sp>
        <p:nvSpPr>
          <p:cNvPr id="43011"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43012"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3013" name="Line 5">
            <a:hlinkClick r:id="rId4" action="ppaction://hlinksldjump">
              <a:snd r:embed="rId5" name="arrow.wav"/>
            </a:hlinkClick>
          </p:cNvPr>
          <p:cNvSpPr>
            <a:spLocks noChangeShapeType="1"/>
          </p:cNvSpPr>
          <p:nvPr/>
        </p:nvSpPr>
        <p:spPr bwMode="auto">
          <a:xfrm flipH="1">
            <a:off x="0" y="4572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3014" name="AutoShape 6"/>
          <p:cNvSpPr>
            <a:spLocks noChangeArrowheads="1"/>
          </p:cNvSpPr>
          <p:nvPr/>
        </p:nvSpPr>
        <p:spPr bwMode="auto">
          <a:xfrm>
            <a:off x="533400" y="1011238"/>
            <a:ext cx="8050213" cy="1720850"/>
          </a:xfrm>
          <a:prstGeom prst="roundRect">
            <a:avLst>
              <a:gd name="adj" fmla="val 16667"/>
            </a:avLst>
          </a:prstGeom>
          <a:solidFill>
            <a:schemeClr val="tx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eaLnBrk="0" fontAlgn="base" hangingPunct="0">
              <a:spcBef>
                <a:spcPct val="35000"/>
              </a:spcBef>
              <a:spcAft>
                <a:spcPct val="0"/>
              </a:spcAft>
            </a:pPr>
            <a:r>
              <a:rPr lang="en-US" sz="2600" b="1" smtClean="0">
                <a:solidFill>
                  <a:srgbClr val="FFFFFF"/>
                </a:solidFill>
              </a:rPr>
              <a:t>- Âm có tần số dưới 20 Hz gọi là âm hồng ngoại.</a:t>
            </a:r>
          </a:p>
          <a:p>
            <a:pPr marL="342900" indent="-342900" eaLnBrk="0" fontAlgn="base" hangingPunct="0">
              <a:spcBef>
                <a:spcPct val="35000"/>
              </a:spcBef>
              <a:spcAft>
                <a:spcPct val="0"/>
              </a:spcAft>
            </a:pPr>
            <a:r>
              <a:rPr lang="en-US" sz="2600" b="1" smtClean="0">
                <a:solidFill>
                  <a:srgbClr val="FFFFFF"/>
                </a:solidFill>
              </a:rPr>
              <a:t>- Âm nghe được có tần số từ 20 Hz đến 15kHz. </a:t>
            </a:r>
          </a:p>
          <a:p>
            <a:pPr marL="342900" indent="-342900" eaLnBrk="0" fontAlgn="base" hangingPunct="0">
              <a:spcBef>
                <a:spcPct val="35000"/>
              </a:spcBef>
              <a:spcAft>
                <a:spcPct val="0"/>
              </a:spcAft>
            </a:pPr>
            <a:r>
              <a:rPr lang="en-US" sz="2600" b="1" i="1" smtClean="0">
                <a:solidFill>
                  <a:srgbClr val="FFFF00"/>
                </a:solidFill>
              </a:rPr>
              <a:t>- Âm có tần số trên 16 kHz gọi là siêu âm.</a:t>
            </a:r>
            <a:r>
              <a:rPr lang="en-US" sz="2600" b="1" smtClean="0">
                <a:solidFill>
                  <a:srgbClr val="FFFFFF"/>
                </a:solidFill>
              </a:rPr>
              <a:t> </a:t>
            </a:r>
          </a:p>
        </p:txBody>
      </p:sp>
      <p:sp>
        <p:nvSpPr>
          <p:cNvPr id="43020" name="AutoShape 12"/>
          <p:cNvSpPr>
            <a:spLocks noChangeArrowheads="1"/>
          </p:cNvSpPr>
          <p:nvPr/>
        </p:nvSpPr>
        <p:spPr bwMode="auto">
          <a:xfrm>
            <a:off x="685800" y="2949575"/>
            <a:ext cx="7772400" cy="1851025"/>
          </a:xfrm>
          <a:prstGeom prst="roundRect">
            <a:avLst>
              <a:gd name="adj" fmla="val 16667"/>
            </a:avLst>
          </a:prstGeom>
          <a:solidFill>
            <a:srgbClr val="0000CC"/>
          </a:solidFill>
          <a:ln>
            <a:noFill/>
          </a:ln>
          <a:effectLst/>
          <a:extLst>
            <a:ext uri="{91240B29-F687-4F45-9708-019B960494DF}">
              <a14:hiddenLine xmlns:a14="http://schemas.microsoft.com/office/drawing/2010/main" w="9525">
                <a:solidFill>
                  <a:srgbClr val="FF0066"/>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600" smtClean="0">
                <a:solidFill>
                  <a:srgbClr val="FFFFFF"/>
                </a:solidFill>
              </a:rPr>
              <a:t>- Trong kỹ thuật siêu âm, thông thường tác dụng vật lý của dòng điện được dùng để kích thích dao động. Qui trình thuận là </a:t>
            </a:r>
            <a:r>
              <a:rPr lang="en-US" sz="2600" i="1" u="sng" smtClean="0">
                <a:solidFill>
                  <a:srgbClr val="FFFFFF"/>
                </a:solidFill>
              </a:rPr>
              <a:t>biến dao động điện thành dao động cơ</a:t>
            </a:r>
            <a:r>
              <a:rPr lang="en-US" sz="2600" i="1" smtClean="0">
                <a:solidFill>
                  <a:srgbClr val="FFFFFF"/>
                </a:solidFill>
              </a:rPr>
              <a:t>   </a:t>
            </a:r>
            <a:r>
              <a:rPr lang="en-US" sz="2600" i="1" smtClean="0">
                <a:solidFill>
                  <a:srgbClr val="FFFFFF"/>
                </a:solidFill>
                <a:sym typeface="Wingdings" pitchFamily="2" charset="2"/>
              </a:rPr>
              <a:t> </a:t>
            </a:r>
            <a:r>
              <a:rPr lang="en-US" sz="2600" i="1" smtClean="0">
                <a:solidFill>
                  <a:srgbClr val="FF33CC"/>
                </a:solidFill>
                <a:sym typeface="Wingdings" pitchFamily="2" charset="2"/>
              </a:rPr>
              <a:t>(Từ giảo)</a:t>
            </a:r>
            <a:endParaRPr lang="en-US" sz="2600" i="1" smtClean="0">
              <a:solidFill>
                <a:srgbClr val="FF33CC"/>
              </a:solidFill>
            </a:endParaRPr>
          </a:p>
        </p:txBody>
      </p:sp>
      <p:sp>
        <p:nvSpPr>
          <p:cNvPr id="43021" name="AutoShape 13"/>
          <p:cNvSpPr>
            <a:spLocks noChangeArrowheads="1"/>
          </p:cNvSpPr>
          <p:nvPr/>
        </p:nvSpPr>
        <p:spPr bwMode="auto">
          <a:xfrm>
            <a:off x="936625" y="5065713"/>
            <a:ext cx="7140575" cy="1411287"/>
          </a:xfrm>
          <a:prstGeom prst="roundRect">
            <a:avLst>
              <a:gd name="adj" fmla="val 16667"/>
            </a:avLst>
          </a:prstGeom>
          <a:solidFill>
            <a:srgbClr val="248C24"/>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600" smtClean="0">
                <a:solidFill>
                  <a:srgbClr val="FFFFFF"/>
                </a:solidFill>
              </a:rPr>
              <a:t>- Các thiết bị gia công sử dụng trong công nghệ chế tạo máy chủ yếu hoạt động với máy phát dùng từ giảo làm nguồn phát dao động</a:t>
            </a:r>
          </a:p>
        </p:txBody>
      </p:sp>
    </p:spTree>
    <p:extLst>
      <p:ext uri="{BB962C8B-B14F-4D97-AF65-F5344CB8AC3E}">
        <p14:creationId xmlns:p14="http://schemas.microsoft.com/office/powerpoint/2010/main" val="28394180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3014"/>
                                        </p:tgtEl>
                                        <p:attrNameLst>
                                          <p:attrName>style.visibility</p:attrName>
                                        </p:attrNameLst>
                                      </p:cBhvr>
                                      <p:to>
                                        <p:strVal val="visible"/>
                                      </p:to>
                                    </p:set>
                                    <p:animEffect transition="in" filter="fade">
                                      <p:cBhvr>
                                        <p:cTn id="7" dur="800" decel="100000"/>
                                        <p:tgtEl>
                                          <p:spTgt spid="43014"/>
                                        </p:tgtEl>
                                      </p:cBhvr>
                                    </p:animEffect>
                                    <p:anim calcmode="lin" valueType="num">
                                      <p:cBhvr>
                                        <p:cTn id="8" dur="800" decel="100000" fill="hold"/>
                                        <p:tgtEl>
                                          <p:spTgt spid="43014"/>
                                        </p:tgtEl>
                                        <p:attrNameLst>
                                          <p:attrName>style.rotation</p:attrName>
                                        </p:attrNameLst>
                                      </p:cBhvr>
                                      <p:tavLst>
                                        <p:tav tm="0">
                                          <p:val>
                                            <p:fltVal val="-90"/>
                                          </p:val>
                                        </p:tav>
                                        <p:tav tm="100000">
                                          <p:val>
                                            <p:fltVal val="0"/>
                                          </p:val>
                                        </p:tav>
                                      </p:tavLst>
                                    </p:anim>
                                    <p:anim calcmode="lin" valueType="num">
                                      <p:cBhvr>
                                        <p:cTn id="9" dur="800" decel="100000" fill="hold"/>
                                        <p:tgtEl>
                                          <p:spTgt spid="43014"/>
                                        </p:tgtEl>
                                        <p:attrNameLst>
                                          <p:attrName>ppt_x</p:attrName>
                                        </p:attrNameLst>
                                      </p:cBhvr>
                                      <p:tavLst>
                                        <p:tav tm="0">
                                          <p:val>
                                            <p:strVal val="#ppt_x+0.4"/>
                                          </p:val>
                                        </p:tav>
                                        <p:tav tm="100000">
                                          <p:val>
                                            <p:strVal val="#ppt_x-0.05"/>
                                          </p:val>
                                        </p:tav>
                                      </p:tavLst>
                                    </p:anim>
                                    <p:anim calcmode="lin" valueType="num">
                                      <p:cBhvr>
                                        <p:cTn id="10" dur="800" decel="100000" fill="hold"/>
                                        <p:tgtEl>
                                          <p:spTgt spid="43014"/>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3014"/>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3014"/>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43020"/>
                                        </p:tgtEl>
                                        <p:attrNameLst>
                                          <p:attrName>style.visibility</p:attrName>
                                        </p:attrNameLst>
                                      </p:cBhvr>
                                      <p:to>
                                        <p:strVal val="visible"/>
                                      </p:to>
                                    </p:set>
                                    <p:animEffect transition="in" filter="fade">
                                      <p:cBhvr>
                                        <p:cTn id="17" dur="100"/>
                                        <p:tgtEl>
                                          <p:spTgt spid="43020"/>
                                        </p:tgtEl>
                                      </p:cBhvr>
                                    </p:animEffect>
                                    <p:anim calcmode="lin" valueType="num">
                                      <p:cBhvr>
                                        <p:cTn id="18" dur="400" fill="hold"/>
                                        <p:tgtEl>
                                          <p:spTgt spid="43020"/>
                                        </p:tgtEl>
                                        <p:attrNameLst>
                                          <p:attrName>ppt_x</p:attrName>
                                        </p:attrNameLst>
                                      </p:cBhvr>
                                      <p:tavLst>
                                        <p:tav tm="0">
                                          <p:val>
                                            <p:strVal val="#ppt_x"/>
                                          </p:val>
                                        </p:tav>
                                        <p:tav tm="100000">
                                          <p:val>
                                            <p:strVal val="#ppt_x"/>
                                          </p:val>
                                        </p:tav>
                                      </p:tavLst>
                                    </p:anim>
                                    <p:anim calcmode="lin" valueType="num">
                                      <p:cBhvr>
                                        <p:cTn id="19" dur="400" fill="hold"/>
                                        <p:tgtEl>
                                          <p:spTgt spid="43020"/>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302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302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43021"/>
                                        </p:tgtEl>
                                        <p:attrNameLst>
                                          <p:attrName>style.visibility</p:attrName>
                                        </p:attrNameLst>
                                      </p:cBhvr>
                                      <p:to>
                                        <p:strVal val="visible"/>
                                      </p:to>
                                    </p:set>
                                    <p:anim calcmode="lin" valueType="num">
                                      <p:cBhvr additive="base">
                                        <p:cTn id="26" dur="500" fill="hold"/>
                                        <p:tgtEl>
                                          <p:spTgt spid="43021"/>
                                        </p:tgtEl>
                                        <p:attrNameLst>
                                          <p:attrName>ppt_x</p:attrName>
                                        </p:attrNameLst>
                                      </p:cBhvr>
                                      <p:tavLst>
                                        <p:tav tm="0">
                                          <p:val>
                                            <p:strVal val="#ppt_x"/>
                                          </p:val>
                                        </p:tav>
                                        <p:tav tm="100000">
                                          <p:val>
                                            <p:strVal val="#ppt_x"/>
                                          </p:val>
                                        </p:tav>
                                      </p:tavLst>
                                    </p:anim>
                                    <p:anim calcmode="lin" valueType="num">
                                      <p:cBhvr additive="base">
                                        <p:cTn id="27" dur="500" fill="hold"/>
                                        <p:tgtEl>
                                          <p:spTgt spid="430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4" grpId="0" animBg="1"/>
      <p:bldP spid="43020" grpId="0" animBg="1"/>
      <p:bldP spid="4302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Slide Number Placeholder 5"/>
          <p:cNvSpPr>
            <a:spLocks noGrp="1"/>
          </p:cNvSpPr>
          <p:nvPr>
            <p:ph type="sldNum" sz="quarter" idx="12"/>
          </p:nvPr>
        </p:nvSpPr>
        <p:spPr/>
        <p:txBody>
          <a:bodyPr/>
          <a:lstStyle/>
          <a:p>
            <a:fld id="{39B36BA0-F3AA-4A49-8090-11479F9D9292}" type="slidenum">
              <a:rPr lang="en-US">
                <a:solidFill>
                  <a:srgbClr val="000000"/>
                </a:solidFill>
              </a:rPr>
              <a:pPr/>
              <a:t>17</a:t>
            </a:fld>
            <a:endParaRPr lang="en-US">
              <a:solidFill>
                <a:srgbClr val="000000"/>
              </a:solidFill>
            </a:endParaRPr>
          </a:p>
        </p:txBody>
      </p:sp>
      <p:sp>
        <p:nvSpPr>
          <p:cNvPr id="49154" name="Rectangle 2"/>
          <p:cNvSpPr>
            <a:spLocks noChangeArrowheads="1"/>
          </p:cNvSpPr>
          <p:nvPr/>
        </p:nvSpPr>
        <p:spPr bwMode="auto">
          <a:xfrm>
            <a:off x="533400" y="76200"/>
            <a:ext cx="4374916" cy="5847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eaLnBrk="0" fontAlgn="base" hangingPunct="0">
              <a:spcBef>
                <a:spcPct val="0"/>
              </a:spcBef>
              <a:spcAft>
                <a:spcPct val="0"/>
              </a:spcAft>
              <a:buFont typeface="Wingdings" pitchFamily="2" charset="2"/>
              <a:buChar char="v"/>
            </a:pPr>
            <a:r>
              <a:rPr lang="en-US" sz="3200" b="1" dirty="0" err="1" smtClean="0">
                <a:solidFill>
                  <a:srgbClr val="CC3300"/>
                </a:solidFill>
              </a:rPr>
              <a:t>Hiện</a:t>
            </a:r>
            <a:r>
              <a:rPr lang="en-US" sz="3200" b="1" dirty="0" smtClean="0">
                <a:solidFill>
                  <a:srgbClr val="CC3300"/>
                </a:solidFill>
              </a:rPr>
              <a:t> </a:t>
            </a:r>
            <a:r>
              <a:rPr lang="en-US" sz="3200" b="1" dirty="0" err="1" smtClean="0">
                <a:solidFill>
                  <a:srgbClr val="CC3300"/>
                </a:solidFill>
              </a:rPr>
              <a:t>tượng</a:t>
            </a:r>
            <a:r>
              <a:rPr lang="en-US" sz="3200" b="1" dirty="0" smtClean="0">
                <a:solidFill>
                  <a:srgbClr val="CC3300"/>
                </a:solidFill>
              </a:rPr>
              <a:t> </a:t>
            </a:r>
            <a:r>
              <a:rPr lang="en-US" sz="3200" b="1" dirty="0" err="1" smtClean="0">
                <a:solidFill>
                  <a:srgbClr val="CC3300"/>
                </a:solidFill>
              </a:rPr>
              <a:t>từ</a:t>
            </a:r>
            <a:r>
              <a:rPr lang="en-US" sz="3200" b="1" dirty="0" smtClean="0">
                <a:solidFill>
                  <a:srgbClr val="CC3300"/>
                </a:solidFill>
              </a:rPr>
              <a:t> </a:t>
            </a:r>
            <a:r>
              <a:rPr lang="en-US" sz="3200" b="1" dirty="0" err="1" smtClean="0">
                <a:solidFill>
                  <a:srgbClr val="CC3300"/>
                </a:solidFill>
              </a:rPr>
              <a:t>giảo</a:t>
            </a:r>
            <a:endParaRPr lang="en-US" sz="3200" b="1" dirty="0" smtClean="0">
              <a:solidFill>
                <a:srgbClr val="CC3300"/>
              </a:solidFill>
            </a:endParaRPr>
          </a:p>
        </p:txBody>
      </p:sp>
      <p:sp>
        <p:nvSpPr>
          <p:cNvPr id="49155" name="AutoShape 3">
            <a:hlinkClick r:id="" action="ppaction://hlinkshowjump?jump=endshow" highlightClick="1"/>
          </p:cNvPr>
          <p:cNvSpPr>
            <a:spLocks noChangeArrowheads="1"/>
          </p:cNvSpPr>
          <p:nvPr/>
        </p:nvSpPr>
        <p:spPr bwMode="auto">
          <a:xfrm rot="16200000">
            <a:off x="85844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49156" name="Line 4">
            <a:hlinkClick r:id="rId4"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58" name="AutoShape 6"/>
          <p:cNvSpPr>
            <a:spLocks noChangeArrowheads="1"/>
          </p:cNvSpPr>
          <p:nvPr/>
        </p:nvSpPr>
        <p:spPr bwMode="auto">
          <a:xfrm>
            <a:off x="5359400" y="155575"/>
            <a:ext cx="3644900" cy="2065338"/>
          </a:xfrm>
          <a:prstGeom prst="wedgeRoundRectCallout">
            <a:avLst>
              <a:gd name="adj1" fmla="val -63241"/>
              <a:gd name="adj2" fmla="val -38241"/>
              <a:gd name="adj3" fmla="val 16667"/>
            </a:avLst>
          </a:prstGeom>
          <a:solidFill>
            <a:schemeClr val="tx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342900" indent="-342900" eaLnBrk="0" fontAlgn="base" hangingPunct="0">
              <a:spcBef>
                <a:spcPct val="0"/>
              </a:spcBef>
              <a:spcAft>
                <a:spcPct val="0"/>
              </a:spcAft>
            </a:pPr>
            <a:r>
              <a:rPr lang="en-US" sz="2000" b="1" smtClean="0">
                <a:solidFill>
                  <a:srgbClr val="FFFFFF"/>
                </a:solidFill>
              </a:rPr>
              <a:t>    Một thanh hoặc một ống bằng vật liệu từ đặt trong từ trường song  song với trục dọc của nó, thì chiều dài của nó bị biến đổi.</a:t>
            </a:r>
            <a:r>
              <a:rPr lang="en-US" sz="2000" smtClean="0">
                <a:solidFill>
                  <a:srgbClr val="FFFFFF"/>
                </a:solidFill>
              </a:rPr>
              <a:t> </a:t>
            </a:r>
          </a:p>
        </p:txBody>
      </p:sp>
      <p:grpSp>
        <p:nvGrpSpPr>
          <p:cNvPr id="49159" name="Group 7"/>
          <p:cNvGrpSpPr>
            <a:grpSpLocks/>
          </p:cNvGrpSpPr>
          <p:nvPr/>
        </p:nvGrpSpPr>
        <p:grpSpPr bwMode="auto">
          <a:xfrm>
            <a:off x="320675" y="703263"/>
            <a:ext cx="4535488" cy="1584325"/>
            <a:chOff x="202" y="443"/>
            <a:chExt cx="2857" cy="998"/>
          </a:xfrm>
        </p:grpSpPr>
        <p:sp>
          <p:nvSpPr>
            <p:cNvPr id="49160" name="AutoShape 8"/>
            <p:cNvSpPr>
              <a:spLocks noChangeArrowheads="1"/>
            </p:cNvSpPr>
            <p:nvPr/>
          </p:nvSpPr>
          <p:spPr bwMode="auto">
            <a:xfrm>
              <a:off x="202" y="443"/>
              <a:ext cx="2857" cy="973"/>
            </a:xfrm>
            <a:prstGeom prst="roundRect">
              <a:avLst>
                <a:gd name="adj" fmla="val 16667"/>
              </a:avLst>
            </a:prstGeom>
            <a:solidFill>
              <a:srgbClr val="0000CC"/>
            </a:solidFill>
            <a:ln>
              <a:noFill/>
            </a:ln>
            <a:effectLst/>
            <a:extLst>
              <a:ext uri="{91240B29-F687-4F45-9708-019B960494DF}">
                <a14:hiddenLine xmlns:a14="http://schemas.microsoft.com/office/drawing/2010/main" w="9525">
                  <a:solidFill>
                    <a:srgbClr val="FF0066"/>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000" smtClean="0">
                  <a:solidFill>
                    <a:srgbClr val="FFFFFF"/>
                  </a:solidFill>
                </a:rPr>
                <a:t> </a:t>
              </a:r>
              <a:r>
                <a:rPr lang="en-US" sz="2000" i="1" smtClean="0">
                  <a:solidFill>
                    <a:srgbClr val="FFFFFF"/>
                  </a:solidFill>
                </a:rPr>
                <a:t>- Mức độ hiệu ứng từ giảo được biểu thị bằng thông số gọi là tỉ lệ từ giảo do từ giảo:</a:t>
              </a:r>
            </a:p>
            <a:p>
              <a:pPr eaLnBrk="0" fontAlgn="base" hangingPunct="0">
                <a:spcBef>
                  <a:spcPct val="0"/>
                </a:spcBef>
                <a:spcAft>
                  <a:spcPct val="0"/>
                </a:spcAft>
              </a:pPr>
              <a:r>
                <a:rPr lang="en-US" sz="800" i="1" smtClean="0">
                  <a:solidFill>
                    <a:srgbClr val="FFFFFF"/>
                  </a:solidFill>
                </a:rPr>
                <a:t> </a:t>
              </a:r>
            </a:p>
            <a:p>
              <a:pPr eaLnBrk="0" fontAlgn="base" hangingPunct="0">
                <a:spcBef>
                  <a:spcPct val="0"/>
                </a:spcBef>
                <a:spcAft>
                  <a:spcPct val="0"/>
                </a:spcAft>
              </a:pPr>
              <a:endParaRPr lang="en-US" sz="1000" i="1" smtClean="0">
                <a:solidFill>
                  <a:srgbClr val="FFFFFF"/>
                </a:solidFill>
              </a:endParaRPr>
            </a:p>
            <a:p>
              <a:pPr eaLnBrk="0" fontAlgn="base" hangingPunct="0">
                <a:spcBef>
                  <a:spcPct val="0"/>
                </a:spcBef>
                <a:spcAft>
                  <a:spcPct val="0"/>
                </a:spcAft>
              </a:pPr>
              <a:endParaRPr lang="en-US" sz="800" i="1" smtClean="0">
                <a:solidFill>
                  <a:srgbClr val="FFFFFF"/>
                </a:solidFill>
              </a:endParaRPr>
            </a:p>
          </p:txBody>
        </p:sp>
        <p:graphicFrame>
          <p:nvGraphicFramePr>
            <p:cNvPr id="49161" name="Object 9"/>
            <p:cNvGraphicFramePr>
              <a:graphicFrameLocks noChangeAspect="1"/>
            </p:cNvGraphicFramePr>
            <p:nvPr/>
          </p:nvGraphicFramePr>
          <p:xfrm>
            <a:off x="1186" y="865"/>
            <a:ext cx="254" cy="576"/>
          </p:xfrm>
          <a:graphic>
            <a:graphicData uri="http://schemas.openxmlformats.org/presentationml/2006/ole">
              <mc:AlternateContent xmlns:mc="http://schemas.openxmlformats.org/markup-compatibility/2006">
                <mc:Choice xmlns:v="urn:schemas-microsoft-com:vml" Requires="v">
                  <p:oleObj spid="_x0000_s4130" name="Equation" r:id="rId5" imgW="203040" imgH="431640" progId="Equation.DSMT4">
                    <p:embed/>
                  </p:oleObj>
                </mc:Choice>
                <mc:Fallback>
                  <p:oleObj name="Equation" r:id="rId5" imgW="203040" imgH="431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86" y="865"/>
                          <a:ext cx="254" cy="57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pSp>
      <p:pic>
        <p:nvPicPr>
          <p:cNvPr id="49162" name="Picture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67000" y="2819400"/>
            <a:ext cx="6400800" cy="334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9163" name="Rectangle 11"/>
          <p:cNvSpPr>
            <a:spLocks noChangeArrowheads="1"/>
          </p:cNvSpPr>
          <p:nvPr/>
        </p:nvSpPr>
        <p:spPr bwMode="auto">
          <a:xfrm>
            <a:off x="7315200" y="2362200"/>
            <a:ext cx="17526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en-US" sz="2000" smtClean="0">
                <a:solidFill>
                  <a:srgbClr val="000000"/>
                </a:solidFill>
              </a:rPr>
              <a:t>Cuộn dây</a:t>
            </a:r>
          </a:p>
        </p:txBody>
      </p:sp>
      <p:sp>
        <p:nvSpPr>
          <p:cNvPr id="49164" name="Rectangle 12"/>
          <p:cNvSpPr>
            <a:spLocks noChangeArrowheads="1"/>
          </p:cNvSpPr>
          <p:nvPr/>
        </p:nvSpPr>
        <p:spPr bwMode="auto">
          <a:xfrm>
            <a:off x="2743200" y="2286000"/>
            <a:ext cx="17526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en-US" sz="2000" smtClean="0">
                <a:solidFill>
                  <a:srgbClr val="000000"/>
                </a:solidFill>
              </a:rPr>
              <a:t>Vật liệu từ giảo</a:t>
            </a:r>
          </a:p>
        </p:txBody>
      </p:sp>
      <p:sp>
        <p:nvSpPr>
          <p:cNvPr id="49165" name="Rectangle 13"/>
          <p:cNvSpPr>
            <a:spLocks noChangeArrowheads="1"/>
          </p:cNvSpPr>
          <p:nvPr/>
        </p:nvSpPr>
        <p:spPr bwMode="auto">
          <a:xfrm>
            <a:off x="2438400" y="6324600"/>
            <a:ext cx="60483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sz="2400" b="1" i="1" u="sng" smtClean="0">
                <a:solidFill>
                  <a:srgbClr val="333399"/>
                </a:solidFill>
              </a:rPr>
              <a:t>Sơ đồ nguyên lý của hiện tượng từ giảo </a:t>
            </a:r>
          </a:p>
        </p:txBody>
      </p:sp>
      <p:sp>
        <p:nvSpPr>
          <p:cNvPr id="49166" name="Rectangle 14"/>
          <p:cNvSpPr>
            <a:spLocks noChangeArrowheads="1"/>
          </p:cNvSpPr>
          <p:nvPr/>
        </p:nvSpPr>
        <p:spPr bwMode="auto">
          <a:xfrm>
            <a:off x="3000375" y="3381375"/>
            <a:ext cx="4495800" cy="1828800"/>
          </a:xfrm>
          <a:prstGeom prst="rect">
            <a:avLst/>
          </a:prstGeom>
          <a:solidFill>
            <a:srgbClr val="FFFF00"/>
          </a:solidFill>
          <a:ln w="5715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49167" name="Freeform 15"/>
          <p:cNvSpPr>
            <a:spLocks/>
          </p:cNvSpPr>
          <p:nvPr/>
        </p:nvSpPr>
        <p:spPr bwMode="auto">
          <a:xfrm>
            <a:off x="4038600" y="2843213"/>
            <a:ext cx="3105150" cy="2438400"/>
          </a:xfrm>
          <a:custGeom>
            <a:avLst/>
            <a:gdLst>
              <a:gd name="T0" fmla="*/ 900 w 1956"/>
              <a:gd name="T1" fmla="*/ 8 h 1536"/>
              <a:gd name="T2" fmla="*/ 0 w 1956"/>
              <a:gd name="T3" fmla="*/ 8 h 1536"/>
              <a:gd name="T4" fmla="*/ 0 w 1956"/>
              <a:gd name="T5" fmla="*/ 1516 h 1536"/>
              <a:gd name="T6" fmla="*/ 288 w 1956"/>
              <a:gd name="T7" fmla="*/ 284 h 1536"/>
              <a:gd name="T8" fmla="*/ 284 w 1956"/>
              <a:gd name="T9" fmla="*/ 1520 h 1536"/>
              <a:gd name="T10" fmla="*/ 564 w 1956"/>
              <a:gd name="T11" fmla="*/ 284 h 1536"/>
              <a:gd name="T12" fmla="*/ 564 w 1956"/>
              <a:gd name="T13" fmla="*/ 1528 h 1536"/>
              <a:gd name="T14" fmla="*/ 864 w 1956"/>
              <a:gd name="T15" fmla="*/ 272 h 1536"/>
              <a:gd name="T16" fmla="*/ 872 w 1956"/>
              <a:gd name="T17" fmla="*/ 1528 h 1536"/>
              <a:gd name="T18" fmla="*/ 1168 w 1956"/>
              <a:gd name="T19" fmla="*/ 288 h 1536"/>
              <a:gd name="T20" fmla="*/ 1168 w 1956"/>
              <a:gd name="T21" fmla="*/ 1520 h 1536"/>
              <a:gd name="T22" fmla="*/ 1452 w 1956"/>
              <a:gd name="T23" fmla="*/ 288 h 1536"/>
              <a:gd name="T24" fmla="*/ 1460 w 1956"/>
              <a:gd name="T25" fmla="*/ 1528 h 1536"/>
              <a:gd name="T26" fmla="*/ 1748 w 1956"/>
              <a:gd name="T27" fmla="*/ 280 h 1536"/>
              <a:gd name="T28" fmla="*/ 1744 w 1956"/>
              <a:gd name="T29" fmla="*/ 1536 h 1536"/>
              <a:gd name="T30" fmla="*/ 1956 w 1956"/>
              <a:gd name="T31" fmla="*/ 324 h 1536"/>
              <a:gd name="T32" fmla="*/ 1952 w 1956"/>
              <a:gd name="T33" fmla="*/ 0 h 1536"/>
              <a:gd name="T34" fmla="*/ 1176 w 1956"/>
              <a:gd name="T35" fmla="*/ 4 h 15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956" h="1536">
                <a:moveTo>
                  <a:pt x="900" y="8"/>
                </a:moveTo>
                <a:lnTo>
                  <a:pt x="0" y="8"/>
                </a:lnTo>
                <a:lnTo>
                  <a:pt x="0" y="1516"/>
                </a:lnTo>
                <a:lnTo>
                  <a:pt x="288" y="284"/>
                </a:lnTo>
                <a:lnTo>
                  <a:pt x="284" y="1520"/>
                </a:lnTo>
                <a:lnTo>
                  <a:pt x="564" y="284"/>
                </a:lnTo>
                <a:lnTo>
                  <a:pt x="564" y="1528"/>
                </a:lnTo>
                <a:lnTo>
                  <a:pt x="864" y="272"/>
                </a:lnTo>
                <a:lnTo>
                  <a:pt x="872" y="1528"/>
                </a:lnTo>
                <a:lnTo>
                  <a:pt x="1168" y="288"/>
                </a:lnTo>
                <a:lnTo>
                  <a:pt x="1168" y="1520"/>
                </a:lnTo>
                <a:lnTo>
                  <a:pt x="1452" y="288"/>
                </a:lnTo>
                <a:lnTo>
                  <a:pt x="1460" y="1528"/>
                </a:lnTo>
                <a:lnTo>
                  <a:pt x="1748" y="280"/>
                </a:lnTo>
                <a:lnTo>
                  <a:pt x="1744" y="1536"/>
                </a:lnTo>
                <a:lnTo>
                  <a:pt x="1956" y="324"/>
                </a:lnTo>
                <a:lnTo>
                  <a:pt x="1952" y="0"/>
                </a:lnTo>
                <a:lnTo>
                  <a:pt x="1176" y="4"/>
                </a:lnTo>
              </a:path>
            </a:pathLst>
          </a:custGeom>
          <a:noFill/>
          <a:ln w="38100" cmpd="sng">
            <a:solidFill>
              <a:srgbClr val="FF33CC"/>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68" name="Freeform 16"/>
          <p:cNvSpPr>
            <a:spLocks/>
          </p:cNvSpPr>
          <p:nvPr/>
        </p:nvSpPr>
        <p:spPr bwMode="auto">
          <a:xfrm>
            <a:off x="7434263" y="3378200"/>
            <a:ext cx="560387" cy="1835150"/>
          </a:xfrm>
          <a:custGeom>
            <a:avLst/>
            <a:gdLst>
              <a:gd name="T0" fmla="*/ 5 w 353"/>
              <a:gd name="T1" fmla="*/ 0 h 1156"/>
              <a:gd name="T2" fmla="*/ 353 w 353"/>
              <a:gd name="T3" fmla="*/ 0 h 1156"/>
              <a:gd name="T4" fmla="*/ 349 w 353"/>
              <a:gd name="T5" fmla="*/ 1156 h 1156"/>
              <a:gd name="T6" fmla="*/ 0 w 353"/>
              <a:gd name="T7" fmla="*/ 1154 h 1156"/>
            </a:gdLst>
            <a:ahLst/>
            <a:cxnLst>
              <a:cxn ang="0">
                <a:pos x="T0" y="T1"/>
              </a:cxn>
              <a:cxn ang="0">
                <a:pos x="T2" y="T3"/>
              </a:cxn>
              <a:cxn ang="0">
                <a:pos x="T4" y="T5"/>
              </a:cxn>
              <a:cxn ang="0">
                <a:pos x="T6" y="T7"/>
              </a:cxn>
            </a:cxnLst>
            <a:rect l="0" t="0" r="r" b="b"/>
            <a:pathLst>
              <a:path w="353" h="1156">
                <a:moveTo>
                  <a:pt x="5" y="0"/>
                </a:moveTo>
                <a:lnTo>
                  <a:pt x="353" y="0"/>
                </a:lnTo>
                <a:lnTo>
                  <a:pt x="349" y="1156"/>
                </a:lnTo>
                <a:lnTo>
                  <a:pt x="0" y="1154"/>
                </a:lnTo>
              </a:path>
            </a:pathLst>
          </a:custGeom>
          <a:solidFill>
            <a:srgbClr val="FFFF00"/>
          </a:solidFill>
          <a:ln w="57150" cmpd="sng">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69" name="Line 17"/>
          <p:cNvSpPr>
            <a:spLocks noChangeShapeType="1"/>
          </p:cNvSpPr>
          <p:nvPr/>
        </p:nvSpPr>
        <p:spPr bwMode="auto">
          <a:xfrm>
            <a:off x="7500938" y="5510213"/>
            <a:ext cx="530225" cy="0"/>
          </a:xfrm>
          <a:prstGeom prst="line">
            <a:avLst/>
          </a:prstGeom>
          <a:noFill/>
          <a:ln w="28575">
            <a:solidFill>
              <a:srgbClr val="0000CC"/>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70" name="Freeform 18"/>
          <p:cNvSpPr>
            <a:spLocks/>
          </p:cNvSpPr>
          <p:nvPr/>
        </p:nvSpPr>
        <p:spPr bwMode="auto">
          <a:xfrm>
            <a:off x="3076575" y="2743200"/>
            <a:ext cx="504825" cy="1066800"/>
          </a:xfrm>
          <a:custGeom>
            <a:avLst/>
            <a:gdLst>
              <a:gd name="T0" fmla="*/ 0 w 318"/>
              <a:gd name="T1" fmla="*/ 0 h 672"/>
              <a:gd name="T2" fmla="*/ 318 w 318"/>
              <a:gd name="T3" fmla="*/ 672 h 672"/>
            </a:gdLst>
            <a:ahLst/>
            <a:cxnLst>
              <a:cxn ang="0">
                <a:pos x="T0" y="T1"/>
              </a:cxn>
              <a:cxn ang="0">
                <a:pos x="T2" y="T3"/>
              </a:cxn>
            </a:cxnLst>
            <a:rect l="0" t="0" r="r" b="b"/>
            <a:pathLst>
              <a:path w="318" h="672">
                <a:moveTo>
                  <a:pt x="0" y="0"/>
                </a:moveTo>
                <a:lnTo>
                  <a:pt x="318" y="672"/>
                </a:lnTo>
              </a:path>
            </a:pathLst>
          </a:custGeom>
          <a:noFill/>
          <a:ln w="9525">
            <a:solidFill>
              <a:schemeClr val="tx1"/>
            </a:solidFill>
            <a:round/>
            <a:headEnd/>
            <a:tailEnd type="oval"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71" name="Line 19"/>
          <p:cNvSpPr>
            <a:spLocks noChangeShapeType="1"/>
          </p:cNvSpPr>
          <p:nvPr/>
        </p:nvSpPr>
        <p:spPr bwMode="auto">
          <a:xfrm flipV="1">
            <a:off x="7162800" y="2819400"/>
            <a:ext cx="533400" cy="304800"/>
          </a:xfrm>
          <a:prstGeom prst="line">
            <a:avLst/>
          </a:prstGeom>
          <a:noFill/>
          <a:ln w="9525">
            <a:solidFill>
              <a:schemeClr val="tx1"/>
            </a:solidFill>
            <a:round/>
            <a:headEnd type="oval"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72" name="Line 20"/>
          <p:cNvSpPr>
            <a:spLocks noChangeShapeType="1"/>
          </p:cNvSpPr>
          <p:nvPr/>
        </p:nvSpPr>
        <p:spPr bwMode="auto">
          <a:xfrm>
            <a:off x="3886200" y="4191000"/>
            <a:ext cx="4800600" cy="0"/>
          </a:xfrm>
          <a:prstGeom prst="line">
            <a:avLst/>
          </a:prstGeom>
          <a:noFill/>
          <a:ln w="38100" cmpd="dbl">
            <a:solidFill>
              <a:srgbClr val="0000FF"/>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grpSp>
        <p:nvGrpSpPr>
          <p:cNvPr id="49173" name="Group 21"/>
          <p:cNvGrpSpPr>
            <a:grpSpLocks/>
          </p:cNvGrpSpPr>
          <p:nvPr/>
        </p:nvGrpSpPr>
        <p:grpSpPr bwMode="auto">
          <a:xfrm>
            <a:off x="8534400" y="3886200"/>
            <a:ext cx="609600" cy="609600"/>
            <a:chOff x="4656" y="2160"/>
            <a:chExt cx="384" cy="384"/>
          </a:xfrm>
        </p:grpSpPr>
        <p:sp>
          <p:nvSpPr>
            <p:cNvPr id="49174" name="Rectangle 22"/>
            <p:cNvSpPr>
              <a:spLocks noChangeArrowheads="1"/>
            </p:cNvSpPr>
            <p:nvPr/>
          </p:nvSpPr>
          <p:spPr bwMode="auto">
            <a:xfrm>
              <a:off x="4656" y="2160"/>
              <a:ext cx="384" cy="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en-US" sz="2400" smtClean="0">
                  <a:solidFill>
                    <a:srgbClr val="000000"/>
                  </a:solidFill>
                </a:rPr>
                <a:t>B</a:t>
              </a:r>
            </a:p>
          </p:txBody>
        </p:sp>
        <p:sp>
          <p:nvSpPr>
            <p:cNvPr id="49175" name="Line 23"/>
            <p:cNvSpPr>
              <a:spLocks noChangeShapeType="1"/>
            </p:cNvSpPr>
            <p:nvPr/>
          </p:nvSpPr>
          <p:spPr bwMode="auto">
            <a:xfrm>
              <a:off x="4773" y="2235"/>
              <a:ext cx="144"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grpSp>
      <p:sp>
        <p:nvSpPr>
          <p:cNvPr id="49176" name="Rectangle 24"/>
          <p:cNvSpPr>
            <a:spLocks noChangeArrowheads="1"/>
          </p:cNvSpPr>
          <p:nvPr/>
        </p:nvSpPr>
        <p:spPr bwMode="auto">
          <a:xfrm>
            <a:off x="228600" y="2384425"/>
            <a:ext cx="2362200" cy="3949700"/>
          </a:xfrm>
          <a:prstGeom prst="rect">
            <a:avLst/>
          </a:prstGeom>
          <a:solidFill>
            <a:srgbClr val="FF66FF"/>
          </a:solidFill>
          <a:ln w="9525">
            <a:solidFill>
              <a:schemeClr val="tx1"/>
            </a:solidFill>
            <a:prstDash val="dash"/>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Ins="0">
            <a:spAutoFit/>
          </a:bodyPr>
          <a:lstStyle/>
          <a:p>
            <a:pPr eaLnBrk="0" fontAlgn="base" hangingPunct="0">
              <a:spcBef>
                <a:spcPct val="0"/>
              </a:spcBef>
              <a:spcAft>
                <a:spcPct val="0"/>
              </a:spcAft>
            </a:pPr>
            <a:r>
              <a:rPr lang="en-US" sz="2100" smtClean="0">
                <a:solidFill>
                  <a:srgbClr val="000000"/>
                </a:solidFill>
              </a:rPr>
              <a:t>      Nếu ngoài từ trường xoay chiều còn có từ trường một chiều mạnh </a:t>
            </a:r>
            <a:r>
              <a:rPr lang="en-US" sz="2100" smtClean="0">
                <a:solidFill>
                  <a:srgbClr val="000000"/>
                </a:solidFill>
                <a:sym typeface="Wingdings" pitchFamily="2" charset="2"/>
              </a:rPr>
              <a:t></a:t>
            </a:r>
            <a:r>
              <a:rPr lang="en-US" sz="2100" smtClean="0">
                <a:solidFill>
                  <a:srgbClr val="000000"/>
                </a:solidFill>
              </a:rPr>
              <a:t> gọi là </a:t>
            </a:r>
            <a:r>
              <a:rPr lang="en-US" sz="2100" i="1" smtClean="0">
                <a:solidFill>
                  <a:srgbClr val="FFFFFF"/>
                </a:solidFill>
              </a:rPr>
              <a:t>từ hoá đồng thời</a:t>
            </a:r>
            <a:r>
              <a:rPr lang="en-US" sz="2100" smtClean="0">
                <a:solidFill>
                  <a:srgbClr val="000000"/>
                </a:solidFill>
              </a:rPr>
              <a:t> thì dòng điện không đổi chiều mà chỉ có biến đổi biên độ. Sự biến đổi kích thước dao động bằng với tần số của dòng điện.</a:t>
            </a:r>
          </a:p>
        </p:txBody>
      </p:sp>
      <p:sp>
        <p:nvSpPr>
          <p:cNvPr id="49177" name="Line 25">
            <a:hlinkClick r:id="rId8" action="ppaction://hlinksldjump"/>
          </p:cNvPr>
          <p:cNvSpPr>
            <a:spLocks noChangeShapeType="1"/>
          </p:cNvSpPr>
          <p:nvPr/>
        </p:nvSpPr>
        <p:spPr bwMode="auto">
          <a:xfrm>
            <a:off x="8763000" y="6096000"/>
            <a:ext cx="381000" cy="0"/>
          </a:xfrm>
          <a:prstGeom prst="line">
            <a:avLst/>
          </a:prstGeom>
          <a:noFill/>
          <a:ln w="76200">
            <a:solidFill>
              <a:srgbClr val="CC66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78" name="Line 26">
            <a:hlinkClick r:id="rId9" action="ppaction://hlinksldjump">
              <a:snd r:embed="rId10" name="arrow.wav"/>
            </a:hlinkClick>
          </p:cNvPr>
          <p:cNvSpPr>
            <a:spLocks noChangeShapeType="1"/>
          </p:cNvSpPr>
          <p:nvPr/>
        </p:nvSpPr>
        <p:spPr bwMode="auto">
          <a:xfrm flipH="1">
            <a:off x="0" y="4572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80" name="Rectangle 28"/>
          <p:cNvSpPr>
            <a:spLocks noChangeArrowheads="1"/>
          </p:cNvSpPr>
          <p:nvPr/>
        </p:nvSpPr>
        <p:spPr bwMode="auto">
          <a:xfrm>
            <a:off x="8548688" y="5014913"/>
            <a:ext cx="495300" cy="381000"/>
          </a:xfrm>
          <a:prstGeom prst="rect">
            <a:avLst/>
          </a:prstGeom>
          <a:solidFill>
            <a:schemeClr val="bg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el-GR" sz="2800" smtClean="0">
                <a:solidFill>
                  <a:srgbClr val="000000"/>
                </a:solidFill>
                <a:cs typeface="Arial" charset="0"/>
              </a:rPr>
              <a:t>Δ</a:t>
            </a:r>
            <a:r>
              <a:rPr lang="en-US" sz="2800" smtClean="0">
                <a:solidFill>
                  <a:srgbClr val="000000"/>
                </a:solidFill>
              </a:rPr>
              <a:t>l</a:t>
            </a:r>
          </a:p>
        </p:txBody>
      </p:sp>
      <p:grpSp>
        <p:nvGrpSpPr>
          <p:cNvPr id="49193" name="Group 41"/>
          <p:cNvGrpSpPr>
            <a:grpSpLocks/>
          </p:cNvGrpSpPr>
          <p:nvPr/>
        </p:nvGrpSpPr>
        <p:grpSpPr bwMode="auto">
          <a:xfrm>
            <a:off x="8077200" y="3370263"/>
            <a:ext cx="514350" cy="1866900"/>
            <a:chOff x="5088" y="2123"/>
            <a:chExt cx="324" cy="1176"/>
          </a:xfrm>
        </p:grpSpPr>
        <p:sp>
          <p:nvSpPr>
            <p:cNvPr id="49181" name="Freeform 29"/>
            <p:cNvSpPr>
              <a:spLocks/>
            </p:cNvSpPr>
            <p:nvPr/>
          </p:nvSpPr>
          <p:spPr bwMode="auto">
            <a:xfrm>
              <a:off x="5088" y="2123"/>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82" name="Freeform 30"/>
            <p:cNvSpPr>
              <a:spLocks/>
            </p:cNvSpPr>
            <p:nvPr/>
          </p:nvSpPr>
          <p:spPr bwMode="auto">
            <a:xfrm>
              <a:off x="5088" y="2232"/>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83" name="Freeform 31"/>
            <p:cNvSpPr>
              <a:spLocks/>
            </p:cNvSpPr>
            <p:nvPr/>
          </p:nvSpPr>
          <p:spPr bwMode="auto">
            <a:xfrm>
              <a:off x="5088" y="2347"/>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84" name="Freeform 32"/>
            <p:cNvSpPr>
              <a:spLocks/>
            </p:cNvSpPr>
            <p:nvPr/>
          </p:nvSpPr>
          <p:spPr bwMode="auto">
            <a:xfrm>
              <a:off x="5088" y="2456"/>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85" name="Freeform 33"/>
            <p:cNvSpPr>
              <a:spLocks/>
            </p:cNvSpPr>
            <p:nvPr/>
          </p:nvSpPr>
          <p:spPr bwMode="auto">
            <a:xfrm>
              <a:off x="5088" y="2571"/>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86" name="Freeform 34"/>
            <p:cNvSpPr>
              <a:spLocks/>
            </p:cNvSpPr>
            <p:nvPr/>
          </p:nvSpPr>
          <p:spPr bwMode="auto">
            <a:xfrm>
              <a:off x="5088" y="2680"/>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87" name="Freeform 35"/>
            <p:cNvSpPr>
              <a:spLocks/>
            </p:cNvSpPr>
            <p:nvPr/>
          </p:nvSpPr>
          <p:spPr bwMode="auto">
            <a:xfrm>
              <a:off x="5088" y="2795"/>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88" name="Freeform 36"/>
            <p:cNvSpPr>
              <a:spLocks/>
            </p:cNvSpPr>
            <p:nvPr/>
          </p:nvSpPr>
          <p:spPr bwMode="auto">
            <a:xfrm>
              <a:off x="5088" y="2904"/>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89" name="Freeform 37"/>
            <p:cNvSpPr>
              <a:spLocks/>
            </p:cNvSpPr>
            <p:nvPr/>
          </p:nvSpPr>
          <p:spPr bwMode="auto">
            <a:xfrm>
              <a:off x="5088" y="3003"/>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90" name="Freeform 38"/>
            <p:cNvSpPr>
              <a:spLocks/>
            </p:cNvSpPr>
            <p:nvPr/>
          </p:nvSpPr>
          <p:spPr bwMode="auto">
            <a:xfrm>
              <a:off x="5088" y="3112"/>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49191" name="Freeform 39"/>
            <p:cNvSpPr>
              <a:spLocks/>
            </p:cNvSpPr>
            <p:nvPr/>
          </p:nvSpPr>
          <p:spPr bwMode="auto">
            <a:xfrm>
              <a:off x="5088" y="3227"/>
              <a:ext cx="324" cy="72"/>
            </a:xfrm>
            <a:custGeom>
              <a:avLst/>
              <a:gdLst>
                <a:gd name="T0" fmla="*/ 0 w 324"/>
                <a:gd name="T1" fmla="*/ 65 h 72"/>
                <a:gd name="T2" fmla="*/ 60 w 324"/>
                <a:gd name="T3" fmla="*/ 1 h 72"/>
                <a:gd name="T4" fmla="*/ 124 w 324"/>
                <a:gd name="T5" fmla="*/ 69 h 72"/>
                <a:gd name="T6" fmla="*/ 184 w 324"/>
                <a:gd name="T7" fmla="*/ 5 h 72"/>
                <a:gd name="T8" fmla="*/ 252 w 324"/>
                <a:gd name="T9" fmla="*/ 69 h 72"/>
                <a:gd name="T10" fmla="*/ 324 w 324"/>
                <a:gd name="T11" fmla="*/ 25 h 72"/>
              </a:gdLst>
              <a:ahLst/>
              <a:cxnLst>
                <a:cxn ang="0">
                  <a:pos x="T0" y="T1"/>
                </a:cxn>
                <a:cxn ang="0">
                  <a:pos x="T2" y="T3"/>
                </a:cxn>
                <a:cxn ang="0">
                  <a:pos x="T4" y="T5"/>
                </a:cxn>
                <a:cxn ang="0">
                  <a:pos x="T6" y="T7"/>
                </a:cxn>
                <a:cxn ang="0">
                  <a:pos x="T8" y="T9"/>
                </a:cxn>
                <a:cxn ang="0">
                  <a:pos x="T10" y="T11"/>
                </a:cxn>
              </a:cxnLst>
              <a:rect l="0" t="0" r="r" b="b"/>
              <a:pathLst>
                <a:path w="324" h="72">
                  <a:moveTo>
                    <a:pt x="0" y="65"/>
                  </a:moveTo>
                  <a:cubicBezTo>
                    <a:pt x="10" y="54"/>
                    <a:pt x="39" y="0"/>
                    <a:pt x="60" y="1"/>
                  </a:cubicBezTo>
                  <a:cubicBezTo>
                    <a:pt x="81" y="2"/>
                    <a:pt x="103" y="68"/>
                    <a:pt x="124" y="69"/>
                  </a:cubicBezTo>
                  <a:cubicBezTo>
                    <a:pt x="145" y="70"/>
                    <a:pt x="163" y="5"/>
                    <a:pt x="184" y="5"/>
                  </a:cubicBezTo>
                  <a:cubicBezTo>
                    <a:pt x="205" y="5"/>
                    <a:pt x="229" y="66"/>
                    <a:pt x="252" y="69"/>
                  </a:cubicBezTo>
                  <a:cubicBezTo>
                    <a:pt x="275" y="72"/>
                    <a:pt x="309" y="34"/>
                    <a:pt x="324" y="25"/>
                  </a:cubicBezTo>
                </a:path>
              </a:pathLst>
            </a:custGeom>
            <a:noFill/>
            <a:ln w="28575" cmpd="sng">
              <a:solidFill>
                <a:srgbClr val="CC3300"/>
              </a:solidFill>
              <a:round/>
              <a:headEnd type="none" w="med" len="me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grpSp>
    </p:spTree>
    <p:extLst>
      <p:ext uri="{BB962C8B-B14F-4D97-AF65-F5344CB8AC3E}">
        <p14:creationId xmlns:p14="http://schemas.microsoft.com/office/powerpoint/2010/main" val="180333209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grpId="0" nodeType="clickEffect">
                                  <p:stCondLst>
                                    <p:cond delay="0"/>
                                  </p:stCondLst>
                                  <p:childTnLst>
                                    <p:set>
                                      <p:cBhvr>
                                        <p:cTn id="6" dur="1" fill="hold">
                                          <p:stCondLst>
                                            <p:cond delay="0"/>
                                          </p:stCondLst>
                                        </p:cTn>
                                        <p:tgtEl>
                                          <p:spTgt spid="49158"/>
                                        </p:tgtEl>
                                        <p:attrNameLst>
                                          <p:attrName>style.visibility</p:attrName>
                                        </p:attrNameLst>
                                      </p:cBhvr>
                                      <p:to>
                                        <p:strVal val="visible"/>
                                      </p:to>
                                    </p:set>
                                    <p:animEffect transition="in" filter="fade">
                                      <p:cBhvr>
                                        <p:cTn id="7" dur="800" decel="100000"/>
                                        <p:tgtEl>
                                          <p:spTgt spid="49158"/>
                                        </p:tgtEl>
                                      </p:cBhvr>
                                    </p:animEffect>
                                    <p:anim calcmode="lin" valueType="num">
                                      <p:cBhvr>
                                        <p:cTn id="8" dur="800" decel="100000" fill="hold"/>
                                        <p:tgtEl>
                                          <p:spTgt spid="49158"/>
                                        </p:tgtEl>
                                        <p:attrNameLst>
                                          <p:attrName>style.rotation</p:attrName>
                                        </p:attrNameLst>
                                      </p:cBhvr>
                                      <p:tavLst>
                                        <p:tav tm="0">
                                          <p:val>
                                            <p:fltVal val="-90"/>
                                          </p:val>
                                        </p:tav>
                                        <p:tav tm="100000">
                                          <p:val>
                                            <p:fltVal val="0"/>
                                          </p:val>
                                        </p:tav>
                                      </p:tavLst>
                                    </p:anim>
                                    <p:anim calcmode="lin" valueType="num">
                                      <p:cBhvr>
                                        <p:cTn id="9" dur="800" decel="100000" fill="hold"/>
                                        <p:tgtEl>
                                          <p:spTgt spid="49158"/>
                                        </p:tgtEl>
                                        <p:attrNameLst>
                                          <p:attrName>ppt_x</p:attrName>
                                        </p:attrNameLst>
                                      </p:cBhvr>
                                      <p:tavLst>
                                        <p:tav tm="0">
                                          <p:val>
                                            <p:strVal val="#ppt_x+0.4"/>
                                          </p:val>
                                        </p:tav>
                                        <p:tav tm="100000">
                                          <p:val>
                                            <p:strVal val="#ppt_x-0.05"/>
                                          </p:val>
                                        </p:tav>
                                      </p:tavLst>
                                    </p:anim>
                                    <p:anim calcmode="lin" valueType="num">
                                      <p:cBhvr>
                                        <p:cTn id="10" dur="800" decel="100000" fill="hold"/>
                                        <p:tgtEl>
                                          <p:spTgt spid="4915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4915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49158"/>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3" presetClass="entr" presetSubtype="16" repeatCount="3000" fill="hold" grpId="0" nodeType="clickEffect">
                                  <p:stCondLst>
                                    <p:cond delay="0"/>
                                  </p:stCondLst>
                                  <p:childTnLst>
                                    <p:set>
                                      <p:cBhvr>
                                        <p:cTn id="16" dur="1" fill="hold">
                                          <p:stCondLst>
                                            <p:cond delay="0"/>
                                          </p:stCondLst>
                                        </p:cTn>
                                        <p:tgtEl>
                                          <p:spTgt spid="49167"/>
                                        </p:tgtEl>
                                        <p:attrNameLst>
                                          <p:attrName>style.visibility</p:attrName>
                                        </p:attrNameLst>
                                      </p:cBhvr>
                                      <p:to>
                                        <p:strVal val="visible"/>
                                      </p:to>
                                    </p:set>
                                    <p:animEffect transition="in" filter="plus(in)">
                                      <p:cBhvr>
                                        <p:cTn id="17" dur="500"/>
                                        <p:tgtEl>
                                          <p:spTgt spid="49167"/>
                                        </p:tgtEl>
                                      </p:cBhvr>
                                    </p:animEffect>
                                  </p:childTnLst>
                                </p:cTn>
                              </p:par>
                            </p:childTnLst>
                          </p:cTn>
                        </p:par>
                        <p:par>
                          <p:cTn id="18" fill="hold" nodeType="afterGroup">
                            <p:stCondLst>
                              <p:cond delay="1500"/>
                            </p:stCondLst>
                            <p:childTnLst>
                              <p:par>
                                <p:cTn id="19" presetID="55" presetClass="entr" presetSubtype="0" fill="hold" grpId="0" nodeType="afterEffect">
                                  <p:stCondLst>
                                    <p:cond delay="0"/>
                                  </p:stCondLst>
                                  <p:childTnLst>
                                    <p:set>
                                      <p:cBhvr>
                                        <p:cTn id="20" dur="1" fill="hold">
                                          <p:stCondLst>
                                            <p:cond delay="0"/>
                                          </p:stCondLst>
                                        </p:cTn>
                                        <p:tgtEl>
                                          <p:spTgt spid="49166"/>
                                        </p:tgtEl>
                                        <p:attrNameLst>
                                          <p:attrName>style.visibility</p:attrName>
                                        </p:attrNameLst>
                                      </p:cBhvr>
                                      <p:to>
                                        <p:strVal val="visible"/>
                                      </p:to>
                                    </p:set>
                                    <p:anim calcmode="lin" valueType="num">
                                      <p:cBhvr>
                                        <p:cTn id="21" dur="1000" fill="hold"/>
                                        <p:tgtEl>
                                          <p:spTgt spid="49166"/>
                                        </p:tgtEl>
                                        <p:attrNameLst>
                                          <p:attrName>ppt_w</p:attrName>
                                        </p:attrNameLst>
                                      </p:cBhvr>
                                      <p:tavLst>
                                        <p:tav tm="0">
                                          <p:val>
                                            <p:strVal val="#ppt_w*0.70"/>
                                          </p:val>
                                        </p:tav>
                                        <p:tav tm="100000">
                                          <p:val>
                                            <p:strVal val="#ppt_w"/>
                                          </p:val>
                                        </p:tav>
                                      </p:tavLst>
                                    </p:anim>
                                    <p:anim calcmode="lin" valueType="num">
                                      <p:cBhvr>
                                        <p:cTn id="22" dur="1000" fill="hold"/>
                                        <p:tgtEl>
                                          <p:spTgt spid="49166"/>
                                        </p:tgtEl>
                                        <p:attrNameLst>
                                          <p:attrName>ppt_h</p:attrName>
                                        </p:attrNameLst>
                                      </p:cBhvr>
                                      <p:tavLst>
                                        <p:tav tm="0">
                                          <p:val>
                                            <p:strVal val="#ppt_h"/>
                                          </p:val>
                                        </p:tav>
                                        <p:tav tm="100000">
                                          <p:val>
                                            <p:strVal val="#ppt_h"/>
                                          </p:val>
                                        </p:tav>
                                      </p:tavLst>
                                    </p:anim>
                                    <p:animEffect transition="in" filter="fade">
                                      <p:cBhvr>
                                        <p:cTn id="23" dur="1000"/>
                                        <p:tgtEl>
                                          <p:spTgt spid="49166"/>
                                        </p:tgtEl>
                                      </p:cBhvr>
                                    </p:animEffect>
                                  </p:childTnLst>
                                </p:cTn>
                              </p:par>
                            </p:childTnLst>
                          </p:cTn>
                        </p:par>
                        <p:par>
                          <p:cTn id="24" fill="hold" nodeType="afterGroup">
                            <p:stCondLst>
                              <p:cond delay="2500"/>
                            </p:stCondLst>
                            <p:childTnLst>
                              <p:par>
                                <p:cTn id="25" presetID="22" presetClass="entr" presetSubtype="8" repeatCount="indefinite" fill="hold" grpId="0" nodeType="afterEffect">
                                  <p:stCondLst>
                                    <p:cond delay="0"/>
                                  </p:stCondLst>
                                  <p:childTnLst>
                                    <p:set>
                                      <p:cBhvr>
                                        <p:cTn id="26" dur="1" fill="hold">
                                          <p:stCondLst>
                                            <p:cond delay="0"/>
                                          </p:stCondLst>
                                        </p:cTn>
                                        <p:tgtEl>
                                          <p:spTgt spid="49168"/>
                                        </p:tgtEl>
                                        <p:attrNameLst>
                                          <p:attrName>style.visibility</p:attrName>
                                        </p:attrNameLst>
                                      </p:cBhvr>
                                      <p:to>
                                        <p:strVal val="visible"/>
                                      </p:to>
                                    </p:set>
                                    <p:animEffect transition="in" filter="wipe(left)">
                                      <p:cBhvr>
                                        <p:cTn id="27" dur="500"/>
                                        <p:tgtEl>
                                          <p:spTgt spid="49168"/>
                                        </p:tgtEl>
                                      </p:cBhvr>
                                    </p:animEffect>
                                  </p:childTnLst>
                                </p:cTn>
                              </p:par>
                            </p:childTnLst>
                          </p:cTn>
                        </p:par>
                        <p:par>
                          <p:cTn id="28" fill="hold" nodeType="afterGroup">
                            <p:stCondLst>
                              <p:cond delay="3000"/>
                            </p:stCondLst>
                            <p:childTnLst>
                              <p:par>
                                <p:cTn id="29" presetID="8" presetClass="entr" presetSubtype="32" repeatCount="indefinite" fill="hold" grpId="0" nodeType="afterEffect">
                                  <p:stCondLst>
                                    <p:cond delay="0"/>
                                  </p:stCondLst>
                                  <p:childTnLst>
                                    <p:set>
                                      <p:cBhvr>
                                        <p:cTn id="30" dur="1" fill="hold">
                                          <p:stCondLst>
                                            <p:cond delay="0"/>
                                          </p:stCondLst>
                                        </p:cTn>
                                        <p:tgtEl>
                                          <p:spTgt spid="49169"/>
                                        </p:tgtEl>
                                        <p:attrNameLst>
                                          <p:attrName>style.visibility</p:attrName>
                                        </p:attrNameLst>
                                      </p:cBhvr>
                                      <p:to>
                                        <p:strVal val="visible"/>
                                      </p:to>
                                    </p:set>
                                    <p:animEffect transition="in" filter="diamond(out)">
                                      <p:cBhvr>
                                        <p:cTn id="31" dur="500"/>
                                        <p:tgtEl>
                                          <p:spTgt spid="49169"/>
                                        </p:tgtEl>
                                      </p:cBhvr>
                                    </p:animEffect>
                                  </p:childTnLst>
                                </p:cTn>
                              </p:par>
                              <p:par>
                                <p:cTn id="32" presetID="22" presetClass="entr" presetSubtype="8" repeatCount="indefinite" fill="hold" grpId="0" nodeType="withEffect">
                                  <p:stCondLst>
                                    <p:cond delay="0"/>
                                  </p:stCondLst>
                                  <p:childTnLst>
                                    <p:set>
                                      <p:cBhvr>
                                        <p:cTn id="33" dur="1" fill="hold">
                                          <p:stCondLst>
                                            <p:cond delay="0"/>
                                          </p:stCondLst>
                                        </p:cTn>
                                        <p:tgtEl>
                                          <p:spTgt spid="49172"/>
                                        </p:tgtEl>
                                        <p:attrNameLst>
                                          <p:attrName>style.visibility</p:attrName>
                                        </p:attrNameLst>
                                      </p:cBhvr>
                                      <p:to>
                                        <p:strVal val="visible"/>
                                      </p:to>
                                    </p:set>
                                    <p:animEffect transition="in" filter="wipe(left)">
                                      <p:cBhvr>
                                        <p:cTn id="34" dur="500"/>
                                        <p:tgtEl>
                                          <p:spTgt spid="49172"/>
                                        </p:tgtEl>
                                      </p:cBhvr>
                                    </p:animEffect>
                                  </p:childTnLst>
                                </p:cTn>
                              </p:par>
                            </p:childTnLst>
                          </p:cTn>
                        </p:par>
                        <p:par>
                          <p:cTn id="35" fill="hold" nodeType="afterGroup">
                            <p:stCondLst>
                              <p:cond delay="3500"/>
                            </p:stCondLst>
                            <p:childTnLst>
                              <p:par>
                                <p:cTn id="36" presetID="22" presetClass="entr" presetSubtype="8" repeatCount="indefinite" fill="hold" nodeType="afterEffect">
                                  <p:stCondLst>
                                    <p:cond delay="0"/>
                                  </p:stCondLst>
                                  <p:childTnLst>
                                    <p:set>
                                      <p:cBhvr>
                                        <p:cTn id="37" dur="1" fill="hold">
                                          <p:stCondLst>
                                            <p:cond delay="0"/>
                                          </p:stCondLst>
                                        </p:cTn>
                                        <p:tgtEl>
                                          <p:spTgt spid="49193"/>
                                        </p:tgtEl>
                                        <p:attrNameLst>
                                          <p:attrName>style.visibility</p:attrName>
                                        </p:attrNameLst>
                                      </p:cBhvr>
                                      <p:to>
                                        <p:strVal val="visible"/>
                                      </p:to>
                                    </p:set>
                                    <p:animEffect transition="in" filter="wipe(left)">
                                      <p:cBhvr>
                                        <p:cTn id="38" dur="500"/>
                                        <p:tgtEl>
                                          <p:spTgt spid="49193"/>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6" presetClass="entr" presetSubtype="0" fill="hold" nodeType="clickEffect">
                                  <p:stCondLst>
                                    <p:cond delay="0"/>
                                  </p:stCondLst>
                                  <p:childTnLst>
                                    <p:set>
                                      <p:cBhvr>
                                        <p:cTn id="42" dur="1" fill="hold">
                                          <p:stCondLst>
                                            <p:cond delay="0"/>
                                          </p:stCondLst>
                                        </p:cTn>
                                        <p:tgtEl>
                                          <p:spTgt spid="49159"/>
                                        </p:tgtEl>
                                        <p:attrNameLst>
                                          <p:attrName>style.visibility</p:attrName>
                                        </p:attrNameLst>
                                      </p:cBhvr>
                                      <p:to>
                                        <p:strVal val="visible"/>
                                      </p:to>
                                    </p:set>
                                    <p:animEffect transition="in" filter="wipe(down)">
                                      <p:cBhvr>
                                        <p:cTn id="43" dur="580">
                                          <p:stCondLst>
                                            <p:cond delay="0"/>
                                          </p:stCondLst>
                                        </p:cTn>
                                        <p:tgtEl>
                                          <p:spTgt spid="49159"/>
                                        </p:tgtEl>
                                      </p:cBhvr>
                                    </p:animEffect>
                                    <p:anim calcmode="lin" valueType="num">
                                      <p:cBhvr>
                                        <p:cTn id="44" dur="1822" tmFilter="0,0; 0.14,0.36; 0.43,0.73; 0.71,0.91; 1.0,1.0">
                                          <p:stCondLst>
                                            <p:cond delay="0"/>
                                          </p:stCondLst>
                                        </p:cTn>
                                        <p:tgtEl>
                                          <p:spTgt spid="49159"/>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49159"/>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49159"/>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49159"/>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49159"/>
                                        </p:tgtEl>
                                        <p:attrNameLst>
                                          <p:attrName>ppt_y</p:attrName>
                                        </p:attrNameLst>
                                      </p:cBhvr>
                                      <p:tavLst>
                                        <p:tav tm="0" fmla="#ppt_y-sin(pi*$)/81">
                                          <p:val>
                                            <p:fltVal val="0"/>
                                          </p:val>
                                        </p:tav>
                                        <p:tav tm="100000">
                                          <p:val>
                                            <p:fltVal val="1"/>
                                          </p:val>
                                        </p:tav>
                                      </p:tavLst>
                                    </p:anim>
                                    <p:animScale>
                                      <p:cBhvr>
                                        <p:cTn id="49" dur="26">
                                          <p:stCondLst>
                                            <p:cond delay="650"/>
                                          </p:stCondLst>
                                        </p:cTn>
                                        <p:tgtEl>
                                          <p:spTgt spid="49159"/>
                                        </p:tgtEl>
                                      </p:cBhvr>
                                      <p:to x="100000" y="60000"/>
                                    </p:animScale>
                                    <p:animScale>
                                      <p:cBhvr>
                                        <p:cTn id="50" dur="166" decel="50000">
                                          <p:stCondLst>
                                            <p:cond delay="676"/>
                                          </p:stCondLst>
                                        </p:cTn>
                                        <p:tgtEl>
                                          <p:spTgt spid="49159"/>
                                        </p:tgtEl>
                                      </p:cBhvr>
                                      <p:to x="100000" y="100000"/>
                                    </p:animScale>
                                    <p:animScale>
                                      <p:cBhvr>
                                        <p:cTn id="51" dur="26">
                                          <p:stCondLst>
                                            <p:cond delay="1312"/>
                                          </p:stCondLst>
                                        </p:cTn>
                                        <p:tgtEl>
                                          <p:spTgt spid="49159"/>
                                        </p:tgtEl>
                                      </p:cBhvr>
                                      <p:to x="100000" y="80000"/>
                                    </p:animScale>
                                    <p:animScale>
                                      <p:cBhvr>
                                        <p:cTn id="52" dur="166" decel="50000">
                                          <p:stCondLst>
                                            <p:cond delay="1338"/>
                                          </p:stCondLst>
                                        </p:cTn>
                                        <p:tgtEl>
                                          <p:spTgt spid="49159"/>
                                        </p:tgtEl>
                                      </p:cBhvr>
                                      <p:to x="100000" y="100000"/>
                                    </p:animScale>
                                    <p:animScale>
                                      <p:cBhvr>
                                        <p:cTn id="53" dur="26">
                                          <p:stCondLst>
                                            <p:cond delay="1642"/>
                                          </p:stCondLst>
                                        </p:cTn>
                                        <p:tgtEl>
                                          <p:spTgt spid="49159"/>
                                        </p:tgtEl>
                                      </p:cBhvr>
                                      <p:to x="100000" y="90000"/>
                                    </p:animScale>
                                    <p:animScale>
                                      <p:cBhvr>
                                        <p:cTn id="54" dur="166" decel="50000">
                                          <p:stCondLst>
                                            <p:cond delay="1668"/>
                                          </p:stCondLst>
                                        </p:cTn>
                                        <p:tgtEl>
                                          <p:spTgt spid="49159"/>
                                        </p:tgtEl>
                                      </p:cBhvr>
                                      <p:to x="100000" y="100000"/>
                                    </p:animScale>
                                    <p:animScale>
                                      <p:cBhvr>
                                        <p:cTn id="55" dur="26">
                                          <p:stCondLst>
                                            <p:cond delay="1808"/>
                                          </p:stCondLst>
                                        </p:cTn>
                                        <p:tgtEl>
                                          <p:spTgt spid="49159"/>
                                        </p:tgtEl>
                                      </p:cBhvr>
                                      <p:to x="100000" y="95000"/>
                                    </p:animScale>
                                    <p:animScale>
                                      <p:cBhvr>
                                        <p:cTn id="56" dur="166" decel="50000">
                                          <p:stCondLst>
                                            <p:cond delay="1834"/>
                                          </p:stCondLst>
                                        </p:cTn>
                                        <p:tgtEl>
                                          <p:spTgt spid="49159"/>
                                        </p:tgtEl>
                                      </p:cBhvr>
                                      <p:to x="100000" y="100000"/>
                                    </p:animScale>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9176"/>
                                        </p:tgtEl>
                                        <p:attrNameLst>
                                          <p:attrName>style.visibility</p:attrName>
                                        </p:attrNameLst>
                                      </p:cBhvr>
                                      <p:to>
                                        <p:strVal val="visible"/>
                                      </p:to>
                                    </p:set>
                                    <p:anim calcmode="lin" valueType="num">
                                      <p:cBhvr additive="base">
                                        <p:cTn id="61" dur="2000" fill="hold"/>
                                        <p:tgtEl>
                                          <p:spTgt spid="49176"/>
                                        </p:tgtEl>
                                        <p:attrNameLst>
                                          <p:attrName>ppt_x</p:attrName>
                                        </p:attrNameLst>
                                      </p:cBhvr>
                                      <p:tavLst>
                                        <p:tav tm="0">
                                          <p:val>
                                            <p:strVal val="#ppt_x"/>
                                          </p:val>
                                        </p:tav>
                                        <p:tav tm="100000">
                                          <p:val>
                                            <p:strVal val="#ppt_x"/>
                                          </p:val>
                                        </p:tav>
                                      </p:tavLst>
                                    </p:anim>
                                    <p:anim calcmode="lin" valueType="num">
                                      <p:cBhvr additive="base">
                                        <p:cTn id="62" dur="2000" fill="hold"/>
                                        <p:tgtEl>
                                          <p:spTgt spid="491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8" grpId="0" animBg="1"/>
      <p:bldP spid="49166" grpId="0" animBg="1"/>
      <p:bldP spid="49167" grpId="0" animBg="1"/>
      <p:bldP spid="49168" grpId="0" animBg="1"/>
      <p:bldP spid="49169" grpId="0" animBg="1"/>
      <p:bldP spid="49172" grpId="0" animBg="1"/>
      <p:bldP spid="4917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12"/>
          </p:nvPr>
        </p:nvSpPr>
        <p:spPr/>
        <p:txBody>
          <a:bodyPr/>
          <a:lstStyle/>
          <a:p>
            <a:fld id="{D4C839B8-9A8E-421A-8152-A3FC5E856061}" type="slidenum">
              <a:rPr lang="en-US">
                <a:solidFill>
                  <a:srgbClr val="000000"/>
                </a:solidFill>
              </a:rPr>
              <a:pPr/>
              <a:t>18</a:t>
            </a:fld>
            <a:endParaRPr lang="en-US">
              <a:solidFill>
                <a:srgbClr val="000000"/>
              </a:solidFill>
            </a:endParaRPr>
          </a:p>
        </p:txBody>
      </p:sp>
      <p:sp>
        <p:nvSpPr>
          <p:cNvPr id="51202" name="Rectangle 2"/>
          <p:cNvSpPr>
            <a:spLocks noChangeArrowheads="1"/>
          </p:cNvSpPr>
          <p:nvPr/>
        </p:nvSpPr>
        <p:spPr bwMode="auto">
          <a:xfrm>
            <a:off x="533400" y="76200"/>
            <a:ext cx="4374916" cy="5847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eaLnBrk="0" fontAlgn="base" hangingPunct="0">
              <a:spcBef>
                <a:spcPct val="0"/>
              </a:spcBef>
              <a:spcAft>
                <a:spcPct val="0"/>
              </a:spcAft>
              <a:buFont typeface="Wingdings" pitchFamily="2" charset="2"/>
              <a:buChar char="v"/>
            </a:pPr>
            <a:r>
              <a:rPr lang="en-US" sz="3200" b="1" dirty="0" err="1" smtClean="0">
                <a:solidFill>
                  <a:srgbClr val="CC3300"/>
                </a:solidFill>
              </a:rPr>
              <a:t>Hiện</a:t>
            </a:r>
            <a:r>
              <a:rPr lang="en-US" sz="3200" b="1" dirty="0" smtClean="0">
                <a:solidFill>
                  <a:srgbClr val="CC3300"/>
                </a:solidFill>
              </a:rPr>
              <a:t> </a:t>
            </a:r>
            <a:r>
              <a:rPr lang="en-US" sz="3200" b="1" dirty="0" err="1" smtClean="0">
                <a:solidFill>
                  <a:srgbClr val="CC3300"/>
                </a:solidFill>
              </a:rPr>
              <a:t>tượng</a:t>
            </a:r>
            <a:r>
              <a:rPr lang="en-US" sz="3200" b="1" dirty="0" smtClean="0">
                <a:solidFill>
                  <a:srgbClr val="CC3300"/>
                </a:solidFill>
              </a:rPr>
              <a:t> </a:t>
            </a:r>
            <a:r>
              <a:rPr lang="en-US" sz="3200" b="1" dirty="0" err="1" smtClean="0">
                <a:solidFill>
                  <a:srgbClr val="CC3300"/>
                </a:solidFill>
              </a:rPr>
              <a:t>từ</a:t>
            </a:r>
            <a:r>
              <a:rPr lang="en-US" sz="3200" b="1" dirty="0" smtClean="0">
                <a:solidFill>
                  <a:srgbClr val="CC3300"/>
                </a:solidFill>
              </a:rPr>
              <a:t> </a:t>
            </a:r>
            <a:r>
              <a:rPr lang="en-US" sz="3200" b="1" dirty="0" err="1" smtClean="0">
                <a:solidFill>
                  <a:srgbClr val="CC3300"/>
                </a:solidFill>
              </a:rPr>
              <a:t>giảo</a:t>
            </a:r>
            <a:endParaRPr lang="en-US" sz="3200" b="1" dirty="0" smtClean="0">
              <a:solidFill>
                <a:srgbClr val="CC3300"/>
              </a:solidFill>
            </a:endParaRPr>
          </a:p>
        </p:txBody>
      </p:sp>
      <p:sp>
        <p:nvSpPr>
          <p:cNvPr id="51203"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51204"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1205" name="Rectangle 5"/>
          <p:cNvSpPr>
            <a:spLocks noChangeArrowheads="1"/>
          </p:cNvSpPr>
          <p:nvPr/>
        </p:nvSpPr>
        <p:spPr bwMode="auto">
          <a:xfrm>
            <a:off x="152400" y="4192588"/>
            <a:ext cx="3733800" cy="2446337"/>
          </a:xfrm>
          <a:prstGeom prst="rect">
            <a:avLst/>
          </a:prstGeom>
          <a:solidFill>
            <a:srgbClr val="FF66FF"/>
          </a:solidFill>
          <a:ln w="9525">
            <a:solidFill>
              <a:srgbClr val="2AA62A"/>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Ins="0">
            <a:spAutoFit/>
          </a:bodyPr>
          <a:lstStyle/>
          <a:p>
            <a:pPr eaLnBrk="0" fontAlgn="base" hangingPunct="0">
              <a:spcBef>
                <a:spcPct val="0"/>
              </a:spcBef>
              <a:spcAft>
                <a:spcPct val="0"/>
              </a:spcAft>
            </a:pPr>
            <a:r>
              <a:rPr lang="es-ES" sz="2200" smtClean="0">
                <a:solidFill>
                  <a:srgbClr val="000000"/>
                </a:solidFill>
              </a:rPr>
              <a:t> 1 : 70% Co + 50%  Fe </a:t>
            </a:r>
          </a:p>
          <a:p>
            <a:pPr eaLnBrk="0" fontAlgn="base" hangingPunct="0">
              <a:spcBef>
                <a:spcPct val="0"/>
              </a:spcBef>
              <a:spcAft>
                <a:spcPct val="0"/>
              </a:spcAft>
            </a:pPr>
            <a:r>
              <a:rPr lang="es-ES" sz="2200" smtClean="0">
                <a:solidFill>
                  <a:srgbClr val="000000"/>
                </a:solidFill>
              </a:rPr>
              <a:t> 2 : 49% Co +49% Fe + 2%V </a:t>
            </a:r>
          </a:p>
          <a:p>
            <a:pPr eaLnBrk="0" fontAlgn="base" hangingPunct="0">
              <a:spcBef>
                <a:spcPct val="0"/>
              </a:spcBef>
              <a:spcAft>
                <a:spcPct val="0"/>
              </a:spcAft>
            </a:pPr>
            <a:r>
              <a:rPr lang="es-ES" sz="2200" smtClean="0">
                <a:solidFill>
                  <a:srgbClr val="000000"/>
                </a:solidFill>
              </a:rPr>
              <a:t> 3 : 50%Ni + 50% Fe  </a:t>
            </a:r>
          </a:p>
          <a:p>
            <a:pPr eaLnBrk="0" fontAlgn="base" hangingPunct="0">
              <a:spcBef>
                <a:spcPct val="0"/>
              </a:spcBef>
              <a:spcAft>
                <a:spcPct val="0"/>
              </a:spcAft>
            </a:pPr>
            <a:r>
              <a:rPr lang="es-ES" sz="2200" smtClean="0">
                <a:solidFill>
                  <a:srgbClr val="000000"/>
                </a:solidFill>
              </a:rPr>
              <a:t> 4 : Có đúc  </a:t>
            </a:r>
          </a:p>
          <a:p>
            <a:pPr eaLnBrk="0" fontAlgn="base" hangingPunct="0">
              <a:spcBef>
                <a:spcPct val="0"/>
              </a:spcBef>
              <a:spcAft>
                <a:spcPct val="0"/>
              </a:spcAft>
            </a:pPr>
            <a:r>
              <a:rPr lang="es-ES" sz="2200" smtClean="0">
                <a:solidFill>
                  <a:srgbClr val="000000"/>
                </a:solidFill>
              </a:rPr>
              <a:t> 5 : Fe  </a:t>
            </a:r>
          </a:p>
          <a:p>
            <a:pPr eaLnBrk="0" fontAlgn="base" hangingPunct="0">
              <a:spcBef>
                <a:spcPct val="0"/>
              </a:spcBef>
              <a:spcAft>
                <a:spcPct val="0"/>
              </a:spcAft>
            </a:pPr>
            <a:r>
              <a:rPr lang="es-ES" sz="2200" smtClean="0">
                <a:solidFill>
                  <a:srgbClr val="000000"/>
                </a:solidFill>
              </a:rPr>
              <a:t> 6 : Co  </a:t>
            </a:r>
          </a:p>
          <a:p>
            <a:pPr eaLnBrk="0" fontAlgn="base" hangingPunct="0">
              <a:spcBef>
                <a:spcPct val="0"/>
              </a:spcBef>
              <a:spcAft>
                <a:spcPct val="0"/>
              </a:spcAft>
            </a:pPr>
            <a:r>
              <a:rPr lang="es-ES" sz="2200" smtClean="0">
                <a:solidFill>
                  <a:srgbClr val="000000"/>
                </a:solidFill>
              </a:rPr>
              <a:t>7 : Ni - Zn - Ferrit </a:t>
            </a:r>
            <a:endParaRPr lang="en-US" sz="2200" smtClean="0">
              <a:solidFill>
                <a:srgbClr val="000000"/>
              </a:solidFill>
            </a:endParaRPr>
          </a:p>
        </p:txBody>
      </p:sp>
      <p:pic>
        <p:nvPicPr>
          <p:cNvPr id="51206"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4800" y="666750"/>
            <a:ext cx="4673600" cy="6038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07" name="Rectangle 7"/>
          <p:cNvSpPr>
            <a:spLocks noChangeArrowheads="1"/>
          </p:cNvSpPr>
          <p:nvPr/>
        </p:nvSpPr>
        <p:spPr bwMode="auto">
          <a:xfrm>
            <a:off x="8229600" y="6019800"/>
            <a:ext cx="4048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400" b="1" smtClean="0">
                <a:solidFill>
                  <a:srgbClr val="000000"/>
                </a:solidFill>
              </a:rPr>
              <a:t>H</a:t>
            </a:r>
          </a:p>
        </p:txBody>
      </p:sp>
      <p:sp>
        <p:nvSpPr>
          <p:cNvPr id="51208" name="AutoShape 8"/>
          <p:cNvSpPr>
            <a:spLocks noChangeArrowheads="1"/>
          </p:cNvSpPr>
          <p:nvPr/>
        </p:nvSpPr>
        <p:spPr bwMode="auto">
          <a:xfrm>
            <a:off x="295275" y="900113"/>
            <a:ext cx="3438525" cy="2071687"/>
          </a:xfrm>
          <a:prstGeom prst="wedgeRoundRectCallout">
            <a:avLst>
              <a:gd name="adj1" fmla="val 83056"/>
              <a:gd name="adj2" fmla="val 137051"/>
              <a:gd name="adj3" fmla="val 16667"/>
            </a:avLst>
          </a:prstGeom>
          <a:solidFill>
            <a:srgbClr val="0000CC"/>
          </a:solidFill>
          <a:ln w="9525">
            <a:solidFill>
              <a:srgbClr val="CC33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400" b="1" u="sng" smtClean="0">
                <a:solidFill>
                  <a:srgbClr val="FFFFFF"/>
                </a:solidFill>
              </a:rPr>
              <a:t>Biến đổi chiều dài tương đối và cường độ từ trường với những vật liệu có từ tính khác nhau. </a:t>
            </a:r>
          </a:p>
        </p:txBody>
      </p:sp>
      <p:sp>
        <p:nvSpPr>
          <p:cNvPr id="51209" name="Line 9">
            <a:hlinkClick r:id="rId5" action="ppaction://hlinksldjump">
              <a:snd r:embed="rId6" name="arrow.wav"/>
            </a:hlinkClick>
          </p:cNvPr>
          <p:cNvSpPr>
            <a:spLocks noChangeShapeType="1"/>
          </p:cNvSpPr>
          <p:nvPr/>
        </p:nvSpPr>
        <p:spPr bwMode="auto">
          <a:xfrm flipH="1">
            <a:off x="0" y="4572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1210" name="Freeform 10"/>
          <p:cNvSpPr>
            <a:spLocks/>
          </p:cNvSpPr>
          <p:nvPr/>
        </p:nvSpPr>
        <p:spPr bwMode="auto">
          <a:xfrm>
            <a:off x="4953000" y="1600200"/>
            <a:ext cx="3238500" cy="3238500"/>
          </a:xfrm>
          <a:custGeom>
            <a:avLst/>
            <a:gdLst>
              <a:gd name="T0" fmla="*/ 0 w 2040"/>
              <a:gd name="T1" fmla="*/ 2040 h 2040"/>
              <a:gd name="T2" fmla="*/ 492 w 2040"/>
              <a:gd name="T3" fmla="*/ 402 h 2040"/>
              <a:gd name="T4" fmla="*/ 2040 w 2040"/>
              <a:gd name="T5" fmla="*/ 0 h 2040"/>
            </a:gdLst>
            <a:ahLst/>
            <a:cxnLst>
              <a:cxn ang="0">
                <a:pos x="T0" y="T1"/>
              </a:cxn>
              <a:cxn ang="0">
                <a:pos x="T2" y="T3"/>
              </a:cxn>
              <a:cxn ang="0">
                <a:pos x="T4" y="T5"/>
              </a:cxn>
            </a:cxnLst>
            <a:rect l="0" t="0" r="r" b="b"/>
            <a:pathLst>
              <a:path w="2040" h="2040">
                <a:moveTo>
                  <a:pt x="0" y="2040"/>
                </a:moveTo>
                <a:cubicBezTo>
                  <a:pt x="82" y="1767"/>
                  <a:pt x="152" y="742"/>
                  <a:pt x="492" y="402"/>
                </a:cubicBezTo>
                <a:cubicBezTo>
                  <a:pt x="832" y="62"/>
                  <a:pt x="1718" y="84"/>
                  <a:pt x="2040" y="0"/>
                </a:cubicBezTo>
              </a:path>
            </a:pathLst>
          </a:custGeom>
          <a:noFill/>
          <a:ln w="57150" cmpd="sng">
            <a:solidFill>
              <a:srgbClr val="FF3399"/>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1211" name="Freeform 11"/>
          <p:cNvSpPr>
            <a:spLocks/>
          </p:cNvSpPr>
          <p:nvPr/>
        </p:nvSpPr>
        <p:spPr bwMode="auto">
          <a:xfrm>
            <a:off x="4959350" y="4838700"/>
            <a:ext cx="1981200" cy="1123950"/>
          </a:xfrm>
          <a:custGeom>
            <a:avLst/>
            <a:gdLst>
              <a:gd name="T0" fmla="*/ 0 w 1248"/>
              <a:gd name="T1" fmla="*/ 0 h 708"/>
              <a:gd name="T2" fmla="*/ 344 w 1248"/>
              <a:gd name="T3" fmla="*/ 564 h 708"/>
              <a:gd name="T4" fmla="*/ 1248 w 1248"/>
              <a:gd name="T5" fmla="*/ 708 h 708"/>
            </a:gdLst>
            <a:ahLst/>
            <a:cxnLst>
              <a:cxn ang="0">
                <a:pos x="T0" y="T1"/>
              </a:cxn>
              <a:cxn ang="0">
                <a:pos x="T2" y="T3"/>
              </a:cxn>
              <a:cxn ang="0">
                <a:pos x="T4" y="T5"/>
              </a:cxn>
            </a:cxnLst>
            <a:rect l="0" t="0" r="r" b="b"/>
            <a:pathLst>
              <a:path w="1248" h="708">
                <a:moveTo>
                  <a:pt x="0" y="0"/>
                </a:moveTo>
                <a:cubicBezTo>
                  <a:pt x="57" y="94"/>
                  <a:pt x="136" y="446"/>
                  <a:pt x="344" y="564"/>
                </a:cubicBezTo>
                <a:cubicBezTo>
                  <a:pt x="552" y="682"/>
                  <a:pt x="1060" y="678"/>
                  <a:pt x="1248" y="708"/>
                </a:cubicBezTo>
              </a:path>
            </a:pathLst>
          </a:custGeom>
          <a:noFill/>
          <a:ln w="57150" cmpd="sng">
            <a:solidFill>
              <a:srgbClr val="0000CC"/>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99704474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afterEffect">
                                  <p:stCondLst>
                                    <p:cond delay="0"/>
                                  </p:stCondLst>
                                  <p:childTnLst>
                                    <p:set>
                                      <p:cBhvr>
                                        <p:cTn id="6" dur="1" fill="hold">
                                          <p:stCondLst>
                                            <p:cond delay="0"/>
                                          </p:stCondLst>
                                        </p:cTn>
                                        <p:tgtEl>
                                          <p:spTgt spid="51208"/>
                                        </p:tgtEl>
                                        <p:attrNameLst>
                                          <p:attrName>style.visibility</p:attrName>
                                        </p:attrNameLst>
                                      </p:cBhvr>
                                      <p:to>
                                        <p:strVal val="visible"/>
                                      </p:to>
                                    </p:set>
                                    <p:animEffect transition="in" filter="fade">
                                      <p:cBhvr>
                                        <p:cTn id="7" dur="800" decel="100000"/>
                                        <p:tgtEl>
                                          <p:spTgt spid="51208"/>
                                        </p:tgtEl>
                                      </p:cBhvr>
                                    </p:animEffect>
                                    <p:anim calcmode="lin" valueType="num">
                                      <p:cBhvr>
                                        <p:cTn id="8" dur="800" decel="100000" fill="hold"/>
                                        <p:tgtEl>
                                          <p:spTgt spid="51208"/>
                                        </p:tgtEl>
                                        <p:attrNameLst>
                                          <p:attrName>style.rotation</p:attrName>
                                        </p:attrNameLst>
                                      </p:cBhvr>
                                      <p:tavLst>
                                        <p:tav tm="0">
                                          <p:val>
                                            <p:fltVal val="-90"/>
                                          </p:val>
                                        </p:tav>
                                        <p:tav tm="100000">
                                          <p:val>
                                            <p:fltVal val="0"/>
                                          </p:val>
                                        </p:tav>
                                      </p:tavLst>
                                    </p:anim>
                                    <p:anim calcmode="lin" valueType="num">
                                      <p:cBhvr>
                                        <p:cTn id="9" dur="800" decel="100000" fill="hold"/>
                                        <p:tgtEl>
                                          <p:spTgt spid="51208"/>
                                        </p:tgtEl>
                                        <p:attrNameLst>
                                          <p:attrName>ppt_x</p:attrName>
                                        </p:attrNameLst>
                                      </p:cBhvr>
                                      <p:tavLst>
                                        <p:tav tm="0">
                                          <p:val>
                                            <p:strVal val="#ppt_x+0.4"/>
                                          </p:val>
                                        </p:tav>
                                        <p:tav tm="100000">
                                          <p:val>
                                            <p:strVal val="#ppt_x-0.05"/>
                                          </p:val>
                                        </p:tav>
                                      </p:tavLst>
                                    </p:anim>
                                    <p:anim calcmode="lin" valueType="num">
                                      <p:cBhvr>
                                        <p:cTn id="10" dur="800" decel="100000" fill="hold"/>
                                        <p:tgtEl>
                                          <p:spTgt spid="51208"/>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51208"/>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51208"/>
                                        </p:tgtEl>
                                        <p:attrNameLst>
                                          <p:attrName>ppt_y</p:attrName>
                                        </p:attrNameLst>
                                      </p:cBhvr>
                                      <p:tavLst>
                                        <p:tav tm="0">
                                          <p:val>
                                            <p:strVal val="#ppt_y+0.1"/>
                                          </p:val>
                                        </p:tav>
                                        <p:tav tm="100000">
                                          <p:val>
                                            <p:strVal val="#ppt_y"/>
                                          </p:val>
                                        </p:tav>
                                      </p:tavLst>
                                    </p:anim>
                                  </p:childTnLst>
                                </p:cTn>
                              </p:par>
                            </p:childTnLst>
                          </p:cTn>
                        </p:par>
                        <p:par>
                          <p:cTn id="13" fill="hold" nodeType="afterGroup">
                            <p:stCondLst>
                              <p:cond delay="1000"/>
                            </p:stCondLst>
                            <p:childTnLst>
                              <p:par>
                                <p:cTn id="14" presetID="2" presetClass="entr" presetSubtype="4" fill="hold" grpId="0" nodeType="afterEffect">
                                  <p:stCondLst>
                                    <p:cond delay="0"/>
                                  </p:stCondLst>
                                  <p:childTnLst>
                                    <p:set>
                                      <p:cBhvr>
                                        <p:cTn id="15" dur="1" fill="hold">
                                          <p:stCondLst>
                                            <p:cond delay="0"/>
                                          </p:stCondLst>
                                        </p:cTn>
                                        <p:tgtEl>
                                          <p:spTgt spid="51205">
                                            <p:bg/>
                                          </p:spTgt>
                                        </p:tgtEl>
                                        <p:attrNameLst>
                                          <p:attrName>style.visibility</p:attrName>
                                        </p:attrNameLst>
                                      </p:cBhvr>
                                      <p:to>
                                        <p:strVal val="visible"/>
                                      </p:to>
                                    </p:set>
                                    <p:anim calcmode="lin" valueType="num">
                                      <p:cBhvr additive="base">
                                        <p:cTn id="16" dur="500" fill="hold"/>
                                        <p:tgtEl>
                                          <p:spTgt spid="51205">
                                            <p:bg/>
                                          </p:spTgt>
                                        </p:tgtEl>
                                        <p:attrNameLst>
                                          <p:attrName>ppt_x</p:attrName>
                                        </p:attrNameLst>
                                      </p:cBhvr>
                                      <p:tavLst>
                                        <p:tav tm="0">
                                          <p:val>
                                            <p:strVal val="#ppt_x"/>
                                          </p:val>
                                        </p:tav>
                                        <p:tav tm="100000">
                                          <p:val>
                                            <p:strVal val="#ppt_x"/>
                                          </p:val>
                                        </p:tav>
                                      </p:tavLst>
                                    </p:anim>
                                    <p:anim calcmode="lin" valueType="num">
                                      <p:cBhvr additive="base">
                                        <p:cTn id="17" dur="500" fill="hold"/>
                                        <p:tgtEl>
                                          <p:spTgt spid="51205">
                                            <p:bg/>
                                          </p:spTgt>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51205">
                                            <p:txEl>
                                              <p:pRg st="0" end="0"/>
                                            </p:txEl>
                                          </p:spTgt>
                                        </p:tgtEl>
                                        <p:attrNameLst>
                                          <p:attrName>style.visibility</p:attrName>
                                        </p:attrNameLst>
                                      </p:cBhvr>
                                      <p:to>
                                        <p:strVal val="visible"/>
                                      </p:to>
                                    </p:set>
                                    <p:anim calcmode="lin" valueType="num">
                                      <p:cBhvr additive="base">
                                        <p:cTn id="20" dur="500" fill="hold"/>
                                        <p:tgtEl>
                                          <p:spTgt spid="51205">
                                            <p:txEl>
                                              <p:pRg st="0" end="0"/>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51205">
                                            <p:txEl>
                                              <p:pRg st="0" end="0"/>
                                            </p:txEl>
                                          </p:spTgt>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51205">
                                            <p:txEl>
                                              <p:pRg st="1" end="1"/>
                                            </p:txEl>
                                          </p:spTgt>
                                        </p:tgtEl>
                                        <p:attrNameLst>
                                          <p:attrName>style.visibility</p:attrName>
                                        </p:attrNameLst>
                                      </p:cBhvr>
                                      <p:to>
                                        <p:strVal val="visible"/>
                                      </p:to>
                                    </p:set>
                                    <p:anim calcmode="lin" valueType="num">
                                      <p:cBhvr additive="base">
                                        <p:cTn id="24" dur="500" fill="hold"/>
                                        <p:tgtEl>
                                          <p:spTgt spid="51205">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1205">
                                            <p:txEl>
                                              <p:pRg st="1" end="1"/>
                                            </p:txEl>
                                          </p:spTgt>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51205">
                                            <p:txEl>
                                              <p:pRg st="2" end="2"/>
                                            </p:txEl>
                                          </p:spTgt>
                                        </p:tgtEl>
                                        <p:attrNameLst>
                                          <p:attrName>style.visibility</p:attrName>
                                        </p:attrNameLst>
                                      </p:cBhvr>
                                      <p:to>
                                        <p:strVal val="visible"/>
                                      </p:to>
                                    </p:set>
                                    <p:anim calcmode="lin" valueType="num">
                                      <p:cBhvr additive="base">
                                        <p:cTn id="28" dur="500" fill="hold"/>
                                        <p:tgtEl>
                                          <p:spTgt spid="51205">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51205">
                                            <p:txEl>
                                              <p:pRg st="2" end="2"/>
                                            </p:txEl>
                                          </p:spTgt>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51205">
                                            <p:txEl>
                                              <p:pRg st="3" end="3"/>
                                            </p:txEl>
                                          </p:spTgt>
                                        </p:tgtEl>
                                        <p:attrNameLst>
                                          <p:attrName>style.visibility</p:attrName>
                                        </p:attrNameLst>
                                      </p:cBhvr>
                                      <p:to>
                                        <p:strVal val="visible"/>
                                      </p:to>
                                    </p:set>
                                    <p:anim calcmode="lin" valueType="num">
                                      <p:cBhvr additive="base">
                                        <p:cTn id="32" dur="500" fill="hold"/>
                                        <p:tgtEl>
                                          <p:spTgt spid="51205">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51205">
                                            <p:txEl>
                                              <p:pRg st="3" end="3"/>
                                            </p:tx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51205">
                                            <p:txEl>
                                              <p:pRg st="4" end="4"/>
                                            </p:txEl>
                                          </p:spTgt>
                                        </p:tgtEl>
                                        <p:attrNameLst>
                                          <p:attrName>style.visibility</p:attrName>
                                        </p:attrNameLst>
                                      </p:cBhvr>
                                      <p:to>
                                        <p:strVal val="visible"/>
                                      </p:to>
                                    </p:set>
                                    <p:anim calcmode="lin" valueType="num">
                                      <p:cBhvr additive="base">
                                        <p:cTn id="36" dur="500" fill="hold"/>
                                        <p:tgtEl>
                                          <p:spTgt spid="51205">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51205">
                                            <p:txEl>
                                              <p:pRg st="4" end="4"/>
                                            </p:txEl>
                                          </p:spTgt>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51205">
                                            <p:txEl>
                                              <p:pRg st="5" end="5"/>
                                            </p:txEl>
                                          </p:spTgt>
                                        </p:tgtEl>
                                        <p:attrNameLst>
                                          <p:attrName>style.visibility</p:attrName>
                                        </p:attrNameLst>
                                      </p:cBhvr>
                                      <p:to>
                                        <p:strVal val="visible"/>
                                      </p:to>
                                    </p:set>
                                    <p:anim calcmode="lin" valueType="num">
                                      <p:cBhvr additive="base">
                                        <p:cTn id="40" dur="500" fill="hold"/>
                                        <p:tgtEl>
                                          <p:spTgt spid="51205">
                                            <p:txEl>
                                              <p:pRg st="5" end="5"/>
                                            </p:txEl>
                                          </p:spTgt>
                                        </p:tgtEl>
                                        <p:attrNameLst>
                                          <p:attrName>ppt_x</p:attrName>
                                        </p:attrNameLst>
                                      </p:cBhvr>
                                      <p:tavLst>
                                        <p:tav tm="0">
                                          <p:val>
                                            <p:strVal val="#ppt_x"/>
                                          </p:val>
                                        </p:tav>
                                        <p:tav tm="100000">
                                          <p:val>
                                            <p:strVal val="#ppt_x"/>
                                          </p:val>
                                        </p:tav>
                                      </p:tavLst>
                                    </p:anim>
                                    <p:anim calcmode="lin" valueType="num">
                                      <p:cBhvr additive="base">
                                        <p:cTn id="41" dur="500" fill="hold"/>
                                        <p:tgtEl>
                                          <p:spTgt spid="51205">
                                            <p:txEl>
                                              <p:pRg st="5" end="5"/>
                                            </p:txEl>
                                          </p:spTgt>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51205">
                                            <p:txEl>
                                              <p:pRg st="6" end="6"/>
                                            </p:txEl>
                                          </p:spTgt>
                                        </p:tgtEl>
                                        <p:attrNameLst>
                                          <p:attrName>style.visibility</p:attrName>
                                        </p:attrNameLst>
                                      </p:cBhvr>
                                      <p:to>
                                        <p:strVal val="visible"/>
                                      </p:to>
                                    </p:set>
                                    <p:anim calcmode="lin" valueType="num">
                                      <p:cBhvr additive="base">
                                        <p:cTn id="44" dur="500" fill="hold"/>
                                        <p:tgtEl>
                                          <p:spTgt spid="51205">
                                            <p:txEl>
                                              <p:pRg st="6" end="6"/>
                                            </p:txEl>
                                          </p:spTgt>
                                        </p:tgtEl>
                                        <p:attrNameLst>
                                          <p:attrName>ppt_x</p:attrName>
                                        </p:attrNameLst>
                                      </p:cBhvr>
                                      <p:tavLst>
                                        <p:tav tm="0">
                                          <p:val>
                                            <p:strVal val="#ppt_x"/>
                                          </p:val>
                                        </p:tav>
                                        <p:tav tm="100000">
                                          <p:val>
                                            <p:strVal val="#ppt_x"/>
                                          </p:val>
                                        </p:tav>
                                      </p:tavLst>
                                    </p:anim>
                                    <p:anim calcmode="lin" valueType="num">
                                      <p:cBhvr additive="base">
                                        <p:cTn id="45" dur="500" fill="hold"/>
                                        <p:tgtEl>
                                          <p:spTgt spid="5120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6" fill="hold" nodeType="clickPar">
                      <p:stCondLst>
                        <p:cond delay="indefinite"/>
                      </p:stCondLst>
                      <p:childTnLst>
                        <p:par>
                          <p:cTn id="47" fill="hold" nodeType="withGroup">
                            <p:stCondLst>
                              <p:cond delay="0"/>
                            </p:stCondLst>
                            <p:childTnLst>
                              <p:par>
                                <p:cTn id="48" presetID="22" presetClass="entr" presetSubtype="4" repeatCount="5000" fill="hold" grpId="0" nodeType="clickEffect">
                                  <p:stCondLst>
                                    <p:cond delay="0"/>
                                  </p:stCondLst>
                                  <p:childTnLst>
                                    <p:set>
                                      <p:cBhvr>
                                        <p:cTn id="49" dur="1" fill="hold">
                                          <p:stCondLst>
                                            <p:cond delay="0"/>
                                          </p:stCondLst>
                                        </p:cTn>
                                        <p:tgtEl>
                                          <p:spTgt spid="51210"/>
                                        </p:tgtEl>
                                        <p:attrNameLst>
                                          <p:attrName>style.visibility</p:attrName>
                                        </p:attrNameLst>
                                      </p:cBhvr>
                                      <p:to>
                                        <p:strVal val="visible"/>
                                      </p:to>
                                    </p:set>
                                    <p:animEffect transition="in" filter="wipe(down)">
                                      <p:cBhvr>
                                        <p:cTn id="50" dur="5000"/>
                                        <p:tgtEl>
                                          <p:spTgt spid="51210"/>
                                        </p:tgtEl>
                                      </p:cBhvr>
                                    </p:animEffect>
                                  </p:childTnLst>
                                </p:cTn>
                              </p:par>
                              <p:par>
                                <p:cTn id="51" presetID="8" presetClass="entr" presetSubtype="16" repeatCount="10000" fill="hold" nodeType="withEffect">
                                  <p:stCondLst>
                                    <p:cond delay="0"/>
                                  </p:stCondLst>
                                  <p:childTnLst>
                                    <p:set>
                                      <p:cBhvr>
                                        <p:cTn id="52" dur="1" fill="hold">
                                          <p:stCondLst>
                                            <p:cond delay="0"/>
                                          </p:stCondLst>
                                        </p:cTn>
                                        <p:tgtEl>
                                          <p:spTgt spid="51205">
                                            <p:txEl>
                                              <p:pRg st="0" end="0"/>
                                            </p:txEl>
                                          </p:spTgt>
                                        </p:tgtEl>
                                        <p:attrNameLst>
                                          <p:attrName>style.visibility</p:attrName>
                                        </p:attrNameLst>
                                      </p:cBhvr>
                                      <p:to>
                                        <p:strVal val="visible"/>
                                      </p:to>
                                    </p:set>
                                    <p:animEffect transition="in" filter="diamond(in)">
                                      <p:cBhvr>
                                        <p:cTn id="53" dur="2000"/>
                                        <p:tgtEl>
                                          <p:spTgt spid="51205">
                                            <p:txEl>
                                              <p:pRg st="0" end="0"/>
                                            </p:txEl>
                                          </p:spTgt>
                                        </p:tgtEl>
                                      </p:cBhvr>
                                    </p:animEffect>
                                  </p:childTnLst>
                                </p:cTn>
                              </p:par>
                            </p:childTnLst>
                          </p:cTn>
                        </p:par>
                      </p:childTnLst>
                    </p:cTn>
                  </p:par>
                  <p:par>
                    <p:cTn id="54" fill="hold" nodeType="clickPar">
                      <p:stCondLst>
                        <p:cond delay="indefinite"/>
                      </p:stCondLst>
                      <p:childTnLst>
                        <p:par>
                          <p:cTn id="55" fill="hold" nodeType="withGroup">
                            <p:stCondLst>
                              <p:cond delay="0"/>
                            </p:stCondLst>
                            <p:childTnLst>
                              <p:par>
                                <p:cTn id="56" presetID="22" presetClass="entr" presetSubtype="8" repeatCount="3000" fill="hold" grpId="0" nodeType="clickEffect">
                                  <p:stCondLst>
                                    <p:cond delay="0"/>
                                  </p:stCondLst>
                                  <p:childTnLst>
                                    <p:set>
                                      <p:cBhvr>
                                        <p:cTn id="57" dur="1" fill="hold">
                                          <p:stCondLst>
                                            <p:cond delay="0"/>
                                          </p:stCondLst>
                                        </p:cTn>
                                        <p:tgtEl>
                                          <p:spTgt spid="51211"/>
                                        </p:tgtEl>
                                        <p:attrNameLst>
                                          <p:attrName>style.visibility</p:attrName>
                                        </p:attrNameLst>
                                      </p:cBhvr>
                                      <p:to>
                                        <p:strVal val="visible"/>
                                      </p:to>
                                    </p:set>
                                    <p:animEffect transition="in" filter="wipe(left)">
                                      <p:cBhvr>
                                        <p:cTn id="58" dur="5000"/>
                                        <p:tgtEl>
                                          <p:spTgt spid="51211"/>
                                        </p:tgtEl>
                                      </p:cBhvr>
                                    </p:animEffect>
                                  </p:childTnLst>
                                </p:cTn>
                              </p:par>
                              <p:par>
                                <p:cTn id="59" presetID="8" presetClass="entr" presetSubtype="16" repeatCount="10000" fill="hold" nodeType="withEffect">
                                  <p:stCondLst>
                                    <p:cond delay="0"/>
                                  </p:stCondLst>
                                  <p:childTnLst>
                                    <p:set>
                                      <p:cBhvr>
                                        <p:cTn id="60" dur="1" fill="hold">
                                          <p:stCondLst>
                                            <p:cond delay="0"/>
                                          </p:stCondLst>
                                        </p:cTn>
                                        <p:tgtEl>
                                          <p:spTgt spid="51205">
                                            <p:txEl>
                                              <p:pRg st="6" end="6"/>
                                            </p:txEl>
                                          </p:spTgt>
                                        </p:tgtEl>
                                        <p:attrNameLst>
                                          <p:attrName>style.visibility</p:attrName>
                                        </p:attrNameLst>
                                      </p:cBhvr>
                                      <p:to>
                                        <p:strVal val="visible"/>
                                      </p:to>
                                    </p:set>
                                    <p:animEffect transition="in" filter="diamond(in)">
                                      <p:cBhvr>
                                        <p:cTn id="61" dur="2000"/>
                                        <p:tgtEl>
                                          <p:spTgt spid="5120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5" grpId="0" build="allAtOnce" animBg="1"/>
      <p:bldP spid="51208" grpId="0" animBg="1"/>
      <p:bldP spid="51210" grpId="0" animBg="1"/>
      <p:bldP spid="512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9" name="Slide Number Placeholder 5"/>
          <p:cNvSpPr>
            <a:spLocks noGrp="1"/>
          </p:cNvSpPr>
          <p:nvPr>
            <p:ph type="sldNum" sz="quarter" idx="12"/>
          </p:nvPr>
        </p:nvSpPr>
        <p:spPr/>
        <p:txBody>
          <a:bodyPr/>
          <a:lstStyle/>
          <a:p>
            <a:fld id="{1338BAFF-8C19-443A-B115-E74CFE5617EF}" type="slidenum">
              <a:rPr lang="en-US">
                <a:solidFill>
                  <a:srgbClr val="000000"/>
                </a:solidFill>
              </a:rPr>
              <a:pPr/>
              <a:t>19</a:t>
            </a:fld>
            <a:endParaRPr lang="en-US">
              <a:solidFill>
                <a:srgbClr val="000000"/>
              </a:solidFill>
            </a:endParaRPr>
          </a:p>
        </p:txBody>
      </p:sp>
      <p:sp>
        <p:nvSpPr>
          <p:cNvPr id="53250" name="Rectangle 2"/>
          <p:cNvSpPr>
            <a:spLocks noChangeArrowheads="1"/>
          </p:cNvSpPr>
          <p:nvPr/>
        </p:nvSpPr>
        <p:spPr bwMode="auto">
          <a:xfrm>
            <a:off x="533400" y="76200"/>
            <a:ext cx="4240263" cy="52322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eaLnBrk="0" fontAlgn="base" hangingPunct="0">
              <a:spcBef>
                <a:spcPct val="0"/>
              </a:spcBef>
              <a:spcAft>
                <a:spcPct val="0"/>
              </a:spcAft>
              <a:buFont typeface="Wingdings" pitchFamily="2" charset="2"/>
              <a:buChar char="v"/>
            </a:pPr>
            <a:r>
              <a:rPr lang="en-US" sz="2800" b="1" dirty="0" err="1" smtClean="0">
                <a:solidFill>
                  <a:srgbClr val="CC3300"/>
                </a:solidFill>
              </a:rPr>
              <a:t>Sự</a:t>
            </a:r>
            <a:r>
              <a:rPr lang="en-US" sz="2800" b="1" dirty="0" smtClean="0">
                <a:solidFill>
                  <a:srgbClr val="CC3300"/>
                </a:solidFill>
              </a:rPr>
              <a:t> </a:t>
            </a:r>
            <a:r>
              <a:rPr lang="en-US" sz="2800" b="1" dirty="0" err="1" smtClean="0">
                <a:solidFill>
                  <a:srgbClr val="CC3300"/>
                </a:solidFill>
              </a:rPr>
              <a:t>ăn</a:t>
            </a:r>
            <a:r>
              <a:rPr lang="en-US" sz="2800" b="1" dirty="0" smtClean="0">
                <a:solidFill>
                  <a:srgbClr val="CC3300"/>
                </a:solidFill>
              </a:rPr>
              <a:t> </a:t>
            </a:r>
            <a:r>
              <a:rPr lang="en-US" sz="2800" b="1" dirty="0" err="1" smtClean="0">
                <a:solidFill>
                  <a:srgbClr val="CC3300"/>
                </a:solidFill>
              </a:rPr>
              <a:t>mòn</a:t>
            </a:r>
            <a:r>
              <a:rPr lang="en-US" sz="2800" b="1" dirty="0" smtClean="0">
                <a:solidFill>
                  <a:srgbClr val="CC3300"/>
                </a:solidFill>
              </a:rPr>
              <a:t> </a:t>
            </a:r>
            <a:r>
              <a:rPr lang="en-US" sz="2800" b="1" dirty="0" err="1" smtClean="0">
                <a:solidFill>
                  <a:srgbClr val="CC3300"/>
                </a:solidFill>
              </a:rPr>
              <a:t>xâm</a:t>
            </a:r>
            <a:r>
              <a:rPr lang="en-US" sz="2800" b="1" dirty="0" smtClean="0">
                <a:solidFill>
                  <a:srgbClr val="CC3300"/>
                </a:solidFill>
              </a:rPr>
              <a:t> </a:t>
            </a:r>
            <a:r>
              <a:rPr lang="en-US" sz="2800" b="1" dirty="0" err="1" smtClean="0">
                <a:solidFill>
                  <a:srgbClr val="CC3300"/>
                </a:solidFill>
              </a:rPr>
              <a:t>thực</a:t>
            </a:r>
            <a:endParaRPr lang="en-US" sz="2800" b="1" dirty="0" smtClean="0">
              <a:solidFill>
                <a:srgbClr val="CC3300"/>
              </a:solidFill>
            </a:endParaRPr>
          </a:p>
        </p:txBody>
      </p:sp>
      <p:sp>
        <p:nvSpPr>
          <p:cNvPr id="53251"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53252" name="Line 4">
            <a:hlinkClick r:id="rId3" action="ppaction://hlinksldjump"/>
          </p:cNvPr>
          <p:cNvSpPr>
            <a:spLocks noChangeShapeType="1"/>
          </p:cNvSpPr>
          <p:nvPr/>
        </p:nvSpPr>
        <p:spPr bwMode="auto">
          <a:xfrm flipH="1">
            <a:off x="15240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3257" name="Line 9">
            <a:hlinkClick r:id="rId4" action="ppaction://hlinksldjump">
              <a:snd r:embed="rId5" name="arrow.wav"/>
            </a:hlinkClick>
          </p:cNvPr>
          <p:cNvSpPr>
            <a:spLocks noChangeShapeType="1"/>
          </p:cNvSpPr>
          <p:nvPr/>
        </p:nvSpPr>
        <p:spPr bwMode="auto">
          <a:xfrm flipH="1">
            <a:off x="152400" y="457200"/>
            <a:ext cx="304800" cy="0"/>
          </a:xfrm>
          <a:prstGeom prst="line">
            <a:avLst/>
          </a:prstGeom>
          <a:noFill/>
          <a:ln w="57150">
            <a:solidFill>
              <a:srgbClr val="66FF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3258" name="AutoShape 10"/>
          <p:cNvSpPr>
            <a:spLocks noChangeArrowheads="1"/>
          </p:cNvSpPr>
          <p:nvPr/>
        </p:nvSpPr>
        <p:spPr bwMode="auto">
          <a:xfrm>
            <a:off x="549275" y="811213"/>
            <a:ext cx="8043863" cy="5818187"/>
          </a:xfrm>
          <a:prstGeom prst="wedgeRoundRectCallout">
            <a:avLst>
              <a:gd name="adj1" fmla="val 1903"/>
              <a:gd name="adj2" fmla="val -55963"/>
              <a:gd name="adj3" fmla="val 16667"/>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800" b="1" i="1" smtClean="0">
                <a:solidFill>
                  <a:srgbClr val="000000"/>
                </a:solidFill>
              </a:rPr>
              <a:t>- Nếu</a:t>
            </a:r>
            <a:r>
              <a:rPr lang="en-US" sz="2800" i="1" smtClean="0">
                <a:solidFill>
                  <a:srgbClr val="000000"/>
                </a:solidFill>
              </a:rPr>
              <a:t> siêu âm được phóng qua chất lỏng, thì trong đó sẽ phát sinh áp lực cục bộ lớn đến mức </a:t>
            </a:r>
            <a:r>
              <a:rPr lang="en-US" sz="2800" i="1" u="sng" smtClean="0">
                <a:solidFill>
                  <a:srgbClr val="000000"/>
                </a:solidFill>
              </a:rPr>
              <a:t>làm mất đi sự liên kết giữa các phân tử</a:t>
            </a:r>
            <a:r>
              <a:rPr lang="en-US" sz="2800" i="1" smtClean="0">
                <a:solidFill>
                  <a:srgbClr val="000000"/>
                </a:solidFill>
              </a:rPr>
              <a:t> của chất lỏng, làm cho chất lỏng bị phá hủy và tạo nên </a:t>
            </a:r>
            <a:r>
              <a:rPr lang="en-US" sz="2800" i="1" u="sng" smtClean="0">
                <a:solidFill>
                  <a:srgbClr val="0000CC"/>
                </a:solidFill>
              </a:rPr>
              <a:t>những bọt khí</a:t>
            </a:r>
            <a:r>
              <a:rPr lang="en-US" sz="2800" i="1" smtClean="0">
                <a:solidFill>
                  <a:srgbClr val="000000"/>
                </a:solidFill>
              </a:rPr>
              <a:t>. Những bọt khí chỉ tồn tại trong thời gian ngắn. </a:t>
            </a:r>
            <a:r>
              <a:rPr lang="en-US" sz="2800" i="1" smtClean="0">
                <a:solidFill>
                  <a:srgbClr val="CC3300"/>
                </a:solidFill>
              </a:rPr>
              <a:t>Khi chúng bị tan thì có áp lực cục bộ rất lớn, gần 1000 atm… </a:t>
            </a:r>
          </a:p>
          <a:p>
            <a:pPr eaLnBrk="0" fontAlgn="base" hangingPunct="0">
              <a:spcBef>
                <a:spcPct val="0"/>
              </a:spcBef>
              <a:spcAft>
                <a:spcPct val="0"/>
              </a:spcAft>
            </a:pPr>
            <a:endParaRPr lang="en-US" sz="1200" i="1" smtClean="0">
              <a:solidFill>
                <a:srgbClr val="CC3300"/>
              </a:solidFill>
            </a:endParaRPr>
          </a:p>
          <a:p>
            <a:pPr eaLnBrk="0" fontAlgn="base" hangingPunct="0">
              <a:spcBef>
                <a:spcPct val="0"/>
              </a:spcBef>
              <a:spcAft>
                <a:spcPct val="0"/>
              </a:spcAft>
            </a:pPr>
            <a:r>
              <a:rPr lang="en-US" sz="2800" i="1" smtClean="0">
                <a:solidFill>
                  <a:srgbClr val="000000"/>
                </a:solidFill>
              </a:rPr>
              <a:t>    </a:t>
            </a:r>
            <a:r>
              <a:rPr lang="en-US" sz="2800" b="1" i="1" smtClean="0">
                <a:solidFill>
                  <a:srgbClr val="000000"/>
                </a:solidFill>
              </a:rPr>
              <a:t>- Người ta ứng dụng hiện tượng này để làm sạch các chi tiết, để đánh sạch rỉ, xúc tiến nhanh các quá trình hóa học. </a:t>
            </a:r>
            <a:r>
              <a:rPr lang="en-US" sz="2800" b="1" i="1" smtClean="0">
                <a:solidFill>
                  <a:srgbClr val="0000CC"/>
                </a:solidFill>
              </a:rPr>
              <a:t>Đặc biệt tăng cường khả năng gia công cắt gọt bằng siêu âm.</a:t>
            </a:r>
            <a:r>
              <a:rPr lang="en-US" sz="2800" i="1" smtClean="0">
                <a:solidFill>
                  <a:srgbClr val="0000CC"/>
                </a:solidFill>
              </a:rPr>
              <a:t> </a:t>
            </a:r>
          </a:p>
        </p:txBody>
      </p:sp>
    </p:spTree>
    <p:extLst>
      <p:ext uri="{BB962C8B-B14F-4D97-AF65-F5344CB8AC3E}">
        <p14:creationId xmlns:p14="http://schemas.microsoft.com/office/powerpoint/2010/main" val="41769242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53258">
                                            <p:bg/>
                                          </p:spTgt>
                                        </p:tgtEl>
                                        <p:attrNameLst>
                                          <p:attrName>style.visibility</p:attrName>
                                        </p:attrNameLst>
                                      </p:cBhvr>
                                      <p:to>
                                        <p:strVal val="visible"/>
                                      </p:to>
                                    </p:set>
                                    <p:anim calcmode="lin" valueType="num">
                                      <p:cBhvr additive="base">
                                        <p:cTn id="7" dur="500" fill="hold"/>
                                        <p:tgtEl>
                                          <p:spTgt spid="53258">
                                            <p:bg/>
                                          </p:spTgt>
                                        </p:tgtEl>
                                        <p:attrNameLst>
                                          <p:attrName>ppt_x</p:attrName>
                                        </p:attrNameLst>
                                      </p:cBhvr>
                                      <p:tavLst>
                                        <p:tav tm="0">
                                          <p:val>
                                            <p:strVal val="#ppt_x"/>
                                          </p:val>
                                        </p:tav>
                                        <p:tav tm="100000">
                                          <p:val>
                                            <p:strVal val="#ppt_x"/>
                                          </p:val>
                                        </p:tav>
                                      </p:tavLst>
                                    </p:anim>
                                    <p:anim calcmode="lin" valueType="num">
                                      <p:cBhvr additive="base">
                                        <p:cTn id="8" dur="500" fill="hold"/>
                                        <p:tgtEl>
                                          <p:spTgt spid="53258">
                                            <p:bg/>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7" presetClass="entr" presetSubtype="0" fill="hold" nodeType="clickEffect">
                                  <p:stCondLst>
                                    <p:cond delay="0"/>
                                  </p:stCondLst>
                                  <p:iterate type="lt">
                                    <p:tmPct val="50000"/>
                                  </p:iterate>
                                  <p:childTnLst>
                                    <p:set>
                                      <p:cBhvr>
                                        <p:cTn id="12" dur="1" fill="hold">
                                          <p:stCondLst>
                                            <p:cond delay="0"/>
                                          </p:stCondLst>
                                        </p:cTn>
                                        <p:tgtEl>
                                          <p:spTgt spid="53258">
                                            <p:txEl>
                                              <p:pRg st="0" end="0"/>
                                            </p:txEl>
                                          </p:spTgt>
                                        </p:tgtEl>
                                        <p:attrNameLst>
                                          <p:attrName>style.visibility</p:attrName>
                                        </p:attrNameLst>
                                      </p:cBhvr>
                                      <p:to>
                                        <p:strVal val="visible"/>
                                      </p:to>
                                    </p:set>
                                    <p:anim calcmode="discrete" valueType="clr">
                                      <p:cBhvr override="childStyle">
                                        <p:cTn id="13" dur="80"/>
                                        <p:tgtEl>
                                          <p:spTgt spid="5325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4" dur="80"/>
                                        <p:tgtEl>
                                          <p:spTgt spid="53258">
                                            <p:txEl>
                                              <p:pRg st="0" end="0"/>
                                            </p:txEl>
                                          </p:spTgt>
                                        </p:tgtEl>
                                        <p:attrNameLst>
                                          <p:attrName>fillcolor</p:attrName>
                                        </p:attrNameLst>
                                      </p:cBhvr>
                                      <p:tavLst>
                                        <p:tav tm="0">
                                          <p:val>
                                            <p:clrVal>
                                              <a:schemeClr val="accent2"/>
                                            </p:clrVal>
                                          </p:val>
                                        </p:tav>
                                        <p:tav tm="50000">
                                          <p:val>
                                            <p:clrVal>
                                              <a:schemeClr val="hlink"/>
                                            </p:clrVal>
                                          </p:val>
                                        </p:tav>
                                      </p:tavLst>
                                    </p:anim>
                                    <p:set>
                                      <p:cBhvr>
                                        <p:cTn id="15" dur="80"/>
                                        <p:tgtEl>
                                          <p:spTgt spid="53258">
                                            <p:txEl>
                                              <p:pRg st="0" end="0"/>
                                            </p:txEl>
                                          </p:spTgt>
                                        </p:tgtEl>
                                        <p:attrNameLst>
                                          <p:attrName>fill.type</p:attrName>
                                        </p:attrNameLst>
                                      </p:cBhvr>
                                      <p:to>
                                        <p:strVal val="solid"/>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43" presetClass="entr" presetSubtype="0" fill="hold" nodeType="clickEffect">
                                  <p:stCondLst>
                                    <p:cond delay="0"/>
                                  </p:stCondLst>
                                  <p:childTnLst>
                                    <p:set>
                                      <p:cBhvr>
                                        <p:cTn id="19" dur="1" fill="hold">
                                          <p:stCondLst>
                                            <p:cond delay="0"/>
                                          </p:stCondLst>
                                        </p:cTn>
                                        <p:tgtEl>
                                          <p:spTgt spid="53258">
                                            <p:txEl>
                                              <p:pRg st="2" end="2"/>
                                            </p:txEl>
                                          </p:spTgt>
                                        </p:tgtEl>
                                        <p:attrNameLst>
                                          <p:attrName>style.visibility</p:attrName>
                                        </p:attrNameLst>
                                      </p:cBhvr>
                                      <p:to>
                                        <p:strVal val="visible"/>
                                      </p:to>
                                    </p:set>
                                    <p:animEffect transition="in" filter="fade">
                                      <p:cBhvr>
                                        <p:cTn id="20" dur="100"/>
                                        <p:tgtEl>
                                          <p:spTgt spid="53258">
                                            <p:txEl>
                                              <p:pRg st="2" end="2"/>
                                            </p:txEl>
                                          </p:spTgt>
                                        </p:tgtEl>
                                      </p:cBhvr>
                                    </p:animEffect>
                                    <p:anim calcmode="lin" valueType="num">
                                      <p:cBhvr>
                                        <p:cTn id="21" dur="400" fill="hold"/>
                                        <p:tgtEl>
                                          <p:spTgt spid="53258">
                                            <p:txEl>
                                              <p:pRg st="2" end="2"/>
                                            </p:txEl>
                                          </p:spTgt>
                                        </p:tgtEl>
                                        <p:attrNameLst>
                                          <p:attrName>ppt_x</p:attrName>
                                        </p:attrNameLst>
                                      </p:cBhvr>
                                      <p:tavLst>
                                        <p:tav tm="0">
                                          <p:val>
                                            <p:strVal val="#ppt_x"/>
                                          </p:val>
                                        </p:tav>
                                        <p:tav tm="100000">
                                          <p:val>
                                            <p:strVal val="#ppt_x"/>
                                          </p:val>
                                        </p:tav>
                                      </p:tavLst>
                                    </p:anim>
                                    <p:anim calcmode="lin" valueType="num">
                                      <p:cBhvr>
                                        <p:cTn id="22" dur="400" fill="hold"/>
                                        <p:tgtEl>
                                          <p:spTgt spid="53258">
                                            <p:txEl>
                                              <p:pRg st="2" end="2"/>
                                            </p:txEl>
                                          </p:spTgt>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53258">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53258">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8" grpId="0" build="allAtOnce"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Slide Number Placeholder 5"/>
          <p:cNvSpPr>
            <a:spLocks noGrp="1"/>
          </p:cNvSpPr>
          <p:nvPr>
            <p:ph type="sldNum" sz="quarter" idx="12"/>
          </p:nvPr>
        </p:nvSpPr>
        <p:spPr/>
        <p:txBody>
          <a:bodyPr/>
          <a:lstStyle/>
          <a:p>
            <a:fld id="{8B56F835-2F2B-467B-B307-95F5BCC0223D}" type="slidenum">
              <a:rPr lang="en-US">
                <a:solidFill>
                  <a:srgbClr val="000000"/>
                </a:solidFill>
              </a:rPr>
              <a:pPr/>
              <a:t>20</a:t>
            </a:fld>
            <a:endParaRPr lang="en-US">
              <a:solidFill>
                <a:srgbClr val="000000"/>
              </a:solidFill>
            </a:endParaRPr>
          </a:p>
        </p:txBody>
      </p:sp>
      <p:sp>
        <p:nvSpPr>
          <p:cNvPr id="55298" name="Rectangle 2"/>
          <p:cNvSpPr>
            <a:spLocks noChangeArrowheads="1"/>
          </p:cNvSpPr>
          <p:nvPr/>
        </p:nvSpPr>
        <p:spPr bwMode="auto">
          <a:xfrm>
            <a:off x="652463" y="0"/>
            <a:ext cx="353814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eaLnBrk="0" fontAlgn="base" hangingPunct="0">
              <a:spcBef>
                <a:spcPct val="0"/>
              </a:spcBef>
              <a:spcAft>
                <a:spcPct val="0"/>
              </a:spcAft>
              <a:buFont typeface="Wingdings" pitchFamily="2" charset="2"/>
              <a:buChar char="v"/>
            </a:pPr>
            <a:r>
              <a:rPr lang="en-US" sz="2800" b="1" dirty="0" err="1" smtClean="0">
                <a:solidFill>
                  <a:srgbClr val="CC3300"/>
                </a:solidFill>
              </a:rPr>
              <a:t>Tác</a:t>
            </a:r>
            <a:r>
              <a:rPr lang="en-US" sz="2800" b="1" dirty="0" smtClean="0">
                <a:solidFill>
                  <a:srgbClr val="CC3300"/>
                </a:solidFill>
              </a:rPr>
              <a:t> </a:t>
            </a:r>
            <a:r>
              <a:rPr lang="en-US" sz="2800" b="1" dirty="0" err="1" smtClean="0">
                <a:solidFill>
                  <a:srgbClr val="CC3300"/>
                </a:solidFill>
              </a:rPr>
              <a:t>dụng</a:t>
            </a:r>
            <a:r>
              <a:rPr lang="en-US" sz="2800" b="1" dirty="0" smtClean="0">
                <a:solidFill>
                  <a:srgbClr val="CC3300"/>
                </a:solidFill>
              </a:rPr>
              <a:t> </a:t>
            </a:r>
            <a:r>
              <a:rPr lang="en-US" sz="2800" b="1" dirty="0" err="1" smtClean="0">
                <a:solidFill>
                  <a:srgbClr val="CC3300"/>
                </a:solidFill>
              </a:rPr>
              <a:t>cơ</a:t>
            </a:r>
            <a:r>
              <a:rPr lang="en-US" sz="2800" b="1" dirty="0" smtClean="0">
                <a:solidFill>
                  <a:srgbClr val="CC3300"/>
                </a:solidFill>
              </a:rPr>
              <a:t> </a:t>
            </a:r>
            <a:r>
              <a:rPr lang="en-US" sz="2800" b="1" dirty="0" err="1" smtClean="0">
                <a:solidFill>
                  <a:srgbClr val="CC3300"/>
                </a:solidFill>
              </a:rPr>
              <a:t>học</a:t>
            </a:r>
            <a:endParaRPr lang="en-US" sz="2800" dirty="0" smtClean="0">
              <a:solidFill>
                <a:srgbClr val="CC3300"/>
              </a:solidFill>
            </a:endParaRPr>
          </a:p>
        </p:txBody>
      </p:sp>
      <p:sp>
        <p:nvSpPr>
          <p:cNvPr id="55299"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55300"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5305" name="Line 9">
            <a:hlinkClick r:id="rId3" action="ppaction://hlinksldjump">
              <a:snd r:embed="rId4" name="arrow.wav"/>
            </a:hlinkClick>
          </p:cNvPr>
          <p:cNvSpPr>
            <a:spLocks noChangeShapeType="1"/>
          </p:cNvSpPr>
          <p:nvPr/>
        </p:nvSpPr>
        <p:spPr bwMode="auto">
          <a:xfrm flipH="1">
            <a:off x="0" y="4572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5306" name="AutoShape 10"/>
          <p:cNvSpPr>
            <a:spLocks noChangeArrowheads="1"/>
          </p:cNvSpPr>
          <p:nvPr/>
        </p:nvSpPr>
        <p:spPr bwMode="auto">
          <a:xfrm>
            <a:off x="296863" y="608013"/>
            <a:ext cx="5478462" cy="1819275"/>
          </a:xfrm>
          <a:prstGeom prst="roundRect">
            <a:avLst>
              <a:gd name="adj" fmla="val 16667"/>
            </a:avLst>
          </a:prstGeom>
          <a:solidFill>
            <a:schemeClr val="bg1"/>
          </a:solidFill>
          <a:ln w="38100" cmpd="dbl">
            <a:solidFill>
              <a:srgbClr val="CC66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000" smtClean="0">
                <a:solidFill>
                  <a:srgbClr val="000000"/>
                </a:solidFill>
              </a:rPr>
              <a:t>   Tất cả các phân tử nhỏ </a:t>
            </a:r>
            <a:r>
              <a:rPr lang="en-US" sz="2000" i="1" u="sng" smtClean="0">
                <a:solidFill>
                  <a:srgbClr val="000000"/>
                </a:solidFill>
              </a:rPr>
              <a:t>chuyển động đúng</a:t>
            </a:r>
            <a:r>
              <a:rPr lang="en-US" sz="2000" smtClean="0">
                <a:solidFill>
                  <a:srgbClr val="000000"/>
                </a:solidFill>
              </a:rPr>
              <a:t> theo âm trường, Những phần tử lớn hơn thì </a:t>
            </a:r>
            <a:r>
              <a:rPr lang="en-US" sz="2000" i="1" u="sng" smtClean="0">
                <a:solidFill>
                  <a:srgbClr val="000000"/>
                </a:solidFill>
              </a:rPr>
              <a:t>không theo đúng hoàn toàn</a:t>
            </a:r>
            <a:r>
              <a:rPr lang="en-US" sz="2000" smtClean="0">
                <a:solidFill>
                  <a:srgbClr val="000000"/>
                </a:solidFill>
              </a:rPr>
              <a:t> sự chuyển động của âm trường. Phân tử có khối lượng lớn </a:t>
            </a:r>
            <a:r>
              <a:rPr lang="en-US" sz="2000" i="1" u="sng" smtClean="0">
                <a:solidFill>
                  <a:srgbClr val="000000"/>
                </a:solidFill>
              </a:rPr>
              <a:t>không chuyển động</a:t>
            </a:r>
            <a:r>
              <a:rPr lang="en-US" sz="2000" smtClean="0">
                <a:solidFill>
                  <a:srgbClr val="000000"/>
                </a:solidFill>
              </a:rPr>
              <a:t>.</a:t>
            </a:r>
          </a:p>
        </p:txBody>
      </p:sp>
      <p:sp>
        <p:nvSpPr>
          <p:cNvPr id="55307" name="AutoShape 11"/>
          <p:cNvSpPr>
            <a:spLocks noChangeArrowheads="1"/>
          </p:cNvSpPr>
          <p:nvPr/>
        </p:nvSpPr>
        <p:spPr bwMode="auto">
          <a:xfrm>
            <a:off x="6148388" y="204788"/>
            <a:ext cx="2941637" cy="2128837"/>
          </a:xfrm>
          <a:prstGeom prst="roundRect">
            <a:avLst>
              <a:gd name="adj" fmla="val 16667"/>
            </a:avLst>
          </a:prstGeom>
          <a:ln>
            <a:headEnd/>
            <a:tailEnd/>
          </a:ln>
          <a:extLst/>
        </p:spPr>
        <p:style>
          <a:lnRef idx="2">
            <a:schemeClr val="accent2"/>
          </a:lnRef>
          <a:fillRef idx="1">
            <a:schemeClr val="lt1"/>
          </a:fillRef>
          <a:effectRef idx="0">
            <a:schemeClr val="accent2"/>
          </a:effectRef>
          <a:fontRef idx="minor">
            <a:schemeClr val="dk1"/>
          </a:fontRef>
        </p:style>
        <p:txBody>
          <a:bodyPr>
            <a:spAutoFit/>
          </a:bodyPr>
          <a:lstStyle/>
          <a:p>
            <a:pPr eaLnBrk="0" fontAlgn="base" hangingPunct="0">
              <a:spcBef>
                <a:spcPct val="0"/>
              </a:spcBef>
              <a:spcAft>
                <a:spcPct val="0"/>
              </a:spcAft>
            </a:pPr>
            <a:r>
              <a:rPr lang="en-US" sz="2000" dirty="0" smtClean="0">
                <a:solidFill>
                  <a:srgbClr val="000000"/>
                </a:solidFill>
              </a:rPr>
              <a:t>    </a:t>
            </a:r>
            <a:r>
              <a:rPr lang="en-US" sz="2000" dirty="0" err="1" smtClean="0">
                <a:solidFill>
                  <a:srgbClr val="000000"/>
                </a:solidFill>
              </a:rPr>
              <a:t>Hệ</a:t>
            </a:r>
            <a:r>
              <a:rPr lang="en-US" sz="2000" dirty="0" smtClean="0">
                <a:solidFill>
                  <a:srgbClr val="000000"/>
                </a:solidFill>
              </a:rPr>
              <a:t> </a:t>
            </a:r>
            <a:r>
              <a:rPr lang="en-US" sz="2000" dirty="0" err="1" smtClean="0">
                <a:solidFill>
                  <a:srgbClr val="000000"/>
                </a:solidFill>
              </a:rPr>
              <a:t>quả</a:t>
            </a:r>
            <a:r>
              <a:rPr lang="en-US" sz="2000" dirty="0" smtClean="0">
                <a:solidFill>
                  <a:srgbClr val="000000"/>
                </a:solidFill>
              </a:rPr>
              <a:t> </a:t>
            </a:r>
            <a:r>
              <a:rPr lang="en-US" sz="2000" dirty="0" err="1" smtClean="0">
                <a:solidFill>
                  <a:srgbClr val="000000"/>
                </a:solidFill>
              </a:rPr>
              <a:t>của</a:t>
            </a:r>
            <a:r>
              <a:rPr lang="en-US" sz="2000" dirty="0" smtClean="0">
                <a:solidFill>
                  <a:srgbClr val="000000"/>
                </a:solidFill>
              </a:rPr>
              <a:t> </a:t>
            </a:r>
            <a:r>
              <a:rPr lang="en-US" sz="2000" dirty="0" err="1" smtClean="0">
                <a:solidFill>
                  <a:srgbClr val="000000"/>
                </a:solidFill>
              </a:rPr>
              <a:t>chúng</a:t>
            </a:r>
            <a:r>
              <a:rPr lang="en-US" sz="2000" dirty="0" smtClean="0">
                <a:solidFill>
                  <a:srgbClr val="000000"/>
                </a:solidFill>
              </a:rPr>
              <a:t> </a:t>
            </a:r>
            <a:r>
              <a:rPr lang="en-US" sz="2000" dirty="0" err="1" smtClean="0">
                <a:solidFill>
                  <a:srgbClr val="000000"/>
                </a:solidFill>
              </a:rPr>
              <a:t>là</a:t>
            </a:r>
            <a:r>
              <a:rPr lang="en-US" sz="2000" dirty="0" smtClean="0">
                <a:solidFill>
                  <a:srgbClr val="000000"/>
                </a:solidFill>
              </a:rPr>
              <a:t> </a:t>
            </a:r>
            <a:r>
              <a:rPr lang="en-US" sz="2000" dirty="0" err="1" smtClean="0">
                <a:solidFill>
                  <a:srgbClr val="000000"/>
                </a:solidFill>
              </a:rPr>
              <a:t>tạo</a:t>
            </a:r>
            <a:r>
              <a:rPr lang="en-US" sz="2000" dirty="0" smtClean="0">
                <a:solidFill>
                  <a:srgbClr val="000000"/>
                </a:solidFill>
              </a:rPr>
              <a:t> </a:t>
            </a:r>
            <a:r>
              <a:rPr lang="en-US" sz="2000" dirty="0" err="1" smtClean="0">
                <a:solidFill>
                  <a:srgbClr val="000000"/>
                </a:solidFill>
              </a:rPr>
              <a:t>ra</a:t>
            </a:r>
            <a:r>
              <a:rPr lang="en-US" sz="2000" dirty="0" smtClean="0">
                <a:solidFill>
                  <a:srgbClr val="000000"/>
                </a:solidFill>
              </a:rPr>
              <a:t> </a:t>
            </a:r>
            <a:r>
              <a:rPr lang="en-US" sz="2000" dirty="0" err="1" smtClean="0">
                <a:solidFill>
                  <a:srgbClr val="000000"/>
                </a:solidFill>
              </a:rPr>
              <a:t>sự</a:t>
            </a:r>
            <a:r>
              <a:rPr lang="en-US" sz="2000" dirty="0" smtClean="0">
                <a:solidFill>
                  <a:srgbClr val="000000"/>
                </a:solidFill>
              </a:rPr>
              <a:t> </a:t>
            </a:r>
            <a:r>
              <a:rPr lang="en-US" sz="2000" dirty="0" err="1" smtClean="0">
                <a:solidFill>
                  <a:srgbClr val="000000"/>
                </a:solidFill>
              </a:rPr>
              <a:t>hóa</a:t>
            </a:r>
            <a:r>
              <a:rPr lang="en-US" sz="2000" dirty="0" smtClean="0">
                <a:solidFill>
                  <a:srgbClr val="000000"/>
                </a:solidFill>
              </a:rPr>
              <a:t> </a:t>
            </a:r>
            <a:r>
              <a:rPr lang="en-US" sz="2000" dirty="0" err="1" smtClean="0">
                <a:solidFill>
                  <a:srgbClr val="000000"/>
                </a:solidFill>
              </a:rPr>
              <a:t>động</a:t>
            </a:r>
            <a:r>
              <a:rPr lang="en-US" sz="2000" dirty="0" smtClean="0">
                <a:solidFill>
                  <a:srgbClr val="000000"/>
                </a:solidFill>
              </a:rPr>
              <a:t>, </a:t>
            </a:r>
            <a:r>
              <a:rPr lang="en-US" sz="2000" dirty="0" err="1" smtClean="0">
                <a:solidFill>
                  <a:srgbClr val="000000"/>
                </a:solidFill>
              </a:rPr>
              <a:t>sự</a:t>
            </a:r>
            <a:r>
              <a:rPr lang="en-US" sz="2000" dirty="0" smtClean="0">
                <a:solidFill>
                  <a:srgbClr val="000000"/>
                </a:solidFill>
              </a:rPr>
              <a:t> </a:t>
            </a:r>
            <a:r>
              <a:rPr lang="en-US" sz="2000" dirty="0" err="1" smtClean="0">
                <a:solidFill>
                  <a:srgbClr val="000000"/>
                </a:solidFill>
              </a:rPr>
              <a:t>chuyển</a:t>
            </a:r>
            <a:r>
              <a:rPr lang="en-US" sz="2000" dirty="0" smtClean="0">
                <a:solidFill>
                  <a:srgbClr val="000000"/>
                </a:solidFill>
              </a:rPr>
              <a:t> </a:t>
            </a:r>
            <a:r>
              <a:rPr lang="en-US" sz="2000" dirty="0" err="1" smtClean="0">
                <a:solidFill>
                  <a:srgbClr val="000000"/>
                </a:solidFill>
              </a:rPr>
              <a:t>thể</a:t>
            </a:r>
            <a:r>
              <a:rPr lang="en-US" sz="2000" dirty="0" smtClean="0">
                <a:solidFill>
                  <a:srgbClr val="000000"/>
                </a:solidFill>
              </a:rPr>
              <a:t> </a:t>
            </a:r>
            <a:r>
              <a:rPr lang="en-US" sz="2000" dirty="0" err="1" smtClean="0">
                <a:solidFill>
                  <a:srgbClr val="000000"/>
                </a:solidFill>
              </a:rPr>
              <a:t>và</a:t>
            </a:r>
            <a:r>
              <a:rPr lang="en-US" sz="2000" dirty="0" smtClean="0">
                <a:solidFill>
                  <a:srgbClr val="000000"/>
                </a:solidFill>
              </a:rPr>
              <a:t> </a:t>
            </a:r>
            <a:r>
              <a:rPr lang="en-US" sz="2000" dirty="0" err="1" smtClean="0">
                <a:solidFill>
                  <a:srgbClr val="000000"/>
                </a:solidFill>
              </a:rPr>
              <a:t>sự</a:t>
            </a:r>
            <a:r>
              <a:rPr lang="en-US" sz="2000" dirty="0" smtClean="0">
                <a:solidFill>
                  <a:srgbClr val="000000"/>
                </a:solidFill>
              </a:rPr>
              <a:t> </a:t>
            </a:r>
            <a:r>
              <a:rPr lang="en-US" sz="2000" dirty="0" err="1" smtClean="0">
                <a:solidFill>
                  <a:srgbClr val="000000"/>
                </a:solidFill>
              </a:rPr>
              <a:t>phân</a:t>
            </a:r>
            <a:r>
              <a:rPr lang="en-US" sz="2000" dirty="0" smtClean="0">
                <a:solidFill>
                  <a:srgbClr val="000000"/>
                </a:solidFill>
              </a:rPr>
              <a:t> </a:t>
            </a:r>
            <a:r>
              <a:rPr lang="en-US" sz="2000" dirty="0" err="1" smtClean="0">
                <a:solidFill>
                  <a:srgbClr val="000000"/>
                </a:solidFill>
              </a:rPr>
              <a:t>tán</a:t>
            </a:r>
            <a:r>
              <a:rPr lang="en-US" sz="2000" dirty="0" smtClean="0">
                <a:solidFill>
                  <a:srgbClr val="000000"/>
                </a:solidFill>
              </a:rPr>
              <a:t> do </a:t>
            </a:r>
            <a:r>
              <a:rPr lang="en-US" sz="2000" dirty="0" err="1" smtClean="0">
                <a:solidFill>
                  <a:srgbClr val="000000"/>
                </a:solidFill>
              </a:rPr>
              <a:t>tác</a:t>
            </a:r>
            <a:r>
              <a:rPr lang="en-US" sz="2000" dirty="0" smtClean="0">
                <a:solidFill>
                  <a:srgbClr val="000000"/>
                </a:solidFill>
              </a:rPr>
              <a:t> </a:t>
            </a:r>
            <a:r>
              <a:rPr lang="en-US" sz="2000" dirty="0" err="1" smtClean="0">
                <a:solidFill>
                  <a:srgbClr val="000000"/>
                </a:solidFill>
              </a:rPr>
              <a:t>dụng</a:t>
            </a:r>
            <a:r>
              <a:rPr lang="en-US" sz="2000" dirty="0" smtClean="0">
                <a:solidFill>
                  <a:srgbClr val="000000"/>
                </a:solidFill>
              </a:rPr>
              <a:t> </a:t>
            </a:r>
            <a:r>
              <a:rPr lang="en-US" sz="2000" dirty="0" err="1" smtClean="0">
                <a:solidFill>
                  <a:srgbClr val="000000"/>
                </a:solidFill>
              </a:rPr>
              <a:t>của</a:t>
            </a:r>
            <a:r>
              <a:rPr lang="en-US" sz="2000" dirty="0" smtClean="0">
                <a:solidFill>
                  <a:srgbClr val="000000"/>
                </a:solidFill>
              </a:rPr>
              <a:t> </a:t>
            </a:r>
            <a:r>
              <a:rPr lang="en-US" sz="2000" dirty="0" err="1" smtClean="0">
                <a:solidFill>
                  <a:srgbClr val="000000"/>
                </a:solidFill>
              </a:rPr>
              <a:t>siêu</a:t>
            </a:r>
            <a:r>
              <a:rPr lang="en-US" sz="2000" dirty="0" smtClean="0">
                <a:solidFill>
                  <a:srgbClr val="000000"/>
                </a:solidFill>
              </a:rPr>
              <a:t> </a:t>
            </a:r>
            <a:r>
              <a:rPr lang="en-US" sz="2000" dirty="0" err="1" smtClean="0">
                <a:solidFill>
                  <a:srgbClr val="000000"/>
                </a:solidFill>
              </a:rPr>
              <a:t>âm</a:t>
            </a:r>
            <a:r>
              <a:rPr lang="en-US" sz="2000" dirty="0" smtClean="0">
                <a:solidFill>
                  <a:srgbClr val="000000"/>
                </a:solidFill>
              </a:rPr>
              <a:t> (</a:t>
            </a:r>
            <a:r>
              <a:rPr lang="en-US" sz="2000" dirty="0" err="1" smtClean="0">
                <a:solidFill>
                  <a:srgbClr val="000000"/>
                </a:solidFill>
              </a:rPr>
              <a:t>còn</a:t>
            </a:r>
            <a:r>
              <a:rPr lang="en-US" sz="2000" dirty="0" smtClean="0">
                <a:solidFill>
                  <a:srgbClr val="000000"/>
                </a:solidFill>
              </a:rPr>
              <a:t> </a:t>
            </a:r>
            <a:r>
              <a:rPr lang="en-US" sz="2000" dirty="0" err="1" smtClean="0">
                <a:solidFill>
                  <a:srgbClr val="000000"/>
                </a:solidFill>
              </a:rPr>
              <a:t>gọi</a:t>
            </a:r>
            <a:r>
              <a:rPr lang="en-US" sz="2000" dirty="0" smtClean="0">
                <a:solidFill>
                  <a:srgbClr val="000000"/>
                </a:solidFill>
              </a:rPr>
              <a:t> </a:t>
            </a:r>
            <a:r>
              <a:rPr lang="en-US" sz="2000" dirty="0" err="1" smtClean="0">
                <a:solidFill>
                  <a:srgbClr val="000000"/>
                </a:solidFill>
              </a:rPr>
              <a:t>là</a:t>
            </a:r>
            <a:r>
              <a:rPr lang="en-US" sz="2000" dirty="0" smtClean="0">
                <a:solidFill>
                  <a:srgbClr val="000000"/>
                </a:solidFill>
              </a:rPr>
              <a:t> </a:t>
            </a:r>
            <a:r>
              <a:rPr lang="en-US" sz="2000" dirty="0" err="1" smtClean="0">
                <a:solidFill>
                  <a:srgbClr val="000000"/>
                </a:solidFill>
              </a:rPr>
              <a:t>sự</a:t>
            </a:r>
            <a:r>
              <a:rPr lang="en-US" sz="2000" dirty="0" smtClean="0">
                <a:solidFill>
                  <a:srgbClr val="000000"/>
                </a:solidFill>
              </a:rPr>
              <a:t> </a:t>
            </a:r>
            <a:r>
              <a:rPr lang="en-US" sz="2000" dirty="0" err="1" smtClean="0">
                <a:solidFill>
                  <a:srgbClr val="000000"/>
                </a:solidFill>
              </a:rPr>
              <a:t>tán</a:t>
            </a:r>
            <a:r>
              <a:rPr lang="en-US" sz="2000" dirty="0" smtClean="0">
                <a:solidFill>
                  <a:srgbClr val="000000"/>
                </a:solidFill>
              </a:rPr>
              <a:t> </a:t>
            </a:r>
            <a:r>
              <a:rPr lang="en-US" sz="2000" dirty="0" err="1" smtClean="0">
                <a:solidFill>
                  <a:srgbClr val="000000"/>
                </a:solidFill>
              </a:rPr>
              <a:t>sắc</a:t>
            </a:r>
            <a:r>
              <a:rPr lang="en-US" sz="2000" dirty="0" smtClean="0">
                <a:solidFill>
                  <a:srgbClr val="000000"/>
                </a:solidFill>
              </a:rPr>
              <a:t>). </a:t>
            </a:r>
          </a:p>
        </p:txBody>
      </p:sp>
      <p:sp>
        <p:nvSpPr>
          <p:cNvPr id="55308" name="AutoShape 12"/>
          <p:cNvSpPr>
            <a:spLocks noChangeArrowheads="1"/>
          </p:cNvSpPr>
          <p:nvPr/>
        </p:nvSpPr>
        <p:spPr bwMode="auto">
          <a:xfrm>
            <a:off x="6710363" y="2887663"/>
            <a:ext cx="2047875" cy="2442329"/>
          </a:xfrm>
          <a:prstGeom prst="wedgeRoundRectCallout">
            <a:avLst>
              <a:gd name="adj1" fmla="val 1630"/>
              <a:gd name="adj2" fmla="val -73676"/>
              <a:gd name="adj3" fmla="val 16667"/>
            </a:avLst>
          </a:prstGeom>
          <a:ln/>
          <a:extLst/>
        </p:spPr>
        <p:style>
          <a:lnRef idx="2">
            <a:schemeClr val="accent2"/>
          </a:lnRef>
          <a:fillRef idx="1">
            <a:schemeClr val="lt1"/>
          </a:fillRef>
          <a:effectRef idx="0">
            <a:schemeClr val="accent2"/>
          </a:effectRef>
          <a:fontRef idx="minor">
            <a:schemeClr val="dk1"/>
          </a:fontRef>
        </p:style>
        <p:txBody>
          <a:bodyPr rIns="0">
            <a:spAutoFit/>
          </a:bodyPr>
          <a:lstStyle/>
          <a:p>
            <a:pPr eaLnBrk="0" fontAlgn="base" hangingPunct="0">
              <a:spcBef>
                <a:spcPct val="0"/>
              </a:spcBef>
              <a:spcAft>
                <a:spcPct val="0"/>
              </a:spcAft>
            </a:pPr>
            <a:r>
              <a:rPr lang="en-US" sz="2000" dirty="0" err="1" smtClean="0">
                <a:solidFill>
                  <a:schemeClr val="tx1"/>
                </a:solidFill>
              </a:rPr>
              <a:t>Các</a:t>
            </a:r>
            <a:r>
              <a:rPr lang="en-US" sz="2000" dirty="0" smtClean="0">
                <a:solidFill>
                  <a:schemeClr val="tx1"/>
                </a:solidFill>
              </a:rPr>
              <a:t> </a:t>
            </a:r>
            <a:r>
              <a:rPr lang="en-US" sz="2000" dirty="0" err="1" smtClean="0">
                <a:solidFill>
                  <a:schemeClr val="tx1"/>
                </a:solidFill>
              </a:rPr>
              <a:t>phân</a:t>
            </a:r>
            <a:r>
              <a:rPr lang="en-US" sz="2000" dirty="0" smtClean="0">
                <a:solidFill>
                  <a:schemeClr val="tx1"/>
                </a:solidFill>
              </a:rPr>
              <a:t> </a:t>
            </a:r>
            <a:r>
              <a:rPr lang="en-US" sz="2000" dirty="0" err="1" smtClean="0">
                <a:solidFill>
                  <a:schemeClr val="tx1"/>
                </a:solidFill>
              </a:rPr>
              <a:t>tử</a:t>
            </a:r>
            <a:r>
              <a:rPr lang="en-US" sz="2000" dirty="0" smtClean="0">
                <a:solidFill>
                  <a:schemeClr val="tx1"/>
                </a:solidFill>
              </a:rPr>
              <a:t> </a:t>
            </a:r>
            <a:r>
              <a:rPr lang="en-US" sz="2000" dirty="0" err="1" smtClean="0">
                <a:solidFill>
                  <a:schemeClr val="tx1"/>
                </a:solidFill>
              </a:rPr>
              <a:t>chuyển</a:t>
            </a:r>
            <a:r>
              <a:rPr lang="en-US" sz="2000" dirty="0" smtClean="0">
                <a:solidFill>
                  <a:schemeClr val="tx1"/>
                </a:solidFill>
              </a:rPr>
              <a:t> </a:t>
            </a:r>
            <a:r>
              <a:rPr lang="en-US" sz="2000" dirty="0" err="1" smtClean="0">
                <a:solidFill>
                  <a:schemeClr val="tx1"/>
                </a:solidFill>
              </a:rPr>
              <a:t>động</a:t>
            </a:r>
            <a:r>
              <a:rPr lang="en-US" sz="2000" dirty="0" smtClean="0">
                <a:solidFill>
                  <a:schemeClr val="tx1"/>
                </a:solidFill>
              </a:rPr>
              <a:t> </a:t>
            </a:r>
            <a:r>
              <a:rPr lang="en-US" sz="2000" dirty="0" err="1" smtClean="0">
                <a:solidFill>
                  <a:schemeClr val="tx1"/>
                </a:solidFill>
              </a:rPr>
              <a:t>đi</a:t>
            </a:r>
            <a:r>
              <a:rPr lang="en-US" sz="2000" dirty="0" smtClean="0">
                <a:solidFill>
                  <a:schemeClr val="tx1"/>
                </a:solidFill>
              </a:rPr>
              <a:t> </a:t>
            </a:r>
            <a:r>
              <a:rPr lang="en-US" sz="2000" dirty="0" err="1" smtClean="0">
                <a:solidFill>
                  <a:schemeClr val="tx1"/>
                </a:solidFill>
              </a:rPr>
              <a:t>lại</a:t>
            </a:r>
            <a:r>
              <a:rPr lang="en-US" sz="2000" dirty="0" smtClean="0">
                <a:solidFill>
                  <a:schemeClr val="tx1"/>
                </a:solidFill>
              </a:rPr>
              <a:t> do </a:t>
            </a:r>
            <a:r>
              <a:rPr lang="en-US" sz="2000" dirty="0" err="1" smtClean="0">
                <a:solidFill>
                  <a:schemeClr val="tx1"/>
                </a:solidFill>
              </a:rPr>
              <a:t>quán</a:t>
            </a:r>
            <a:r>
              <a:rPr lang="en-US" sz="2000" dirty="0" smtClean="0">
                <a:solidFill>
                  <a:schemeClr val="tx1"/>
                </a:solidFill>
              </a:rPr>
              <a:t> </a:t>
            </a:r>
            <a:r>
              <a:rPr lang="en-US" sz="2000" dirty="0" err="1" smtClean="0">
                <a:solidFill>
                  <a:schemeClr val="tx1"/>
                </a:solidFill>
              </a:rPr>
              <a:t>tính</a:t>
            </a:r>
            <a:r>
              <a:rPr lang="en-US" sz="2000" dirty="0" smtClean="0">
                <a:solidFill>
                  <a:schemeClr val="tx1"/>
                </a:solidFill>
              </a:rPr>
              <a:t> </a:t>
            </a:r>
            <a:r>
              <a:rPr lang="en-US" sz="2000" dirty="0" err="1" smtClean="0">
                <a:solidFill>
                  <a:schemeClr val="tx1"/>
                </a:solidFill>
              </a:rPr>
              <a:t>của</a:t>
            </a:r>
            <a:r>
              <a:rPr lang="en-US" sz="2000" dirty="0" smtClean="0">
                <a:solidFill>
                  <a:schemeClr val="tx1"/>
                </a:solidFill>
              </a:rPr>
              <a:t> </a:t>
            </a:r>
            <a:r>
              <a:rPr lang="en-US" sz="2000" dirty="0" err="1" smtClean="0">
                <a:solidFill>
                  <a:schemeClr val="tx1"/>
                </a:solidFill>
              </a:rPr>
              <a:t>chúng</a:t>
            </a:r>
            <a:r>
              <a:rPr lang="en-US" sz="2000" dirty="0" smtClean="0">
                <a:solidFill>
                  <a:schemeClr val="tx1"/>
                </a:solidFill>
              </a:rPr>
              <a:t> </a:t>
            </a:r>
            <a:r>
              <a:rPr lang="en-US" sz="2000" dirty="0" err="1" smtClean="0">
                <a:solidFill>
                  <a:schemeClr val="tx1"/>
                </a:solidFill>
              </a:rPr>
              <a:t>và</a:t>
            </a:r>
            <a:r>
              <a:rPr lang="en-US" sz="2000" dirty="0" smtClean="0">
                <a:solidFill>
                  <a:schemeClr val="tx1"/>
                </a:solidFill>
              </a:rPr>
              <a:t> </a:t>
            </a:r>
            <a:r>
              <a:rPr lang="en-US" sz="2000" dirty="0" err="1" smtClean="0">
                <a:solidFill>
                  <a:schemeClr val="tx1"/>
                </a:solidFill>
              </a:rPr>
              <a:t>trong</a:t>
            </a:r>
            <a:r>
              <a:rPr lang="en-US" sz="2000" dirty="0" smtClean="0">
                <a:solidFill>
                  <a:schemeClr val="tx1"/>
                </a:solidFill>
              </a:rPr>
              <a:t> </a:t>
            </a:r>
            <a:r>
              <a:rPr lang="en-US" sz="2000" dirty="0" err="1" smtClean="0">
                <a:solidFill>
                  <a:schemeClr val="tx1"/>
                </a:solidFill>
              </a:rPr>
              <a:t>quá</a:t>
            </a:r>
            <a:r>
              <a:rPr lang="en-US" sz="2000" dirty="0" smtClean="0">
                <a:solidFill>
                  <a:schemeClr val="tx1"/>
                </a:solidFill>
              </a:rPr>
              <a:t> </a:t>
            </a:r>
            <a:r>
              <a:rPr lang="en-US" sz="2000" dirty="0" err="1" smtClean="0">
                <a:solidFill>
                  <a:schemeClr val="tx1"/>
                </a:solidFill>
              </a:rPr>
              <a:t>trình</a:t>
            </a:r>
            <a:r>
              <a:rPr lang="en-US" sz="2000" dirty="0" smtClean="0">
                <a:solidFill>
                  <a:schemeClr val="tx1"/>
                </a:solidFill>
              </a:rPr>
              <a:t> </a:t>
            </a:r>
            <a:r>
              <a:rPr lang="en-US" sz="2000" dirty="0" err="1" smtClean="0">
                <a:solidFill>
                  <a:schemeClr val="tx1"/>
                </a:solidFill>
              </a:rPr>
              <a:t>đó</a:t>
            </a:r>
            <a:r>
              <a:rPr lang="en-US" sz="2000" dirty="0" smtClean="0">
                <a:solidFill>
                  <a:schemeClr val="tx1"/>
                </a:solidFill>
              </a:rPr>
              <a:t> </a:t>
            </a:r>
            <a:r>
              <a:rPr lang="en-US" sz="2000" dirty="0" err="1" smtClean="0">
                <a:solidFill>
                  <a:schemeClr val="tx1"/>
                </a:solidFill>
              </a:rPr>
              <a:t>chúng</a:t>
            </a:r>
            <a:r>
              <a:rPr lang="en-US" sz="2000" dirty="0" smtClean="0">
                <a:solidFill>
                  <a:schemeClr val="tx1"/>
                </a:solidFill>
              </a:rPr>
              <a:t> </a:t>
            </a:r>
            <a:r>
              <a:rPr lang="en-US" sz="2000" dirty="0" err="1" smtClean="0">
                <a:solidFill>
                  <a:schemeClr val="tx1"/>
                </a:solidFill>
              </a:rPr>
              <a:t>gây</a:t>
            </a:r>
            <a:r>
              <a:rPr lang="en-US" sz="2000" dirty="0" smtClean="0">
                <a:solidFill>
                  <a:schemeClr val="tx1"/>
                </a:solidFill>
              </a:rPr>
              <a:t> </a:t>
            </a:r>
            <a:r>
              <a:rPr lang="en-US" sz="2000" dirty="0" err="1" smtClean="0">
                <a:solidFill>
                  <a:schemeClr val="tx1"/>
                </a:solidFill>
              </a:rPr>
              <a:t>nên</a:t>
            </a:r>
            <a:r>
              <a:rPr lang="en-US" sz="2000" dirty="0" smtClean="0">
                <a:solidFill>
                  <a:schemeClr val="tx1"/>
                </a:solidFill>
              </a:rPr>
              <a:t> </a:t>
            </a:r>
            <a:r>
              <a:rPr lang="en-US" sz="2000" dirty="0" err="1" smtClean="0">
                <a:solidFill>
                  <a:schemeClr val="tx1"/>
                </a:solidFill>
              </a:rPr>
              <a:t>cọ</a:t>
            </a:r>
            <a:r>
              <a:rPr lang="en-US" sz="2000" dirty="0" smtClean="0">
                <a:solidFill>
                  <a:schemeClr val="tx1"/>
                </a:solidFill>
              </a:rPr>
              <a:t> </a:t>
            </a:r>
            <a:r>
              <a:rPr lang="en-US" sz="2000" dirty="0" err="1" smtClean="0">
                <a:solidFill>
                  <a:schemeClr val="tx1"/>
                </a:solidFill>
              </a:rPr>
              <a:t>xát</a:t>
            </a:r>
            <a:r>
              <a:rPr lang="en-US" sz="2000" dirty="0" smtClean="0">
                <a:solidFill>
                  <a:schemeClr val="tx1"/>
                </a:solidFill>
              </a:rPr>
              <a:t>.</a:t>
            </a:r>
          </a:p>
        </p:txBody>
      </p:sp>
      <p:pic>
        <p:nvPicPr>
          <p:cNvPr id="55309"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6200" y="2590800"/>
            <a:ext cx="6248400" cy="311943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55311" name="Rectangle 15"/>
          <p:cNvSpPr>
            <a:spLocks noChangeArrowheads="1"/>
          </p:cNvSpPr>
          <p:nvPr/>
        </p:nvSpPr>
        <p:spPr bwMode="auto">
          <a:xfrm>
            <a:off x="152400" y="5791200"/>
            <a:ext cx="591978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000" b="1" i="1" u="sng" smtClean="0">
                <a:solidFill>
                  <a:srgbClr val="000000"/>
                </a:solidFill>
              </a:rPr>
              <a:t>Âm trường và sự chuyển động của các phần tử</a:t>
            </a:r>
          </a:p>
        </p:txBody>
      </p:sp>
      <p:sp>
        <p:nvSpPr>
          <p:cNvPr id="55312" name="Rectangle 16"/>
          <p:cNvSpPr>
            <a:spLocks noChangeArrowheads="1"/>
          </p:cNvSpPr>
          <p:nvPr/>
        </p:nvSpPr>
        <p:spPr bwMode="auto">
          <a:xfrm>
            <a:off x="1447800" y="6216650"/>
            <a:ext cx="678180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b="1" smtClean="0">
                <a:solidFill>
                  <a:srgbClr val="000000"/>
                </a:solidFill>
              </a:rPr>
              <a:t> (a) Những phần tử nhỏ chuyển động theo âm trường. </a:t>
            </a:r>
          </a:p>
          <a:p>
            <a:pPr eaLnBrk="0" fontAlgn="base" hangingPunct="0">
              <a:spcBef>
                <a:spcPct val="0"/>
              </a:spcBef>
              <a:spcAft>
                <a:spcPct val="0"/>
              </a:spcAft>
            </a:pPr>
            <a:r>
              <a:rPr lang="en-US" b="1" smtClean="0">
                <a:solidFill>
                  <a:srgbClr val="000000"/>
                </a:solidFill>
              </a:rPr>
              <a:t> (b) Những phần tử lớn hơn chuyển động chậm hơn.</a:t>
            </a:r>
          </a:p>
        </p:txBody>
      </p:sp>
      <p:sp>
        <p:nvSpPr>
          <p:cNvPr id="55313" name="Freeform 17"/>
          <p:cNvSpPr>
            <a:spLocks/>
          </p:cNvSpPr>
          <p:nvPr/>
        </p:nvSpPr>
        <p:spPr bwMode="auto">
          <a:xfrm>
            <a:off x="5762625" y="1843088"/>
            <a:ext cx="1044575" cy="1103312"/>
          </a:xfrm>
          <a:custGeom>
            <a:avLst/>
            <a:gdLst>
              <a:gd name="T0" fmla="*/ 0 w 658"/>
              <a:gd name="T1" fmla="*/ 0 h 695"/>
              <a:gd name="T2" fmla="*/ 658 w 658"/>
              <a:gd name="T3" fmla="*/ 695 h 695"/>
            </a:gdLst>
            <a:ahLst/>
            <a:cxnLst>
              <a:cxn ang="0">
                <a:pos x="T0" y="T1"/>
              </a:cxn>
              <a:cxn ang="0">
                <a:pos x="T2" y="T3"/>
              </a:cxn>
            </a:cxnLst>
            <a:rect l="0" t="0" r="r" b="b"/>
            <a:pathLst>
              <a:path w="658" h="695">
                <a:moveTo>
                  <a:pt x="0" y="0"/>
                </a:moveTo>
                <a:lnTo>
                  <a:pt x="658" y="695"/>
                </a:lnTo>
              </a:path>
            </a:pathLst>
          </a:custGeom>
          <a:noFill/>
          <a:ln w="38100" cmpd="dbl">
            <a:solidFill>
              <a:srgbClr val="FF3399"/>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5314" name="Rectangle 18"/>
          <p:cNvSpPr>
            <a:spLocks noChangeArrowheads="1"/>
          </p:cNvSpPr>
          <p:nvPr/>
        </p:nvSpPr>
        <p:spPr bwMode="auto">
          <a:xfrm>
            <a:off x="1066800" y="5362575"/>
            <a:ext cx="4635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b="1" smtClean="0">
                <a:solidFill>
                  <a:srgbClr val="FFFF00"/>
                </a:solidFill>
              </a:rPr>
              <a:t>(a)</a:t>
            </a:r>
          </a:p>
        </p:txBody>
      </p:sp>
      <p:sp>
        <p:nvSpPr>
          <p:cNvPr id="55315" name="Rectangle 19"/>
          <p:cNvSpPr>
            <a:spLocks noChangeArrowheads="1"/>
          </p:cNvSpPr>
          <p:nvPr/>
        </p:nvSpPr>
        <p:spPr bwMode="auto">
          <a:xfrm>
            <a:off x="4953000" y="5334000"/>
            <a:ext cx="4762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b="1" smtClean="0">
                <a:solidFill>
                  <a:srgbClr val="FFFF00"/>
                </a:solidFill>
              </a:rPr>
              <a:t>(b)</a:t>
            </a:r>
          </a:p>
        </p:txBody>
      </p:sp>
    </p:spTree>
    <p:extLst>
      <p:ext uri="{BB962C8B-B14F-4D97-AF65-F5344CB8AC3E}">
        <p14:creationId xmlns:p14="http://schemas.microsoft.com/office/powerpoint/2010/main" val="52030555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grpId="0" nodeType="clickEffect">
                                  <p:stCondLst>
                                    <p:cond delay="0"/>
                                  </p:stCondLst>
                                  <p:childTnLst>
                                    <p:set>
                                      <p:cBhvr>
                                        <p:cTn id="6" dur="1" fill="hold">
                                          <p:stCondLst>
                                            <p:cond delay="0"/>
                                          </p:stCondLst>
                                        </p:cTn>
                                        <p:tgtEl>
                                          <p:spTgt spid="55306"/>
                                        </p:tgtEl>
                                        <p:attrNameLst>
                                          <p:attrName>style.visibility</p:attrName>
                                        </p:attrNameLst>
                                      </p:cBhvr>
                                      <p:to>
                                        <p:strVal val="visible"/>
                                      </p:to>
                                    </p:set>
                                    <p:anim calcmode="lin" valueType="num">
                                      <p:cBhvr>
                                        <p:cTn id="7" dur="1000" fill="hold"/>
                                        <p:tgtEl>
                                          <p:spTgt spid="55306"/>
                                        </p:tgtEl>
                                        <p:attrNameLst>
                                          <p:attrName>ppt_w</p:attrName>
                                        </p:attrNameLst>
                                      </p:cBhvr>
                                      <p:tavLst>
                                        <p:tav tm="0">
                                          <p:val>
                                            <p:strVal val="#ppt_w*0.70"/>
                                          </p:val>
                                        </p:tav>
                                        <p:tav tm="100000">
                                          <p:val>
                                            <p:strVal val="#ppt_w"/>
                                          </p:val>
                                        </p:tav>
                                      </p:tavLst>
                                    </p:anim>
                                    <p:anim calcmode="lin" valueType="num">
                                      <p:cBhvr>
                                        <p:cTn id="8" dur="1000" fill="hold"/>
                                        <p:tgtEl>
                                          <p:spTgt spid="55306"/>
                                        </p:tgtEl>
                                        <p:attrNameLst>
                                          <p:attrName>ppt_h</p:attrName>
                                        </p:attrNameLst>
                                      </p:cBhvr>
                                      <p:tavLst>
                                        <p:tav tm="0">
                                          <p:val>
                                            <p:strVal val="#ppt_h"/>
                                          </p:val>
                                        </p:tav>
                                        <p:tav tm="100000">
                                          <p:val>
                                            <p:strVal val="#ppt_h"/>
                                          </p:val>
                                        </p:tav>
                                      </p:tavLst>
                                    </p:anim>
                                    <p:animEffect transition="in" filter="fade">
                                      <p:cBhvr>
                                        <p:cTn id="9" dur="1000"/>
                                        <p:tgtEl>
                                          <p:spTgt spid="55306"/>
                                        </p:tgtEl>
                                      </p:cBhvr>
                                    </p:animEffect>
                                  </p:childTnLst>
                                </p:cTn>
                              </p:par>
                            </p:childTnLst>
                          </p:cTn>
                        </p:par>
                        <p:par>
                          <p:cTn id="10" fill="hold" nodeType="afterGroup">
                            <p:stCondLst>
                              <p:cond delay="1000"/>
                            </p:stCondLst>
                            <p:childTnLst>
                              <p:par>
                                <p:cTn id="11" presetID="22" presetClass="entr" presetSubtype="1" fill="hold" grpId="0" nodeType="afterEffect">
                                  <p:stCondLst>
                                    <p:cond delay="0"/>
                                  </p:stCondLst>
                                  <p:childTnLst>
                                    <p:set>
                                      <p:cBhvr>
                                        <p:cTn id="12" dur="1" fill="hold">
                                          <p:stCondLst>
                                            <p:cond delay="0"/>
                                          </p:stCondLst>
                                        </p:cTn>
                                        <p:tgtEl>
                                          <p:spTgt spid="55313"/>
                                        </p:tgtEl>
                                        <p:attrNameLst>
                                          <p:attrName>style.visibility</p:attrName>
                                        </p:attrNameLst>
                                      </p:cBhvr>
                                      <p:to>
                                        <p:strVal val="visible"/>
                                      </p:to>
                                    </p:set>
                                    <p:animEffect transition="in" filter="wipe(up)">
                                      <p:cBhvr>
                                        <p:cTn id="13" dur="500"/>
                                        <p:tgtEl>
                                          <p:spTgt spid="55313"/>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0" presetClass="entr" presetSubtype="0" fill="hold" grpId="0" nodeType="clickEffect">
                                  <p:stCondLst>
                                    <p:cond delay="0"/>
                                  </p:stCondLst>
                                  <p:childTnLst>
                                    <p:set>
                                      <p:cBhvr>
                                        <p:cTn id="17" dur="1" fill="hold">
                                          <p:stCondLst>
                                            <p:cond delay="0"/>
                                          </p:stCondLst>
                                        </p:cTn>
                                        <p:tgtEl>
                                          <p:spTgt spid="55308"/>
                                        </p:tgtEl>
                                        <p:attrNameLst>
                                          <p:attrName>style.visibility</p:attrName>
                                        </p:attrNameLst>
                                      </p:cBhvr>
                                      <p:to>
                                        <p:strVal val="visible"/>
                                      </p:to>
                                    </p:set>
                                    <p:animEffect transition="in" filter="fade">
                                      <p:cBhvr>
                                        <p:cTn id="18" dur="800" decel="100000"/>
                                        <p:tgtEl>
                                          <p:spTgt spid="55308"/>
                                        </p:tgtEl>
                                      </p:cBhvr>
                                    </p:animEffect>
                                    <p:anim calcmode="lin" valueType="num">
                                      <p:cBhvr>
                                        <p:cTn id="19" dur="800" decel="100000" fill="hold"/>
                                        <p:tgtEl>
                                          <p:spTgt spid="55308"/>
                                        </p:tgtEl>
                                        <p:attrNameLst>
                                          <p:attrName>style.rotation</p:attrName>
                                        </p:attrNameLst>
                                      </p:cBhvr>
                                      <p:tavLst>
                                        <p:tav tm="0">
                                          <p:val>
                                            <p:fltVal val="-90"/>
                                          </p:val>
                                        </p:tav>
                                        <p:tav tm="100000">
                                          <p:val>
                                            <p:fltVal val="0"/>
                                          </p:val>
                                        </p:tav>
                                      </p:tavLst>
                                    </p:anim>
                                    <p:anim calcmode="lin" valueType="num">
                                      <p:cBhvr>
                                        <p:cTn id="20" dur="800" decel="100000" fill="hold"/>
                                        <p:tgtEl>
                                          <p:spTgt spid="55308"/>
                                        </p:tgtEl>
                                        <p:attrNameLst>
                                          <p:attrName>ppt_x</p:attrName>
                                        </p:attrNameLst>
                                      </p:cBhvr>
                                      <p:tavLst>
                                        <p:tav tm="0">
                                          <p:val>
                                            <p:strVal val="#ppt_x+0.4"/>
                                          </p:val>
                                        </p:tav>
                                        <p:tav tm="100000">
                                          <p:val>
                                            <p:strVal val="#ppt_x-0.05"/>
                                          </p:val>
                                        </p:tav>
                                      </p:tavLst>
                                    </p:anim>
                                    <p:anim calcmode="lin" valueType="num">
                                      <p:cBhvr>
                                        <p:cTn id="21" dur="800" decel="100000" fill="hold"/>
                                        <p:tgtEl>
                                          <p:spTgt spid="55308"/>
                                        </p:tgtEl>
                                        <p:attrNameLst>
                                          <p:attrName>ppt_y</p:attrName>
                                        </p:attrNameLst>
                                      </p:cBhvr>
                                      <p:tavLst>
                                        <p:tav tm="0">
                                          <p:val>
                                            <p:strVal val="#ppt_y-0.4"/>
                                          </p:val>
                                        </p:tav>
                                        <p:tav tm="100000">
                                          <p:val>
                                            <p:strVal val="#ppt_y+0.1"/>
                                          </p:val>
                                        </p:tav>
                                      </p:tavLst>
                                    </p:anim>
                                    <p:anim calcmode="lin" valueType="num">
                                      <p:cBhvr>
                                        <p:cTn id="22" dur="200" accel="100000" fill="hold">
                                          <p:stCondLst>
                                            <p:cond delay="800"/>
                                          </p:stCondLst>
                                        </p:cTn>
                                        <p:tgtEl>
                                          <p:spTgt spid="55308"/>
                                        </p:tgtEl>
                                        <p:attrNameLst>
                                          <p:attrName>ppt_x</p:attrName>
                                        </p:attrNameLst>
                                      </p:cBhvr>
                                      <p:tavLst>
                                        <p:tav tm="0">
                                          <p:val>
                                            <p:strVal val="#ppt_x-0.05"/>
                                          </p:val>
                                        </p:tav>
                                        <p:tav tm="100000">
                                          <p:val>
                                            <p:strVal val="#ppt_x"/>
                                          </p:val>
                                        </p:tav>
                                      </p:tavLst>
                                    </p:anim>
                                    <p:anim calcmode="lin" valueType="num">
                                      <p:cBhvr>
                                        <p:cTn id="23" dur="200" accel="100000" fill="hold">
                                          <p:stCondLst>
                                            <p:cond delay="800"/>
                                          </p:stCondLst>
                                        </p:cTn>
                                        <p:tgtEl>
                                          <p:spTgt spid="55308"/>
                                        </p:tgtEl>
                                        <p:attrNameLst>
                                          <p:attrName>ppt_y</p:attrName>
                                        </p:attrNameLst>
                                      </p:cBhvr>
                                      <p:tavLst>
                                        <p:tav tm="0">
                                          <p:val>
                                            <p:strVal val="#ppt_y+0.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26" presetClass="entr" presetSubtype="0" fill="hold" grpId="0" nodeType="clickEffect">
                                  <p:stCondLst>
                                    <p:cond delay="0"/>
                                  </p:stCondLst>
                                  <p:childTnLst>
                                    <p:set>
                                      <p:cBhvr>
                                        <p:cTn id="27" dur="1" fill="hold">
                                          <p:stCondLst>
                                            <p:cond delay="0"/>
                                          </p:stCondLst>
                                        </p:cTn>
                                        <p:tgtEl>
                                          <p:spTgt spid="55307"/>
                                        </p:tgtEl>
                                        <p:attrNameLst>
                                          <p:attrName>style.visibility</p:attrName>
                                        </p:attrNameLst>
                                      </p:cBhvr>
                                      <p:to>
                                        <p:strVal val="visible"/>
                                      </p:to>
                                    </p:set>
                                    <p:animEffect transition="in" filter="wipe(down)">
                                      <p:cBhvr>
                                        <p:cTn id="28" dur="1450">
                                          <p:stCondLst>
                                            <p:cond delay="0"/>
                                          </p:stCondLst>
                                        </p:cTn>
                                        <p:tgtEl>
                                          <p:spTgt spid="55307"/>
                                        </p:tgtEl>
                                      </p:cBhvr>
                                    </p:animEffect>
                                    <p:anim calcmode="lin" valueType="num">
                                      <p:cBhvr>
                                        <p:cTn id="29" dur="4555" tmFilter="0,0; 0.14,0.36; 0.43,0.73; 0.71,0.91; 1.0,1.0">
                                          <p:stCondLst>
                                            <p:cond delay="0"/>
                                          </p:stCondLst>
                                        </p:cTn>
                                        <p:tgtEl>
                                          <p:spTgt spid="55307"/>
                                        </p:tgtEl>
                                        <p:attrNameLst>
                                          <p:attrName>ppt_x</p:attrName>
                                        </p:attrNameLst>
                                      </p:cBhvr>
                                      <p:tavLst>
                                        <p:tav tm="0">
                                          <p:val>
                                            <p:strVal val="#ppt_x-0.25"/>
                                          </p:val>
                                        </p:tav>
                                        <p:tav tm="100000">
                                          <p:val>
                                            <p:strVal val="#ppt_x"/>
                                          </p:val>
                                        </p:tav>
                                      </p:tavLst>
                                    </p:anim>
                                    <p:anim calcmode="lin" valueType="num">
                                      <p:cBhvr>
                                        <p:cTn id="30" dur="1660" tmFilter="0.0,0.0; 0.25,0.07; 0.50,0.2; 0.75,0.467; 1.0,1.0">
                                          <p:stCondLst>
                                            <p:cond delay="0"/>
                                          </p:stCondLst>
                                        </p:cTn>
                                        <p:tgtEl>
                                          <p:spTgt spid="55307"/>
                                        </p:tgtEl>
                                        <p:attrNameLst>
                                          <p:attrName>ppt_y</p:attrName>
                                        </p:attrNameLst>
                                      </p:cBhvr>
                                      <p:tavLst>
                                        <p:tav tm="0" fmla="#ppt_y-sin(pi*$)/3">
                                          <p:val>
                                            <p:fltVal val="0.5"/>
                                          </p:val>
                                        </p:tav>
                                        <p:tav tm="100000">
                                          <p:val>
                                            <p:fltVal val="1"/>
                                          </p:val>
                                        </p:tav>
                                      </p:tavLst>
                                    </p:anim>
                                    <p:anim calcmode="lin" valueType="num">
                                      <p:cBhvr>
                                        <p:cTn id="31" dur="1660" tmFilter="0, 0; 0.125,0.2665; 0.25,0.4; 0.375,0.465; 0.5,0.5;  0.625,0.535; 0.75,0.6; 0.875,0.7335; 1,1">
                                          <p:stCondLst>
                                            <p:cond delay="1660"/>
                                          </p:stCondLst>
                                        </p:cTn>
                                        <p:tgtEl>
                                          <p:spTgt spid="55307"/>
                                        </p:tgtEl>
                                        <p:attrNameLst>
                                          <p:attrName>ppt_y</p:attrName>
                                        </p:attrNameLst>
                                      </p:cBhvr>
                                      <p:tavLst>
                                        <p:tav tm="0" fmla="#ppt_y-sin(pi*$)/9">
                                          <p:val>
                                            <p:fltVal val="0"/>
                                          </p:val>
                                        </p:tav>
                                        <p:tav tm="100000">
                                          <p:val>
                                            <p:fltVal val="1"/>
                                          </p:val>
                                        </p:tav>
                                      </p:tavLst>
                                    </p:anim>
                                    <p:anim calcmode="lin" valueType="num">
                                      <p:cBhvr>
                                        <p:cTn id="32" dur="830" tmFilter="0, 0; 0.125,0.2665; 0.25,0.4; 0.375,0.465; 0.5,0.5;  0.625,0.535; 0.75,0.6; 0.875,0.7335; 1,1">
                                          <p:stCondLst>
                                            <p:cond delay="3310"/>
                                          </p:stCondLst>
                                        </p:cTn>
                                        <p:tgtEl>
                                          <p:spTgt spid="55307"/>
                                        </p:tgtEl>
                                        <p:attrNameLst>
                                          <p:attrName>ppt_y</p:attrName>
                                        </p:attrNameLst>
                                      </p:cBhvr>
                                      <p:tavLst>
                                        <p:tav tm="0" fmla="#ppt_y-sin(pi*$)/27">
                                          <p:val>
                                            <p:fltVal val="0"/>
                                          </p:val>
                                        </p:tav>
                                        <p:tav tm="100000">
                                          <p:val>
                                            <p:fltVal val="1"/>
                                          </p:val>
                                        </p:tav>
                                      </p:tavLst>
                                    </p:anim>
                                    <p:anim calcmode="lin" valueType="num">
                                      <p:cBhvr>
                                        <p:cTn id="33" dur="410" tmFilter="0, 0; 0.125,0.2665; 0.25,0.4; 0.375,0.465; 0.5,0.5;  0.625,0.535; 0.75,0.6; 0.875,0.7335; 1,1">
                                          <p:stCondLst>
                                            <p:cond delay="4140"/>
                                          </p:stCondLst>
                                        </p:cTn>
                                        <p:tgtEl>
                                          <p:spTgt spid="55307"/>
                                        </p:tgtEl>
                                        <p:attrNameLst>
                                          <p:attrName>ppt_y</p:attrName>
                                        </p:attrNameLst>
                                      </p:cBhvr>
                                      <p:tavLst>
                                        <p:tav tm="0" fmla="#ppt_y-sin(pi*$)/81">
                                          <p:val>
                                            <p:fltVal val="0"/>
                                          </p:val>
                                        </p:tav>
                                        <p:tav tm="100000">
                                          <p:val>
                                            <p:fltVal val="1"/>
                                          </p:val>
                                        </p:tav>
                                      </p:tavLst>
                                    </p:anim>
                                    <p:animScale>
                                      <p:cBhvr>
                                        <p:cTn id="34" dur="65">
                                          <p:stCondLst>
                                            <p:cond delay="1625"/>
                                          </p:stCondLst>
                                        </p:cTn>
                                        <p:tgtEl>
                                          <p:spTgt spid="55307"/>
                                        </p:tgtEl>
                                      </p:cBhvr>
                                      <p:to x="100000" y="60000"/>
                                    </p:animScale>
                                    <p:animScale>
                                      <p:cBhvr>
                                        <p:cTn id="35" dur="415" decel="50000">
                                          <p:stCondLst>
                                            <p:cond delay="1690"/>
                                          </p:stCondLst>
                                        </p:cTn>
                                        <p:tgtEl>
                                          <p:spTgt spid="55307"/>
                                        </p:tgtEl>
                                      </p:cBhvr>
                                      <p:to x="100000" y="100000"/>
                                    </p:animScale>
                                    <p:animScale>
                                      <p:cBhvr>
                                        <p:cTn id="36" dur="65">
                                          <p:stCondLst>
                                            <p:cond delay="3280"/>
                                          </p:stCondLst>
                                        </p:cTn>
                                        <p:tgtEl>
                                          <p:spTgt spid="55307"/>
                                        </p:tgtEl>
                                      </p:cBhvr>
                                      <p:to x="100000" y="80000"/>
                                    </p:animScale>
                                    <p:animScale>
                                      <p:cBhvr>
                                        <p:cTn id="37" dur="415" decel="50000">
                                          <p:stCondLst>
                                            <p:cond delay="3345"/>
                                          </p:stCondLst>
                                        </p:cTn>
                                        <p:tgtEl>
                                          <p:spTgt spid="55307"/>
                                        </p:tgtEl>
                                      </p:cBhvr>
                                      <p:to x="100000" y="100000"/>
                                    </p:animScale>
                                    <p:animScale>
                                      <p:cBhvr>
                                        <p:cTn id="38" dur="65">
                                          <p:stCondLst>
                                            <p:cond delay="4105"/>
                                          </p:stCondLst>
                                        </p:cTn>
                                        <p:tgtEl>
                                          <p:spTgt spid="55307"/>
                                        </p:tgtEl>
                                      </p:cBhvr>
                                      <p:to x="100000" y="90000"/>
                                    </p:animScale>
                                    <p:animScale>
                                      <p:cBhvr>
                                        <p:cTn id="39" dur="415" decel="50000">
                                          <p:stCondLst>
                                            <p:cond delay="4170"/>
                                          </p:stCondLst>
                                        </p:cTn>
                                        <p:tgtEl>
                                          <p:spTgt spid="55307"/>
                                        </p:tgtEl>
                                      </p:cBhvr>
                                      <p:to x="100000" y="100000"/>
                                    </p:animScale>
                                    <p:animScale>
                                      <p:cBhvr>
                                        <p:cTn id="40" dur="65">
                                          <p:stCondLst>
                                            <p:cond delay="4520"/>
                                          </p:stCondLst>
                                        </p:cTn>
                                        <p:tgtEl>
                                          <p:spTgt spid="55307"/>
                                        </p:tgtEl>
                                      </p:cBhvr>
                                      <p:to x="100000" y="95000"/>
                                    </p:animScale>
                                    <p:animScale>
                                      <p:cBhvr>
                                        <p:cTn id="41" dur="415" decel="50000">
                                          <p:stCondLst>
                                            <p:cond delay="4585"/>
                                          </p:stCondLst>
                                        </p:cTn>
                                        <p:tgtEl>
                                          <p:spTgt spid="5530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06" grpId="0" animBg="1"/>
      <p:bldP spid="55307" grpId="0" animBg="1"/>
      <p:bldP spid="55308" grpId="0" animBg="1"/>
      <p:bldP spid="553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12"/>
          </p:nvPr>
        </p:nvSpPr>
        <p:spPr/>
        <p:txBody>
          <a:bodyPr/>
          <a:lstStyle/>
          <a:p>
            <a:fld id="{956108BB-D066-4D71-94F0-195B54BA423C}" type="slidenum">
              <a:rPr lang="en-US">
                <a:solidFill>
                  <a:srgbClr val="000000"/>
                </a:solidFill>
              </a:rPr>
              <a:pPr/>
              <a:t>21</a:t>
            </a:fld>
            <a:endParaRPr lang="en-US">
              <a:solidFill>
                <a:srgbClr val="000000"/>
              </a:solidFill>
            </a:endParaRPr>
          </a:p>
        </p:txBody>
      </p:sp>
      <p:sp>
        <p:nvSpPr>
          <p:cNvPr id="57346" name="Rectangle 2"/>
          <p:cNvSpPr>
            <a:spLocks noChangeArrowheads="1"/>
          </p:cNvSpPr>
          <p:nvPr/>
        </p:nvSpPr>
        <p:spPr bwMode="auto">
          <a:xfrm>
            <a:off x="457200" y="288925"/>
            <a:ext cx="6138219" cy="707886"/>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r>
              <a:rPr lang="en-US" sz="4000" b="1" i="1" dirty="0"/>
              <a:t>2.1.2 </a:t>
            </a:r>
            <a:r>
              <a:rPr lang="en-US" sz="4000" b="1" i="1" dirty="0" err="1"/>
              <a:t>Thiết</a:t>
            </a:r>
            <a:r>
              <a:rPr lang="en-US" sz="4000" b="1" i="1" dirty="0"/>
              <a:t> </a:t>
            </a:r>
            <a:r>
              <a:rPr lang="en-US" sz="4000" b="1" i="1" dirty="0" err="1"/>
              <a:t>bị</a:t>
            </a:r>
            <a:r>
              <a:rPr lang="en-US" sz="4000" b="1" i="1" dirty="0"/>
              <a:t> </a:t>
            </a:r>
            <a:r>
              <a:rPr lang="en-US" sz="4000" b="1" i="1" dirty="0" err="1"/>
              <a:t>và</a:t>
            </a:r>
            <a:r>
              <a:rPr lang="en-US" sz="4000" b="1" i="1" dirty="0"/>
              <a:t> </a:t>
            </a:r>
            <a:r>
              <a:rPr lang="en-US" sz="4000" b="1" i="1" dirty="0" err="1"/>
              <a:t>dụng</a:t>
            </a:r>
            <a:r>
              <a:rPr lang="en-US" sz="4000" b="1" i="1" dirty="0"/>
              <a:t> </a:t>
            </a:r>
            <a:r>
              <a:rPr lang="en-US" sz="4000" b="1" i="1" dirty="0" err="1"/>
              <a:t>cụ</a:t>
            </a:r>
            <a:endParaRPr lang="en-US" sz="4000" b="1" i="1" dirty="0"/>
          </a:p>
        </p:txBody>
      </p:sp>
      <p:sp>
        <p:nvSpPr>
          <p:cNvPr id="57347"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57348"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57355" name="Rectangle 11"/>
          <p:cNvSpPr>
            <a:spLocks noChangeArrowheads="1"/>
          </p:cNvSpPr>
          <p:nvPr/>
        </p:nvSpPr>
        <p:spPr bwMode="auto">
          <a:xfrm>
            <a:off x="648965" y="6104448"/>
            <a:ext cx="5754688"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buFont typeface="Wingdings" pitchFamily="2" charset="2"/>
              <a:buChar char="v"/>
            </a:pPr>
            <a:r>
              <a:rPr lang="en-US" sz="3200" dirty="0" smtClean="0">
                <a:solidFill>
                  <a:srgbClr val="000000"/>
                </a:solidFill>
              </a:rPr>
              <a:t> </a:t>
            </a:r>
            <a:r>
              <a:rPr lang="en-US" sz="3200" dirty="0" err="1" smtClean="0">
                <a:solidFill>
                  <a:srgbClr val="000000"/>
                </a:solidFill>
              </a:rPr>
              <a:t>Máy</a:t>
            </a:r>
            <a:r>
              <a:rPr lang="en-US" sz="3200" dirty="0" smtClean="0">
                <a:solidFill>
                  <a:srgbClr val="000000"/>
                </a:solidFill>
              </a:rPr>
              <a:t> </a:t>
            </a:r>
            <a:r>
              <a:rPr lang="en-US" sz="3200" dirty="0" err="1" smtClean="0">
                <a:solidFill>
                  <a:srgbClr val="000000"/>
                </a:solidFill>
              </a:rPr>
              <a:t>siêu</a:t>
            </a:r>
            <a:r>
              <a:rPr lang="en-US" sz="3200" dirty="0" smtClean="0">
                <a:solidFill>
                  <a:srgbClr val="000000"/>
                </a:solidFill>
              </a:rPr>
              <a:t> </a:t>
            </a:r>
            <a:r>
              <a:rPr lang="en-US" sz="3200" dirty="0" err="1" smtClean="0">
                <a:solidFill>
                  <a:srgbClr val="000000"/>
                </a:solidFill>
              </a:rPr>
              <a:t>âm</a:t>
            </a:r>
            <a:r>
              <a:rPr lang="en-US" sz="3200" dirty="0" smtClean="0">
                <a:solidFill>
                  <a:srgbClr val="000000"/>
                </a:solidFill>
              </a:rPr>
              <a:t> </a:t>
            </a:r>
            <a:r>
              <a:rPr lang="en-US" sz="3200" dirty="0" err="1" smtClean="0">
                <a:solidFill>
                  <a:srgbClr val="000000"/>
                </a:solidFill>
              </a:rPr>
              <a:t>vạn</a:t>
            </a:r>
            <a:r>
              <a:rPr lang="en-US" sz="3200" dirty="0" smtClean="0">
                <a:solidFill>
                  <a:srgbClr val="000000"/>
                </a:solidFill>
              </a:rPr>
              <a:t> </a:t>
            </a:r>
            <a:r>
              <a:rPr lang="en-US" sz="3200" dirty="0" err="1" smtClean="0">
                <a:solidFill>
                  <a:srgbClr val="000000"/>
                </a:solidFill>
              </a:rPr>
              <a:t>năng</a:t>
            </a:r>
            <a:r>
              <a:rPr lang="en-US" sz="3200" dirty="0" smtClean="0">
                <a:solidFill>
                  <a:srgbClr val="000000"/>
                </a:solidFill>
              </a:rPr>
              <a:t> 4770</a:t>
            </a:r>
          </a:p>
        </p:txBody>
      </p:sp>
      <p:graphicFrame>
        <p:nvGraphicFramePr>
          <p:cNvPr id="3" name="Diagram 2"/>
          <p:cNvGraphicFramePr/>
          <p:nvPr>
            <p:extLst>
              <p:ext uri="{D42A27DB-BD31-4B8C-83A1-F6EECF244321}">
                <p14:modId xmlns:p14="http://schemas.microsoft.com/office/powerpoint/2010/main" val="363547321"/>
              </p:ext>
            </p:extLst>
          </p:nvPr>
        </p:nvGraphicFramePr>
        <p:xfrm>
          <a:off x="672849" y="1004772"/>
          <a:ext cx="8074347" cy="510763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709542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Slide Number Placeholder 5"/>
          <p:cNvSpPr>
            <a:spLocks noGrp="1"/>
          </p:cNvSpPr>
          <p:nvPr>
            <p:ph type="sldNum" sz="quarter" idx="12"/>
          </p:nvPr>
        </p:nvSpPr>
        <p:spPr/>
        <p:txBody>
          <a:bodyPr/>
          <a:lstStyle/>
          <a:p>
            <a:fld id="{EA8B0947-251B-4631-816B-C615DE622B5A}" type="slidenum">
              <a:rPr lang="en-US">
                <a:solidFill>
                  <a:srgbClr val="000000"/>
                </a:solidFill>
              </a:rPr>
              <a:pPr/>
              <a:t>22</a:t>
            </a:fld>
            <a:endParaRPr lang="en-US">
              <a:solidFill>
                <a:srgbClr val="000000"/>
              </a:solidFill>
            </a:endParaRPr>
          </a:p>
        </p:txBody>
      </p:sp>
      <p:sp>
        <p:nvSpPr>
          <p:cNvPr id="132098" name="Rectangle 2"/>
          <p:cNvSpPr>
            <a:spLocks noChangeArrowheads="1"/>
          </p:cNvSpPr>
          <p:nvPr/>
        </p:nvSpPr>
        <p:spPr bwMode="auto">
          <a:xfrm>
            <a:off x="652463" y="90488"/>
            <a:ext cx="2081019" cy="52322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514350" indent="-514350" eaLnBrk="0" fontAlgn="base" hangingPunct="0">
              <a:spcBef>
                <a:spcPct val="0"/>
              </a:spcBef>
              <a:spcAft>
                <a:spcPct val="0"/>
              </a:spcAft>
              <a:buFont typeface="Wingdings" pitchFamily="2" charset="2"/>
              <a:buChar char="q"/>
            </a:pPr>
            <a:r>
              <a:rPr lang="en-US" sz="2800" dirty="0" smtClean="0">
                <a:solidFill>
                  <a:srgbClr val="CC3300"/>
                </a:solidFill>
              </a:rPr>
              <a:t> </a:t>
            </a:r>
            <a:r>
              <a:rPr lang="en-US" sz="2800" b="1" dirty="0" err="1" smtClean="0">
                <a:solidFill>
                  <a:srgbClr val="CC3300"/>
                </a:solidFill>
              </a:rPr>
              <a:t>Thiết</a:t>
            </a:r>
            <a:r>
              <a:rPr lang="en-US" sz="2800" b="1" dirty="0" smtClean="0">
                <a:solidFill>
                  <a:srgbClr val="CC3300"/>
                </a:solidFill>
              </a:rPr>
              <a:t> </a:t>
            </a:r>
            <a:r>
              <a:rPr lang="en-US" sz="2800" b="1" dirty="0" err="1" smtClean="0">
                <a:solidFill>
                  <a:srgbClr val="CC3300"/>
                </a:solidFill>
              </a:rPr>
              <a:t>bị</a:t>
            </a:r>
            <a:endParaRPr lang="en-US" sz="2800" b="1" dirty="0" smtClean="0">
              <a:solidFill>
                <a:srgbClr val="CC3300"/>
              </a:solidFill>
            </a:endParaRPr>
          </a:p>
        </p:txBody>
      </p:sp>
      <p:sp>
        <p:nvSpPr>
          <p:cNvPr id="132099"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32100" name="Line 4">
            <a:hlinkClick r:id="rId3" action="ppaction://hlinksldjump">
              <a:snd r:embed="rId4" name="arrow.wav"/>
            </a:hlinkClick>
          </p:cNvPr>
          <p:cNvSpPr>
            <a:spLocks noChangeShapeType="1"/>
          </p:cNvSpPr>
          <p:nvPr/>
        </p:nvSpPr>
        <p:spPr bwMode="auto">
          <a:xfrm flipH="1">
            <a:off x="1524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pic>
        <p:nvPicPr>
          <p:cNvPr id="13210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0" y="666750"/>
            <a:ext cx="3257550" cy="5657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2102" name="AutoShape 6"/>
          <p:cNvSpPr>
            <a:spLocks noChangeArrowheads="1"/>
          </p:cNvSpPr>
          <p:nvPr/>
        </p:nvSpPr>
        <p:spPr bwMode="auto">
          <a:xfrm>
            <a:off x="4800600" y="3505200"/>
            <a:ext cx="3962400" cy="2405063"/>
          </a:xfrm>
          <a:prstGeom prst="wedgeRoundRectCallout">
            <a:avLst>
              <a:gd name="adj1" fmla="val -69472"/>
              <a:gd name="adj2" fmla="val -25509"/>
              <a:gd name="adj3" fmla="val 16667"/>
            </a:avLst>
          </a:prstGeom>
          <a:ln>
            <a:headEnd/>
            <a:tailEnd/>
          </a:ln>
          <a:extLst/>
        </p:spPr>
        <p:style>
          <a:lnRef idx="2">
            <a:schemeClr val="dk1"/>
          </a:lnRef>
          <a:fillRef idx="1">
            <a:schemeClr val="lt1"/>
          </a:fillRef>
          <a:effectRef idx="0">
            <a:schemeClr val="dk1"/>
          </a:effectRef>
          <a:fontRef idx="minor">
            <a:schemeClr val="dk1"/>
          </a:fontRef>
        </p:style>
        <p:txBody>
          <a:bodyPr>
            <a:spAutoFit/>
          </a:bodyPr>
          <a:lstStyle/>
          <a:p>
            <a:pPr eaLnBrk="0" fontAlgn="base" hangingPunct="0">
              <a:spcBef>
                <a:spcPct val="0"/>
              </a:spcBef>
              <a:spcAft>
                <a:spcPct val="0"/>
              </a:spcAft>
            </a:pPr>
            <a:r>
              <a:rPr lang="en-US" sz="2800" smtClean="0">
                <a:solidFill>
                  <a:srgbClr val="000000"/>
                </a:solidFill>
              </a:rPr>
              <a:t>1. Dụng cụ </a:t>
            </a:r>
          </a:p>
          <a:p>
            <a:pPr eaLnBrk="0" fontAlgn="base" hangingPunct="0">
              <a:spcBef>
                <a:spcPct val="0"/>
              </a:spcBef>
              <a:spcAft>
                <a:spcPct val="0"/>
              </a:spcAft>
            </a:pPr>
            <a:r>
              <a:rPr lang="en-US" sz="2800" smtClean="0">
                <a:solidFill>
                  <a:srgbClr val="000000"/>
                </a:solidFill>
              </a:rPr>
              <a:t>2. Đầu nối </a:t>
            </a:r>
          </a:p>
          <a:p>
            <a:pPr eaLnBrk="0" fontAlgn="base" hangingPunct="0">
              <a:spcBef>
                <a:spcPct val="0"/>
              </a:spcBef>
              <a:spcAft>
                <a:spcPct val="0"/>
              </a:spcAft>
            </a:pPr>
            <a:r>
              <a:rPr lang="en-US" sz="2800" smtClean="0">
                <a:solidFill>
                  <a:srgbClr val="000000"/>
                </a:solidFill>
              </a:rPr>
              <a:t>3. Thanh truyền sóng </a:t>
            </a:r>
          </a:p>
          <a:p>
            <a:pPr eaLnBrk="0" fontAlgn="base" hangingPunct="0">
              <a:spcBef>
                <a:spcPct val="0"/>
              </a:spcBef>
              <a:spcAft>
                <a:spcPct val="0"/>
              </a:spcAft>
            </a:pPr>
            <a:r>
              <a:rPr lang="en-US" sz="2800" smtClean="0">
                <a:solidFill>
                  <a:srgbClr val="000000"/>
                </a:solidFill>
              </a:rPr>
              <a:t>4. Đầu từ giảo </a:t>
            </a:r>
          </a:p>
          <a:p>
            <a:pPr eaLnBrk="0" fontAlgn="base" hangingPunct="0">
              <a:spcBef>
                <a:spcPct val="0"/>
              </a:spcBef>
              <a:spcAft>
                <a:spcPct val="0"/>
              </a:spcAft>
            </a:pPr>
            <a:r>
              <a:rPr lang="en-US" sz="2800" smtClean="0">
                <a:solidFill>
                  <a:srgbClr val="000000"/>
                </a:solidFill>
              </a:rPr>
              <a:t>5. Vỏ máy </a:t>
            </a:r>
          </a:p>
        </p:txBody>
      </p:sp>
      <p:sp>
        <p:nvSpPr>
          <p:cNvPr id="132103" name="Rectangle 7"/>
          <p:cNvSpPr>
            <a:spLocks noChangeArrowheads="1"/>
          </p:cNvSpPr>
          <p:nvPr/>
        </p:nvSpPr>
        <p:spPr bwMode="auto">
          <a:xfrm>
            <a:off x="76200" y="6248400"/>
            <a:ext cx="7010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400" b="1" i="1" u="sng" smtClean="0">
                <a:solidFill>
                  <a:srgbClr val="000000"/>
                </a:solidFill>
              </a:rPr>
              <a:t>Sơ đồ cấu tạo thiết bị gia công bằng siêu âm. </a:t>
            </a:r>
          </a:p>
        </p:txBody>
      </p:sp>
      <p:sp>
        <p:nvSpPr>
          <p:cNvPr id="132104" name="AutoShape 8"/>
          <p:cNvSpPr>
            <a:spLocks noChangeArrowheads="1"/>
          </p:cNvSpPr>
          <p:nvPr/>
        </p:nvSpPr>
        <p:spPr bwMode="auto">
          <a:xfrm>
            <a:off x="4289425" y="176213"/>
            <a:ext cx="4625975" cy="2740025"/>
          </a:xfrm>
          <a:prstGeom prst="roundRect">
            <a:avLst>
              <a:gd name="adj" fmla="val 16667"/>
            </a:avLst>
          </a:prstGeom>
          <a:ln>
            <a:headEnd/>
            <a:tailEnd/>
          </a:ln>
          <a:extLst/>
        </p:spPr>
        <p:style>
          <a:lnRef idx="2">
            <a:schemeClr val="accent6"/>
          </a:lnRef>
          <a:fillRef idx="1">
            <a:schemeClr val="lt1"/>
          </a:fillRef>
          <a:effectRef idx="0">
            <a:schemeClr val="accent6"/>
          </a:effectRef>
          <a:fontRef idx="minor">
            <a:schemeClr val="dk1"/>
          </a:fontRef>
        </p:style>
        <p:txBody>
          <a:bodyPr>
            <a:spAutoFit/>
          </a:bodyPr>
          <a:lstStyle/>
          <a:p>
            <a:pPr eaLnBrk="0" fontAlgn="base" hangingPunct="0">
              <a:spcBef>
                <a:spcPct val="0"/>
              </a:spcBef>
              <a:spcAft>
                <a:spcPct val="0"/>
              </a:spcAft>
            </a:pPr>
            <a:r>
              <a:rPr lang="en-US" sz="2600" dirty="0" err="1" smtClean="0">
                <a:solidFill>
                  <a:srgbClr val="000000"/>
                </a:solidFill>
              </a:rPr>
              <a:t>Một</a:t>
            </a:r>
            <a:r>
              <a:rPr lang="en-US" sz="2600" dirty="0" smtClean="0">
                <a:solidFill>
                  <a:srgbClr val="000000"/>
                </a:solidFill>
              </a:rPr>
              <a:t> </a:t>
            </a:r>
            <a:r>
              <a:rPr lang="en-US" sz="2600" dirty="0" err="1" smtClean="0">
                <a:solidFill>
                  <a:srgbClr val="000000"/>
                </a:solidFill>
              </a:rPr>
              <a:t>máy</a:t>
            </a:r>
            <a:r>
              <a:rPr lang="en-US" sz="2600" dirty="0" smtClean="0">
                <a:solidFill>
                  <a:srgbClr val="000000"/>
                </a:solidFill>
              </a:rPr>
              <a:t> </a:t>
            </a:r>
            <a:r>
              <a:rPr lang="en-US" sz="2600" dirty="0" err="1" smtClean="0">
                <a:solidFill>
                  <a:srgbClr val="000000"/>
                </a:solidFill>
              </a:rPr>
              <a:t>siêu</a:t>
            </a:r>
            <a:r>
              <a:rPr lang="en-US" sz="2600" dirty="0" smtClean="0">
                <a:solidFill>
                  <a:srgbClr val="000000"/>
                </a:solidFill>
              </a:rPr>
              <a:t> </a:t>
            </a:r>
            <a:r>
              <a:rPr lang="en-US" sz="2600" dirty="0" err="1" smtClean="0">
                <a:solidFill>
                  <a:srgbClr val="000000"/>
                </a:solidFill>
              </a:rPr>
              <a:t>âm</a:t>
            </a:r>
            <a:r>
              <a:rPr lang="en-US" sz="2600" dirty="0" smtClean="0">
                <a:solidFill>
                  <a:srgbClr val="000000"/>
                </a:solidFill>
              </a:rPr>
              <a:t> </a:t>
            </a:r>
            <a:r>
              <a:rPr lang="en-US" sz="2600" dirty="0" err="1" smtClean="0">
                <a:solidFill>
                  <a:srgbClr val="000000"/>
                </a:solidFill>
              </a:rPr>
              <a:t>có</a:t>
            </a:r>
            <a:r>
              <a:rPr lang="en-US" sz="2600" dirty="0" smtClean="0">
                <a:solidFill>
                  <a:srgbClr val="000000"/>
                </a:solidFill>
              </a:rPr>
              <a:t> </a:t>
            </a:r>
            <a:r>
              <a:rPr lang="en-US" sz="2600" dirty="0" err="1" smtClean="0">
                <a:solidFill>
                  <a:srgbClr val="000000"/>
                </a:solidFill>
              </a:rPr>
              <a:t>những</a:t>
            </a:r>
            <a:r>
              <a:rPr lang="en-US" sz="2600" dirty="0" smtClean="0">
                <a:solidFill>
                  <a:srgbClr val="000000"/>
                </a:solidFill>
              </a:rPr>
              <a:t> </a:t>
            </a:r>
          </a:p>
          <a:p>
            <a:pPr eaLnBrk="0" fontAlgn="base" hangingPunct="0">
              <a:spcBef>
                <a:spcPct val="0"/>
              </a:spcBef>
              <a:spcAft>
                <a:spcPct val="0"/>
              </a:spcAft>
            </a:pPr>
            <a:r>
              <a:rPr lang="en-US" sz="2600" dirty="0" err="1" smtClean="0">
                <a:solidFill>
                  <a:srgbClr val="000000"/>
                </a:solidFill>
              </a:rPr>
              <a:t>bộ</a:t>
            </a:r>
            <a:r>
              <a:rPr lang="en-US" sz="2600" dirty="0" smtClean="0">
                <a:solidFill>
                  <a:srgbClr val="000000"/>
                </a:solidFill>
              </a:rPr>
              <a:t> </a:t>
            </a:r>
            <a:r>
              <a:rPr lang="en-US" sz="2600" dirty="0" err="1" smtClean="0">
                <a:solidFill>
                  <a:srgbClr val="000000"/>
                </a:solidFill>
              </a:rPr>
              <a:t>phận</a:t>
            </a:r>
            <a:r>
              <a:rPr lang="en-US" sz="2600" dirty="0" smtClean="0">
                <a:solidFill>
                  <a:srgbClr val="000000"/>
                </a:solidFill>
              </a:rPr>
              <a:t> </a:t>
            </a:r>
            <a:r>
              <a:rPr lang="en-US" sz="2600" dirty="0" err="1" smtClean="0">
                <a:solidFill>
                  <a:srgbClr val="000000"/>
                </a:solidFill>
              </a:rPr>
              <a:t>chính</a:t>
            </a:r>
            <a:r>
              <a:rPr lang="en-US" sz="2600" dirty="0" smtClean="0">
                <a:solidFill>
                  <a:srgbClr val="000000"/>
                </a:solidFill>
              </a:rPr>
              <a:t> </a:t>
            </a:r>
            <a:r>
              <a:rPr lang="en-US" sz="2600" dirty="0" err="1" smtClean="0">
                <a:solidFill>
                  <a:srgbClr val="000000"/>
                </a:solidFill>
              </a:rPr>
              <a:t>sau</a:t>
            </a:r>
            <a:r>
              <a:rPr lang="en-US" sz="2600" dirty="0" smtClean="0">
                <a:solidFill>
                  <a:srgbClr val="000000"/>
                </a:solidFill>
              </a:rPr>
              <a:t> : </a:t>
            </a:r>
          </a:p>
          <a:p>
            <a:pPr eaLnBrk="0" fontAlgn="base" hangingPunct="0">
              <a:spcBef>
                <a:spcPct val="0"/>
              </a:spcBef>
              <a:spcAft>
                <a:spcPct val="0"/>
              </a:spcAft>
              <a:buFont typeface="Wingdings" pitchFamily="2" charset="2"/>
              <a:buChar char="Ø"/>
            </a:pPr>
            <a:r>
              <a:rPr lang="en-US" sz="2600" dirty="0" smtClean="0">
                <a:solidFill>
                  <a:srgbClr val="0000FF"/>
                </a:solidFill>
              </a:rPr>
              <a:t> </a:t>
            </a:r>
            <a:r>
              <a:rPr lang="en-US" sz="2600" dirty="0" err="1" smtClean="0">
                <a:solidFill>
                  <a:srgbClr val="0000FF"/>
                </a:solidFill>
              </a:rPr>
              <a:t>Đầu</a:t>
            </a:r>
            <a:r>
              <a:rPr lang="en-US" sz="2600" dirty="0" smtClean="0">
                <a:solidFill>
                  <a:srgbClr val="0000FF"/>
                </a:solidFill>
              </a:rPr>
              <a:t> </a:t>
            </a:r>
            <a:r>
              <a:rPr lang="en-US" sz="2600" dirty="0" err="1" smtClean="0">
                <a:solidFill>
                  <a:srgbClr val="0000FF"/>
                </a:solidFill>
              </a:rPr>
              <a:t>từ</a:t>
            </a:r>
            <a:r>
              <a:rPr lang="en-US" sz="2600" dirty="0" smtClean="0">
                <a:solidFill>
                  <a:srgbClr val="0000FF"/>
                </a:solidFill>
              </a:rPr>
              <a:t> </a:t>
            </a:r>
            <a:r>
              <a:rPr lang="en-US" sz="2600" dirty="0" err="1" smtClean="0">
                <a:solidFill>
                  <a:srgbClr val="0000FF"/>
                </a:solidFill>
              </a:rPr>
              <a:t>giảo</a:t>
            </a:r>
            <a:r>
              <a:rPr lang="en-US" sz="2600" dirty="0" smtClean="0">
                <a:solidFill>
                  <a:srgbClr val="0000FF"/>
                </a:solidFill>
              </a:rPr>
              <a:t> </a:t>
            </a:r>
          </a:p>
          <a:p>
            <a:pPr eaLnBrk="0" fontAlgn="base" hangingPunct="0">
              <a:spcBef>
                <a:spcPct val="0"/>
              </a:spcBef>
              <a:spcAft>
                <a:spcPct val="0"/>
              </a:spcAft>
              <a:buFont typeface="Wingdings" pitchFamily="2" charset="2"/>
              <a:buChar char="Ø"/>
            </a:pPr>
            <a:r>
              <a:rPr lang="en-US" sz="2600" dirty="0" smtClean="0">
                <a:solidFill>
                  <a:srgbClr val="0000FF"/>
                </a:solidFill>
              </a:rPr>
              <a:t> </a:t>
            </a:r>
            <a:r>
              <a:rPr lang="en-US" sz="2600" dirty="0" err="1" smtClean="0">
                <a:solidFill>
                  <a:srgbClr val="0000FF"/>
                </a:solidFill>
              </a:rPr>
              <a:t>Cơ</a:t>
            </a:r>
            <a:r>
              <a:rPr lang="en-US" sz="2600" dirty="0" smtClean="0">
                <a:solidFill>
                  <a:srgbClr val="0000FF"/>
                </a:solidFill>
              </a:rPr>
              <a:t> </a:t>
            </a:r>
            <a:r>
              <a:rPr lang="en-US" sz="2600" dirty="0" err="1" smtClean="0">
                <a:solidFill>
                  <a:srgbClr val="0000FF"/>
                </a:solidFill>
              </a:rPr>
              <a:t>cấu</a:t>
            </a:r>
            <a:r>
              <a:rPr lang="en-US" sz="2600" dirty="0" smtClean="0">
                <a:solidFill>
                  <a:srgbClr val="0000FF"/>
                </a:solidFill>
              </a:rPr>
              <a:t> </a:t>
            </a:r>
            <a:r>
              <a:rPr lang="en-US" sz="2600" dirty="0" err="1" smtClean="0">
                <a:solidFill>
                  <a:srgbClr val="0000FF"/>
                </a:solidFill>
              </a:rPr>
              <a:t>mang</a:t>
            </a:r>
            <a:r>
              <a:rPr lang="en-US" sz="2600" dirty="0" smtClean="0">
                <a:solidFill>
                  <a:srgbClr val="0000FF"/>
                </a:solidFill>
              </a:rPr>
              <a:t> </a:t>
            </a:r>
            <a:r>
              <a:rPr lang="en-US" sz="2600" dirty="0" err="1" smtClean="0">
                <a:solidFill>
                  <a:srgbClr val="0000FF"/>
                </a:solidFill>
              </a:rPr>
              <a:t>dụng</a:t>
            </a:r>
            <a:r>
              <a:rPr lang="en-US" sz="2600" dirty="0" smtClean="0">
                <a:solidFill>
                  <a:srgbClr val="0000FF"/>
                </a:solidFill>
              </a:rPr>
              <a:t> </a:t>
            </a:r>
            <a:r>
              <a:rPr lang="en-US" sz="2600" dirty="0" err="1" smtClean="0">
                <a:solidFill>
                  <a:srgbClr val="0000FF"/>
                </a:solidFill>
              </a:rPr>
              <a:t>cụ</a:t>
            </a:r>
            <a:r>
              <a:rPr lang="en-US" sz="2600" dirty="0" smtClean="0">
                <a:solidFill>
                  <a:srgbClr val="0000FF"/>
                </a:solidFill>
              </a:rPr>
              <a:t> </a:t>
            </a:r>
            <a:r>
              <a:rPr lang="en-US" sz="2600" dirty="0" err="1" smtClean="0">
                <a:solidFill>
                  <a:srgbClr val="0000FF"/>
                </a:solidFill>
              </a:rPr>
              <a:t>cắt</a:t>
            </a:r>
            <a:endParaRPr lang="en-US" sz="2600" dirty="0" smtClean="0">
              <a:solidFill>
                <a:srgbClr val="0000FF"/>
              </a:solidFill>
            </a:endParaRPr>
          </a:p>
          <a:p>
            <a:pPr eaLnBrk="0" fontAlgn="base" hangingPunct="0">
              <a:spcBef>
                <a:spcPct val="0"/>
              </a:spcBef>
              <a:spcAft>
                <a:spcPct val="0"/>
              </a:spcAft>
              <a:buFont typeface="Wingdings" pitchFamily="2" charset="2"/>
              <a:buChar char="Ø"/>
            </a:pPr>
            <a:r>
              <a:rPr lang="en-US" sz="2600" dirty="0" smtClean="0">
                <a:solidFill>
                  <a:srgbClr val="0000FF"/>
                </a:solidFill>
              </a:rPr>
              <a:t> </a:t>
            </a:r>
            <a:r>
              <a:rPr lang="en-US" sz="2600" dirty="0" err="1" smtClean="0">
                <a:solidFill>
                  <a:srgbClr val="0000FF"/>
                </a:solidFill>
              </a:rPr>
              <a:t>Cơ</a:t>
            </a:r>
            <a:r>
              <a:rPr lang="en-US" sz="2600" dirty="0" smtClean="0">
                <a:solidFill>
                  <a:srgbClr val="0000FF"/>
                </a:solidFill>
              </a:rPr>
              <a:t> </a:t>
            </a:r>
            <a:r>
              <a:rPr lang="en-US" sz="2600" dirty="0" err="1" smtClean="0">
                <a:solidFill>
                  <a:srgbClr val="0000FF"/>
                </a:solidFill>
              </a:rPr>
              <a:t>cấu</a:t>
            </a:r>
            <a:r>
              <a:rPr lang="en-US" sz="2600" dirty="0" smtClean="0">
                <a:solidFill>
                  <a:srgbClr val="0000FF"/>
                </a:solidFill>
              </a:rPr>
              <a:t> </a:t>
            </a:r>
            <a:r>
              <a:rPr lang="en-US" sz="2600" dirty="0" err="1" smtClean="0">
                <a:solidFill>
                  <a:srgbClr val="0000FF"/>
                </a:solidFill>
              </a:rPr>
              <a:t>cấp</a:t>
            </a:r>
            <a:r>
              <a:rPr lang="en-US" sz="2600" dirty="0" smtClean="0">
                <a:solidFill>
                  <a:srgbClr val="0000FF"/>
                </a:solidFill>
              </a:rPr>
              <a:t> </a:t>
            </a:r>
            <a:r>
              <a:rPr lang="en-US" sz="2600" dirty="0" err="1" smtClean="0">
                <a:solidFill>
                  <a:srgbClr val="0000FF"/>
                </a:solidFill>
              </a:rPr>
              <a:t>hạt</a:t>
            </a:r>
            <a:r>
              <a:rPr lang="en-US" sz="2600" dirty="0" smtClean="0">
                <a:solidFill>
                  <a:srgbClr val="0000FF"/>
                </a:solidFill>
              </a:rPr>
              <a:t> </a:t>
            </a:r>
            <a:r>
              <a:rPr lang="en-US" sz="2600" dirty="0" err="1" smtClean="0">
                <a:solidFill>
                  <a:srgbClr val="0000FF"/>
                </a:solidFill>
              </a:rPr>
              <a:t>mài</a:t>
            </a:r>
            <a:r>
              <a:rPr lang="en-US" sz="2600" dirty="0" smtClean="0">
                <a:solidFill>
                  <a:srgbClr val="0000FF"/>
                </a:solidFill>
              </a:rPr>
              <a:t> </a:t>
            </a:r>
          </a:p>
          <a:p>
            <a:pPr eaLnBrk="0" fontAlgn="base" hangingPunct="0">
              <a:spcBef>
                <a:spcPct val="0"/>
              </a:spcBef>
              <a:spcAft>
                <a:spcPct val="0"/>
              </a:spcAft>
              <a:buFont typeface="Wingdings" pitchFamily="2" charset="2"/>
              <a:buChar char="Ø"/>
            </a:pPr>
            <a:r>
              <a:rPr lang="en-US" sz="2600" dirty="0" smtClean="0">
                <a:solidFill>
                  <a:srgbClr val="0000FF"/>
                </a:solidFill>
              </a:rPr>
              <a:t> </a:t>
            </a:r>
            <a:r>
              <a:rPr lang="en-US" sz="2600" dirty="0" err="1" smtClean="0">
                <a:solidFill>
                  <a:srgbClr val="0000FF"/>
                </a:solidFill>
              </a:rPr>
              <a:t>Bộ</a:t>
            </a:r>
            <a:r>
              <a:rPr lang="en-US" sz="2600" dirty="0" smtClean="0">
                <a:solidFill>
                  <a:srgbClr val="0000FF"/>
                </a:solidFill>
              </a:rPr>
              <a:t> </a:t>
            </a:r>
            <a:r>
              <a:rPr lang="en-US" sz="2600" dirty="0" err="1" smtClean="0">
                <a:solidFill>
                  <a:srgbClr val="0000FF"/>
                </a:solidFill>
              </a:rPr>
              <a:t>tập</a:t>
            </a:r>
            <a:r>
              <a:rPr lang="en-US" sz="2600" dirty="0" smtClean="0">
                <a:solidFill>
                  <a:srgbClr val="0000FF"/>
                </a:solidFill>
              </a:rPr>
              <a:t> </a:t>
            </a:r>
            <a:r>
              <a:rPr lang="en-US" sz="2600" dirty="0" err="1" smtClean="0">
                <a:solidFill>
                  <a:srgbClr val="0000FF"/>
                </a:solidFill>
              </a:rPr>
              <a:t>trung</a:t>
            </a:r>
            <a:r>
              <a:rPr lang="en-US" sz="2600" dirty="0" smtClean="0">
                <a:solidFill>
                  <a:srgbClr val="0000FF"/>
                </a:solidFill>
              </a:rPr>
              <a:t> </a:t>
            </a:r>
            <a:r>
              <a:rPr lang="en-US" sz="2600" dirty="0" err="1" smtClean="0">
                <a:solidFill>
                  <a:srgbClr val="0000FF"/>
                </a:solidFill>
              </a:rPr>
              <a:t>sóng</a:t>
            </a:r>
            <a:endParaRPr lang="en-US" sz="2600" dirty="0" smtClean="0">
              <a:solidFill>
                <a:srgbClr val="0000FF"/>
              </a:solidFill>
            </a:endParaRPr>
          </a:p>
        </p:txBody>
      </p:sp>
      <p:sp>
        <p:nvSpPr>
          <p:cNvPr id="132105" name="Freeform 9"/>
          <p:cNvSpPr>
            <a:spLocks/>
          </p:cNvSpPr>
          <p:nvPr/>
        </p:nvSpPr>
        <p:spPr bwMode="auto">
          <a:xfrm>
            <a:off x="2743200" y="4038600"/>
            <a:ext cx="3994150" cy="1905000"/>
          </a:xfrm>
          <a:custGeom>
            <a:avLst/>
            <a:gdLst>
              <a:gd name="T0" fmla="*/ 2516 w 2516"/>
              <a:gd name="T1" fmla="*/ 0 h 1200"/>
              <a:gd name="T2" fmla="*/ 1460 w 2516"/>
              <a:gd name="T3" fmla="*/ 0 h 1200"/>
              <a:gd name="T4" fmla="*/ 0 w 2516"/>
              <a:gd name="T5" fmla="*/ 1200 h 1200"/>
            </a:gdLst>
            <a:ahLst/>
            <a:cxnLst>
              <a:cxn ang="0">
                <a:pos x="T0" y="T1"/>
              </a:cxn>
              <a:cxn ang="0">
                <a:pos x="T2" y="T3"/>
              </a:cxn>
              <a:cxn ang="0">
                <a:pos x="T4" y="T5"/>
              </a:cxn>
            </a:cxnLst>
            <a:rect l="0" t="0" r="r" b="b"/>
            <a:pathLst>
              <a:path w="2516" h="1200">
                <a:moveTo>
                  <a:pt x="2516" y="0"/>
                </a:moveTo>
                <a:lnTo>
                  <a:pt x="1460" y="0"/>
                </a:lnTo>
                <a:lnTo>
                  <a:pt x="0" y="1200"/>
                </a:lnTo>
              </a:path>
            </a:pathLst>
          </a:custGeom>
          <a:noFill/>
          <a:ln w="28575" cmpd="sng">
            <a:solidFill>
              <a:srgbClr val="0000FF"/>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2106" name="Freeform 10"/>
          <p:cNvSpPr>
            <a:spLocks/>
          </p:cNvSpPr>
          <p:nvPr/>
        </p:nvSpPr>
        <p:spPr bwMode="auto">
          <a:xfrm>
            <a:off x="2895600" y="4457700"/>
            <a:ext cx="3740150" cy="1181100"/>
          </a:xfrm>
          <a:custGeom>
            <a:avLst/>
            <a:gdLst>
              <a:gd name="T0" fmla="*/ 2356 w 2356"/>
              <a:gd name="T1" fmla="*/ 0 h 744"/>
              <a:gd name="T2" fmla="*/ 1336 w 2356"/>
              <a:gd name="T3" fmla="*/ 0 h 744"/>
              <a:gd name="T4" fmla="*/ 0 w 2356"/>
              <a:gd name="T5" fmla="*/ 744 h 744"/>
            </a:gdLst>
            <a:ahLst/>
            <a:cxnLst>
              <a:cxn ang="0">
                <a:pos x="T0" y="T1"/>
              </a:cxn>
              <a:cxn ang="0">
                <a:pos x="T2" y="T3"/>
              </a:cxn>
              <a:cxn ang="0">
                <a:pos x="T4" y="T5"/>
              </a:cxn>
            </a:cxnLst>
            <a:rect l="0" t="0" r="r" b="b"/>
            <a:pathLst>
              <a:path w="2356" h="744">
                <a:moveTo>
                  <a:pt x="2356" y="0"/>
                </a:moveTo>
                <a:lnTo>
                  <a:pt x="1336" y="0"/>
                </a:lnTo>
                <a:lnTo>
                  <a:pt x="0" y="744"/>
                </a:lnTo>
              </a:path>
            </a:pathLst>
          </a:custGeom>
          <a:noFill/>
          <a:ln w="28575" cmpd="sng">
            <a:solidFill>
              <a:srgbClr val="0000FF"/>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000000"/>
              </a:solidFill>
            </a:endParaRPr>
          </a:p>
        </p:txBody>
      </p:sp>
      <p:sp>
        <p:nvSpPr>
          <p:cNvPr id="132107" name="Freeform 11"/>
          <p:cNvSpPr>
            <a:spLocks/>
          </p:cNvSpPr>
          <p:nvPr/>
        </p:nvSpPr>
        <p:spPr bwMode="auto">
          <a:xfrm>
            <a:off x="2819400" y="4876800"/>
            <a:ext cx="5530850" cy="31750"/>
          </a:xfrm>
          <a:custGeom>
            <a:avLst/>
            <a:gdLst>
              <a:gd name="T0" fmla="*/ 3484 w 3484"/>
              <a:gd name="T1" fmla="*/ 20 h 20"/>
              <a:gd name="T2" fmla="*/ 0 w 3484"/>
              <a:gd name="T3" fmla="*/ 0 h 20"/>
            </a:gdLst>
            <a:ahLst/>
            <a:cxnLst>
              <a:cxn ang="0">
                <a:pos x="T0" y="T1"/>
              </a:cxn>
              <a:cxn ang="0">
                <a:pos x="T2" y="T3"/>
              </a:cxn>
            </a:cxnLst>
            <a:rect l="0" t="0" r="r" b="b"/>
            <a:pathLst>
              <a:path w="3484" h="20">
                <a:moveTo>
                  <a:pt x="3484" y="20"/>
                </a:moveTo>
                <a:lnTo>
                  <a:pt x="0" y="0"/>
                </a:lnTo>
              </a:path>
            </a:pathLst>
          </a:custGeom>
          <a:noFill/>
          <a:ln w="28575" cmpd="sng">
            <a:solidFill>
              <a:srgbClr val="0000FF"/>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000000"/>
              </a:solidFill>
            </a:endParaRPr>
          </a:p>
        </p:txBody>
      </p:sp>
      <p:sp>
        <p:nvSpPr>
          <p:cNvPr id="132108" name="Freeform 12"/>
          <p:cNvSpPr>
            <a:spLocks/>
          </p:cNvSpPr>
          <p:nvPr/>
        </p:nvSpPr>
        <p:spPr bwMode="auto">
          <a:xfrm>
            <a:off x="2819400" y="3276600"/>
            <a:ext cx="4483100" cy="2032000"/>
          </a:xfrm>
          <a:custGeom>
            <a:avLst/>
            <a:gdLst>
              <a:gd name="T0" fmla="*/ 2824 w 2824"/>
              <a:gd name="T1" fmla="*/ 1280 h 1280"/>
              <a:gd name="T2" fmla="*/ 1392 w 2824"/>
              <a:gd name="T3" fmla="*/ 1280 h 1280"/>
              <a:gd name="T4" fmla="*/ 0 w 2824"/>
              <a:gd name="T5" fmla="*/ 0 h 1280"/>
            </a:gdLst>
            <a:ahLst/>
            <a:cxnLst>
              <a:cxn ang="0">
                <a:pos x="T0" y="T1"/>
              </a:cxn>
              <a:cxn ang="0">
                <a:pos x="T2" y="T3"/>
              </a:cxn>
              <a:cxn ang="0">
                <a:pos x="T4" y="T5"/>
              </a:cxn>
            </a:cxnLst>
            <a:rect l="0" t="0" r="r" b="b"/>
            <a:pathLst>
              <a:path w="2824" h="1280">
                <a:moveTo>
                  <a:pt x="2824" y="1280"/>
                </a:moveTo>
                <a:lnTo>
                  <a:pt x="1392" y="1280"/>
                </a:lnTo>
                <a:lnTo>
                  <a:pt x="0" y="0"/>
                </a:lnTo>
              </a:path>
            </a:pathLst>
          </a:custGeom>
          <a:noFill/>
          <a:ln w="28575" cmpd="sng">
            <a:solidFill>
              <a:srgbClr val="0000FF"/>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2109" name="Freeform 13"/>
          <p:cNvSpPr>
            <a:spLocks/>
          </p:cNvSpPr>
          <p:nvPr/>
        </p:nvSpPr>
        <p:spPr bwMode="auto">
          <a:xfrm>
            <a:off x="3662363" y="3662363"/>
            <a:ext cx="2827337" cy="2084387"/>
          </a:xfrm>
          <a:custGeom>
            <a:avLst/>
            <a:gdLst>
              <a:gd name="T0" fmla="*/ 1781 w 1781"/>
              <a:gd name="T1" fmla="*/ 1313 h 1313"/>
              <a:gd name="T2" fmla="*/ 897 w 1781"/>
              <a:gd name="T3" fmla="*/ 1313 h 1313"/>
              <a:gd name="T4" fmla="*/ 0 w 1781"/>
              <a:gd name="T5" fmla="*/ 0 h 1313"/>
            </a:gdLst>
            <a:ahLst/>
            <a:cxnLst>
              <a:cxn ang="0">
                <a:pos x="T0" y="T1"/>
              </a:cxn>
              <a:cxn ang="0">
                <a:pos x="T2" y="T3"/>
              </a:cxn>
              <a:cxn ang="0">
                <a:pos x="T4" y="T5"/>
              </a:cxn>
            </a:cxnLst>
            <a:rect l="0" t="0" r="r" b="b"/>
            <a:pathLst>
              <a:path w="1781" h="1313">
                <a:moveTo>
                  <a:pt x="1781" y="1313"/>
                </a:moveTo>
                <a:lnTo>
                  <a:pt x="897" y="1313"/>
                </a:lnTo>
                <a:lnTo>
                  <a:pt x="0" y="0"/>
                </a:lnTo>
              </a:path>
            </a:pathLst>
          </a:custGeom>
          <a:noFill/>
          <a:ln w="28575" cmpd="sng">
            <a:solidFill>
              <a:srgbClr val="0000FF"/>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a:solidFill>
                <a:srgbClr val="000000"/>
              </a:solidFill>
            </a:endParaRPr>
          </a:p>
        </p:txBody>
      </p:sp>
      <p:sp>
        <p:nvSpPr>
          <p:cNvPr id="132110" name="Freeform 14"/>
          <p:cNvSpPr>
            <a:spLocks/>
          </p:cNvSpPr>
          <p:nvPr/>
        </p:nvSpPr>
        <p:spPr bwMode="auto">
          <a:xfrm>
            <a:off x="2819400" y="1517650"/>
            <a:ext cx="3765550" cy="1682750"/>
          </a:xfrm>
          <a:custGeom>
            <a:avLst/>
            <a:gdLst>
              <a:gd name="T0" fmla="*/ 2372 w 2372"/>
              <a:gd name="T1" fmla="*/ 0 h 1060"/>
              <a:gd name="T2" fmla="*/ 1104 w 2372"/>
              <a:gd name="T3" fmla="*/ 0 h 1060"/>
              <a:gd name="T4" fmla="*/ 0 w 2372"/>
              <a:gd name="T5" fmla="*/ 1060 h 1060"/>
            </a:gdLst>
            <a:ahLst/>
            <a:cxnLst>
              <a:cxn ang="0">
                <a:pos x="T0" y="T1"/>
              </a:cxn>
              <a:cxn ang="0">
                <a:pos x="T2" y="T3"/>
              </a:cxn>
              <a:cxn ang="0">
                <a:pos x="T4" y="T5"/>
              </a:cxn>
            </a:cxnLst>
            <a:rect l="0" t="0" r="r" b="b"/>
            <a:pathLst>
              <a:path w="2372" h="1060">
                <a:moveTo>
                  <a:pt x="2372" y="0"/>
                </a:moveTo>
                <a:lnTo>
                  <a:pt x="1104" y="0"/>
                </a:lnTo>
                <a:lnTo>
                  <a:pt x="0" y="1060"/>
                </a:lnTo>
              </a:path>
            </a:pathLst>
          </a:custGeom>
          <a:noFill/>
          <a:ln w="38100" cmpd="dbl">
            <a:solidFill>
              <a:srgbClr val="FF3399"/>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2111" name="Freeform 15"/>
          <p:cNvSpPr>
            <a:spLocks/>
          </p:cNvSpPr>
          <p:nvPr/>
        </p:nvSpPr>
        <p:spPr bwMode="auto">
          <a:xfrm>
            <a:off x="2700338" y="1917700"/>
            <a:ext cx="5954712" cy="4003675"/>
          </a:xfrm>
          <a:custGeom>
            <a:avLst/>
            <a:gdLst>
              <a:gd name="T0" fmla="*/ 3751 w 3751"/>
              <a:gd name="T1" fmla="*/ 12 h 2522"/>
              <a:gd name="T2" fmla="*/ 1167 w 3751"/>
              <a:gd name="T3" fmla="*/ 0 h 2522"/>
              <a:gd name="T4" fmla="*/ 0 w 3751"/>
              <a:gd name="T5" fmla="*/ 2522 h 2522"/>
            </a:gdLst>
            <a:ahLst/>
            <a:cxnLst>
              <a:cxn ang="0">
                <a:pos x="T0" y="T1"/>
              </a:cxn>
              <a:cxn ang="0">
                <a:pos x="T2" y="T3"/>
              </a:cxn>
              <a:cxn ang="0">
                <a:pos x="T4" y="T5"/>
              </a:cxn>
            </a:cxnLst>
            <a:rect l="0" t="0" r="r" b="b"/>
            <a:pathLst>
              <a:path w="3751" h="2522">
                <a:moveTo>
                  <a:pt x="3751" y="12"/>
                </a:moveTo>
                <a:lnTo>
                  <a:pt x="1167" y="0"/>
                </a:lnTo>
                <a:lnTo>
                  <a:pt x="0" y="2522"/>
                </a:lnTo>
              </a:path>
            </a:pathLst>
          </a:custGeom>
          <a:noFill/>
          <a:ln w="38100" cmpd="dbl">
            <a:solidFill>
              <a:srgbClr val="FF3399"/>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2112" name="Freeform 16"/>
          <p:cNvSpPr>
            <a:spLocks/>
          </p:cNvSpPr>
          <p:nvPr/>
        </p:nvSpPr>
        <p:spPr bwMode="auto">
          <a:xfrm>
            <a:off x="2435225" y="2324100"/>
            <a:ext cx="5305425" cy="2000250"/>
          </a:xfrm>
          <a:custGeom>
            <a:avLst/>
            <a:gdLst>
              <a:gd name="T0" fmla="*/ 3342 w 3342"/>
              <a:gd name="T1" fmla="*/ 0 h 1260"/>
              <a:gd name="T2" fmla="*/ 1346 w 3342"/>
              <a:gd name="T3" fmla="*/ 0 h 1260"/>
              <a:gd name="T4" fmla="*/ 0 w 3342"/>
              <a:gd name="T5" fmla="*/ 1260 h 1260"/>
            </a:gdLst>
            <a:ahLst/>
            <a:cxnLst>
              <a:cxn ang="0">
                <a:pos x="T0" y="T1"/>
              </a:cxn>
              <a:cxn ang="0">
                <a:pos x="T2" y="T3"/>
              </a:cxn>
              <a:cxn ang="0">
                <a:pos x="T4" y="T5"/>
              </a:cxn>
            </a:cxnLst>
            <a:rect l="0" t="0" r="r" b="b"/>
            <a:pathLst>
              <a:path w="3342" h="1260">
                <a:moveTo>
                  <a:pt x="3342" y="0"/>
                </a:moveTo>
                <a:lnTo>
                  <a:pt x="1346" y="0"/>
                </a:lnTo>
                <a:lnTo>
                  <a:pt x="0" y="1260"/>
                </a:lnTo>
              </a:path>
            </a:pathLst>
          </a:custGeom>
          <a:noFill/>
          <a:ln w="38100" cmpd="dbl">
            <a:solidFill>
              <a:srgbClr val="FF3399"/>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2113" name="Freeform 17"/>
          <p:cNvSpPr>
            <a:spLocks/>
          </p:cNvSpPr>
          <p:nvPr/>
        </p:nvSpPr>
        <p:spPr bwMode="auto">
          <a:xfrm>
            <a:off x="2844800" y="2714625"/>
            <a:ext cx="4586288" cy="1944688"/>
          </a:xfrm>
          <a:custGeom>
            <a:avLst/>
            <a:gdLst>
              <a:gd name="T0" fmla="*/ 2889 w 2889"/>
              <a:gd name="T1" fmla="*/ 0 h 1225"/>
              <a:gd name="T2" fmla="*/ 1084 w 2889"/>
              <a:gd name="T3" fmla="*/ 2 h 1225"/>
              <a:gd name="T4" fmla="*/ 0 w 2889"/>
              <a:gd name="T5" fmla="*/ 1225 h 1225"/>
            </a:gdLst>
            <a:ahLst/>
            <a:cxnLst>
              <a:cxn ang="0">
                <a:pos x="T0" y="T1"/>
              </a:cxn>
              <a:cxn ang="0">
                <a:pos x="T2" y="T3"/>
              </a:cxn>
              <a:cxn ang="0">
                <a:pos x="T4" y="T5"/>
              </a:cxn>
            </a:cxnLst>
            <a:rect l="0" t="0" r="r" b="b"/>
            <a:pathLst>
              <a:path w="2889" h="1225">
                <a:moveTo>
                  <a:pt x="2889" y="0"/>
                </a:moveTo>
                <a:lnTo>
                  <a:pt x="1084" y="2"/>
                </a:lnTo>
                <a:lnTo>
                  <a:pt x="0" y="1225"/>
                </a:lnTo>
              </a:path>
            </a:pathLst>
          </a:custGeom>
          <a:noFill/>
          <a:ln w="38100" cmpd="dbl">
            <a:solidFill>
              <a:srgbClr val="FF3399"/>
            </a:solidFill>
            <a:round/>
            <a:headEnd type="none" w="med" len="med"/>
            <a:tailEnd type="triangl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mc:AlternateContent xmlns:mc="http://schemas.openxmlformats.org/markup-compatibility/2006" xmlns:p14="http://schemas.microsoft.com/office/powerpoint/2010/main">
        <mc:Choice Requires="p14">
          <p:contentPart p14:bwMode="auto" r:id="rId6">
            <p14:nvContentPartPr>
              <p14:cNvPr id="132114" name="Ink 18"/>
              <p14:cNvContentPartPr>
                <a14:cpLocks xmlns:a14="http://schemas.microsoft.com/office/drawing/2010/main" noRot="1" noChangeAspect="1" noEditPoints="1" noChangeArrowheads="1" noChangeShapeType="1"/>
              </p14:cNvContentPartPr>
              <p14:nvPr/>
            </p14:nvContentPartPr>
            <p14:xfrm>
              <a:off x="4384675" y="5419725"/>
              <a:ext cx="1588" cy="1588"/>
            </p14:xfrm>
          </p:contentPart>
        </mc:Choice>
        <mc:Fallback xmlns="">
          <p:pic>
            <p:nvPicPr>
              <p:cNvPr id="132114" name="Ink 18"/>
              <p:cNvPicPr>
                <a:picLocks noRot="1" noChangeAspect="1" noEditPoints="1" noChangeArrowheads="1" noChangeShapeType="1"/>
              </p:cNvPicPr>
              <p:nvPr/>
            </p:nvPicPr>
            <p:blipFill>
              <a:blip r:embed="rId7"/>
              <a:stretch>
                <a:fillRect/>
              </a:stretch>
            </p:blipFill>
            <p:spPr>
              <a:xfrm>
                <a:off x="4306863" y="5341913"/>
                <a:ext cx="157212" cy="157212"/>
              </a:xfrm>
              <a:prstGeom prst="rect">
                <a:avLst/>
              </a:prstGeom>
            </p:spPr>
          </p:pic>
        </mc:Fallback>
      </mc:AlternateContent>
      <mc:AlternateContent xmlns:mc="http://schemas.openxmlformats.org/markup-compatibility/2006" xmlns:p14="http://schemas.microsoft.com/office/powerpoint/2010/main">
        <mc:Choice Requires="p14">
          <p:contentPart p14:bwMode="auto" r:id="rId8">
            <p14:nvContentPartPr>
              <p14:cNvPr id="132115" name="Ink 19"/>
              <p14:cNvContentPartPr>
                <a14:cpLocks xmlns:a14="http://schemas.microsoft.com/office/drawing/2010/main" noRot="1" noChangeAspect="1" noEditPoints="1" noChangeArrowheads="1" noChangeShapeType="1"/>
              </p14:cNvContentPartPr>
              <p14:nvPr/>
            </p14:nvContentPartPr>
            <p14:xfrm>
              <a:off x="901700" y="6027738"/>
              <a:ext cx="1588" cy="1587"/>
            </p14:xfrm>
          </p:contentPart>
        </mc:Choice>
        <mc:Fallback xmlns="">
          <p:pic>
            <p:nvPicPr>
              <p:cNvPr id="132115" name="Ink 19"/>
              <p:cNvPicPr>
                <a:picLocks noRot="1" noChangeAspect="1" noEditPoints="1" noChangeArrowheads="1" noChangeShapeType="1"/>
              </p:cNvPicPr>
              <p:nvPr/>
            </p:nvPicPr>
            <p:blipFill>
              <a:blip r:embed="rId9"/>
              <a:stretch>
                <a:fillRect/>
              </a:stretch>
            </p:blipFill>
            <p:spPr>
              <a:xfrm>
                <a:off x="823888" y="5949975"/>
                <a:ext cx="157212" cy="157113"/>
              </a:xfrm>
              <a:prstGeom prst="rect">
                <a:avLst/>
              </a:prstGeom>
            </p:spPr>
          </p:pic>
        </mc:Fallback>
      </mc:AlternateContent>
    </p:spTree>
    <p:extLst>
      <p:ext uri="{BB962C8B-B14F-4D97-AF65-F5344CB8AC3E}">
        <p14:creationId xmlns:p14="http://schemas.microsoft.com/office/powerpoint/2010/main" val="314160597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32110"/>
                                        </p:tgtEl>
                                        <p:attrNameLst>
                                          <p:attrName>style.visibility</p:attrName>
                                        </p:attrNameLst>
                                      </p:cBhvr>
                                      <p:to>
                                        <p:strVal val="visible"/>
                                      </p:to>
                                    </p:set>
                                    <p:animEffect transition="in" filter="wipe(up)">
                                      <p:cBhvr>
                                        <p:cTn id="7" dur="2000"/>
                                        <p:tgtEl>
                                          <p:spTgt spid="132110"/>
                                        </p:tgtEl>
                                      </p:cBhvr>
                                    </p:animEffect>
                                  </p:childTnLst>
                                  <p:subTnLst>
                                    <p:set>
                                      <p:cBhvr override="childStyle">
                                        <p:cTn dur="1" fill="hold" display="0" masterRel="nextClick" afterEffect="1"/>
                                        <p:tgtEl>
                                          <p:spTgt spid="132110"/>
                                        </p:tgtEl>
                                        <p:attrNameLst>
                                          <p:attrName>style.visibility</p:attrName>
                                        </p:attrNameLst>
                                      </p:cBhvr>
                                      <p:to>
                                        <p:strVal val="hidden"/>
                                      </p:to>
                                    </p:set>
                                  </p:sub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32111"/>
                                        </p:tgtEl>
                                        <p:attrNameLst>
                                          <p:attrName>style.visibility</p:attrName>
                                        </p:attrNameLst>
                                      </p:cBhvr>
                                      <p:to>
                                        <p:strVal val="visible"/>
                                      </p:to>
                                    </p:set>
                                    <p:animEffect transition="in" filter="wipe(up)">
                                      <p:cBhvr>
                                        <p:cTn id="12" dur="1500"/>
                                        <p:tgtEl>
                                          <p:spTgt spid="132111"/>
                                        </p:tgtEl>
                                      </p:cBhvr>
                                    </p:animEffect>
                                  </p:childTnLst>
                                  <p:subTnLst>
                                    <p:set>
                                      <p:cBhvr override="childStyle">
                                        <p:cTn dur="1" fill="hold" display="0" masterRel="nextClick" afterEffect="1"/>
                                        <p:tgtEl>
                                          <p:spTgt spid="132111"/>
                                        </p:tgtEl>
                                        <p:attrNameLst>
                                          <p:attrName>style.visibility</p:attrName>
                                        </p:attrNameLst>
                                      </p:cBhvr>
                                      <p:to>
                                        <p:strVal val="hidden"/>
                                      </p:to>
                                    </p:set>
                                  </p:sub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132112"/>
                                        </p:tgtEl>
                                        <p:attrNameLst>
                                          <p:attrName>style.visibility</p:attrName>
                                        </p:attrNameLst>
                                      </p:cBhvr>
                                      <p:to>
                                        <p:strVal val="visible"/>
                                      </p:to>
                                    </p:set>
                                    <p:animEffect transition="in" filter="wipe(up)">
                                      <p:cBhvr>
                                        <p:cTn id="17" dur="2000"/>
                                        <p:tgtEl>
                                          <p:spTgt spid="132112"/>
                                        </p:tgtEl>
                                      </p:cBhvr>
                                    </p:animEffect>
                                  </p:childTnLst>
                                  <p:subTnLst>
                                    <p:set>
                                      <p:cBhvr override="childStyle">
                                        <p:cTn dur="1" fill="hold" display="0" masterRel="nextClick" afterEffect="1"/>
                                        <p:tgtEl>
                                          <p:spTgt spid="132112"/>
                                        </p:tgtEl>
                                        <p:attrNameLst>
                                          <p:attrName>style.visibility</p:attrName>
                                        </p:attrNameLst>
                                      </p:cBhvr>
                                      <p:to>
                                        <p:strVal val="hidden"/>
                                      </p:to>
                                    </p:set>
                                  </p:sub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32113"/>
                                        </p:tgtEl>
                                        <p:attrNameLst>
                                          <p:attrName>style.visibility</p:attrName>
                                        </p:attrNameLst>
                                      </p:cBhvr>
                                      <p:to>
                                        <p:strVal val="visible"/>
                                      </p:to>
                                    </p:set>
                                    <p:animEffect transition="in" filter="wipe(up)">
                                      <p:cBhvr>
                                        <p:cTn id="22" dur="2000"/>
                                        <p:tgtEl>
                                          <p:spTgt spid="132113"/>
                                        </p:tgtEl>
                                      </p:cBhvr>
                                    </p:animEffect>
                                  </p:childTnLst>
                                  <p:subTnLst>
                                    <p:set>
                                      <p:cBhvr override="childStyle">
                                        <p:cTn dur="1" fill="hold" display="0" masterRel="nextClick" afterEffect="1"/>
                                        <p:tgtEl>
                                          <p:spTgt spid="132113"/>
                                        </p:tgtEl>
                                        <p:attrNameLst>
                                          <p:attrName>style.visibility</p:attrName>
                                        </p:attrNameLst>
                                      </p:cBhvr>
                                      <p:to>
                                        <p:strVal val="hidden"/>
                                      </p:to>
                                    </p:set>
                                  </p:subTnLst>
                                </p:cTn>
                              </p:par>
                            </p:childTnLst>
                          </p:cTn>
                        </p:par>
                      </p:childTnLst>
                    </p:cTn>
                  </p:par>
                  <p:par>
                    <p:cTn id="23" fill="hold" nodeType="clickPar">
                      <p:stCondLst>
                        <p:cond delay="indefinite"/>
                      </p:stCondLst>
                      <p:childTnLst>
                        <p:par>
                          <p:cTn id="24" fill="hold" nodeType="withGroup">
                            <p:stCondLst>
                              <p:cond delay="0"/>
                            </p:stCondLst>
                            <p:childTnLst>
                              <p:par>
                                <p:cTn id="25" presetID="43" presetClass="entr" presetSubtype="0" fill="hold" grpId="0" nodeType="clickEffect">
                                  <p:stCondLst>
                                    <p:cond delay="0"/>
                                  </p:stCondLst>
                                  <p:childTnLst>
                                    <p:set>
                                      <p:cBhvr>
                                        <p:cTn id="26" dur="1" fill="hold">
                                          <p:stCondLst>
                                            <p:cond delay="0"/>
                                          </p:stCondLst>
                                        </p:cTn>
                                        <p:tgtEl>
                                          <p:spTgt spid="132102"/>
                                        </p:tgtEl>
                                        <p:attrNameLst>
                                          <p:attrName>style.visibility</p:attrName>
                                        </p:attrNameLst>
                                      </p:cBhvr>
                                      <p:to>
                                        <p:strVal val="visible"/>
                                      </p:to>
                                    </p:set>
                                    <p:animEffect transition="in" filter="fade">
                                      <p:cBhvr>
                                        <p:cTn id="27" dur="200"/>
                                        <p:tgtEl>
                                          <p:spTgt spid="132102"/>
                                        </p:tgtEl>
                                      </p:cBhvr>
                                    </p:animEffect>
                                    <p:anim calcmode="lin" valueType="num">
                                      <p:cBhvr>
                                        <p:cTn id="28" dur="800" fill="hold"/>
                                        <p:tgtEl>
                                          <p:spTgt spid="132102"/>
                                        </p:tgtEl>
                                        <p:attrNameLst>
                                          <p:attrName>ppt_x</p:attrName>
                                        </p:attrNameLst>
                                      </p:cBhvr>
                                      <p:tavLst>
                                        <p:tav tm="0">
                                          <p:val>
                                            <p:strVal val="#ppt_x"/>
                                          </p:val>
                                        </p:tav>
                                        <p:tav tm="100000">
                                          <p:val>
                                            <p:strVal val="#ppt_x"/>
                                          </p:val>
                                        </p:tav>
                                      </p:tavLst>
                                    </p:anim>
                                    <p:anim calcmode="lin" valueType="num">
                                      <p:cBhvr>
                                        <p:cTn id="29" dur="800" fill="hold"/>
                                        <p:tgtEl>
                                          <p:spTgt spid="132102"/>
                                        </p:tgtEl>
                                        <p:attrNameLst>
                                          <p:attrName>ppt_y</p:attrName>
                                        </p:attrNameLst>
                                      </p:cBhvr>
                                      <p:tavLst>
                                        <p:tav tm="0">
                                          <p:val>
                                            <p:strVal val="#ppt_y+0.31"/>
                                          </p:val>
                                        </p:tav>
                                        <p:tav tm="100000">
                                          <p:val>
                                            <p:strVal val="#ppt_y+0.31"/>
                                          </p:val>
                                        </p:tav>
                                      </p:tavLst>
                                    </p:anim>
                                    <p:anim calcmode="lin" valueType="num">
                                      <p:cBhvr>
                                        <p:cTn id="30" dur="1200" decel="50000" fill="hold">
                                          <p:stCondLst>
                                            <p:cond delay="800"/>
                                          </p:stCondLst>
                                        </p:cTn>
                                        <p:tgtEl>
                                          <p:spTgt spid="13210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1" dur="1200" decel="50000" fill="hold">
                                          <p:stCondLst>
                                            <p:cond delay="800"/>
                                          </p:stCondLst>
                                        </p:cTn>
                                        <p:tgtEl>
                                          <p:spTgt spid="13210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2" fill="hold" grpId="0" nodeType="clickEffect">
                                  <p:stCondLst>
                                    <p:cond delay="0"/>
                                  </p:stCondLst>
                                  <p:childTnLst>
                                    <p:set>
                                      <p:cBhvr>
                                        <p:cTn id="35" dur="1" fill="hold">
                                          <p:stCondLst>
                                            <p:cond delay="0"/>
                                          </p:stCondLst>
                                        </p:cTn>
                                        <p:tgtEl>
                                          <p:spTgt spid="132105"/>
                                        </p:tgtEl>
                                        <p:attrNameLst>
                                          <p:attrName>style.visibility</p:attrName>
                                        </p:attrNameLst>
                                      </p:cBhvr>
                                      <p:to>
                                        <p:strVal val="visible"/>
                                      </p:to>
                                    </p:set>
                                    <p:animEffect transition="in" filter="wipe(right)">
                                      <p:cBhvr>
                                        <p:cTn id="36" dur="2000"/>
                                        <p:tgtEl>
                                          <p:spTgt spid="132105"/>
                                        </p:tgtEl>
                                      </p:cBhvr>
                                    </p:animEffect>
                                  </p:childTnLst>
                                  <p:subTnLst>
                                    <p:set>
                                      <p:cBhvr override="childStyle">
                                        <p:cTn dur="1" fill="hold" display="0" masterRel="nextClick" afterEffect="1"/>
                                        <p:tgtEl>
                                          <p:spTgt spid="132105"/>
                                        </p:tgtEl>
                                        <p:attrNameLst>
                                          <p:attrName>style.visibility</p:attrName>
                                        </p:attrNameLst>
                                      </p:cBhvr>
                                      <p:to>
                                        <p:strVal val="hidden"/>
                                      </p:to>
                                    </p:set>
                                  </p:sub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2" fill="hold" grpId="0" nodeType="clickEffect">
                                  <p:stCondLst>
                                    <p:cond delay="0"/>
                                  </p:stCondLst>
                                  <p:childTnLst>
                                    <p:set>
                                      <p:cBhvr>
                                        <p:cTn id="40" dur="1" fill="hold">
                                          <p:stCondLst>
                                            <p:cond delay="0"/>
                                          </p:stCondLst>
                                        </p:cTn>
                                        <p:tgtEl>
                                          <p:spTgt spid="132106"/>
                                        </p:tgtEl>
                                        <p:attrNameLst>
                                          <p:attrName>style.visibility</p:attrName>
                                        </p:attrNameLst>
                                      </p:cBhvr>
                                      <p:to>
                                        <p:strVal val="visible"/>
                                      </p:to>
                                    </p:set>
                                    <p:animEffect transition="in" filter="wipe(right)">
                                      <p:cBhvr>
                                        <p:cTn id="41" dur="2000"/>
                                        <p:tgtEl>
                                          <p:spTgt spid="132106"/>
                                        </p:tgtEl>
                                      </p:cBhvr>
                                    </p:animEffect>
                                  </p:childTnLst>
                                  <p:subTnLst>
                                    <p:set>
                                      <p:cBhvr override="childStyle">
                                        <p:cTn dur="1" fill="hold" display="0" masterRel="nextClick" afterEffect="1"/>
                                        <p:tgtEl>
                                          <p:spTgt spid="132106"/>
                                        </p:tgtEl>
                                        <p:attrNameLst>
                                          <p:attrName>style.visibility</p:attrName>
                                        </p:attrNameLst>
                                      </p:cBhvr>
                                      <p:to>
                                        <p:strVal val="hidden"/>
                                      </p:to>
                                    </p:set>
                                  </p:sub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2" fill="hold" grpId="0" nodeType="clickEffect">
                                  <p:stCondLst>
                                    <p:cond delay="0"/>
                                  </p:stCondLst>
                                  <p:childTnLst>
                                    <p:set>
                                      <p:cBhvr>
                                        <p:cTn id="45" dur="1" fill="hold">
                                          <p:stCondLst>
                                            <p:cond delay="0"/>
                                          </p:stCondLst>
                                        </p:cTn>
                                        <p:tgtEl>
                                          <p:spTgt spid="132107"/>
                                        </p:tgtEl>
                                        <p:attrNameLst>
                                          <p:attrName>style.visibility</p:attrName>
                                        </p:attrNameLst>
                                      </p:cBhvr>
                                      <p:to>
                                        <p:strVal val="visible"/>
                                      </p:to>
                                    </p:set>
                                    <p:animEffect transition="in" filter="wipe(right)">
                                      <p:cBhvr>
                                        <p:cTn id="46" dur="1000"/>
                                        <p:tgtEl>
                                          <p:spTgt spid="132107"/>
                                        </p:tgtEl>
                                      </p:cBhvr>
                                    </p:animEffect>
                                  </p:childTnLst>
                                  <p:subTnLst>
                                    <p:set>
                                      <p:cBhvr override="childStyle">
                                        <p:cTn dur="1" fill="hold" display="0" masterRel="nextClick" afterEffect="1"/>
                                        <p:tgtEl>
                                          <p:spTgt spid="132107"/>
                                        </p:tgtEl>
                                        <p:attrNameLst>
                                          <p:attrName>style.visibility</p:attrName>
                                        </p:attrNameLst>
                                      </p:cBhvr>
                                      <p:to>
                                        <p:strVal val="hidden"/>
                                      </p:to>
                                    </p:set>
                                  </p:sub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2" fill="hold" grpId="0" nodeType="clickEffect">
                                  <p:stCondLst>
                                    <p:cond delay="0"/>
                                  </p:stCondLst>
                                  <p:childTnLst>
                                    <p:set>
                                      <p:cBhvr>
                                        <p:cTn id="50" dur="1" fill="hold">
                                          <p:stCondLst>
                                            <p:cond delay="0"/>
                                          </p:stCondLst>
                                        </p:cTn>
                                        <p:tgtEl>
                                          <p:spTgt spid="132108"/>
                                        </p:tgtEl>
                                        <p:attrNameLst>
                                          <p:attrName>style.visibility</p:attrName>
                                        </p:attrNameLst>
                                      </p:cBhvr>
                                      <p:to>
                                        <p:strVal val="visible"/>
                                      </p:to>
                                    </p:set>
                                    <p:animEffect transition="in" filter="wipe(right)">
                                      <p:cBhvr>
                                        <p:cTn id="51" dur="1000"/>
                                        <p:tgtEl>
                                          <p:spTgt spid="132108"/>
                                        </p:tgtEl>
                                      </p:cBhvr>
                                    </p:animEffect>
                                  </p:childTnLst>
                                  <p:subTnLst>
                                    <p:set>
                                      <p:cBhvr override="childStyle">
                                        <p:cTn dur="1" fill="hold" display="0" masterRel="nextClick" afterEffect="1"/>
                                        <p:tgtEl>
                                          <p:spTgt spid="132108"/>
                                        </p:tgtEl>
                                        <p:attrNameLst>
                                          <p:attrName>style.visibility</p:attrName>
                                        </p:attrNameLst>
                                      </p:cBhvr>
                                      <p:to>
                                        <p:strVal val="hidden"/>
                                      </p:to>
                                    </p:set>
                                  </p:sub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4" fill="hold" grpId="0" nodeType="clickEffect">
                                  <p:stCondLst>
                                    <p:cond delay="0"/>
                                  </p:stCondLst>
                                  <p:childTnLst>
                                    <p:set>
                                      <p:cBhvr>
                                        <p:cTn id="55" dur="1" fill="hold">
                                          <p:stCondLst>
                                            <p:cond delay="0"/>
                                          </p:stCondLst>
                                        </p:cTn>
                                        <p:tgtEl>
                                          <p:spTgt spid="132109"/>
                                        </p:tgtEl>
                                        <p:attrNameLst>
                                          <p:attrName>style.visibility</p:attrName>
                                        </p:attrNameLst>
                                      </p:cBhvr>
                                      <p:to>
                                        <p:strVal val="visible"/>
                                      </p:to>
                                    </p:set>
                                    <p:animEffect transition="in" filter="wipe(down)">
                                      <p:cBhvr>
                                        <p:cTn id="56" dur="2000"/>
                                        <p:tgtEl>
                                          <p:spTgt spid="132109"/>
                                        </p:tgtEl>
                                      </p:cBhvr>
                                    </p:animEffect>
                                  </p:childTnLst>
                                  <p:subTnLst>
                                    <p:set>
                                      <p:cBhvr override="childStyle">
                                        <p:cTn dur="1" fill="hold" display="0" masterRel="nextClick" afterEffect="1"/>
                                        <p:tgtEl>
                                          <p:spTgt spid="132109"/>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2102" grpId="0" animBg="1"/>
      <p:bldP spid="132105" grpId="0" animBg="1"/>
      <p:bldP spid="132106" grpId="0" animBg="1"/>
      <p:bldP spid="132107" grpId="0" animBg="1"/>
      <p:bldP spid="132108" grpId="0" animBg="1"/>
      <p:bldP spid="132109" grpId="0" animBg="1"/>
      <p:bldP spid="132110" grpId="0" animBg="1"/>
      <p:bldP spid="132111" grpId="0" animBg="1"/>
      <p:bldP spid="132112" grpId="0" animBg="1"/>
      <p:bldP spid="1321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5"/>
          <p:cNvSpPr>
            <a:spLocks noGrp="1"/>
          </p:cNvSpPr>
          <p:nvPr>
            <p:ph type="sldNum" sz="quarter" idx="12"/>
          </p:nvPr>
        </p:nvSpPr>
        <p:spPr/>
        <p:txBody>
          <a:bodyPr/>
          <a:lstStyle/>
          <a:p>
            <a:fld id="{C5CA3EFA-4B60-40AE-BC1D-DFC67113B3D8}" type="slidenum">
              <a:rPr lang="en-US">
                <a:solidFill>
                  <a:srgbClr val="000000"/>
                </a:solidFill>
              </a:rPr>
              <a:pPr/>
              <a:t>23</a:t>
            </a:fld>
            <a:endParaRPr lang="en-US">
              <a:solidFill>
                <a:srgbClr val="000000"/>
              </a:solidFill>
            </a:endParaRPr>
          </a:p>
        </p:txBody>
      </p:sp>
      <p:sp>
        <p:nvSpPr>
          <p:cNvPr id="61442" name="AutoShape 2"/>
          <p:cNvSpPr>
            <a:spLocks noChangeArrowheads="1"/>
          </p:cNvSpPr>
          <p:nvPr/>
        </p:nvSpPr>
        <p:spPr bwMode="auto">
          <a:xfrm>
            <a:off x="304800" y="609600"/>
            <a:ext cx="2736647" cy="646331"/>
          </a:xfrm>
          <a:prstGeom prst="wedgeRectCallout">
            <a:avLst>
              <a:gd name="adj1" fmla="val -9509"/>
              <a:gd name="adj2" fmla="val 271949"/>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571500" indent="-571500" eaLnBrk="0" fontAlgn="base" hangingPunct="0">
              <a:spcBef>
                <a:spcPct val="0"/>
              </a:spcBef>
              <a:spcAft>
                <a:spcPct val="0"/>
              </a:spcAft>
              <a:buFont typeface="Wingdings" pitchFamily="2" charset="2"/>
              <a:buChar char="q"/>
            </a:pPr>
            <a:r>
              <a:rPr lang="en-US" sz="3600" dirty="0" smtClean="0">
                <a:solidFill>
                  <a:srgbClr val="CC3300"/>
                </a:solidFill>
              </a:rPr>
              <a:t> </a:t>
            </a:r>
            <a:r>
              <a:rPr lang="en-US" sz="3600" b="1" dirty="0" err="1" smtClean="0">
                <a:solidFill>
                  <a:srgbClr val="CC3300"/>
                </a:solidFill>
              </a:rPr>
              <a:t>Dụng</a:t>
            </a:r>
            <a:r>
              <a:rPr lang="en-US" sz="3600" b="1" dirty="0" smtClean="0">
                <a:solidFill>
                  <a:srgbClr val="CC3300"/>
                </a:solidFill>
              </a:rPr>
              <a:t> </a:t>
            </a:r>
            <a:r>
              <a:rPr lang="en-US" sz="3600" b="1" dirty="0" err="1" smtClean="0">
                <a:solidFill>
                  <a:srgbClr val="CC3300"/>
                </a:solidFill>
              </a:rPr>
              <a:t>cụ</a:t>
            </a:r>
            <a:endParaRPr lang="en-US" sz="3600" b="1" dirty="0" smtClean="0">
              <a:solidFill>
                <a:srgbClr val="CC3300"/>
              </a:solidFill>
            </a:endParaRPr>
          </a:p>
        </p:txBody>
      </p:sp>
      <p:sp>
        <p:nvSpPr>
          <p:cNvPr id="61443"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61445" name="Line 5">
            <a:hlinkClick r:id="rId3" action="ppaction://hlinksldjump">
              <a:snd r:embed="rId4" name="laser.wav"/>
            </a:hlinkClick>
          </p:cNvPr>
          <p:cNvSpPr>
            <a:spLocks noChangeShapeType="1"/>
          </p:cNvSpPr>
          <p:nvPr/>
        </p:nvSpPr>
        <p:spPr bwMode="auto">
          <a:xfrm flipH="1">
            <a:off x="1524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1449" name="AutoShape 9"/>
          <p:cNvSpPr>
            <a:spLocks noChangeArrowheads="1"/>
          </p:cNvSpPr>
          <p:nvPr/>
        </p:nvSpPr>
        <p:spPr bwMode="auto">
          <a:xfrm>
            <a:off x="1143000" y="2497138"/>
            <a:ext cx="7191375" cy="3979862"/>
          </a:xfrm>
          <a:prstGeom prst="roundRect">
            <a:avLst>
              <a:gd name="adj" fmla="val 16667"/>
            </a:avLst>
          </a:prstGeom>
          <a:ln>
            <a:headEnd/>
            <a:tailEnd/>
          </a:ln>
          <a:extLst/>
        </p:spPr>
        <p:style>
          <a:lnRef idx="2">
            <a:schemeClr val="accent4"/>
          </a:lnRef>
          <a:fillRef idx="1">
            <a:schemeClr val="lt1"/>
          </a:fillRef>
          <a:effectRef idx="0">
            <a:schemeClr val="accent4"/>
          </a:effectRef>
          <a:fontRef idx="minor">
            <a:schemeClr val="dk1"/>
          </a:fontRef>
        </p:style>
        <p:txBody>
          <a:bodyPr rIns="0">
            <a:spAutoFit/>
          </a:bodyPr>
          <a:lstStyle/>
          <a:p>
            <a:pPr eaLnBrk="0" fontAlgn="base" hangingPunct="0">
              <a:spcBef>
                <a:spcPct val="60000"/>
              </a:spcBef>
              <a:spcAft>
                <a:spcPct val="0"/>
              </a:spcAft>
              <a:buFont typeface="Wingdings" pitchFamily="2" charset="2"/>
              <a:buChar char="v"/>
            </a:pPr>
            <a:r>
              <a:rPr lang="en-US" sz="2800" smtClean="0">
                <a:solidFill>
                  <a:srgbClr val="000000"/>
                </a:solidFill>
              </a:rPr>
              <a:t> Thường dụng cụ có nhiều hình dạng và kích thước khác nhau tùy theo yêu cầu. </a:t>
            </a:r>
          </a:p>
          <a:p>
            <a:pPr eaLnBrk="0" fontAlgn="base" hangingPunct="0">
              <a:spcBef>
                <a:spcPct val="60000"/>
              </a:spcBef>
              <a:spcAft>
                <a:spcPct val="0"/>
              </a:spcAft>
              <a:buFont typeface="Wingdings" pitchFamily="2" charset="2"/>
              <a:buChar char="v"/>
            </a:pPr>
            <a:r>
              <a:rPr lang="en-US" sz="2800" smtClean="0">
                <a:solidFill>
                  <a:srgbClr val="0000FF"/>
                </a:solidFill>
              </a:rPr>
              <a:t> Sử dụng nhiều nhất vẫn là dụng cụ có biên dạng giống như biên dạng của chi tiết gia công. </a:t>
            </a:r>
          </a:p>
          <a:p>
            <a:pPr eaLnBrk="0" fontAlgn="base" hangingPunct="0">
              <a:spcBef>
                <a:spcPct val="60000"/>
              </a:spcBef>
              <a:spcAft>
                <a:spcPct val="0"/>
              </a:spcAft>
              <a:buFont typeface="Wingdings" pitchFamily="2" charset="2"/>
              <a:buChar char="v"/>
            </a:pPr>
            <a:r>
              <a:rPr lang="en-US" sz="2800" smtClean="0">
                <a:solidFill>
                  <a:srgbClr val="000000"/>
                </a:solidFill>
              </a:rPr>
              <a:t> Vật liệu làm dụng cụ là thép 45, thép dụng cụ Y8A, Y10A, . . . </a:t>
            </a:r>
          </a:p>
        </p:txBody>
      </p:sp>
      <p:pic>
        <p:nvPicPr>
          <p:cNvPr id="61450" name="Picture 10"/>
          <p:cNvPicPr>
            <a:picLocks noChangeAspect="1" noChangeArrowheads="1"/>
          </p:cNvPicPr>
          <p:nvPr/>
        </p:nvPicPr>
        <p:blipFill>
          <a:blip r:embed="rId5">
            <a:extLst>
              <a:ext uri="{28A0092B-C50C-407E-A947-70E740481C1C}">
                <a14:useLocalDpi xmlns:a14="http://schemas.microsoft.com/office/drawing/2010/main" val="0"/>
              </a:ext>
            </a:extLst>
          </a:blip>
          <a:srcRect t="3557"/>
          <a:stretch>
            <a:fillRect/>
          </a:stretch>
        </p:blipFill>
        <p:spPr bwMode="auto">
          <a:xfrm>
            <a:off x="3733800" y="152400"/>
            <a:ext cx="4724400" cy="2152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61458" name="Group 18"/>
          <p:cNvGrpSpPr>
            <a:grpSpLocks/>
          </p:cNvGrpSpPr>
          <p:nvPr/>
        </p:nvGrpSpPr>
        <p:grpSpPr bwMode="auto">
          <a:xfrm>
            <a:off x="5472113" y="681038"/>
            <a:ext cx="1204912" cy="890587"/>
            <a:chOff x="3303" y="525"/>
            <a:chExt cx="759" cy="561"/>
          </a:xfrm>
        </p:grpSpPr>
        <p:sp>
          <p:nvSpPr>
            <p:cNvPr id="61452" name="Freeform 12"/>
            <p:cNvSpPr>
              <a:spLocks/>
            </p:cNvSpPr>
            <p:nvPr/>
          </p:nvSpPr>
          <p:spPr bwMode="auto">
            <a:xfrm>
              <a:off x="3303" y="525"/>
              <a:ext cx="759" cy="342"/>
            </a:xfrm>
            <a:custGeom>
              <a:avLst/>
              <a:gdLst>
                <a:gd name="T0" fmla="*/ 0 w 759"/>
                <a:gd name="T1" fmla="*/ 0 h 342"/>
                <a:gd name="T2" fmla="*/ 0 w 759"/>
                <a:gd name="T3" fmla="*/ 342 h 342"/>
                <a:gd name="T4" fmla="*/ 759 w 759"/>
                <a:gd name="T5" fmla="*/ 342 h 342"/>
                <a:gd name="T6" fmla="*/ 759 w 759"/>
                <a:gd name="T7" fmla="*/ 0 h 342"/>
                <a:gd name="T8" fmla="*/ 0 w 759"/>
                <a:gd name="T9" fmla="*/ 0 h 342"/>
              </a:gdLst>
              <a:ahLst/>
              <a:cxnLst>
                <a:cxn ang="0">
                  <a:pos x="T0" y="T1"/>
                </a:cxn>
                <a:cxn ang="0">
                  <a:pos x="T2" y="T3"/>
                </a:cxn>
                <a:cxn ang="0">
                  <a:pos x="T4" y="T5"/>
                </a:cxn>
                <a:cxn ang="0">
                  <a:pos x="T6" y="T7"/>
                </a:cxn>
                <a:cxn ang="0">
                  <a:pos x="T8" y="T9"/>
                </a:cxn>
              </a:cxnLst>
              <a:rect l="0" t="0" r="r" b="b"/>
              <a:pathLst>
                <a:path w="759" h="342">
                  <a:moveTo>
                    <a:pt x="0" y="0"/>
                  </a:moveTo>
                  <a:lnTo>
                    <a:pt x="0" y="342"/>
                  </a:lnTo>
                  <a:lnTo>
                    <a:pt x="759" y="342"/>
                  </a:lnTo>
                  <a:lnTo>
                    <a:pt x="759" y="0"/>
                  </a:lnTo>
                  <a:lnTo>
                    <a:pt x="0" y="0"/>
                  </a:lnTo>
                  <a:close/>
                </a:path>
              </a:pathLst>
            </a:custGeom>
            <a:solidFill>
              <a:schemeClr val="accent1"/>
            </a:soli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1457" name="Freeform 17"/>
            <p:cNvSpPr>
              <a:spLocks/>
            </p:cNvSpPr>
            <p:nvPr/>
          </p:nvSpPr>
          <p:spPr bwMode="auto">
            <a:xfrm>
              <a:off x="3462" y="885"/>
              <a:ext cx="444" cy="201"/>
            </a:xfrm>
            <a:custGeom>
              <a:avLst/>
              <a:gdLst>
                <a:gd name="T0" fmla="*/ 3 w 444"/>
                <a:gd name="T1" fmla="*/ 3 h 201"/>
                <a:gd name="T2" fmla="*/ 0 w 444"/>
                <a:gd name="T3" fmla="*/ 201 h 201"/>
                <a:gd name="T4" fmla="*/ 444 w 444"/>
                <a:gd name="T5" fmla="*/ 201 h 201"/>
                <a:gd name="T6" fmla="*/ 441 w 444"/>
                <a:gd name="T7" fmla="*/ 0 h 201"/>
                <a:gd name="T8" fmla="*/ 3 w 444"/>
                <a:gd name="T9" fmla="*/ 3 h 201"/>
              </a:gdLst>
              <a:ahLst/>
              <a:cxnLst>
                <a:cxn ang="0">
                  <a:pos x="T0" y="T1"/>
                </a:cxn>
                <a:cxn ang="0">
                  <a:pos x="T2" y="T3"/>
                </a:cxn>
                <a:cxn ang="0">
                  <a:pos x="T4" y="T5"/>
                </a:cxn>
                <a:cxn ang="0">
                  <a:pos x="T6" y="T7"/>
                </a:cxn>
                <a:cxn ang="0">
                  <a:pos x="T8" y="T9"/>
                </a:cxn>
              </a:cxnLst>
              <a:rect l="0" t="0" r="r" b="b"/>
              <a:pathLst>
                <a:path w="444" h="201">
                  <a:moveTo>
                    <a:pt x="3" y="3"/>
                  </a:moveTo>
                  <a:lnTo>
                    <a:pt x="0" y="201"/>
                  </a:lnTo>
                  <a:lnTo>
                    <a:pt x="444" y="201"/>
                  </a:lnTo>
                  <a:lnTo>
                    <a:pt x="441" y="0"/>
                  </a:lnTo>
                  <a:lnTo>
                    <a:pt x="3" y="3"/>
                  </a:lnTo>
                  <a:close/>
                </a:path>
              </a:pathLst>
            </a:custGeom>
            <a:solidFill>
              <a:schemeClr val="accent1"/>
            </a:solidFill>
            <a:ln>
              <a:noFill/>
            </a:ln>
            <a:effectLst/>
            <a:extLst>
              <a:ext uri="{91240B29-F687-4F45-9708-019B960494DF}">
                <a14:hiddenLine xmlns:a14="http://schemas.microsoft.com/office/drawing/2010/main" w="9525">
                  <a:solidFill>
                    <a:schemeClr val="accent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grpSp>
      <p:sp>
        <p:nvSpPr>
          <p:cNvPr id="61451" name="Rectangle 11"/>
          <p:cNvSpPr>
            <a:spLocks noChangeArrowheads="1"/>
          </p:cNvSpPr>
          <p:nvPr/>
        </p:nvSpPr>
        <p:spPr bwMode="auto">
          <a:xfrm>
            <a:off x="5486400" y="804863"/>
            <a:ext cx="1143000"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en-US" b="1" smtClean="0">
                <a:solidFill>
                  <a:srgbClr val="CC3300"/>
                </a:solidFill>
              </a:rPr>
              <a:t>Dụng cụ</a:t>
            </a:r>
          </a:p>
        </p:txBody>
      </p:sp>
      <p:sp>
        <p:nvSpPr>
          <p:cNvPr id="61459" name="Freeform 19"/>
          <p:cNvSpPr>
            <a:spLocks/>
          </p:cNvSpPr>
          <p:nvPr/>
        </p:nvSpPr>
        <p:spPr bwMode="auto">
          <a:xfrm>
            <a:off x="5181600" y="679450"/>
            <a:ext cx="1746250" cy="1073150"/>
          </a:xfrm>
          <a:custGeom>
            <a:avLst/>
            <a:gdLst>
              <a:gd name="T0" fmla="*/ 0 w 1100"/>
              <a:gd name="T1" fmla="*/ 0 h 676"/>
              <a:gd name="T2" fmla="*/ 0 w 1100"/>
              <a:gd name="T3" fmla="*/ 440 h 676"/>
              <a:gd name="T4" fmla="*/ 212 w 1100"/>
              <a:gd name="T5" fmla="*/ 440 h 676"/>
              <a:gd name="T6" fmla="*/ 212 w 1100"/>
              <a:gd name="T7" fmla="*/ 676 h 676"/>
              <a:gd name="T8" fmla="*/ 912 w 1100"/>
              <a:gd name="T9" fmla="*/ 676 h 676"/>
              <a:gd name="T10" fmla="*/ 912 w 1100"/>
              <a:gd name="T11" fmla="*/ 464 h 676"/>
              <a:gd name="T12" fmla="*/ 1096 w 1100"/>
              <a:gd name="T13" fmla="*/ 456 h 676"/>
              <a:gd name="T14" fmla="*/ 1100 w 1100"/>
              <a:gd name="T15" fmla="*/ 8 h 67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00" h="676">
                <a:moveTo>
                  <a:pt x="0" y="0"/>
                </a:moveTo>
                <a:lnTo>
                  <a:pt x="0" y="440"/>
                </a:lnTo>
                <a:lnTo>
                  <a:pt x="212" y="440"/>
                </a:lnTo>
                <a:lnTo>
                  <a:pt x="212" y="676"/>
                </a:lnTo>
                <a:lnTo>
                  <a:pt x="912" y="676"/>
                </a:lnTo>
                <a:lnTo>
                  <a:pt x="912" y="464"/>
                </a:lnTo>
                <a:lnTo>
                  <a:pt x="1096" y="456"/>
                </a:lnTo>
                <a:lnTo>
                  <a:pt x="1100" y="8"/>
                </a:lnTo>
              </a:path>
            </a:pathLst>
          </a:custGeom>
          <a:noFill/>
          <a:ln w="57150" cmpd="sng">
            <a:solidFill>
              <a:srgbClr val="FF79FF"/>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1460" name="Rectangle 20"/>
          <p:cNvSpPr>
            <a:spLocks noChangeArrowheads="1"/>
          </p:cNvSpPr>
          <p:nvPr/>
        </p:nvSpPr>
        <p:spPr bwMode="auto">
          <a:xfrm>
            <a:off x="4419600" y="1828800"/>
            <a:ext cx="1295400" cy="304800"/>
          </a:xfrm>
          <a:prstGeom prst="rect">
            <a:avLst/>
          </a:prstGeom>
          <a:solidFill>
            <a:schemeClr val="bg1"/>
          </a:solidFill>
          <a:ln>
            <a:noFill/>
          </a:ln>
          <a:effectLst/>
          <a:extLst>
            <a:ext uri="{91240B29-F687-4F45-9708-019B960494DF}">
              <a14:hiddenLine xmlns:a14="http://schemas.microsoft.com/office/drawing/2010/main" w="9525">
                <a:solidFill>
                  <a:schemeClr val="hlink"/>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nchor="ctr"/>
          <a:lstStyle/>
          <a:p>
            <a:pPr algn="ctr" eaLnBrk="0" fontAlgn="base" hangingPunct="0">
              <a:spcBef>
                <a:spcPct val="0"/>
              </a:spcBef>
              <a:spcAft>
                <a:spcPct val="0"/>
              </a:spcAft>
            </a:pPr>
            <a:r>
              <a:rPr lang="en-US" smtClean="0">
                <a:solidFill>
                  <a:srgbClr val="0000FF"/>
                </a:solidFill>
              </a:rPr>
              <a:t>Vật gia công</a:t>
            </a:r>
          </a:p>
        </p:txBody>
      </p:sp>
    </p:spTree>
    <p:extLst>
      <p:ext uri="{BB962C8B-B14F-4D97-AF65-F5344CB8AC3E}">
        <p14:creationId xmlns:p14="http://schemas.microsoft.com/office/powerpoint/2010/main" val="74731806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61449">
                                            <p:txEl>
                                              <p:pRg st="1" end="1"/>
                                            </p:txEl>
                                          </p:spTgt>
                                        </p:tgtEl>
                                        <p:attrNameLst>
                                          <p:attrName>style.visibility</p:attrName>
                                        </p:attrNameLst>
                                      </p:cBhvr>
                                      <p:to>
                                        <p:strVal val="visible"/>
                                      </p:to>
                                    </p:set>
                                    <p:anim calcmode="lin" valueType="num">
                                      <p:cBhvr>
                                        <p:cTn id="7" dur="1000" fill="hold"/>
                                        <p:tgtEl>
                                          <p:spTgt spid="61449">
                                            <p:txEl>
                                              <p:pRg st="1" end="1"/>
                                            </p:txEl>
                                          </p:spTgt>
                                        </p:tgtEl>
                                        <p:attrNameLst>
                                          <p:attrName>ppt_w</p:attrName>
                                        </p:attrNameLst>
                                      </p:cBhvr>
                                      <p:tavLst>
                                        <p:tav tm="0">
                                          <p:val>
                                            <p:strVal val="#ppt_w*0.70"/>
                                          </p:val>
                                        </p:tav>
                                        <p:tav tm="100000">
                                          <p:val>
                                            <p:strVal val="#ppt_w"/>
                                          </p:val>
                                        </p:tav>
                                      </p:tavLst>
                                    </p:anim>
                                    <p:anim calcmode="lin" valueType="num">
                                      <p:cBhvr>
                                        <p:cTn id="8" dur="1000" fill="hold"/>
                                        <p:tgtEl>
                                          <p:spTgt spid="61449">
                                            <p:txEl>
                                              <p:pRg st="1" end="1"/>
                                            </p:txEl>
                                          </p:spTgt>
                                        </p:tgtEl>
                                        <p:attrNameLst>
                                          <p:attrName>ppt_h</p:attrName>
                                        </p:attrNameLst>
                                      </p:cBhvr>
                                      <p:tavLst>
                                        <p:tav tm="0">
                                          <p:val>
                                            <p:strVal val="#ppt_h"/>
                                          </p:val>
                                        </p:tav>
                                        <p:tav tm="100000">
                                          <p:val>
                                            <p:strVal val="#ppt_h"/>
                                          </p:val>
                                        </p:tav>
                                      </p:tavLst>
                                    </p:anim>
                                    <p:animEffect transition="in" filter="fade">
                                      <p:cBhvr>
                                        <p:cTn id="9" dur="1000"/>
                                        <p:tgtEl>
                                          <p:spTgt spid="61449">
                                            <p:txEl>
                                              <p:pRg st="1" end="1"/>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61449">
                                            <p:txEl>
                                              <p:pRg st="2" end="2"/>
                                            </p:txEl>
                                          </p:spTgt>
                                        </p:tgtEl>
                                        <p:attrNameLst>
                                          <p:attrName>style.visibility</p:attrName>
                                        </p:attrNameLst>
                                      </p:cBhvr>
                                      <p:to>
                                        <p:strVal val="visible"/>
                                      </p:to>
                                    </p:set>
                                    <p:animEffect transition="in" filter="fade">
                                      <p:cBhvr>
                                        <p:cTn id="14" dur="2000"/>
                                        <p:tgtEl>
                                          <p:spTgt spid="61449">
                                            <p:txEl>
                                              <p:pRg st="2" end="2"/>
                                            </p:txEl>
                                          </p:spTgt>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31" presetClass="entr" presetSubtype="0" fill="hold" nodeType="clickEffect">
                                  <p:stCondLst>
                                    <p:cond delay="0"/>
                                  </p:stCondLst>
                                  <p:iterate type="lt">
                                    <p:tmPct val="5000"/>
                                  </p:iterate>
                                  <p:childTnLst>
                                    <p:set>
                                      <p:cBhvr>
                                        <p:cTn id="18" dur="1" fill="hold">
                                          <p:stCondLst>
                                            <p:cond delay="0"/>
                                          </p:stCondLst>
                                        </p:cTn>
                                        <p:tgtEl>
                                          <p:spTgt spid="61450"/>
                                        </p:tgtEl>
                                        <p:attrNameLst>
                                          <p:attrName>style.visibility</p:attrName>
                                        </p:attrNameLst>
                                      </p:cBhvr>
                                      <p:to>
                                        <p:strVal val="visible"/>
                                      </p:to>
                                    </p:set>
                                    <p:anim calcmode="lin" valueType="num">
                                      <p:cBhvr>
                                        <p:cTn id="19" dur="2000" fill="hold"/>
                                        <p:tgtEl>
                                          <p:spTgt spid="61450"/>
                                        </p:tgtEl>
                                        <p:attrNameLst>
                                          <p:attrName>ppt_w</p:attrName>
                                        </p:attrNameLst>
                                      </p:cBhvr>
                                      <p:tavLst>
                                        <p:tav tm="0">
                                          <p:val>
                                            <p:fltVal val="0"/>
                                          </p:val>
                                        </p:tav>
                                        <p:tav tm="100000">
                                          <p:val>
                                            <p:strVal val="#ppt_w"/>
                                          </p:val>
                                        </p:tav>
                                      </p:tavLst>
                                    </p:anim>
                                    <p:anim calcmode="lin" valueType="num">
                                      <p:cBhvr>
                                        <p:cTn id="20" dur="2000" fill="hold"/>
                                        <p:tgtEl>
                                          <p:spTgt spid="61450"/>
                                        </p:tgtEl>
                                        <p:attrNameLst>
                                          <p:attrName>ppt_h</p:attrName>
                                        </p:attrNameLst>
                                      </p:cBhvr>
                                      <p:tavLst>
                                        <p:tav tm="0">
                                          <p:val>
                                            <p:fltVal val="0"/>
                                          </p:val>
                                        </p:tav>
                                        <p:tav tm="100000">
                                          <p:val>
                                            <p:strVal val="#ppt_h"/>
                                          </p:val>
                                        </p:tav>
                                      </p:tavLst>
                                    </p:anim>
                                    <p:anim calcmode="lin" valueType="num">
                                      <p:cBhvr>
                                        <p:cTn id="21" dur="2000" fill="hold"/>
                                        <p:tgtEl>
                                          <p:spTgt spid="61450"/>
                                        </p:tgtEl>
                                        <p:attrNameLst>
                                          <p:attrName>style.rotation</p:attrName>
                                        </p:attrNameLst>
                                      </p:cBhvr>
                                      <p:tavLst>
                                        <p:tav tm="0">
                                          <p:val>
                                            <p:fltVal val="90"/>
                                          </p:val>
                                        </p:tav>
                                        <p:tav tm="100000">
                                          <p:val>
                                            <p:fltVal val="0"/>
                                          </p:val>
                                        </p:tav>
                                      </p:tavLst>
                                    </p:anim>
                                    <p:animEffect transition="in" filter="fade">
                                      <p:cBhvr>
                                        <p:cTn id="22" dur="2000"/>
                                        <p:tgtEl>
                                          <p:spTgt spid="61450"/>
                                        </p:tgtEl>
                                      </p:cBhvr>
                                    </p:animEffect>
                                  </p:childTnLst>
                                </p:cTn>
                              </p:par>
                            </p:childTnLst>
                          </p:cTn>
                        </p:par>
                        <p:par>
                          <p:cTn id="23" fill="hold" nodeType="afterGroup">
                            <p:stCondLst>
                              <p:cond delay="2000"/>
                            </p:stCondLst>
                            <p:childTnLst>
                              <p:par>
                                <p:cTn id="24" presetID="43" presetClass="entr" presetSubtype="0" fill="hold" grpId="0" nodeType="afterEffect">
                                  <p:stCondLst>
                                    <p:cond delay="0"/>
                                  </p:stCondLst>
                                  <p:childTnLst>
                                    <p:set>
                                      <p:cBhvr>
                                        <p:cTn id="25" dur="1" fill="hold">
                                          <p:stCondLst>
                                            <p:cond delay="0"/>
                                          </p:stCondLst>
                                        </p:cTn>
                                        <p:tgtEl>
                                          <p:spTgt spid="61460"/>
                                        </p:tgtEl>
                                        <p:attrNameLst>
                                          <p:attrName>style.visibility</p:attrName>
                                        </p:attrNameLst>
                                      </p:cBhvr>
                                      <p:to>
                                        <p:strVal val="visible"/>
                                      </p:to>
                                    </p:set>
                                    <p:animEffect transition="in" filter="fade">
                                      <p:cBhvr>
                                        <p:cTn id="26" dur="100"/>
                                        <p:tgtEl>
                                          <p:spTgt spid="61460"/>
                                        </p:tgtEl>
                                      </p:cBhvr>
                                    </p:animEffect>
                                    <p:anim calcmode="lin" valueType="num">
                                      <p:cBhvr>
                                        <p:cTn id="27" dur="400" fill="hold"/>
                                        <p:tgtEl>
                                          <p:spTgt spid="61460"/>
                                        </p:tgtEl>
                                        <p:attrNameLst>
                                          <p:attrName>ppt_x</p:attrName>
                                        </p:attrNameLst>
                                      </p:cBhvr>
                                      <p:tavLst>
                                        <p:tav tm="0">
                                          <p:val>
                                            <p:strVal val="#ppt_x"/>
                                          </p:val>
                                        </p:tav>
                                        <p:tav tm="100000">
                                          <p:val>
                                            <p:strVal val="#ppt_x"/>
                                          </p:val>
                                        </p:tav>
                                      </p:tavLst>
                                    </p:anim>
                                    <p:anim calcmode="lin" valueType="num">
                                      <p:cBhvr>
                                        <p:cTn id="28" dur="400" fill="hold"/>
                                        <p:tgtEl>
                                          <p:spTgt spid="61460"/>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6146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6146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61459"/>
                                        </p:tgtEl>
                                        <p:attrNameLst>
                                          <p:attrName>style.visibility</p:attrName>
                                        </p:attrNameLst>
                                      </p:cBhvr>
                                      <p:to>
                                        <p:strVal val="visible"/>
                                      </p:to>
                                    </p:set>
                                    <p:animEffect transition="in" filter="wipe(down)">
                                      <p:cBhvr>
                                        <p:cTn id="35" dur="5000"/>
                                        <p:tgtEl>
                                          <p:spTgt spid="61459"/>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8" presetClass="entr" presetSubtype="32" repeatCount="3000" fill="hold" nodeType="clickEffect">
                                  <p:stCondLst>
                                    <p:cond delay="0"/>
                                  </p:stCondLst>
                                  <p:childTnLst>
                                    <p:set>
                                      <p:cBhvr>
                                        <p:cTn id="39" dur="1" fill="hold">
                                          <p:stCondLst>
                                            <p:cond delay="0"/>
                                          </p:stCondLst>
                                        </p:cTn>
                                        <p:tgtEl>
                                          <p:spTgt spid="61458"/>
                                        </p:tgtEl>
                                        <p:attrNameLst>
                                          <p:attrName>style.visibility</p:attrName>
                                        </p:attrNameLst>
                                      </p:cBhvr>
                                      <p:to>
                                        <p:strVal val="visible"/>
                                      </p:to>
                                    </p:set>
                                    <p:animEffect transition="in" filter="diamond(out)">
                                      <p:cBhvr>
                                        <p:cTn id="40" dur="1000"/>
                                        <p:tgtEl>
                                          <p:spTgt spid="61458"/>
                                        </p:tgtEl>
                                      </p:cBhvr>
                                    </p:animEffect>
                                  </p:childTnLst>
                                </p:cTn>
                              </p:par>
                              <p:par>
                                <p:cTn id="41" presetID="26" presetClass="entr" presetSubtype="0" fill="hold" grpId="0" nodeType="withEffect">
                                  <p:stCondLst>
                                    <p:cond delay="0"/>
                                  </p:stCondLst>
                                  <p:childTnLst>
                                    <p:set>
                                      <p:cBhvr>
                                        <p:cTn id="42" dur="1" fill="hold">
                                          <p:stCondLst>
                                            <p:cond delay="0"/>
                                          </p:stCondLst>
                                        </p:cTn>
                                        <p:tgtEl>
                                          <p:spTgt spid="61451"/>
                                        </p:tgtEl>
                                        <p:attrNameLst>
                                          <p:attrName>style.visibility</p:attrName>
                                        </p:attrNameLst>
                                      </p:cBhvr>
                                      <p:to>
                                        <p:strVal val="visible"/>
                                      </p:to>
                                    </p:set>
                                    <p:animEffect transition="in" filter="wipe(down)">
                                      <p:cBhvr>
                                        <p:cTn id="43" dur="1450">
                                          <p:stCondLst>
                                            <p:cond delay="0"/>
                                          </p:stCondLst>
                                        </p:cTn>
                                        <p:tgtEl>
                                          <p:spTgt spid="61451"/>
                                        </p:tgtEl>
                                      </p:cBhvr>
                                    </p:animEffect>
                                    <p:anim calcmode="lin" valueType="num">
                                      <p:cBhvr>
                                        <p:cTn id="44" dur="4555" tmFilter="0,0; 0.14,0.36; 0.43,0.73; 0.71,0.91; 1.0,1.0">
                                          <p:stCondLst>
                                            <p:cond delay="0"/>
                                          </p:stCondLst>
                                        </p:cTn>
                                        <p:tgtEl>
                                          <p:spTgt spid="61451"/>
                                        </p:tgtEl>
                                        <p:attrNameLst>
                                          <p:attrName>ppt_x</p:attrName>
                                        </p:attrNameLst>
                                      </p:cBhvr>
                                      <p:tavLst>
                                        <p:tav tm="0">
                                          <p:val>
                                            <p:strVal val="#ppt_x-0.25"/>
                                          </p:val>
                                        </p:tav>
                                        <p:tav tm="100000">
                                          <p:val>
                                            <p:strVal val="#ppt_x"/>
                                          </p:val>
                                        </p:tav>
                                      </p:tavLst>
                                    </p:anim>
                                    <p:anim calcmode="lin" valueType="num">
                                      <p:cBhvr>
                                        <p:cTn id="45" dur="1660" tmFilter="0.0,0.0; 0.25,0.07; 0.50,0.2; 0.75,0.467; 1.0,1.0">
                                          <p:stCondLst>
                                            <p:cond delay="0"/>
                                          </p:stCondLst>
                                        </p:cTn>
                                        <p:tgtEl>
                                          <p:spTgt spid="61451"/>
                                        </p:tgtEl>
                                        <p:attrNameLst>
                                          <p:attrName>ppt_y</p:attrName>
                                        </p:attrNameLst>
                                      </p:cBhvr>
                                      <p:tavLst>
                                        <p:tav tm="0" fmla="#ppt_y-sin(pi*$)/3">
                                          <p:val>
                                            <p:fltVal val="0.5"/>
                                          </p:val>
                                        </p:tav>
                                        <p:tav tm="100000">
                                          <p:val>
                                            <p:fltVal val="1"/>
                                          </p:val>
                                        </p:tav>
                                      </p:tavLst>
                                    </p:anim>
                                    <p:anim calcmode="lin" valueType="num">
                                      <p:cBhvr>
                                        <p:cTn id="46" dur="1660" tmFilter="0, 0; 0.125,0.2665; 0.25,0.4; 0.375,0.465; 0.5,0.5;  0.625,0.535; 0.75,0.6; 0.875,0.7335; 1,1">
                                          <p:stCondLst>
                                            <p:cond delay="1660"/>
                                          </p:stCondLst>
                                        </p:cTn>
                                        <p:tgtEl>
                                          <p:spTgt spid="61451"/>
                                        </p:tgtEl>
                                        <p:attrNameLst>
                                          <p:attrName>ppt_y</p:attrName>
                                        </p:attrNameLst>
                                      </p:cBhvr>
                                      <p:tavLst>
                                        <p:tav tm="0" fmla="#ppt_y-sin(pi*$)/9">
                                          <p:val>
                                            <p:fltVal val="0"/>
                                          </p:val>
                                        </p:tav>
                                        <p:tav tm="100000">
                                          <p:val>
                                            <p:fltVal val="1"/>
                                          </p:val>
                                        </p:tav>
                                      </p:tavLst>
                                    </p:anim>
                                    <p:anim calcmode="lin" valueType="num">
                                      <p:cBhvr>
                                        <p:cTn id="47" dur="830" tmFilter="0, 0; 0.125,0.2665; 0.25,0.4; 0.375,0.465; 0.5,0.5;  0.625,0.535; 0.75,0.6; 0.875,0.7335; 1,1">
                                          <p:stCondLst>
                                            <p:cond delay="3310"/>
                                          </p:stCondLst>
                                        </p:cTn>
                                        <p:tgtEl>
                                          <p:spTgt spid="61451"/>
                                        </p:tgtEl>
                                        <p:attrNameLst>
                                          <p:attrName>ppt_y</p:attrName>
                                        </p:attrNameLst>
                                      </p:cBhvr>
                                      <p:tavLst>
                                        <p:tav tm="0" fmla="#ppt_y-sin(pi*$)/27">
                                          <p:val>
                                            <p:fltVal val="0"/>
                                          </p:val>
                                        </p:tav>
                                        <p:tav tm="100000">
                                          <p:val>
                                            <p:fltVal val="1"/>
                                          </p:val>
                                        </p:tav>
                                      </p:tavLst>
                                    </p:anim>
                                    <p:anim calcmode="lin" valueType="num">
                                      <p:cBhvr>
                                        <p:cTn id="48" dur="410" tmFilter="0, 0; 0.125,0.2665; 0.25,0.4; 0.375,0.465; 0.5,0.5;  0.625,0.535; 0.75,0.6; 0.875,0.7335; 1,1">
                                          <p:stCondLst>
                                            <p:cond delay="4140"/>
                                          </p:stCondLst>
                                        </p:cTn>
                                        <p:tgtEl>
                                          <p:spTgt spid="61451"/>
                                        </p:tgtEl>
                                        <p:attrNameLst>
                                          <p:attrName>ppt_y</p:attrName>
                                        </p:attrNameLst>
                                      </p:cBhvr>
                                      <p:tavLst>
                                        <p:tav tm="0" fmla="#ppt_y-sin(pi*$)/81">
                                          <p:val>
                                            <p:fltVal val="0"/>
                                          </p:val>
                                        </p:tav>
                                        <p:tav tm="100000">
                                          <p:val>
                                            <p:fltVal val="1"/>
                                          </p:val>
                                        </p:tav>
                                      </p:tavLst>
                                    </p:anim>
                                    <p:animScale>
                                      <p:cBhvr>
                                        <p:cTn id="49" dur="65">
                                          <p:stCondLst>
                                            <p:cond delay="1625"/>
                                          </p:stCondLst>
                                        </p:cTn>
                                        <p:tgtEl>
                                          <p:spTgt spid="61451"/>
                                        </p:tgtEl>
                                      </p:cBhvr>
                                      <p:to x="100000" y="60000"/>
                                    </p:animScale>
                                    <p:animScale>
                                      <p:cBhvr>
                                        <p:cTn id="50" dur="415" decel="50000">
                                          <p:stCondLst>
                                            <p:cond delay="1690"/>
                                          </p:stCondLst>
                                        </p:cTn>
                                        <p:tgtEl>
                                          <p:spTgt spid="61451"/>
                                        </p:tgtEl>
                                      </p:cBhvr>
                                      <p:to x="100000" y="100000"/>
                                    </p:animScale>
                                    <p:animScale>
                                      <p:cBhvr>
                                        <p:cTn id="51" dur="65">
                                          <p:stCondLst>
                                            <p:cond delay="3280"/>
                                          </p:stCondLst>
                                        </p:cTn>
                                        <p:tgtEl>
                                          <p:spTgt spid="61451"/>
                                        </p:tgtEl>
                                      </p:cBhvr>
                                      <p:to x="100000" y="80000"/>
                                    </p:animScale>
                                    <p:animScale>
                                      <p:cBhvr>
                                        <p:cTn id="52" dur="415" decel="50000">
                                          <p:stCondLst>
                                            <p:cond delay="3345"/>
                                          </p:stCondLst>
                                        </p:cTn>
                                        <p:tgtEl>
                                          <p:spTgt spid="61451"/>
                                        </p:tgtEl>
                                      </p:cBhvr>
                                      <p:to x="100000" y="100000"/>
                                    </p:animScale>
                                    <p:animScale>
                                      <p:cBhvr>
                                        <p:cTn id="53" dur="65">
                                          <p:stCondLst>
                                            <p:cond delay="4105"/>
                                          </p:stCondLst>
                                        </p:cTn>
                                        <p:tgtEl>
                                          <p:spTgt spid="61451"/>
                                        </p:tgtEl>
                                      </p:cBhvr>
                                      <p:to x="100000" y="90000"/>
                                    </p:animScale>
                                    <p:animScale>
                                      <p:cBhvr>
                                        <p:cTn id="54" dur="415" decel="50000">
                                          <p:stCondLst>
                                            <p:cond delay="4170"/>
                                          </p:stCondLst>
                                        </p:cTn>
                                        <p:tgtEl>
                                          <p:spTgt spid="61451"/>
                                        </p:tgtEl>
                                      </p:cBhvr>
                                      <p:to x="100000" y="100000"/>
                                    </p:animScale>
                                    <p:animScale>
                                      <p:cBhvr>
                                        <p:cTn id="55" dur="65">
                                          <p:stCondLst>
                                            <p:cond delay="4520"/>
                                          </p:stCondLst>
                                        </p:cTn>
                                        <p:tgtEl>
                                          <p:spTgt spid="61451"/>
                                        </p:tgtEl>
                                      </p:cBhvr>
                                      <p:to x="100000" y="95000"/>
                                    </p:animScale>
                                    <p:animScale>
                                      <p:cBhvr>
                                        <p:cTn id="56" dur="415" decel="50000">
                                          <p:stCondLst>
                                            <p:cond delay="4585"/>
                                          </p:stCondLst>
                                        </p:cTn>
                                        <p:tgtEl>
                                          <p:spTgt spid="61451"/>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1" grpId="0"/>
      <p:bldP spid="61459" grpId="0" animBg="1"/>
      <p:bldP spid="61460"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21C07332-A255-433D-838F-5F694310B01F}" type="slidenum">
              <a:rPr lang="en-US">
                <a:solidFill>
                  <a:srgbClr val="000000"/>
                </a:solidFill>
              </a:rPr>
              <a:pPr/>
              <a:t>24</a:t>
            </a:fld>
            <a:endParaRPr lang="en-US">
              <a:solidFill>
                <a:srgbClr val="000000"/>
              </a:solidFill>
            </a:endParaRPr>
          </a:p>
        </p:txBody>
      </p:sp>
      <p:sp>
        <p:nvSpPr>
          <p:cNvPr id="63490" name="AutoShape 2"/>
          <p:cNvSpPr>
            <a:spLocks noChangeArrowheads="1"/>
          </p:cNvSpPr>
          <p:nvPr/>
        </p:nvSpPr>
        <p:spPr bwMode="auto">
          <a:xfrm>
            <a:off x="304800" y="560388"/>
            <a:ext cx="2783134" cy="707886"/>
          </a:xfrm>
          <a:prstGeom prst="wedgeRectCallout">
            <a:avLst>
              <a:gd name="adj1" fmla="val -1426"/>
              <a:gd name="adj2" fmla="val 162625"/>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571500" indent="-571500" eaLnBrk="0" fontAlgn="base" hangingPunct="0">
              <a:spcBef>
                <a:spcPct val="0"/>
              </a:spcBef>
              <a:spcAft>
                <a:spcPct val="0"/>
              </a:spcAft>
              <a:buFont typeface="Wingdings" pitchFamily="2" charset="2"/>
              <a:buChar char="q"/>
            </a:pPr>
            <a:r>
              <a:rPr lang="en-US" sz="4000" dirty="0" smtClean="0">
                <a:solidFill>
                  <a:srgbClr val="CC3300"/>
                </a:solidFill>
              </a:rPr>
              <a:t> </a:t>
            </a:r>
            <a:r>
              <a:rPr lang="en-US" sz="4000" b="1" dirty="0" err="1" smtClean="0">
                <a:solidFill>
                  <a:srgbClr val="CC3300"/>
                </a:solidFill>
              </a:rPr>
              <a:t>Đầu</a:t>
            </a:r>
            <a:r>
              <a:rPr lang="en-US" sz="4000" b="1" dirty="0" smtClean="0">
                <a:solidFill>
                  <a:srgbClr val="CC3300"/>
                </a:solidFill>
              </a:rPr>
              <a:t> </a:t>
            </a:r>
            <a:r>
              <a:rPr lang="en-US" sz="4000" b="1" dirty="0" err="1" smtClean="0">
                <a:solidFill>
                  <a:srgbClr val="CC3300"/>
                </a:solidFill>
              </a:rPr>
              <a:t>nối</a:t>
            </a:r>
            <a:endParaRPr lang="en-US" sz="4000" b="1" dirty="0" smtClean="0">
              <a:solidFill>
                <a:srgbClr val="CC3300"/>
              </a:solidFill>
            </a:endParaRPr>
          </a:p>
        </p:txBody>
      </p:sp>
      <p:sp>
        <p:nvSpPr>
          <p:cNvPr id="63491"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63493" name="Line 5">
            <a:hlinkClick r:id="rId3" action="ppaction://hlinksldjump">
              <a:snd r:embed="rId4" name="laser.wav"/>
            </a:hlinkClick>
          </p:cNvPr>
          <p:cNvSpPr>
            <a:spLocks noChangeShapeType="1"/>
          </p:cNvSpPr>
          <p:nvPr/>
        </p:nvSpPr>
        <p:spPr bwMode="auto">
          <a:xfrm flipH="1">
            <a:off x="2286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3494" name="AutoShape 6"/>
          <p:cNvSpPr>
            <a:spLocks noChangeArrowheads="1"/>
          </p:cNvSpPr>
          <p:nvPr/>
        </p:nvSpPr>
        <p:spPr bwMode="auto">
          <a:xfrm>
            <a:off x="1103313" y="2039938"/>
            <a:ext cx="7212012" cy="4179887"/>
          </a:xfrm>
          <a:prstGeom prst="roundRect">
            <a:avLst>
              <a:gd name="adj" fmla="val 16667"/>
            </a:avLst>
          </a:prstGeom>
          <a:ln>
            <a:headEnd/>
            <a:tailEnd/>
          </a:ln>
          <a:extLst/>
        </p:spPr>
        <p:style>
          <a:lnRef idx="2">
            <a:schemeClr val="accent1"/>
          </a:lnRef>
          <a:fillRef idx="1">
            <a:schemeClr val="lt1"/>
          </a:fillRef>
          <a:effectRef idx="0">
            <a:schemeClr val="accent1"/>
          </a:effectRef>
          <a:fontRef idx="minor">
            <a:schemeClr val="dk1"/>
          </a:fontRef>
        </p:style>
        <p:txBody>
          <a:bodyPr rIns="0">
            <a:spAutoFit/>
          </a:bodyPr>
          <a:lstStyle/>
          <a:p>
            <a:pPr eaLnBrk="0" fontAlgn="base" hangingPunct="0">
              <a:spcBef>
                <a:spcPct val="70000"/>
              </a:spcBef>
              <a:spcAft>
                <a:spcPct val="0"/>
              </a:spcAft>
              <a:buFont typeface="Wingdings" pitchFamily="2" charset="2"/>
              <a:buChar char="Ø"/>
            </a:pPr>
            <a:r>
              <a:rPr lang="en-US" sz="3600" i="1" dirty="0" smtClean="0">
                <a:solidFill>
                  <a:srgbClr val="000000"/>
                </a:solidFill>
              </a:rPr>
              <a:t> </a:t>
            </a:r>
            <a:r>
              <a:rPr lang="en-US" sz="3600" i="1" dirty="0" err="1" smtClean="0">
                <a:solidFill>
                  <a:srgbClr val="000000"/>
                </a:solidFill>
              </a:rPr>
              <a:t>Giao</a:t>
            </a:r>
            <a:r>
              <a:rPr lang="en-US" sz="3600" i="1" dirty="0" smtClean="0">
                <a:solidFill>
                  <a:srgbClr val="000000"/>
                </a:solidFill>
              </a:rPr>
              <a:t> </a:t>
            </a:r>
            <a:r>
              <a:rPr lang="en-US" sz="3600" i="1" dirty="0" err="1" smtClean="0">
                <a:solidFill>
                  <a:srgbClr val="000000"/>
                </a:solidFill>
              </a:rPr>
              <a:t>tiếp</a:t>
            </a:r>
            <a:r>
              <a:rPr lang="en-US" sz="3600" i="1" dirty="0" smtClean="0">
                <a:solidFill>
                  <a:srgbClr val="000000"/>
                </a:solidFill>
              </a:rPr>
              <a:t> </a:t>
            </a:r>
            <a:r>
              <a:rPr lang="en-US" sz="3600" i="1" dirty="0" err="1" smtClean="0">
                <a:solidFill>
                  <a:srgbClr val="000000"/>
                </a:solidFill>
              </a:rPr>
              <a:t>giữa</a:t>
            </a:r>
            <a:r>
              <a:rPr lang="en-US" sz="3600" i="1" dirty="0" smtClean="0">
                <a:solidFill>
                  <a:srgbClr val="000000"/>
                </a:solidFill>
              </a:rPr>
              <a:t> </a:t>
            </a:r>
            <a:r>
              <a:rPr lang="en-US" sz="3600" i="1" dirty="0" err="1" smtClean="0">
                <a:solidFill>
                  <a:srgbClr val="000000"/>
                </a:solidFill>
              </a:rPr>
              <a:t>thanh</a:t>
            </a:r>
            <a:r>
              <a:rPr lang="en-US" sz="3600" i="1" dirty="0" smtClean="0">
                <a:solidFill>
                  <a:srgbClr val="000000"/>
                </a:solidFill>
              </a:rPr>
              <a:t> </a:t>
            </a:r>
            <a:r>
              <a:rPr lang="en-US" sz="3600" i="1" dirty="0" err="1" smtClean="0">
                <a:solidFill>
                  <a:srgbClr val="000000"/>
                </a:solidFill>
              </a:rPr>
              <a:t>truyền</a:t>
            </a:r>
            <a:r>
              <a:rPr lang="en-US" sz="3600" i="1" dirty="0" smtClean="0">
                <a:solidFill>
                  <a:srgbClr val="000000"/>
                </a:solidFill>
              </a:rPr>
              <a:t> </a:t>
            </a:r>
            <a:r>
              <a:rPr lang="en-US" sz="3600" i="1" dirty="0" err="1" smtClean="0">
                <a:solidFill>
                  <a:srgbClr val="000000"/>
                </a:solidFill>
              </a:rPr>
              <a:t>sóng</a:t>
            </a:r>
            <a:r>
              <a:rPr lang="en-US" sz="3600" i="1" dirty="0" smtClean="0">
                <a:solidFill>
                  <a:srgbClr val="000000"/>
                </a:solidFill>
              </a:rPr>
              <a:t> </a:t>
            </a:r>
            <a:r>
              <a:rPr lang="en-US" sz="3600" i="1" dirty="0" err="1" smtClean="0">
                <a:solidFill>
                  <a:srgbClr val="000000"/>
                </a:solidFill>
              </a:rPr>
              <a:t>và</a:t>
            </a:r>
            <a:r>
              <a:rPr lang="en-US" sz="3600" i="1" dirty="0" smtClean="0">
                <a:solidFill>
                  <a:srgbClr val="000000"/>
                </a:solidFill>
              </a:rPr>
              <a:t> </a:t>
            </a:r>
            <a:r>
              <a:rPr lang="en-US" sz="3600" i="1" dirty="0" err="1" smtClean="0">
                <a:solidFill>
                  <a:srgbClr val="000000"/>
                </a:solidFill>
              </a:rPr>
              <a:t>dụng</a:t>
            </a:r>
            <a:r>
              <a:rPr lang="en-US" sz="3600" i="1" dirty="0" smtClean="0">
                <a:solidFill>
                  <a:srgbClr val="000000"/>
                </a:solidFill>
              </a:rPr>
              <a:t> </a:t>
            </a:r>
            <a:r>
              <a:rPr lang="en-US" sz="3600" i="1" dirty="0" err="1" smtClean="0">
                <a:solidFill>
                  <a:srgbClr val="000000"/>
                </a:solidFill>
              </a:rPr>
              <a:t>cụ</a:t>
            </a:r>
            <a:r>
              <a:rPr lang="en-US" sz="3600" i="1" dirty="0" smtClean="0">
                <a:solidFill>
                  <a:srgbClr val="000000"/>
                </a:solidFill>
              </a:rPr>
              <a:t> </a:t>
            </a:r>
            <a:r>
              <a:rPr lang="en-US" sz="3600" i="1" dirty="0" err="1" smtClean="0">
                <a:solidFill>
                  <a:srgbClr val="000000"/>
                </a:solidFill>
              </a:rPr>
              <a:t>có</a:t>
            </a:r>
            <a:r>
              <a:rPr lang="en-US" sz="3600" i="1" dirty="0" smtClean="0">
                <a:solidFill>
                  <a:srgbClr val="000000"/>
                </a:solidFill>
              </a:rPr>
              <a:t> </a:t>
            </a:r>
            <a:r>
              <a:rPr lang="en-US" sz="3600" i="1" dirty="0" err="1" smtClean="0">
                <a:solidFill>
                  <a:srgbClr val="000000"/>
                </a:solidFill>
              </a:rPr>
              <a:t>một</a:t>
            </a:r>
            <a:r>
              <a:rPr lang="en-US" sz="3600" i="1" dirty="0" smtClean="0">
                <a:solidFill>
                  <a:srgbClr val="000000"/>
                </a:solidFill>
              </a:rPr>
              <a:t> </a:t>
            </a:r>
            <a:r>
              <a:rPr lang="en-US" sz="3600" i="1" dirty="0" err="1" smtClean="0">
                <a:solidFill>
                  <a:srgbClr val="000000"/>
                </a:solidFill>
              </a:rPr>
              <a:t>bộ</a:t>
            </a:r>
            <a:r>
              <a:rPr lang="en-US" sz="3600" i="1" dirty="0" smtClean="0">
                <a:solidFill>
                  <a:srgbClr val="000000"/>
                </a:solidFill>
              </a:rPr>
              <a:t> </a:t>
            </a:r>
            <a:r>
              <a:rPr lang="en-US" sz="3600" i="1" dirty="0" err="1" smtClean="0">
                <a:solidFill>
                  <a:srgbClr val="000000"/>
                </a:solidFill>
              </a:rPr>
              <a:t>phận</a:t>
            </a:r>
            <a:r>
              <a:rPr lang="en-US" sz="3600" i="1" dirty="0" smtClean="0">
                <a:solidFill>
                  <a:srgbClr val="000000"/>
                </a:solidFill>
              </a:rPr>
              <a:t> </a:t>
            </a:r>
            <a:r>
              <a:rPr lang="en-US" sz="3600" i="1" dirty="0" err="1" smtClean="0">
                <a:solidFill>
                  <a:srgbClr val="000000"/>
                </a:solidFill>
              </a:rPr>
              <a:t>gọi</a:t>
            </a:r>
            <a:r>
              <a:rPr lang="en-US" sz="3600" i="1" dirty="0" smtClean="0">
                <a:solidFill>
                  <a:srgbClr val="000000"/>
                </a:solidFill>
              </a:rPr>
              <a:t> </a:t>
            </a:r>
            <a:r>
              <a:rPr lang="en-US" sz="3600" i="1" dirty="0" err="1" smtClean="0">
                <a:solidFill>
                  <a:srgbClr val="000000"/>
                </a:solidFill>
              </a:rPr>
              <a:t>là</a:t>
            </a:r>
            <a:r>
              <a:rPr lang="en-US" sz="3600" i="1" dirty="0" smtClean="0">
                <a:solidFill>
                  <a:srgbClr val="000000"/>
                </a:solidFill>
              </a:rPr>
              <a:t> </a:t>
            </a:r>
            <a:r>
              <a:rPr lang="en-US" sz="3600" i="1" dirty="0" err="1" smtClean="0">
                <a:solidFill>
                  <a:srgbClr val="000000"/>
                </a:solidFill>
              </a:rPr>
              <a:t>đầu</a:t>
            </a:r>
            <a:r>
              <a:rPr lang="en-US" sz="3600" i="1" dirty="0" smtClean="0">
                <a:solidFill>
                  <a:srgbClr val="000000"/>
                </a:solidFill>
              </a:rPr>
              <a:t> </a:t>
            </a:r>
            <a:r>
              <a:rPr lang="en-US" sz="3600" i="1" dirty="0" err="1" smtClean="0">
                <a:solidFill>
                  <a:srgbClr val="000000"/>
                </a:solidFill>
              </a:rPr>
              <a:t>nối</a:t>
            </a:r>
            <a:r>
              <a:rPr lang="en-US" sz="3600" i="1" dirty="0" smtClean="0">
                <a:solidFill>
                  <a:srgbClr val="000000"/>
                </a:solidFill>
              </a:rPr>
              <a:t>. </a:t>
            </a:r>
          </a:p>
          <a:p>
            <a:pPr eaLnBrk="0" fontAlgn="base" hangingPunct="0">
              <a:spcBef>
                <a:spcPct val="70000"/>
              </a:spcBef>
              <a:spcAft>
                <a:spcPct val="0"/>
              </a:spcAft>
              <a:buFont typeface="Wingdings" pitchFamily="2" charset="2"/>
              <a:buChar char="Ø"/>
            </a:pPr>
            <a:r>
              <a:rPr lang="en-US" sz="3600" i="1" dirty="0" smtClean="0">
                <a:solidFill>
                  <a:srgbClr val="0000CC"/>
                </a:solidFill>
              </a:rPr>
              <a:t> </a:t>
            </a:r>
            <a:r>
              <a:rPr lang="en-US" sz="3600" i="1" dirty="0" err="1" smtClean="0">
                <a:solidFill>
                  <a:srgbClr val="0000CC"/>
                </a:solidFill>
              </a:rPr>
              <a:t>Đầu</a:t>
            </a:r>
            <a:r>
              <a:rPr lang="en-US" sz="3600" i="1" dirty="0" smtClean="0">
                <a:solidFill>
                  <a:srgbClr val="0000CC"/>
                </a:solidFill>
              </a:rPr>
              <a:t> </a:t>
            </a:r>
            <a:r>
              <a:rPr lang="en-US" sz="3600" i="1" dirty="0" err="1" smtClean="0">
                <a:solidFill>
                  <a:srgbClr val="0000CC"/>
                </a:solidFill>
              </a:rPr>
              <a:t>nối</a:t>
            </a:r>
            <a:r>
              <a:rPr lang="en-US" sz="3600" i="1" dirty="0" smtClean="0">
                <a:solidFill>
                  <a:srgbClr val="0000CC"/>
                </a:solidFill>
              </a:rPr>
              <a:t> </a:t>
            </a:r>
            <a:r>
              <a:rPr lang="en-US" sz="3600" i="1" dirty="0" err="1" smtClean="0">
                <a:solidFill>
                  <a:srgbClr val="0000CC"/>
                </a:solidFill>
              </a:rPr>
              <a:t>được</a:t>
            </a:r>
            <a:r>
              <a:rPr lang="en-US" sz="3600" i="1" dirty="0" smtClean="0">
                <a:solidFill>
                  <a:srgbClr val="0000CC"/>
                </a:solidFill>
              </a:rPr>
              <a:t> </a:t>
            </a:r>
            <a:r>
              <a:rPr lang="en-US" sz="3600" i="1" dirty="0" err="1" smtClean="0">
                <a:solidFill>
                  <a:srgbClr val="0000CC"/>
                </a:solidFill>
              </a:rPr>
              <a:t>chế</a:t>
            </a:r>
            <a:r>
              <a:rPr lang="en-US" sz="3600" i="1" dirty="0" smtClean="0">
                <a:solidFill>
                  <a:srgbClr val="0000CC"/>
                </a:solidFill>
              </a:rPr>
              <a:t> </a:t>
            </a:r>
            <a:r>
              <a:rPr lang="en-US" sz="3600" i="1" dirty="0" err="1" smtClean="0">
                <a:solidFill>
                  <a:srgbClr val="0000CC"/>
                </a:solidFill>
              </a:rPr>
              <a:t>tạo</a:t>
            </a:r>
            <a:r>
              <a:rPr lang="en-US" sz="3600" i="1" dirty="0" smtClean="0">
                <a:solidFill>
                  <a:srgbClr val="0000CC"/>
                </a:solidFill>
              </a:rPr>
              <a:t> </a:t>
            </a:r>
            <a:r>
              <a:rPr lang="en-US" sz="3600" i="1" dirty="0" err="1" smtClean="0">
                <a:solidFill>
                  <a:srgbClr val="0000CC"/>
                </a:solidFill>
              </a:rPr>
              <a:t>đặc</a:t>
            </a:r>
            <a:r>
              <a:rPr lang="en-US" sz="3600" i="1" dirty="0" smtClean="0">
                <a:solidFill>
                  <a:srgbClr val="0000CC"/>
                </a:solidFill>
              </a:rPr>
              <a:t> </a:t>
            </a:r>
            <a:r>
              <a:rPr lang="en-US" sz="3600" i="1" dirty="0" err="1" smtClean="0">
                <a:solidFill>
                  <a:srgbClr val="0000CC"/>
                </a:solidFill>
              </a:rPr>
              <a:t>biệt</a:t>
            </a:r>
            <a:r>
              <a:rPr lang="en-US" sz="3600" i="1" dirty="0" smtClean="0">
                <a:solidFill>
                  <a:srgbClr val="0000CC"/>
                </a:solidFill>
              </a:rPr>
              <a:t> </a:t>
            </a:r>
            <a:r>
              <a:rPr lang="en-US" sz="3600" i="1" dirty="0" err="1" smtClean="0">
                <a:solidFill>
                  <a:srgbClr val="0000CC"/>
                </a:solidFill>
              </a:rPr>
              <a:t>sao</a:t>
            </a:r>
            <a:r>
              <a:rPr lang="en-US" sz="3600" i="1" dirty="0" smtClean="0">
                <a:solidFill>
                  <a:srgbClr val="0000CC"/>
                </a:solidFill>
              </a:rPr>
              <a:t> </a:t>
            </a:r>
            <a:r>
              <a:rPr lang="en-US" sz="3600" i="1" dirty="0" err="1" smtClean="0">
                <a:solidFill>
                  <a:srgbClr val="0000CC"/>
                </a:solidFill>
              </a:rPr>
              <a:t>cho</a:t>
            </a:r>
            <a:r>
              <a:rPr lang="en-US" sz="3600" i="1" dirty="0" smtClean="0">
                <a:solidFill>
                  <a:srgbClr val="0000CC"/>
                </a:solidFill>
              </a:rPr>
              <a:t> </a:t>
            </a:r>
            <a:r>
              <a:rPr lang="en-US" sz="3600" i="1" dirty="0" err="1" smtClean="0">
                <a:solidFill>
                  <a:srgbClr val="0000CC"/>
                </a:solidFill>
              </a:rPr>
              <a:t>có</a:t>
            </a:r>
            <a:r>
              <a:rPr lang="en-US" sz="3600" i="1" dirty="0" smtClean="0">
                <a:solidFill>
                  <a:srgbClr val="0000CC"/>
                </a:solidFill>
              </a:rPr>
              <a:t> </a:t>
            </a:r>
            <a:r>
              <a:rPr lang="en-US" sz="3600" i="1" dirty="0" err="1" smtClean="0">
                <a:solidFill>
                  <a:srgbClr val="0000CC"/>
                </a:solidFill>
              </a:rPr>
              <a:t>thể</a:t>
            </a:r>
            <a:r>
              <a:rPr lang="en-US" sz="3600" i="1" dirty="0" smtClean="0">
                <a:solidFill>
                  <a:srgbClr val="0000CC"/>
                </a:solidFill>
              </a:rPr>
              <a:t> </a:t>
            </a:r>
            <a:r>
              <a:rPr lang="en-US" sz="3600" i="1" dirty="0" err="1" smtClean="0">
                <a:solidFill>
                  <a:srgbClr val="0000CC"/>
                </a:solidFill>
              </a:rPr>
              <a:t>lắp</a:t>
            </a:r>
            <a:r>
              <a:rPr lang="en-US" sz="3600" i="1" dirty="0" smtClean="0">
                <a:solidFill>
                  <a:srgbClr val="0000CC"/>
                </a:solidFill>
              </a:rPr>
              <a:t> </a:t>
            </a:r>
            <a:r>
              <a:rPr lang="en-US" sz="3600" i="1" dirty="0" err="1" smtClean="0">
                <a:solidFill>
                  <a:srgbClr val="0000CC"/>
                </a:solidFill>
              </a:rPr>
              <a:t>được</a:t>
            </a:r>
            <a:r>
              <a:rPr lang="en-US" sz="3600" i="1" dirty="0" smtClean="0">
                <a:solidFill>
                  <a:srgbClr val="0000CC"/>
                </a:solidFill>
              </a:rPr>
              <a:t> </a:t>
            </a:r>
            <a:r>
              <a:rPr lang="en-US" sz="3600" i="1" dirty="0" err="1" smtClean="0">
                <a:solidFill>
                  <a:srgbClr val="0000CC"/>
                </a:solidFill>
              </a:rPr>
              <a:t>các</a:t>
            </a:r>
            <a:r>
              <a:rPr lang="en-US" sz="3600" i="1" dirty="0" smtClean="0">
                <a:solidFill>
                  <a:srgbClr val="0000CC"/>
                </a:solidFill>
              </a:rPr>
              <a:t> </a:t>
            </a:r>
            <a:r>
              <a:rPr lang="en-US" sz="3600" i="1" dirty="0" err="1" smtClean="0">
                <a:solidFill>
                  <a:srgbClr val="0000CC"/>
                </a:solidFill>
              </a:rPr>
              <a:t>dụng</a:t>
            </a:r>
            <a:r>
              <a:rPr lang="en-US" sz="3600" i="1" dirty="0" smtClean="0">
                <a:solidFill>
                  <a:srgbClr val="0000CC"/>
                </a:solidFill>
              </a:rPr>
              <a:t> </a:t>
            </a:r>
            <a:r>
              <a:rPr lang="en-US" sz="3600" i="1" dirty="0" err="1" smtClean="0">
                <a:solidFill>
                  <a:srgbClr val="0000CC"/>
                </a:solidFill>
              </a:rPr>
              <a:t>cụ</a:t>
            </a:r>
            <a:r>
              <a:rPr lang="en-US" sz="3600" i="1" dirty="0" smtClean="0">
                <a:solidFill>
                  <a:srgbClr val="0000CC"/>
                </a:solidFill>
              </a:rPr>
              <a:t> </a:t>
            </a:r>
            <a:r>
              <a:rPr lang="en-US" sz="3600" i="1" dirty="0" err="1" smtClean="0">
                <a:solidFill>
                  <a:srgbClr val="0000CC"/>
                </a:solidFill>
              </a:rPr>
              <a:t>vào</a:t>
            </a:r>
            <a:r>
              <a:rPr lang="en-US" sz="3600" i="1" dirty="0" smtClean="0">
                <a:solidFill>
                  <a:srgbClr val="0000CC"/>
                </a:solidFill>
              </a:rPr>
              <a:t> </a:t>
            </a:r>
            <a:r>
              <a:rPr lang="en-US" sz="3600" i="1" dirty="0" err="1" smtClean="0">
                <a:solidFill>
                  <a:srgbClr val="0000CC"/>
                </a:solidFill>
              </a:rPr>
              <a:t>thanh</a:t>
            </a:r>
            <a:r>
              <a:rPr lang="en-US" sz="3600" i="1" dirty="0" smtClean="0">
                <a:solidFill>
                  <a:srgbClr val="0000CC"/>
                </a:solidFill>
              </a:rPr>
              <a:t> </a:t>
            </a:r>
            <a:r>
              <a:rPr lang="en-US" sz="3600" i="1" dirty="0" err="1" smtClean="0">
                <a:solidFill>
                  <a:srgbClr val="0000CC"/>
                </a:solidFill>
              </a:rPr>
              <a:t>truyền</a:t>
            </a:r>
            <a:r>
              <a:rPr lang="en-US" sz="3600" i="1" dirty="0" smtClean="0">
                <a:solidFill>
                  <a:srgbClr val="0000CC"/>
                </a:solidFill>
              </a:rPr>
              <a:t> </a:t>
            </a:r>
            <a:r>
              <a:rPr lang="en-US" sz="3600" i="1" dirty="0" err="1" smtClean="0">
                <a:solidFill>
                  <a:srgbClr val="0000CC"/>
                </a:solidFill>
              </a:rPr>
              <a:t>sóng</a:t>
            </a:r>
            <a:r>
              <a:rPr lang="en-US" sz="3600" i="1" dirty="0" smtClean="0">
                <a:solidFill>
                  <a:srgbClr val="0000CC"/>
                </a:solidFill>
              </a:rPr>
              <a:t>. </a:t>
            </a:r>
          </a:p>
        </p:txBody>
      </p:sp>
    </p:spTree>
    <p:extLst>
      <p:ext uri="{BB962C8B-B14F-4D97-AF65-F5344CB8AC3E}">
        <p14:creationId xmlns:p14="http://schemas.microsoft.com/office/powerpoint/2010/main" val="421018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6" presetClass="entr" presetSubtype="0" fill="hold" nodeType="clickEffect">
                                  <p:stCondLst>
                                    <p:cond delay="0"/>
                                  </p:stCondLst>
                                  <p:childTnLst>
                                    <p:set>
                                      <p:cBhvr>
                                        <p:cTn id="6" dur="1" fill="hold">
                                          <p:stCondLst>
                                            <p:cond delay="0"/>
                                          </p:stCondLst>
                                        </p:cTn>
                                        <p:tgtEl>
                                          <p:spTgt spid="63494">
                                            <p:txEl>
                                              <p:pRg st="0" end="0"/>
                                            </p:txEl>
                                          </p:spTgt>
                                        </p:tgtEl>
                                        <p:attrNameLst>
                                          <p:attrName>style.visibility</p:attrName>
                                        </p:attrNameLst>
                                      </p:cBhvr>
                                      <p:to>
                                        <p:strVal val="visible"/>
                                      </p:to>
                                    </p:set>
                                    <p:animEffect transition="in" filter="wipe(down)">
                                      <p:cBhvr>
                                        <p:cTn id="7" dur="580">
                                          <p:stCondLst>
                                            <p:cond delay="0"/>
                                          </p:stCondLst>
                                        </p:cTn>
                                        <p:tgtEl>
                                          <p:spTgt spid="63494">
                                            <p:txEl>
                                              <p:pRg st="0" end="0"/>
                                            </p:txEl>
                                          </p:spTgt>
                                        </p:tgtEl>
                                      </p:cBhvr>
                                    </p:animEffect>
                                    <p:anim calcmode="lin" valueType="num">
                                      <p:cBhvr>
                                        <p:cTn id="8" dur="1822" tmFilter="0,0; 0.14,0.36; 0.43,0.73; 0.71,0.91; 1.0,1.0">
                                          <p:stCondLst>
                                            <p:cond delay="0"/>
                                          </p:stCondLst>
                                        </p:cTn>
                                        <p:tgtEl>
                                          <p:spTgt spid="63494">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63494">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63494">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63494">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63494">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63494">
                                            <p:txEl>
                                              <p:pRg st="0" end="0"/>
                                            </p:txEl>
                                          </p:spTgt>
                                        </p:tgtEl>
                                      </p:cBhvr>
                                      <p:to x="100000" y="60000"/>
                                    </p:animScale>
                                    <p:animScale>
                                      <p:cBhvr>
                                        <p:cTn id="14" dur="166" decel="50000">
                                          <p:stCondLst>
                                            <p:cond delay="676"/>
                                          </p:stCondLst>
                                        </p:cTn>
                                        <p:tgtEl>
                                          <p:spTgt spid="63494">
                                            <p:txEl>
                                              <p:pRg st="0" end="0"/>
                                            </p:txEl>
                                          </p:spTgt>
                                        </p:tgtEl>
                                      </p:cBhvr>
                                      <p:to x="100000" y="100000"/>
                                    </p:animScale>
                                    <p:animScale>
                                      <p:cBhvr>
                                        <p:cTn id="15" dur="26">
                                          <p:stCondLst>
                                            <p:cond delay="1312"/>
                                          </p:stCondLst>
                                        </p:cTn>
                                        <p:tgtEl>
                                          <p:spTgt spid="63494">
                                            <p:txEl>
                                              <p:pRg st="0" end="0"/>
                                            </p:txEl>
                                          </p:spTgt>
                                        </p:tgtEl>
                                      </p:cBhvr>
                                      <p:to x="100000" y="80000"/>
                                    </p:animScale>
                                    <p:animScale>
                                      <p:cBhvr>
                                        <p:cTn id="16" dur="166" decel="50000">
                                          <p:stCondLst>
                                            <p:cond delay="1338"/>
                                          </p:stCondLst>
                                        </p:cTn>
                                        <p:tgtEl>
                                          <p:spTgt spid="63494">
                                            <p:txEl>
                                              <p:pRg st="0" end="0"/>
                                            </p:txEl>
                                          </p:spTgt>
                                        </p:tgtEl>
                                      </p:cBhvr>
                                      <p:to x="100000" y="100000"/>
                                    </p:animScale>
                                    <p:animScale>
                                      <p:cBhvr>
                                        <p:cTn id="17" dur="26">
                                          <p:stCondLst>
                                            <p:cond delay="1642"/>
                                          </p:stCondLst>
                                        </p:cTn>
                                        <p:tgtEl>
                                          <p:spTgt spid="63494">
                                            <p:txEl>
                                              <p:pRg st="0" end="0"/>
                                            </p:txEl>
                                          </p:spTgt>
                                        </p:tgtEl>
                                      </p:cBhvr>
                                      <p:to x="100000" y="90000"/>
                                    </p:animScale>
                                    <p:animScale>
                                      <p:cBhvr>
                                        <p:cTn id="18" dur="166" decel="50000">
                                          <p:stCondLst>
                                            <p:cond delay="1668"/>
                                          </p:stCondLst>
                                        </p:cTn>
                                        <p:tgtEl>
                                          <p:spTgt spid="63494">
                                            <p:txEl>
                                              <p:pRg st="0" end="0"/>
                                            </p:txEl>
                                          </p:spTgt>
                                        </p:tgtEl>
                                      </p:cBhvr>
                                      <p:to x="100000" y="100000"/>
                                    </p:animScale>
                                    <p:animScale>
                                      <p:cBhvr>
                                        <p:cTn id="19" dur="26">
                                          <p:stCondLst>
                                            <p:cond delay="1808"/>
                                          </p:stCondLst>
                                        </p:cTn>
                                        <p:tgtEl>
                                          <p:spTgt spid="63494">
                                            <p:txEl>
                                              <p:pRg st="0" end="0"/>
                                            </p:txEl>
                                          </p:spTgt>
                                        </p:tgtEl>
                                      </p:cBhvr>
                                      <p:to x="100000" y="95000"/>
                                    </p:animScale>
                                    <p:animScale>
                                      <p:cBhvr>
                                        <p:cTn id="20" dur="166" decel="50000">
                                          <p:stCondLst>
                                            <p:cond delay="1834"/>
                                          </p:stCondLst>
                                        </p:cTn>
                                        <p:tgtEl>
                                          <p:spTgt spid="63494">
                                            <p:txEl>
                                              <p:pRg st="0" end="0"/>
                                            </p:txEl>
                                          </p:spTgt>
                                        </p:tgtEl>
                                      </p:cBhvr>
                                      <p:to x="100000" y="100000"/>
                                    </p:animScale>
                                  </p:childTnLst>
                                </p:cTn>
                              </p:par>
                            </p:childTnLst>
                          </p:cTn>
                        </p:par>
                      </p:childTnLst>
                    </p:cTn>
                  </p:par>
                  <p:par>
                    <p:cTn id="21" fill="hold" nodeType="clickPar">
                      <p:stCondLst>
                        <p:cond delay="indefinite"/>
                      </p:stCondLst>
                      <p:childTnLst>
                        <p:par>
                          <p:cTn id="22" fill="hold" nodeType="withGroup">
                            <p:stCondLst>
                              <p:cond delay="0"/>
                            </p:stCondLst>
                            <p:childTnLst>
                              <p:par>
                                <p:cTn id="23" presetID="43" presetClass="entr" presetSubtype="0" fill="hold" nodeType="clickEffect">
                                  <p:stCondLst>
                                    <p:cond delay="0"/>
                                  </p:stCondLst>
                                  <p:childTnLst>
                                    <p:set>
                                      <p:cBhvr>
                                        <p:cTn id="24" dur="1" fill="hold">
                                          <p:stCondLst>
                                            <p:cond delay="0"/>
                                          </p:stCondLst>
                                        </p:cTn>
                                        <p:tgtEl>
                                          <p:spTgt spid="63494">
                                            <p:txEl>
                                              <p:pRg st="1" end="1"/>
                                            </p:txEl>
                                          </p:spTgt>
                                        </p:tgtEl>
                                        <p:attrNameLst>
                                          <p:attrName>style.visibility</p:attrName>
                                        </p:attrNameLst>
                                      </p:cBhvr>
                                      <p:to>
                                        <p:strVal val="visible"/>
                                      </p:to>
                                    </p:set>
                                    <p:animEffect transition="in" filter="fade">
                                      <p:cBhvr>
                                        <p:cTn id="25" dur="100"/>
                                        <p:tgtEl>
                                          <p:spTgt spid="63494">
                                            <p:txEl>
                                              <p:pRg st="1" end="1"/>
                                            </p:txEl>
                                          </p:spTgt>
                                        </p:tgtEl>
                                      </p:cBhvr>
                                    </p:animEffect>
                                    <p:anim calcmode="lin" valueType="num">
                                      <p:cBhvr>
                                        <p:cTn id="26" dur="400" fill="hold"/>
                                        <p:tgtEl>
                                          <p:spTgt spid="63494">
                                            <p:txEl>
                                              <p:pRg st="1" end="1"/>
                                            </p:txEl>
                                          </p:spTgt>
                                        </p:tgtEl>
                                        <p:attrNameLst>
                                          <p:attrName>ppt_x</p:attrName>
                                        </p:attrNameLst>
                                      </p:cBhvr>
                                      <p:tavLst>
                                        <p:tav tm="0">
                                          <p:val>
                                            <p:strVal val="#ppt_x"/>
                                          </p:val>
                                        </p:tav>
                                        <p:tav tm="100000">
                                          <p:val>
                                            <p:strVal val="#ppt_x"/>
                                          </p:val>
                                        </p:tav>
                                      </p:tavLst>
                                    </p:anim>
                                    <p:anim calcmode="lin" valueType="num">
                                      <p:cBhvr>
                                        <p:cTn id="27" dur="400" fill="hold"/>
                                        <p:tgtEl>
                                          <p:spTgt spid="63494">
                                            <p:txEl>
                                              <p:pRg st="1" end="1"/>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63494">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63494">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2"/>
          </p:nvPr>
        </p:nvSpPr>
        <p:spPr/>
        <p:txBody>
          <a:bodyPr/>
          <a:lstStyle/>
          <a:p>
            <a:fld id="{F2B1CAF3-C93F-4F31-A01B-794A2A75866F}" type="slidenum">
              <a:rPr lang="en-US">
                <a:solidFill>
                  <a:srgbClr val="000000"/>
                </a:solidFill>
              </a:rPr>
              <a:pPr/>
              <a:t>25</a:t>
            </a:fld>
            <a:endParaRPr lang="en-US">
              <a:solidFill>
                <a:srgbClr val="000000"/>
              </a:solidFill>
            </a:endParaRPr>
          </a:p>
        </p:txBody>
      </p:sp>
      <p:sp>
        <p:nvSpPr>
          <p:cNvPr id="65538" name="AutoShape 2"/>
          <p:cNvSpPr>
            <a:spLocks noChangeArrowheads="1"/>
          </p:cNvSpPr>
          <p:nvPr/>
        </p:nvSpPr>
        <p:spPr bwMode="auto">
          <a:xfrm>
            <a:off x="457200" y="80963"/>
            <a:ext cx="3982180" cy="523220"/>
          </a:xfrm>
          <a:prstGeom prst="wedgeRectCallout">
            <a:avLst>
              <a:gd name="adj1" fmla="val -6028"/>
              <a:gd name="adj2" fmla="val 88440"/>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457200" indent="-457200" eaLnBrk="0" fontAlgn="base" hangingPunct="0">
              <a:spcBef>
                <a:spcPct val="0"/>
              </a:spcBef>
              <a:spcAft>
                <a:spcPct val="0"/>
              </a:spcAft>
              <a:buFont typeface="Wingdings" pitchFamily="2" charset="2"/>
              <a:buChar char="q"/>
            </a:pPr>
            <a:r>
              <a:rPr lang="en-US" sz="2800" dirty="0" smtClean="0">
                <a:solidFill>
                  <a:srgbClr val="CC3300"/>
                </a:solidFill>
              </a:rPr>
              <a:t> </a:t>
            </a:r>
            <a:r>
              <a:rPr lang="en-US" sz="2800" b="1" dirty="0" err="1" smtClean="0">
                <a:solidFill>
                  <a:srgbClr val="CC3300"/>
                </a:solidFill>
              </a:rPr>
              <a:t>Thanh</a:t>
            </a:r>
            <a:r>
              <a:rPr lang="en-US" sz="2800" b="1" dirty="0" smtClean="0">
                <a:solidFill>
                  <a:srgbClr val="CC3300"/>
                </a:solidFill>
              </a:rPr>
              <a:t> </a:t>
            </a:r>
            <a:r>
              <a:rPr lang="en-US" sz="2800" b="1" dirty="0" err="1" smtClean="0">
                <a:solidFill>
                  <a:srgbClr val="CC3300"/>
                </a:solidFill>
              </a:rPr>
              <a:t>truyền</a:t>
            </a:r>
            <a:r>
              <a:rPr lang="en-US" sz="2800" b="1" dirty="0" smtClean="0">
                <a:solidFill>
                  <a:srgbClr val="CC3300"/>
                </a:solidFill>
              </a:rPr>
              <a:t> </a:t>
            </a:r>
            <a:r>
              <a:rPr lang="en-US" sz="2800" b="1" dirty="0" err="1" smtClean="0">
                <a:solidFill>
                  <a:srgbClr val="CC3300"/>
                </a:solidFill>
              </a:rPr>
              <a:t>sóng</a:t>
            </a:r>
            <a:endParaRPr lang="en-US" sz="2800" b="1" dirty="0" smtClean="0">
              <a:solidFill>
                <a:srgbClr val="CC3300"/>
              </a:solidFill>
            </a:endParaRPr>
          </a:p>
        </p:txBody>
      </p:sp>
      <p:sp>
        <p:nvSpPr>
          <p:cNvPr id="65539"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65541" name="Line 5">
            <a:hlinkClick r:id="rId3" action="ppaction://hlinksldjump">
              <a:snd r:embed="rId4" name="laser.wav"/>
            </a:hlinkClick>
          </p:cNvPr>
          <p:cNvSpPr>
            <a:spLocks noChangeShapeType="1"/>
          </p:cNvSpPr>
          <p:nvPr/>
        </p:nvSpPr>
        <p:spPr bwMode="auto">
          <a:xfrm flipH="1">
            <a:off x="762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5542" name="AutoShape 6"/>
          <p:cNvSpPr>
            <a:spLocks noChangeArrowheads="1"/>
          </p:cNvSpPr>
          <p:nvPr/>
        </p:nvSpPr>
        <p:spPr bwMode="auto">
          <a:xfrm>
            <a:off x="544513" y="838200"/>
            <a:ext cx="8105775" cy="5765800"/>
          </a:xfrm>
          <a:prstGeom prst="roundRect">
            <a:avLst>
              <a:gd name="adj" fmla="val 16667"/>
            </a:avLst>
          </a:prstGeom>
          <a:ln>
            <a:headEnd/>
            <a:tailEnd/>
          </a:ln>
          <a:extLst/>
        </p:spPr>
        <p:style>
          <a:lnRef idx="2">
            <a:schemeClr val="accent2"/>
          </a:lnRef>
          <a:fillRef idx="1">
            <a:schemeClr val="lt1"/>
          </a:fillRef>
          <a:effectRef idx="0">
            <a:schemeClr val="accent2"/>
          </a:effectRef>
          <a:fontRef idx="minor">
            <a:schemeClr val="dk1"/>
          </a:fontRef>
        </p:style>
        <p:txBody>
          <a:bodyPr rIns="0">
            <a:spAutoFit/>
          </a:bodyPr>
          <a:lstStyle/>
          <a:p>
            <a:pPr eaLnBrk="0" fontAlgn="base" hangingPunct="0">
              <a:spcBef>
                <a:spcPct val="40000"/>
              </a:spcBef>
              <a:spcAft>
                <a:spcPct val="0"/>
              </a:spcAft>
              <a:buFont typeface="Wingdings" pitchFamily="2" charset="2"/>
              <a:buChar char="Ø"/>
            </a:pPr>
            <a:r>
              <a:rPr lang="en-US" sz="2400" i="1" smtClean="0">
                <a:solidFill>
                  <a:srgbClr val="000000"/>
                </a:solidFill>
              </a:rPr>
              <a:t> Là bộ phận truyền dao động từ đầu từ giảo cho dụng cụ.</a:t>
            </a:r>
          </a:p>
          <a:p>
            <a:pPr eaLnBrk="0" fontAlgn="base" hangingPunct="0">
              <a:spcBef>
                <a:spcPct val="40000"/>
              </a:spcBef>
              <a:spcAft>
                <a:spcPct val="0"/>
              </a:spcAft>
              <a:buFont typeface="Wingdings" pitchFamily="2" charset="2"/>
              <a:buChar char="Ø"/>
            </a:pPr>
            <a:r>
              <a:rPr lang="en-US" sz="2400" i="1" smtClean="0">
                <a:solidFill>
                  <a:srgbClr val="000000"/>
                </a:solidFill>
              </a:rPr>
              <a:t> Để đạt âm lượng lớn trong đầu từ giảo thì phải chú ý đến làm mát.</a:t>
            </a:r>
          </a:p>
          <a:p>
            <a:pPr eaLnBrk="0" fontAlgn="base" hangingPunct="0">
              <a:spcBef>
                <a:spcPct val="40000"/>
              </a:spcBef>
              <a:spcAft>
                <a:spcPct val="0"/>
              </a:spcAft>
              <a:buFont typeface="Wingdings" pitchFamily="2" charset="2"/>
              <a:buChar char="Ø"/>
            </a:pPr>
            <a:r>
              <a:rPr lang="en-US" sz="2400" i="1" smtClean="0">
                <a:solidFill>
                  <a:srgbClr val="000000"/>
                </a:solidFill>
              </a:rPr>
              <a:t> Có thể tăng âm lượng bằng cách điều chỉnh biên độ và tần số.</a:t>
            </a:r>
          </a:p>
          <a:p>
            <a:pPr eaLnBrk="0" fontAlgn="base" hangingPunct="0">
              <a:spcBef>
                <a:spcPct val="40000"/>
              </a:spcBef>
              <a:spcAft>
                <a:spcPct val="0"/>
              </a:spcAft>
              <a:buFont typeface="Wingdings" pitchFamily="2" charset="2"/>
              <a:buChar char="Ø"/>
            </a:pPr>
            <a:r>
              <a:rPr lang="en-US" sz="2400" i="1" smtClean="0">
                <a:solidFill>
                  <a:srgbClr val="000000"/>
                </a:solidFill>
              </a:rPr>
              <a:t> Tác dụng siêu âm tốt nhất vào khoảng 20 kHz.</a:t>
            </a:r>
          </a:p>
          <a:p>
            <a:pPr eaLnBrk="0" fontAlgn="base" hangingPunct="0">
              <a:spcBef>
                <a:spcPct val="40000"/>
              </a:spcBef>
              <a:spcAft>
                <a:spcPct val="0"/>
              </a:spcAft>
              <a:buFont typeface="Wingdings" pitchFamily="2" charset="2"/>
              <a:buChar char="Ø"/>
            </a:pPr>
            <a:r>
              <a:rPr lang="en-US" sz="2400" i="1" smtClean="0">
                <a:solidFill>
                  <a:srgbClr val="000000"/>
                </a:solidFill>
              </a:rPr>
              <a:t> Đầu từ giảo phải có sức bền cơ học lớn, đồng thời phải có tổn hao từ và cơ nhỏ.</a:t>
            </a:r>
          </a:p>
          <a:p>
            <a:pPr eaLnBrk="0" fontAlgn="base" hangingPunct="0">
              <a:spcBef>
                <a:spcPct val="40000"/>
              </a:spcBef>
              <a:spcAft>
                <a:spcPct val="0"/>
              </a:spcAft>
              <a:buFont typeface="Wingdings" pitchFamily="2" charset="2"/>
              <a:buChar char="Ø"/>
            </a:pPr>
            <a:r>
              <a:rPr lang="en-US" sz="2400" i="1" smtClean="0">
                <a:solidFill>
                  <a:srgbClr val="CC3300"/>
                </a:solidFill>
              </a:rPr>
              <a:t> Điểm đặc biệt ở đây là biên độ dao động ở hai đầu thiết bị rất chênh lệch và đó là nguyên nhân sinh ra ứng suất cơ học lớn.</a:t>
            </a:r>
            <a:r>
              <a:rPr lang="en-US" sz="2400" smtClean="0">
                <a:solidFill>
                  <a:srgbClr val="CC3300"/>
                </a:solidFill>
              </a:rPr>
              <a:t> </a:t>
            </a:r>
          </a:p>
        </p:txBody>
      </p:sp>
      <p:pic>
        <p:nvPicPr>
          <p:cNvPr id="65543"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09738" y="1114425"/>
            <a:ext cx="5724525" cy="5133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5546" name="Freeform 10"/>
          <p:cNvSpPr>
            <a:spLocks/>
          </p:cNvSpPr>
          <p:nvPr/>
        </p:nvSpPr>
        <p:spPr bwMode="auto">
          <a:xfrm>
            <a:off x="4233863" y="2971800"/>
            <a:ext cx="609600" cy="2524125"/>
          </a:xfrm>
          <a:custGeom>
            <a:avLst/>
            <a:gdLst>
              <a:gd name="T0" fmla="*/ 310 w 384"/>
              <a:gd name="T1" fmla="*/ 1554 h 1590"/>
              <a:gd name="T2" fmla="*/ 329 w 384"/>
              <a:gd name="T3" fmla="*/ 1499 h 1590"/>
              <a:gd name="T4" fmla="*/ 374 w 384"/>
              <a:gd name="T5" fmla="*/ 850 h 1590"/>
              <a:gd name="T6" fmla="*/ 384 w 384"/>
              <a:gd name="T7" fmla="*/ 301 h 1590"/>
              <a:gd name="T8" fmla="*/ 329 w 384"/>
              <a:gd name="T9" fmla="*/ 54 h 1590"/>
              <a:gd name="T10" fmla="*/ 182 w 384"/>
              <a:gd name="T11" fmla="*/ 0 h 1590"/>
              <a:gd name="T12" fmla="*/ 45 w 384"/>
              <a:gd name="T13" fmla="*/ 73 h 1590"/>
              <a:gd name="T14" fmla="*/ 0 w 384"/>
              <a:gd name="T15" fmla="*/ 292 h 1590"/>
              <a:gd name="T16" fmla="*/ 18 w 384"/>
              <a:gd name="T17" fmla="*/ 859 h 1590"/>
              <a:gd name="T18" fmla="*/ 73 w 384"/>
              <a:gd name="T19" fmla="*/ 1490 h 1590"/>
              <a:gd name="T20" fmla="*/ 146 w 384"/>
              <a:gd name="T21" fmla="*/ 1590 h 1590"/>
              <a:gd name="T22" fmla="*/ 237 w 384"/>
              <a:gd name="T23" fmla="*/ 1590 h 1590"/>
              <a:gd name="T24" fmla="*/ 310 w 384"/>
              <a:gd name="T25" fmla="*/ 1545 h 15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84" h="1590">
                <a:moveTo>
                  <a:pt x="310" y="1554"/>
                </a:moveTo>
                <a:lnTo>
                  <a:pt x="329" y="1499"/>
                </a:lnTo>
                <a:lnTo>
                  <a:pt x="374" y="850"/>
                </a:lnTo>
                <a:lnTo>
                  <a:pt x="384" y="301"/>
                </a:lnTo>
                <a:lnTo>
                  <a:pt x="329" y="54"/>
                </a:lnTo>
                <a:lnTo>
                  <a:pt x="182" y="0"/>
                </a:lnTo>
                <a:lnTo>
                  <a:pt x="45" y="73"/>
                </a:lnTo>
                <a:lnTo>
                  <a:pt x="0" y="292"/>
                </a:lnTo>
                <a:lnTo>
                  <a:pt x="18" y="859"/>
                </a:lnTo>
                <a:lnTo>
                  <a:pt x="73" y="1490"/>
                </a:lnTo>
                <a:lnTo>
                  <a:pt x="146" y="1590"/>
                </a:lnTo>
                <a:lnTo>
                  <a:pt x="237" y="1590"/>
                </a:lnTo>
                <a:lnTo>
                  <a:pt x="310" y="1545"/>
                </a:lnTo>
              </a:path>
            </a:pathLst>
          </a:custGeom>
          <a:noFill/>
          <a:ln w="38100" cap="flat" cmpd="sng">
            <a:solidFill>
              <a:srgbClr val="0000FF"/>
            </a:solidFill>
            <a:prstDash val="solid"/>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41335564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nodeType="clickEffect">
                                  <p:stCondLst>
                                    <p:cond delay="0"/>
                                  </p:stCondLst>
                                  <p:childTnLst>
                                    <p:set>
                                      <p:cBhvr>
                                        <p:cTn id="6" dur="1" fill="hold">
                                          <p:stCondLst>
                                            <p:cond delay="0"/>
                                          </p:stCondLst>
                                        </p:cTn>
                                        <p:tgtEl>
                                          <p:spTgt spid="65542">
                                            <p:txEl>
                                              <p:pRg st="0" end="0"/>
                                            </p:txEl>
                                          </p:spTgt>
                                        </p:tgtEl>
                                        <p:attrNameLst>
                                          <p:attrName>style.visibility</p:attrName>
                                        </p:attrNameLst>
                                      </p:cBhvr>
                                      <p:to>
                                        <p:strVal val="visible"/>
                                      </p:to>
                                    </p:set>
                                    <p:animEffect transition="in" filter="fade">
                                      <p:cBhvr>
                                        <p:cTn id="7" dur="800" decel="100000"/>
                                        <p:tgtEl>
                                          <p:spTgt spid="65542">
                                            <p:txEl>
                                              <p:pRg st="0" end="0"/>
                                            </p:txEl>
                                          </p:spTgt>
                                        </p:tgtEl>
                                      </p:cBhvr>
                                    </p:animEffect>
                                    <p:anim calcmode="lin" valueType="num">
                                      <p:cBhvr>
                                        <p:cTn id="8" dur="800" decel="100000" fill="hold"/>
                                        <p:tgtEl>
                                          <p:spTgt spid="65542">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65542">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65542">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65542">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65542">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3" presetClass="entr" presetSubtype="0" fill="hold" nodeType="clickEffect">
                                  <p:stCondLst>
                                    <p:cond delay="0"/>
                                  </p:stCondLst>
                                  <p:childTnLst>
                                    <p:set>
                                      <p:cBhvr>
                                        <p:cTn id="16" dur="1" fill="hold">
                                          <p:stCondLst>
                                            <p:cond delay="0"/>
                                          </p:stCondLst>
                                        </p:cTn>
                                        <p:tgtEl>
                                          <p:spTgt spid="65542">
                                            <p:txEl>
                                              <p:pRg st="1" end="1"/>
                                            </p:txEl>
                                          </p:spTgt>
                                        </p:tgtEl>
                                        <p:attrNameLst>
                                          <p:attrName>style.visibility</p:attrName>
                                        </p:attrNameLst>
                                      </p:cBhvr>
                                      <p:to>
                                        <p:strVal val="visible"/>
                                      </p:to>
                                    </p:set>
                                    <p:animEffect transition="in" filter="fade">
                                      <p:cBhvr>
                                        <p:cTn id="17" dur="100"/>
                                        <p:tgtEl>
                                          <p:spTgt spid="65542">
                                            <p:txEl>
                                              <p:pRg st="1" end="1"/>
                                            </p:txEl>
                                          </p:spTgt>
                                        </p:tgtEl>
                                      </p:cBhvr>
                                    </p:animEffect>
                                    <p:anim calcmode="lin" valueType="num">
                                      <p:cBhvr>
                                        <p:cTn id="18" dur="400" fill="hold"/>
                                        <p:tgtEl>
                                          <p:spTgt spid="65542">
                                            <p:txEl>
                                              <p:pRg st="1" end="1"/>
                                            </p:txEl>
                                          </p:spTgt>
                                        </p:tgtEl>
                                        <p:attrNameLst>
                                          <p:attrName>ppt_x</p:attrName>
                                        </p:attrNameLst>
                                      </p:cBhvr>
                                      <p:tavLst>
                                        <p:tav tm="0">
                                          <p:val>
                                            <p:strVal val="#ppt_x"/>
                                          </p:val>
                                        </p:tav>
                                        <p:tav tm="100000">
                                          <p:val>
                                            <p:strVal val="#ppt_x"/>
                                          </p:val>
                                        </p:tav>
                                      </p:tavLst>
                                    </p:anim>
                                    <p:anim calcmode="lin" valueType="num">
                                      <p:cBhvr>
                                        <p:cTn id="19" dur="400" fill="hold"/>
                                        <p:tgtEl>
                                          <p:spTgt spid="65542">
                                            <p:txEl>
                                              <p:pRg st="1" end="1"/>
                                            </p:txEl>
                                          </p:spTgt>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65542">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65542">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3" presetClass="entr" presetSubtype="0" fill="hold" nodeType="clickEffect">
                                  <p:stCondLst>
                                    <p:cond delay="0"/>
                                  </p:stCondLst>
                                  <p:childTnLst>
                                    <p:set>
                                      <p:cBhvr>
                                        <p:cTn id="25" dur="1" fill="hold">
                                          <p:stCondLst>
                                            <p:cond delay="0"/>
                                          </p:stCondLst>
                                        </p:cTn>
                                        <p:tgtEl>
                                          <p:spTgt spid="65542">
                                            <p:txEl>
                                              <p:pRg st="2" end="2"/>
                                            </p:txEl>
                                          </p:spTgt>
                                        </p:tgtEl>
                                        <p:attrNameLst>
                                          <p:attrName>style.visibility</p:attrName>
                                        </p:attrNameLst>
                                      </p:cBhvr>
                                      <p:to>
                                        <p:strVal val="visible"/>
                                      </p:to>
                                    </p:set>
                                    <p:animEffect transition="in" filter="fade">
                                      <p:cBhvr>
                                        <p:cTn id="26" dur="100"/>
                                        <p:tgtEl>
                                          <p:spTgt spid="65542">
                                            <p:txEl>
                                              <p:pRg st="2" end="2"/>
                                            </p:txEl>
                                          </p:spTgt>
                                        </p:tgtEl>
                                      </p:cBhvr>
                                    </p:animEffect>
                                    <p:anim calcmode="lin" valueType="num">
                                      <p:cBhvr>
                                        <p:cTn id="27" dur="400" fill="hold"/>
                                        <p:tgtEl>
                                          <p:spTgt spid="65542">
                                            <p:txEl>
                                              <p:pRg st="2" end="2"/>
                                            </p:txEl>
                                          </p:spTgt>
                                        </p:tgtEl>
                                        <p:attrNameLst>
                                          <p:attrName>ppt_x</p:attrName>
                                        </p:attrNameLst>
                                      </p:cBhvr>
                                      <p:tavLst>
                                        <p:tav tm="0">
                                          <p:val>
                                            <p:strVal val="#ppt_x"/>
                                          </p:val>
                                        </p:tav>
                                        <p:tav tm="100000">
                                          <p:val>
                                            <p:strVal val="#ppt_x"/>
                                          </p:val>
                                        </p:tav>
                                      </p:tavLst>
                                    </p:anim>
                                    <p:anim calcmode="lin" valueType="num">
                                      <p:cBhvr>
                                        <p:cTn id="28" dur="400" fill="hold"/>
                                        <p:tgtEl>
                                          <p:spTgt spid="65542">
                                            <p:txEl>
                                              <p:pRg st="2" end="2"/>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65542">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65542">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1" fill="hold" nodeType="afterGroup">
                            <p:stCondLst>
                              <p:cond delay="1000"/>
                            </p:stCondLst>
                            <p:childTnLst>
                              <p:par>
                                <p:cTn id="32" presetID="43" presetClass="entr" presetSubtype="0" fill="hold" nodeType="afterEffect">
                                  <p:stCondLst>
                                    <p:cond delay="0"/>
                                  </p:stCondLst>
                                  <p:childTnLst>
                                    <p:set>
                                      <p:cBhvr>
                                        <p:cTn id="33" dur="1" fill="hold">
                                          <p:stCondLst>
                                            <p:cond delay="0"/>
                                          </p:stCondLst>
                                        </p:cTn>
                                        <p:tgtEl>
                                          <p:spTgt spid="65542">
                                            <p:txEl>
                                              <p:pRg st="3" end="3"/>
                                            </p:txEl>
                                          </p:spTgt>
                                        </p:tgtEl>
                                        <p:attrNameLst>
                                          <p:attrName>style.visibility</p:attrName>
                                        </p:attrNameLst>
                                      </p:cBhvr>
                                      <p:to>
                                        <p:strVal val="visible"/>
                                      </p:to>
                                    </p:set>
                                    <p:animEffect transition="in" filter="fade">
                                      <p:cBhvr>
                                        <p:cTn id="34" dur="100"/>
                                        <p:tgtEl>
                                          <p:spTgt spid="65542">
                                            <p:txEl>
                                              <p:pRg st="3" end="3"/>
                                            </p:txEl>
                                          </p:spTgt>
                                        </p:tgtEl>
                                      </p:cBhvr>
                                    </p:animEffect>
                                    <p:anim calcmode="lin" valueType="num">
                                      <p:cBhvr>
                                        <p:cTn id="35" dur="400" fill="hold"/>
                                        <p:tgtEl>
                                          <p:spTgt spid="65542">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65542">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65542">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65542">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3" presetClass="entr" presetSubtype="0" fill="hold" nodeType="clickEffect">
                                  <p:stCondLst>
                                    <p:cond delay="0"/>
                                  </p:stCondLst>
                                  <p:childTnLst>
                                    <p:set>
                                      <p:cBhvr>
                                        <p:cTn id="42" dur="1" fill="hold">
                                          <p:stCondLst>
                                            <p:cond delay="0"/>
                                          </p:stCondLst>
                                        </p:cTn>
                                        <p:tgtEl>
                                          <p:spTgt spid="65542">
                                            <p:txEl>
                                              <p:pRg st="4" end="4"/>
                                            </p:txEl>
                                          </p:spTgt>
                                        </p:tgtEl>
                                        <p:attrNameLst>
                                          <p:attrName>style.visibility</p:attrName>
                                        </p:attrNameLst>
                                      </p:cBhvr>
                                      <p:to>
                                        <p:strVal val="visible"/>
                                      </p:to>
                                    </p:set>
                                    <p:animEffect transition="in" filter="fade">
                                      <p:cBhvr>
                                        <p:cTn id="43" dur="100"/>
                                        <p:tgtEl>
                                          <p:spTgt spid="65542">
                                            <p:txEl>
                                              <p:pRg st="4" end="4"/>
                                            </p:txEl>
                                          </p:spTgt>
                                        </p:tgtEl>
                                      </p:cBhvr>
                                    </p:animEffect>
                                    <p:anim calcmode="lin" valueType="num">
                                      <p:cBhvr>
                                        <p:cTn id="44" dur="400" fill="hold"/>
                                        <p:tgtEl>
                                          <p:spTgt spid="65542">
                                            <p:txEl>
                                              <p:pRg st="4" end="4"/>
                                            </p:txEl>
                                          </p:spTgt>
                                        </p:tgtEl>
                                        <p:attrNameLst>
                                          <p:attrName>ppt_x</p:attrName>
                                        </p:attrNameLst>
                                      </p:cBhvr>
                                      <p:tavLst>
                                        <p:tav tm="0">
                                          <p:val>
                                            <p:strVal val="#ppt_x"/>
                                          </p:val>
                                        </p:tav>
                                        <p:tav tm="100000">
                                          <p:val>
                                            <p:strVal val="#ppt_x"/>
                                          </p:val>
                                        </p:tav>
                                      </p:tavLst>
                                    </p:anim>
                                    <p:anim calcmode="lin" valueType="num">
                                      <p:cBhvr>
                                        <p:cTn id="45" dur="400" fill="hold"/>
                                        <p:tgtEl>
                                          <p:spTgt spid="65542">
                                            <p:txEl>
                                              <p:pRg st="4" end="4"/>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65542">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65542">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8" fill="hold" nodeType="clickPar">
                      <p:stCondLst>
                        <p:cond delay="indefinite"/>
                      </p:stCondLst>
                      <p:childTnLst>
                        <p:par>
                          <p:cTn id="49" fill="hold" nodeType="withGroup">
                            <p:stCondLst>
                              <p:cond delay="0"/>
                            </p:stCondLst>
                            <p:childTnLst>
                              <p:par>
                                <p:cTn id="50" presetID="8" presetClass="entr" presetSubtype="32" repeatCount="4000" fill="hold" nodeType="clickEffect">
                                  <p:stCondLst>
                                    <p:cond delay="0"/>
                                  </p:stCondLst>
                                  <p:childTnLst>
                                    <p:set>
                                      <p:cBhvr>
                                        <p:cTn id="51" dur="1" fill="hold">
                                          <p:stCondLst>
                                            <p:cond delay="0"/>
                                          </p:stCondLst>
                                        </p:cTn>
                                        <p:tgtEl>
                                          <p:spTgt spid="65542">
                                            <p:txEl>
                                              <p:pRg st="5" end="5"/>
                                            </p:txEl>
                                          </p:spTgt>
                                        </p:tgtEl>
                                        <p:attrNameLst>
                                          <p:attrName>style.visibility</p:attrName>
                                        </p:attrNameLst>
                                      </p:cBhvr>
                                      <p:to>
                                        <p:strVal val="visible"/>
                                      </p:to>
                                    </p:set>
                                    <p:animEffect transition="in" filter="diamond(out)">
                                      <p:cBhvr>
                                        <p:cTn id="52" dur="500"/>
                                        <p:tgtEl>
                                          <p:spTgt spid="65542">
                                            <p:txEl>
                                              <p:pRg st="5" end="5"/>
                                            </p:txEl>
                                          </p:spTgt>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4" presetClass="entr" presetSubtype="32" fill="hold" nodeType="clickEffect">
                                  <p:stCondLst>
                                    <p:cond delay="0"/>
                                  </p:stCondLst>
                                  <p:childTnLst>
                                    <p:set>
                                      <p:cBhvr>
                                        <p:cTn id="56" dur="1" fill="hold">
                                          <p:stCondLst>
                                            <p:cond delay="0"/>
                                          </p:stCondLst>
                                        </p:cTn>
                                        <p:tgtEl>
                                          <p:spTgt spid="65543"/>
                                        </p:tgtEl>
                                        <p:attrNameLst>
                                          <p:attrName>style.visibility</p:attrName>
                                        </p:attrNameLst>
                                      </p:cBhvr>
                                      <p:to>
                                        <p:strVal val="visible"/>
                                      </p:to>
                                    </p:set>
                                    <p:animEffect transition="in" filter="box(out)">
                                      <p:cBhvr>
                                        <p:cTn id="57" dur="2000"/>
                                        <p:tgtEl>
                                          <p:spTgt spid="6554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22" presetClass="entr" presetSubtype="4" fill="hold" grpId="0" nodeType="clickEffect">
                                  <p:stCondLst>
                                    <p:cond delay="0"/>
                                  </p:stCondLst>
                                  <p:childTnLst>
                                    <p:set>
                                      <p:cBhvr>
                                        <p:cTn id="61" dur="1" fill="hold">
                                          <p:stCondLst>
                                            <p:cond delay="0"/>
                                          </p:stCondLst>
                                        </p:cTn>
                                        <p:tgtEl>
                                          <p:spTgt spid="65546"/>
                                        </p:tgtEl>
                                        <p:attrNameLst>
                                          <p:attrName>style.visibility</p:attrName>
                                        </p:attrNameLst>
                                      </p:cBhvr>
                                      <p:to>
                                        <p:strVal val="visible"/>
                                      </p:to>
                                    </p:set>
                                    <p:animEffect transition="in" filter="wipe(down)">
                                      <p:cBhvr>
                                        <p:cTn id="62" dur="5000"/>
                                        <p:tgtEl>
                                          <p:spTgt spid="655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856E686-DCCB-44E4-BE05-FDBA6D4574BD}" type="slidenum">
              <a:rPr lang="en-US" smtClean="0">
                <a:solidFill>
                  <a:srgbClr val="000000"/>
                </a:solidFill>
              </a:rPr>
              <a:pPr/>
              <a:t>26</a:t>
            </a:fld>
            <a:endParaRPr lang="en-US">
              <a:solidFill>
                <a:srgbClr val="000000"/>
              </a:solidFill>
            </a:endParaRPr>
          </a:p>
        </p:txBody>
      </p:sp>
      <p:sp>
        <p:nvSpPr>
          <p:cNvPr id="5" name="Rectangle 11"/>
          <p:cNvSpPr>
            <a:spLocks noChangeArrowheads="1"/>
          </p:cNvSpPr>
          <p:nvPr/>
        </p:nvSpPr>
        <p:spPr bwMode="auto">
          <a:xfrm>
            <a:off x="76200" y="60574"/>
            <a:ext cx="4413388"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buFont typeface="Wingdings" pitchFamily="2" charset="2"/>
              <a:buChar char="v"/>
            </a:pPr>
            <a:r>
              <a:rPr lang="en-US" sz="2400" dirty="0" smtClean="0">
                <a:solidFill>
                  <a:schemeClr val="accent2"/>
                </a:solidFill>
              </a:rPr>
              <a:t> </a:t>
            </a:r>
            <a:r>
              <a:rPr lang="en-US" sz="2400" dirty="0" err="1" smtClean="0">
                <a:solidFill>
                  <a:schemeClr val="accent2"/>
                </a:solidFill>
              </a:rPr>
              <a:t>Máy</a:t>
            </a:r>
            <a:r>
              <a:rPr lang="en-US" sz="2400" dirty="0" smtClean="0">
                <a:solidFill>
                  <a:schemeClr val="accent2"/>
                </a:solidFill>
              </a:rPr>
              <a:t> </a:t>
            </a:r>
            <a:r>
              <a:rPr lang="en-US" sz="2400" dirty="0" err="1" smtClean="0">
                <a:solidFill>
                  <a:schemeClr val="accent2"/>
                </a:solidFill>
              </a:rPr>
              <a:t>siêu</a:t>
            </a:r>
            <a:r>
              <a:rPr lang="en-US" sz="2400" dirty="0" smtClean="0">
                <a:solidFill>
                  <a:schemeClr val="accent2"/>
                </a:solidFill>
              </a:rPr>
              <a:t> </a:t>
            </a:r>
            <a:r>
              <a:rPr lang="en-US" sz="2400" dirty="0" err="1" smtClean="0">
                <a:solidFill>
                  <a:schemeClr val="accent2"/>
                </a:solidFill>
              </a:rPr>
              <a:t>âm</a:t>
            </a:r>
            <a:r>
              <a:rPr lang="en-US" sz="2400" dirty="0" smtClean="0">
                <a:solidFill>
                  <a:schemeClr val="accent2"/>
                </a:solidFill>
              </a:rPr>
              <a:t> </a:t>
            </a:r>
            <a:r>
              <a:rPr lang="en-US" sz="2400" dirty="0" err="1" smtClean="0">
                <a:solidFill>
                  <a:schemeClr val="accent2"/>
                </a:solidFill>
              </a:rPr>
              <a:t>vạn</a:t>
            </a:r>
            <a:r>
              <a:rPr lang="en-US" sz="2400" dirty="0" smtClean="0">
                <a:solidFill>
                  <a:schemeClr val="accent2"/>
                </a:solidFill>
              </a:rPr>
              <a:t> </a:t>
            </a:r>
            <a:r>
              <a:rPr lang="en-US" sz="2400" dirty="0" err="1" smtClean="0">
                <a:solidFill>
                  <a:schemeClr val="accent2"/>
                </a:solidFill>
              </a:rPr>
              <a:t>năng</a:t>
            </a:r>
            <a:r>
              <a:rPr lang="en-US" sz="2400" dirty="0" smtClean="0">
                <a:solidFill>
                  <a:schemeClr val="accent2"/>
                </a:solidFill>
              </a:rPr>
              <a:t> 4770</a:t>
            </a:r>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50215" y="0"/>
            <a:ext cx="4276725"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Rectangle 5"/>
          <p:cNvSpPr/>
          <p:nvPr/>
        </p:nvSpPr>
        <p:spPr>
          <a:xfrm>
            <a:off x="257743" y="838200"/>
            <a:ext cx="4572000" cy="4185761"/>
          </a:xfrm>
          <a:prstGeom prst="rect">
            <a:avLst/>
          </a:prstGeom>
        </p:spPr>
        <p:txBody>
          <a:bodyPr>
            <a:spAutoFit/>
          </a:bodyPr>
          <a:lstStyle/>
          <a:p>
            <a:pPr marL="342900" indent="-342900">
              <a:buFont typeface="Wingdings" pitchFamily="2" charset="2"/>
              <a:buChar char="q"/>
            </a:pPr>
            <a:r>
              <a:rPr lang="en-US" sz="2400" dirty="0" err="1">
                <a:solidFill>
                  <a:srgbClr val="7030A0"/>
                </a:solidFill>
                <a:latin typeface="Calibri" pitchFamily="34" charset="0"/>
                <a:cs typeface="Calibri" pitchFamily="34" charset="0"/>
              </a:rPr>
              <a:t>Đặc</a:t>
            </a:r>
            <a:r>
              <a:rPr lang="en-US" sz="2400" dirty="0">
                <a:solidFill>
                  <a:srgbClr val="7030A0"/>
                </a:solidFill>
                <a:latin typeface="Calibri" pitchFamily="34" charset="0"/>
                <a:cs typeface="Calibri" pitchFamily="34" charset="0"/>
              </a:rPr>
              <a:t> </a:t>
            </a:r>
            <a:r>
              <a:rPr lang="en-US" sz="2400" dirty="0" err="1">
                <a:solidFill>
                  <a:srgbClr val="7030A0"/>
                </a:solidFill>
                <a:latin typeface="Calibri" pitchFamily="34" charset="0"/>
                <a:cs typeface="Calibri" pitchFamily="34" charset="0"/>
              </a:rPr>
              <a:t>tính</a:t>
            </a:r>
            <a:r>
              <a:rPr lang="en-US" sz="2400" dirty="0">
                <a:solidFill>
                  <a:srgbClr val="7030A0"/>
                </a:solidFill>
                <a:latin typeface="Calibri" pitchFamily="34" charset="0"/>
                <a:cs typeface="Calibri" pitchFamily="34" charset="0"/>
              </a:rPr>
              <a:t> </a:t>
            </a:r>
            <a:r>
              <a:rPr lang="en-US" sz="2400" dirty="0" err="1">
                <a:solidFill>
                  <a:srgbClr val="7030A0"/>
                </a:solidFill>
                <a:latin typeface="Calibri" pitchFamily="34" charset="0"/>
                <a:cs typeface="Calibri" pitchFamily="34" charset="0"/>
              </a:rPr>
              <a:t>kỹ</a:t>
            </a:r>
            <a:r>
              <a:rPr lang="en-US" sz="2400" dirty="0">
                <a:solidFill>
                  <a:srgbClr val="7030A0"/>
                </a:solidFill>
                <a:latin typeface="Calibri" pitchFamily="34" charset="0"/>
                <a:cs typeface="Calibri" pitchFamily="34" charset="0"/>
              </a:rPr>
              <a:t> </a:t>
            </a:r>
            <a:r>
              <a:rPr lang="en-US" sz="2400" dirty="0" err="1">
                <a:solidFill>
                  <a:srgbClr val="7030A0"/>
                </a:solidFill>
                <a:latin typeface="Calibri" pitchFamily="34" charset="0"/>
                <a:cs typeface="Calibri" pitchFamily="34" charset="0"/>
              </a:rPr>
              <a:t>thuật</a:t>
            </a:r>
            <a:r>
              <a:rPr lang="en-US" sz="2400" dirty="0">
                <a:solidFill>
                  <a:srgbClr val="7030A0"/>
                </a:solidFill>
                <a:latin typeface="Calibri" pitchFamily="34" charset="0"/>
                <a:cs typeface="Calibri" pitchFamily="34" charset="0"/>
              </a:rPr>
              <a:t> </a:t>
            </a:r>
            <a:r>
              <a:rPr lang="en-US" sz="2400" dirty="0" err="1">
                <a:solidFill>
                  <a:srgbClr val="7030A0"/>
                </a:solidFill>
                <a:latin typeface="Calibri" pitchFamily="34" charset="0"/>
                <a:cs typeface="Calibri" pitchFamily="34" charset="0"/>
              </a:rPr>
              <a:t>của</a:t>
            </a:r>
            <a:r>
              <a:rPr lang="en-US" sz="2400" dirty="0">
                <a:solidFill>
                  <a:srgbClr val="7030A0"/>
                </a:solidFill>
                <a:latin typeface="Calibri" pitchFamily="34" charset="0"/>
                <a:cs typeface="Calibri" pitchFamily="34" charset="0"/>
              </a:rPr>
              <a:t> </a:t>
            </a:r>
            <a:r>
              <a:rPr lang="en-US" sz="2400" dirty="0" err="1" smtClean="0">
                <a:solidFill>
                  <a:srgbClr val="7030A0"/>
                </a:solidFill>
                <a:latin typeface="Calibri" pitchFamily="34" charset="0"/>
                <a:cs typeface="Calibri" pitchFamily="34" charset="0"/>
              </a:rPr>
              <a:t>máy</a:t>
            </a:r>
            <a:r>
              <a:rPr lang="en-US" sz="2400" dirty="0" smtClean="0">
                <a:solidFill>
                  <a:srgbClr val="7030A0"/>
                </a:solidFill>
                <a:latin typeface="Calibri" pitchFamily="34" charset="0"/>
                <a:cs typeface="Calibri" pitchFamily="34" charset="0"/>
              </a:rPr>
              <a:t>:</a:t>
            </a:r>
            <a:endParaRPr lang="en-US" sz="2400" dirty="0">
              <a:solidFill>
                <a:srgbClr val="7030A0"/>
              </a:solidFill>
              <a:latin typeface="Calibri" pitchFamily="34" charset="0"/>
              <a:cs typeface="Calibri" pitchFamily="34" charset="0"/>
            </a:endParaRPr>
          </a:p>
          <a:p>
            <a:pPr>
              <a:tabLst>
                <a:tab pos="287338" algn="l"/>
              </a:tabLst>
            </a:pPr>
            <a:r>
              <a:rPr lang="en-US" sz="2200" dirty="0">
                <a:latin typeface="Calibri" pitchFamily="34" charset="0"/>
                <a:cs typeface="Calibri" pitchFamily="34" charset="0"/>
              </a:rPr>
              <a:t>	</a:t>
            </a:r>
            <a:r>
              <a:rPr lang="en-US" sz="2200" dirty="0" smtClean="0">
                <a:latin typeface="Calibri" pitchFamily="34" charset="0"/>
                <a:cs typeface="Calibri" pitchFamily="34" charset="0"/>
              </a:rPr>
              <a:t>+ </a:t>
            </a:r>
            <a:r>
              <a:rPr lang="en-US" sz="2200" dirty="0" err="1">
                <a:latin typeface="Calibri" pitchFamily="34" charset="0"/>
                <a:cs typeface="Calibri" pitchFamily="34" charset="0"/>
              </a:rPr>
              <a:t>Đường</a:t>
            </a:r>
            <a:r>
              <a:rPr lang="en-US" sz="2200" dirty="0">
                <a:latin typeface="Calibri" pitchFamily="34" charset="0"/>
                <a:cs typeface="Calibri" pitchFamily="34" charset="0"/>
              </a:rPr>
              <a:t> </a:t>
            </a:r>
            <a:r>
              <a:rPr lang="en-US" sz="2200" dirty="0" err="1">
                <a:latin typeface="Calibri" pitchFamily="34" charset="0"/>
                <a:cs typeface="Calibri" pitchFamily="34" charset="0"/>
              </a:rPr>
              <a:t>kính</a:t>
            </a:r>
            <a:r>
              <a:rPr lang="en-US" sz="2200" dirty="0">
                <a:latin typeface="Calibri" pitchFamily="34" charset="0"/>
                <a:cs typeface="Calibri" pitchFamily="34" charset="0"/>
              </a:rPr>
              <a:t> </a:t>
            </a:r>
            <a:r>
              <a:rPr lang="en-US" sz="2200" dirty="0" err="1">
                <a:latin typeface="Calibri" pitchFamily="34" charset="0"/>
                <a:cs typeface="Calibri" pitchFamily="34" charset="0"/>
              </a:rPr>
              <a:t>lỗ</a:t>
            </a:r>
            <a:r>
              <a:rPr lang="en-US" sz="2200" dirty="0">
                <a:latin typeface="Calibri" pitchFamily="34" charset="0"/>
                <a:cs typeface="Calibri" pitchFamily="34" charset="0"/>
              </a:rPr>
              <a:t> </a:t>
            </a:r>
            <a:r>
              <a:rPr lang="en-US" sz="2200" dirty="0" err="1">
                <a:latin typeface="Calibri" pitchFamily="34" charset="0"/>
                <a:cs typeface="Calibri" pitchFamily="34" charset="0"/>
              </a:rPr>
              <a:t>gia</a:t>
            </a:r>
            <a:r>
              <a:rPr lang="en-US" sz="2200" dirty="0">
                <a:latin typeface="Calibri" pitchFamily="34" charset="0"/>
                <a:cs typeface="Calibri" pitchFamily="34" charset="0"/>
              </a:rPr>
              <a:t> </a:t>
            </a:r>
            <a:r>
              <a:rPr lang="en-US" sz="2200" dirty="0" err="1">
                <a:latin typeface="Calibri" pitchFamily="34" charset="0"/>
                <a:cs typeface="Calibri" pitchFamily="34" charset="0"/>
              </a:rPr>
              <a:t>công</a:t>
            </a:r>
            <a:r>
              <a:rPr lang="en-US" sz="2200" dirty="0">
                <a:latin typeface="Calibri" pitchFamily="34" charset="0"/>
                <a:cs typeface="Calibri" pitchFamily="34" charset="0"/>
              </a:rPr>
              <a:t> : 0,5-10mm</a:t>
            </a:r>
          </a:p>
          <a:p>
            <a:pPr>
              <a:tabLst>
                <a:tab pos="287338" algn="l"/>
              </a:tabLst>
            </a:pPr>
            <a:r>
              <a:rPr lang="en-US" sz="2200" dirty="0">
                <a:latin typeface="Calibri" pitchFamily="34" charset="0"/>
                <a:cs typeface="Calibri" pitchFamily="34" charset="0"/>
              </a:rPr>
              <a:t>	</a:t>
            </a:r>
            <a:r>
              <a:rPr lang="en-US" sz="2200" dirty="0" smtClean="0">
                <a:latin typeface="Calibri" pitchFamily="34" charset="0"/>
                <a:cs typeface="Calibri" pitchFamily="34" charset="0"/>
              </a:rPr>
              <a:t>+ </a:t>
            </a:r>
            <a:r>
              <a:rPr lang="en-US" sz="2200" dirty="0" err="1">
                <a:latin typeface="Calibri" pitchFamily="34" charset="0"/>
                <a:cs typeface="Calibri" pitchFamily="34" charset="0"/>
              </a:rPr>
              <a:t>Chiều</a:t>
            </a:r>
            <a:r>
              <a:rPr lang="en-US" sz="2200" dirty="0">
                <a:latin typeface="Calibri" pitchFamily="34" charset="0"/>
                <a:cs typeface="Calibri" pitchFamily="34" charset="0"/>
              </a:rPr>
              <a:t> </a:t>
            </a:r>
            <a:r>
              <a:rPr lang="en-US" sz="2200" dirty="0" err="1">
                <a:latin typeface="Calibri" pitchFamily="34" charset="0"/>
                <a:cs typeface="Calibri" pitchFamily="34" charset="0"/>
              </a:rPr>
              <a:t>sâu</a:t>
            </a:r>
            <a:r>
              <a:rPr lang="en-US" sz="2200" dirty="0">
                <a:latin typeface="Calibri" pitchFamily="34" charset="0"/>
                <a:cs typeface="Calibri" pitchFamily="34" charset="0"/>
              </a:rPr>
              <a:t> </a:t>
            </a:r>
            <a:r>
              <a:rPr lang="en-US" sz="2200" dirty="0" err="1">
                <a:latin typeface="Calibri" pitchFamily="34" charset="0"/>
                <a:cs typeface="Calibri" pitchFamily="34" charset="0"/>
              </a:rPr>
              <a:t>lỗ</a:t>
            </a:r>
            <a:r>
              <a:rPr lang="en-US" sz="2200" dirty="0">
                <a:latin typeface="Calibri" pitchFamily="34" charset="0"/>
                <a:cs typeface="Calibri" pitchFamily="34" charset="0"/>
              </a:rPr>
              <a:t> </a:t>
            </a:r>
            <a:r>
              <a:rPr lang="en-US" sz="2200" dirty="0" err="1">
                <a:latin typeface="Calibri" pitchFamily="34" charset="0"/>
                <a:cs typeface="Calibri" pitchFamily="34" charset="0"/>
              </a:rPr>
              <a:t>gia</a:t>
            </a:r>
            <a:r>
              <a:rPr lang="en-US" sz="2200" dirty="0">
                <a:latin typeface="Calibri" pitchFamily="34" charset="0"/>
                <a:cs typeface="Calibri" pitchFamily="34" charset="0"/>
              </a:rPr>
              <a:t> </a:t>
            </a:r>
            <a:r>
              <a:rPr lang="en-US" sz="2200" dirty="0" err="1">
                <a:latin typeface="Calibri" pitchFamily="34" charset="0"/>
                <a:cs typeface="Calibri" pitchFamily="34" charset="0"/>
              </a:rPr>
              <a:t>công</a:t>
            </a:r>
            <a:r>
              <a:rPr lang="en-US" sz="2200" dirty="0">
                <a:latin typeface="Calibri" pitchFamily="34" charset="0"/>
                <a:cs typeface="Calibri" pitchFamily="34" charset="0"/>
              </a:rPr>
              <a:t> : (2-5)d</a:t>
            </a:r>
          </a:p>
          <a:p>
            <a:pPr>
              <a:tabLst>
                <a:tab pos="287338" algn="l"/>
              </a:tabLst>
            </a:pPr>
            <a:r>
              <a:rPr lang="en-US" sz="2200" dirty="0">
                <a:latin typeface="Calibri" pitchFamily="34" charset="0"/>
                <a:cs typeface="Calibri" pitchFamily="34" charset="0"/>
              </a:rPr>
              <a:t>	</a:t>
            </a:r>
            <a:r>
              <a:rPr lang="en-US" sz="2200" dirty="0" smtClean="0">
                <a:latin typeface="Calibri" pitchFamily="34" charset="0"/>
                <a:cs typeface="Calibri" pitchFamily="34" charset="0"/>
              </a:rPr>
              <a:t>+ </a:t>
            </a:r>
            <a:r>
              <a:rPr lang="en-US" sz="2200" dirty="0" err="1">
                <a:latin typeface="Calibri" pitchFamily="34" charset="0"/>
                <a:cs typeface="Calibri" pitchFamily="34" charset="0"/>
              </a:rPr>
              <a:t>Lượng</a:t>
            </a:r>
            <a:r>
              <a:rPr lang="en-US" sz="2200" dirty="0">
                <a:latin typeface="Calibri" pitchFamily="34" charset="0"/>
                <a:cs typeface="Calibri" pitchFamily="34" charset="0"/>
              </a:rPr>
              <a:t> di </a:t>
            </a:r>
            <a:r>
              <a:rPr lang="en-US" sz="2200" dirty="0" err="1">
                <a:latin typeface="Calibri" pitchFamily="34" charset="0"/>
                <a:cs typeface="Calibri" pitchFamily="34" charset="0"/>
              </a:rPr>
              <a:t>động</a:t>
            </a:r>
            <a:r>
              <a:rPr lang="en-US" sz="2200" dirty="0">
                <a:latin typeface="Calibri" pitchFamily="34" charset="0"/>
                <a:cs typeface="Calibri" pitchFamily="34" charset="0"/>
              </a:rPr>
              <a:t> </a:t>
            </a:r>
            <a:r>
              <a:rPr lang="en-US" sz="2200" dirty="0" err="1">
                <a:latin typeface="Calibri" pitchFamily="34" charset="0"/>
                <a:cs typeface="Calibri" pitchFamily="34" charset="0"/>
              </a:rPr>
              <a:t>dọc</a:t>
            </a:r>
            <a:r>
              <a:rPr lang="en-US" sz="2200" dirty="0">
                <a:latin typeface="Calibri" pitchFamily="34" charset="0"/>
                <a:cs typeface="Calibri" pitchFamily="34" charset="0"/>
              </a:rPr>
              <a:t> </a:t>
            </a:r>
            <a:r>
              <a:rPr lang="en-US" sz="2200" dirty="0" err="1">
                <a:latin typeface="Calibri" pitchFamily="34" charset="0"/>
                <a:cs typeface="Calibri" pitchFamily="34" charset="0"/>
              </a:rPr>
              <a:t>của</a:t>
            </a:r>
            <a:r>
              <a:rPr lang="en-US" sz="2200" dirty="0">
                <a:latin typeface="Calibri" pitchFamily="34" charset="0"/>
                <a:cs typeface="Calibri" pitchFamily="34" charset="0"/>
              </a:rPr>
              <a:t> </a:t>
            </a:r>
            <a:r>
              <a:rPr lang="en-US" sz="2200" dirty="0" err="1">
                <a:latin typeface="Calibri" pitchFamily="34" charset="0"/>
                <a:cs typeface="Calibri" pitchFamily="34" charset="0"/>
              </a:rPr>
              <a:t>bàn</a:t>
            </a:r>
            <a:r>
              <a:rPr lang="en-US" sz="2200" dirty="0">
                <a:latin typeface="Calibri" pitchFamily="34" charset="0"/>
                <a:cs typeface="Calibri" pitchFamily="34" charset="0"/>
              </a:rPr>
              <a:t> </a:t>
            </a:r>
            <a:r>
              <a:rPr lang="en-US" sz="2200" dirty="0" err="1">
                <a:latin typeface="Calibri" pitchFamily="34" charset="0"/>
                <a:cs typeface="Calibri" pitchFamily="34" charset="0"/>
              </a:rPr>
              <a:t>máy</a:t>
            </a:r>
            <a:r>
              <a:rPr lang="en-US" sz="2200" dirty="0">
                <a:latin typeface="Calibri" pitchFamily="34" charset="0"/>
                <a:cs typeface="Calibri" pitchFamily="34" charset="0"/>
              </a:rPr>
              <a:t> : 80mm</a:t>
            </a:r>
          </a:p>
          <a:p>
            <a:pPr>
              <a:tabLst>
                <a:tab pos="287338" algn="l"/>
              </a:tabLst>
            </a:pPr>
            <a:r>
              <a:rPr lang="en-US" sz="2200" dirty="0">
                <a:latin typeface="Calibri" pitchFamily="34" charset="0"/>
                <a:cs typeface="Calibri" pitchFamily="34" charset="0"/>
              </a:rPr>
              <a:t>	</a:t>
            </a:r>
            <a:r>
              <a:rPr lang="en-US" sz="2200" dirty="0" smtClean="0">
                <a:latin typeface="Calibri" pitchFamily="34" charset="0"/>
                <a:cs typeface="Calibri" pitchFamily="34" charset="0"/>
              </a:rPr>
              <a:t>+ </a:t>
            </a:r>
            <a:r>
              <a:rPr lang="en-US" sz="2200" dirty="0" err="1">
                <a:latin typeface="Calibri" pitchFamily="34" charset="0"/>
                <a:cs typeface="Calibri" pitchFamily="34" charset="0"/>
              </a:rPr>
              <a:t>Lượng</a:t>
            </a:r>
            <a:r>
              <a:rPr lang="en-US" sz="2200" dirty="0">
                <a:latin typeface="Calibri" pitchFamily="34" charset="0"/>
                <a:cs typeface="Calibri" pitchFamily="34" charset="0"/>
              </a:rPr>
              <a:t> di </a:t>
            </a:r>
            <a:r>
              <a:rPr lang="en-US" sz="2200" dirty="0" err="1">
                <a:latin typeface="Calibri" pitchFamily="34" charset="0"/>
                <a:cs typeface="Calibri" pitchFamily="34" charset="0"/>
              </a:rPr>
              <a:t>động</a:t>
            </a:r>
            <a:r>
              <a:rPr lang="en-US" sz="2200" dirty="0">
                <a:latin typeface="Calibri" pitchFamily="34" charset="0"/>
                <a:cs typeface="Calibri" pitchFamily="34" charset="0"/>
              </a:rPr>
              <a:t> </a:t>
            </a:r>
            <a:r>
              <a:rPr lang="en-US" sz="2200" dirty="0" err="1">
                <a:latin typeface="Calibri" pitchFamily="34" charset="0"/>
                <a:cs typeface="Calibri" pitchFamily="34" charset="0"/>
              </a:rPr>
              <a:t>của</a:t>
            </a:r>
            <a:r>
              <a:rPr lang="en-US" sz="2200" dirty="0">
                <a:latin typeface="Calibri" pitchFamily="34" charset="0"/>
                <a:cs typeface="Calibri" pitchFamily="34" charset="0"/>
              </a:rPr>
              <a:t> </a:t>
            </a:r>
            <a:r>
              <a:rPr lang="en-US" sz="2200" dirty="0" err="1">
                <a:latin typeface="Calibri" pitchFamily="34" charset="0"/>
                <a:cs typeface="Calibri" pitchFamily="34" charset="0"/>
              </a:rPr>
              <a:t>đầu</a:t>
            </a:r>
            <a:r>
              <a:rPr lang="en-US" sz="2200" dirty="0">
                <a:latin typeface="Calibri" pitchFamily="34" charset="0"/>
                <a:cs typeface="Calibri" pitchFamily="34" charset="0"/>
              </a:rPr>
              <a:t> </a:t>
            </a:r>
            <a:r>
              <a:rPr lang="en-US" sz="2200" dirty="0" err="1">
                <a:latin typeface="Calibri" pitchFamily="34" charset="0"/>
                <a:cs typeface="Calibri" pitchFamily="34" charset="0"/>
              </a:rPr>
              <a:t>biến</a:t>
            </a:r>
            <a:r>
              <a:rPr lang="en-US" sz="2200" dirty="0">
                <a:latin typeface="Calibri" pitchFamily="34" charset="0"/>
                <a:cs typeface="Calibri" pitchFamily="34" charset="0"/>
              </a:rPr>
              <a:t> </a:t>
            </a:r>
            <a:r>
              <a:rPr lang="en-US" sz="2200" dirty="0" err="1">
                <a:latin typeface="Calibri" pitchFamily="34" charset="0"/>
                <a:cs typeface="Calibri" pitchFamily="34" charset="0"/>
              </a:rPr>
              <a:t>từ</a:t>
            </a:r>
            <a:r>
              <a:rPr lang="en-US" sz="2200" dirty="0">
                <a:latin typeface="Calibri" pitchFamily="34" charset="0"/>
                <a:cs typeface="Calibri" pitchFamily="34" charset="0"/>
              </a:rPr>
              <a:t> : 110mm</a:t>
            </a:r>
          </a:p>
          <a:p>
            <a:pPr>
              <a:tabLst>
                <a:tab pos="287338" algn="l"/>
              </a:tabLst>
            </a:pPr>
            <a:r>
              <a:rPr lang="en-US" sz="2200" dirty="0">
                <a:latin typeface="Calibri" pitchFamily="34" charset="0"/>
                <a:cs typeface="Calibri" pitchFamily="34" charset="0"/>
              </a:rPr>
              <a:t>	</a:t>
            </a:r>
            <a:r>
              <a:rPr lang="en-US" sz="2200" dirty="0" smtClean="0">
                <a:latin typeface="Calibri" pitchFamily="34" charset="0"/>
                <a:cs typeface="Calibri" pitchFamily="34" charset="0"/>
              </a:rPr>
              <a:t>+ </a:t>
            </a:r>
            <a:r>
              <a:rPr lang="en-US" sz="2200" dirty="0" err="1">
                <a:latin typeface="Calibri" pitchFamily="34" charset="0"/>
                <a:cs typeface="Calibri" pitchFamily="34" charset="0"/>
              </a:rPr>
              <a:t>Độ</a:t>
            </a:r>
            <a:r>
              <a:rPr lang="en-US" sz="2200" dirty="0">
                <a:latin typeface="Calibri" pitchFamily="34" charset="0"/>
                <a:cs typeface="Calibri" pitchFamily="34" charset="0"/>
              </a:rPr>
              <a:t> </a:t>
            </a:r>
            <a:r>
              <a:rPr lang="en-US" sz="2200" dirty="0" err="1">
                <a:latin typeface="Calibri" pitchFamily="34" charset="0"/>
                <a:cs typeface="Calibri" pitchFamily="34" charset="0"/>
              </a:rPr>
              <a:t>nhạy</a:t>
            </a:r>
            <a:r>
              <a:rPr lang="en-US" sz="2200" dirty="0">
                <a:latin typeface="Calibri" pitchFamily="34" charset="0"/>
                <a:cs typeface="Calibri" pitchFamily="34" charset="0"/>
              </a:rPr>
              <a:t> </a:t>
            </a:r>
            <a:r>
              <a:rPr lang="en-US" sz="2200" dirty="0" err="1">
                <a:latin typeface="Calibri" pitchFamily="34" charset="0"/>
                <a:cs typeface="Calibri" pitchFamily="34" charset="0"/>
              </a:rPr>
              <a:t>của</a:t>
            </a:r>
            <a:r>
              <a:rPr lang="en-US" sz="2200" dirty="0">
                <a:latin typeface="Calibri" pitchFamily="34" charset="0"/>
                <a:cs typeface="Calibri" pitchFamily="34" charset="0"/>
              </a:rPr>
              <a:t> </a:t>
            </a:r>
            <a:r>
              <a:rPr lang="en-US" sz="2200" dirty="0" err="1">
                <a:latin typeface="Calibri" pitchFamily="34" charset="0"/>
                <a:cs typeface="Calibri" pitchFamily="34" charset="0"/>
              </a:rPr>
              <a:t>cơ</a:t>
            </a:r>
            <a:r>
              <a:rPr lang="en-US" sz="2200" dirty="0">
                <a:latin typeface="Calibri" pitchFamily="34" charset="0"/>
                <a:cs typeface="Calibri" pitchFamily="34" charset="0"/>
              </a:rPr>
              <a:t> </a:t>
            </a:r>
            <a:r>
              <a:rPr lang="en-US" sz="2200" dirty="0" err="1">
                <a:latin typeface="Calibri" pitchFamily="34" charset="0"/>
                <a:cs typeface="Calibri" pitchFamily="34" charset="0"/>
              </a:rPr>
              <a:t>cấu</a:t>
            </a:r>
            <a:r>
              <a:rPr lang="en-US" sz="2200" dirty="0">
                <a:latin typeface="Calibri" pitchFamily="34" charset="0"/>
                <a:cs typeface="Calibri" pitchFamily="34" charset="0"/>
              </a:rPr>
              <a:t> </a:t>
            </a:r>
            <a:r>
              <a:rPr lang="en-US" sz="2200" dirty="0" err="1">
                <a:latin typeface="Calibri" pitchFamily="34" charset="0"/>
                <a:cs typeface="Calibri" pitchFamily="34" charset="0"/>
              </a:rPr>
              <a:t>chạy</a:t>
            </a:r>
            <a:r>
              <a:rPr lang="en-US" sz="2200" dirty="0">
                <a:latin typeface="Calibri" pitchFamily="34" charset="0"/>
                <a:cs typeface="Calibri" pitchFamily="34" charset="0"/>
              </a:rPr>
              <a:t> </a:t>
            </a:r>
            <a:r>
              <a:rPr lang="en-US" sz="2200" dirty="0" err="1">
                <a:latin typeface="Calibri" pitchFamily="34" charset="0"/>
                <a:cs typeface="Calibri" pitchFamily="34" charset="0"/>
              </a:rPr>
              <a:t>dao</a:t>
            </a:r>
            <a:r>
              <a:rPr lang="en-US" sz="2200" dirty="0">
                <a:latin typeface="Calibri" pitchFamily="34" charset="0"/>
                <a:cs typeface="Calibri" pitchFamily="34" charset="0"/>
              </a:rPr>
              <a:t> : (686-980)10</a:t>
            </a:r>
            <a:r>
              <a:rPr lang="en-US" sz="2200" baseline="30000" dirty="0">
                <a:latin typeface="Calibri" pitchFamily="34" charset="0"/>
                <a:cs typeface="Calibri" pitchFamily="34" charset="0"/>
              </a:rPr>
              <a:t>-3 </a:t>
            </a:r>
            <a:r>
              <a:rPr lang="en-US" sz="2200" dirty="0">
                <a:latin typeface="Calibri" pitchFamily="34" charset="0"/>
                <a:cs typeface="Calibri" pitchFamily="34" charset="0"/>
              </a:rPr>
              <a:t>N</a:t>
            </a:r>
          </a:p>
          <a:p>
            <a:pPr>
              <a:tabLst>
                <a:tab pos="287338" algn="l"/>
              </a:tabLst>
            </a:pPr>
            <a:r>
              <a:rPr lang="en-US" sz="2200" dirty="0">
                <a:latin typeface="Calibri" pitchFamily="34" charset="0"/>
                <a:cs typeface="Calibri" pitchFamily="34" charset="0"/>
              </a:rPr>
              <a:t>	</a:t>
            </a:r>
            <a:r>
              <a:rPr lang="en-US" sz="2200" dirty="0" smtClean="0">
                <a:latin typeface="Calibri" pitchFamily="34" charset="0"/>
                <a:cs typeface="Calibri" pitchFamily="34" charset="0"/>
              </a:rPr>
              <a:t>+ </a:t>
            </a:r>
            <a:r>
              <a:rPr lang="en-US" sz="2200" dirty="0" err="1">
                <a:latin typeface="Calibri" pitchFamily="34" charset="0"/>
                <a:cs typeface="Calibri" pitchFamily="34" charset="0"/>
              </a:rPr>
              <a:t>Tần</a:t>
            </a:r>
            <a:r>
              <a:rPr lang="en-US" sz="2200" dirty="0">
                <a:latin typeface="Calibri" pitchFamily="34" charset="0"/>
                <a:cs typeface="Calibri" pitchFamily="34" charset="0"/>
              </a:rPr>
              <a:t> </a:t>
            </a:r>
            <a:r>
              <a:rPr lang="en-US" sz="2200" dirty="0" err="1">
                <a:latin typeface="Calibri" pitchFamily="34" charset="0"/>
                <a:cs typeface="Calibri" pitchFamily="34" charset="0"/>
              </a:rPr>
              <a:t>số</a:t>
            </a:r>
            <a:r>
              <a:rPr lang="en-US" sz="2200" dirty="0">
                <a:latin typeface="Calibri" pitchFamily="34" charset="0"/>
                <a:cs typeface="Calibri" pitchFamily="34" charset="0"/>
              </a:rPr>
              <a:t> </a:t>
            </a:r>
            <a:r>
              <a:rPr lang="en-US" sz="2200" dirty="0" err="1">
                <a:latin typeface="Calibri" pitchFamily="34" charset="0"/>
                <a:cs typeface="Calibri" pitchFamily="34" charset="0"/>
              </a:rPr>
              <a:t>làm</a:t>
            </a:r>
            <a:r>
              <a:rPr lang="en-US" sz="2200" dirty="0">
                <a:latin typeface="Calibri" pitchFamily="34" charset="0"/>
                <a:cs typeface="Calibri" pitchFamily="34" charset="0"/>
              </a:rPr>
              <a:t> </a:t>
            </a:r>
            <a:r>
              <a:rPr lang="en-US" sz="2200" dirty="0" err="1">
                <a:latin typeface="Calibri" pitchFamily="34" charset="0"/>
                <a:cs typeface="Calibri" pitchFamily="34" charset="0"/>
              </a:rPr>
              <a:t>việc</a:t>
            </a:r>
            <a:r>
              <a:rPr lang="en-US" sz="2200" dirty="0">
                <a:latin typeface="Calibri" pitchFamily="34" charset="0"/>
                <a:cs typeface="Calibri" pitchFamily="34" charset="0"/>
              </a:rPr>
              <a:t> : (18-19)kHz</a:t>
            </a:r>
          </a:p>
          <a:p>
            <a:pPr>
              <a:tabLst>
                <a:tab pos="287338" algn="l"/>
              </a:tabLst>
            </a:pPr>
            <a:r>
              <a:rPr lang="en-US" sz="2200" dirty="0">
                <a:latin typeface="Calibri" pitchFamily="34" charset="0"/>
                <a:cs typeface="Calibri" pitchFamily="34" charset="0"/>
              </a:rPr>
              <a:t>	</a:t>
            </a:r>
            <a:r>
              <a:rPr lang="en-US" sz="2200" dirty="0" smtClean="0">
                <a:latin typeface="Calibri" pitchFamily="34" charset="0"/>
                <a:cs typeface="Calibri" pitchFamily="34" charset="0"/>
              </a:rPr>
              <a:t>+ </a:t>
            </a:r>
            <a:r>
              <a:rPr lang="en-US" sz="2200" dirty="0" err="1">
                <a:latin typeface="Calibri" pitchFamily="34" charset="0"/>
                <a:cs typeface="Calibri" pitchFamily="34" charset="0"/>
              </a:rPr>
              <a:t>Công</a:t>
            </a:r>
            <a:r>
              <a:rPr lang="en-US" sz="2200" dirty="0">
                <a:latin typeface="Calibri" pitchFamily="34" charset="0"/>
                <a:cs typeface="Calibri" pitchFamily="34" charset="0"/>
              </a:rPr>
              <a:t> </a:t>
            </a:r>
            <a:r>
              <a:rPr lang="en-US" sz="2200" dirty="0" err="1">
                <a:latin typeface="Calibri" pitchFamily="34" charset="0"/>
                <a:cs typeface="Calibri" pitchFamily="34" charset="0"/>
              </a:rPr>
              <a:t>suất</a:t>
            </a:r>
            <a:r>
              <a:rPr lang="en-US" sz="2200" dirty="0">
                <a:latin typeface="Calibri" pitchFamily="34" charset="0"/>
                <a:cs typeface="Calibri" pitchFamily="34" charset="0"/>
              </a:rPr>
              <a:t> </a:t>
            </a:r>
            <a:r>
              <a:rPr lang="en-US" sz="2200" dirty="0" err="1">
                <a:latin typeface="Calibri" pitchFamily="34" charset="0"/>
                <a:cs typeface="Calibri" pitchFamily="34" charset="0"/>
              </a:rPr>
              <a:t>máy</a:t>
            </a:r>
            <a:r>
              <a:rPr lang="en-US" sz="2200" dirty="0">
                <a:latin typeface="Calibri" pitchFamily="34" charset="0"/>
                <a:cs typeface="Calibri" pitchFamily="34" charset="0"/>
              </a:rPr>
              <a:t> </a:t>
            </a:r>
            <a:r>
              <a:rPr lang="en-US" sz="2200" dirty="0" err="1">
                <a:latin typeface="Calibri" pitchFamily="34" charset="0"/>
                <a:cs typeface="Calibri" pitchFamily="34" charset="0"/>
              </a:rPr>
              <a:t>phát</a:t>
            </a:r>
            <a:r>
              <a:rPr lang="en-US" sz="2200" dirty="0">
                <a:latin typeface="Calibri" pitchFamily="34" charset="0"/>
                <a:cs typeface="Calibri" pitchFamily="34" charset="0"/>
              </a:rPr>
              <a:t> : N = 0,25kW</a:t>
            </a:r>
          </a:p>
        </p:txBody>
      </p:sp>
    </p:spTree>
    <p:extLst>
      <p:ext uri="{BB962C8B-B14F-4D97-AF65-F5344CB8AC3E}">
        <p14:creationId xmlns:p14="http://schemas.microsoft.com/office/powerpoint/2010/main" val="790213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4800600"/>
            <a:ext cx="8229600" cy="1143000"/>
          </a:xfrm>
        </p:spPr>
        <p:txBody>
          <a:bodyPr>
            <a:normAutofit/>
          </a:bodyPr>
          <a:lstStyle/>
          <a:p>
            <a:pPr algn="l"/>
            <a:r>
              <a:rPr lang="en-US" sz="2800" dirty="0" smtClean="0"/>
              <a:t>Máy siêu </a:t>
            </a:r>
            <a:r>
              <a:rPr lang="en-US" sz="2800" dirty="0" err="1" smtClean="0"/>
              <a:t>âm</a:t>
            </a:r>
            <a:r>
              <a:rPr lang="en-US" sz="2800" dirty="0" smtClean="0"/>
              <a:t> CNC                                 Máy phay siêu âm</a:t>
            </a:r>
            <a:endParaRPr lang="en-US" sz="2800"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1000" y="762000"/>
            <a:ext cx="3810000" cy="3810000"/>
          </a:xfr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1999" y="1181317"/>
            <a:ext cx="4267201" cy="3435532"/>
          </a:xfrm>
          <a:prstGeom prst="rect">
            <a:avLst/>
          </a:prstGeom>
        </p:spPr>
      </p:pic>
    </p:spTree>
    <p:extLst>
      <p:ext uri="{BB962C8B-B14F-4D97-AF65-F5344CB8AC3E}">
        <p14:creationId xmlns:p14="http://schemas.microsoft.com/office/powerpoint/2010/main" val="362946151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E856E686-DCCB-44E4-BE05-FDBA6D4574BD}" type="slidenum">
              <a:rPr lang="en-US" smtClean="0">
                <a:solidFill>
                  <a:srgbClr val="000000"/>
                </a:solidFill>
              </a:rPr>
              <a:pPr/>
              <a:t>28</a:t>
            </a:fld>
            <a:endParaRPr lang="en-US">
              <a:solidFill>
                <a:srgbClr val="000000"/>
              </a:solidFill>
            </a:endParaRPr>
          </a:p>
        </p:txBody>
      </p:sp>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4015" y="457200"/>
            <a:ext cx="5715000" cy="52907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2286000" y="5563328"/>
            <a:ext cx="5423280" cy="400110"/>
          </a:xfrm>
          <a:prstGeom prst="rect">
            <a:avLst/>
          </a:prstGeom>
        </p:spPr>
        <p:txBody>
          <a:bodyPr wrap="none">
            <a:spAutoFit/>
          </a:bodyPr>
          <a:lstStyle/>
          <a:p>
            <a:r>
              <a:rPr lang="en-US" sz="2000" dirty="0" err="1" smtClean="0"/>
              <a:t>Hình</a:t>
            </a:r>
            <a:r>
              <a:rPr lang="en-US" sz="2000" dirty="0" smtClean="0"/>
              <a:t>: </a:t>
            </a:r>
            <a:r>
              <a:rPr lang="en-US" sz="2000" dirty="0" err="1" smtClean="0"/>
              <a:t>Máy</a:t>
            </a:r>
            <a:r>
              <a:rPr lang="en-US" sz="2000" dirty="0" smtClean="0"/>
              <a:t> </a:t>
            </a:r>
            <a:r>
              <a:rPr lang="en-US" sz="2000" dirty="0" err="1"/>
              <a:t>siêu</a:t>
            </a:r>
            <a:r>
              <a:rPr lang="en-US" sz="2000" dirty="0"/>
              <a:t> </a:t>
            </a:r>
            <a:r>
              <a:rPr lang="en-US" sz="2000" dirty="0" err="1"/>
              <a:t>âm</a:t>
            </a:r>
            <a:r>
              <a:rPr lang="en-US" sz="2000" dirty="0"/>
              <a:t> </a:t>
            </a:r>
            <a:r>
              <a:rPr lang="en-US" sz="2000" dirty="0" err="1"/>
              <a:t>khuyết</a:t>
            </a:r>
            <a:r>
              <a:rPr lang="en-US" sz="2000" dirty="0"/>
              <a:t> </a:t>
            </a:r>
            <a:r>
              <a:rPr lang="en-US" sz="2000" dirty="0" err="1"/>
              <a:t>tật</a:t>
            </a:r>
            <a:r>
              <a:rPr lang="en-US" sz="2000" dirty="0"/>
              <a:t> </a:t>
            </a:r>
            <a:r>
              <a:rPr lang="en-US" sz="2000" dirty="0" err="1"/>
              <a:t>mối</a:t>
            </a:r>
            <a:r>
              <a:rPr lang="en-US" sz="2000" dirty="0"/>
              <a:t> </a:t>
            </a:r>
            <a:r>
              <a:rPr lang="en-US" sz="2000" dirty="0" err="1"/>
              <a:t>hàn</a:t>
            </a:r>
            <a:r>
              <a:rPr lang="en-US" sz="2000" dirty="0"/>
              <a:t> </a:t>
            </a:r>
            <a:r>
              <a:rPr lang="en-US" sz="2000" dirty="0" err="1"/>
              <a:t>kim</a:t>
            </a:r>
            <a:r>
              <a:rPr lang="en-US" sz="2000" dirty="0"/>
              <a:t> </a:t>
            </a:r>
            <a:r>
              <a:rPr lang="en-US" sz="2000" dirty="0" err="1"/>
              <a:t>loại</a:t>
            </a:r>
            <a:endParaRPr lang="en-US" sz="2000" dirty="0"/>
          </a:p>
        </p:txBody>
      </p:sp>
      <p:sp>
        <p:nvSpPr>
          <p:cNvPr id="7" name="Line 5">
            <a:hlinkClick r:id="rId3" action="ppaction://hlinksldjump">
              <a:snd r:embed="rId4" name="laser.wav"/>
            </a:hlinkClick>
          </p:cNvPr>
          <p:cNvSpPr>
            <a:spLocks noChangeShapeType="1"/>
          </p:cNvSpPr>
          <p:nvPr/>
        </p:nvSpPr>
        <p:spPr bwMode="auto">
          <a:xfrm flipH="1">
            <a:off x="762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241051197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Slide Number Placeholder 5"/>
          <p:cNvSpPr>
            <a:spLocks noGrp="1"/>
          </p:cNvSpPr>
          <p:nvPr>
            <p:ph type="sldNum" sz="quarter" idx="12"/>
          </p:nvPr>
        </p:nvSpPr>
        <p:spPr/>
        <p:txBody>
          <a:bodyPr/>
          <a:lstStyle/>
          <a:p>
            <a:fld id="{DF855DD9-1246-4E92-99E0-A74201DC90CF}" type="slidenum">
              <a:rPr lang="en-US">
                <a:solidFill>
                  <a:srgbClr val="000000"/>
                </a:solidFill>
              </a:rPr>
              <a:pPr/>
              <a:t>29</a:t>
            </a:fld>
            <a:endParaRPr lang="en-US">
              <a:solidFill>
                <a:srgbClr val="000000"/>
              </a:solidFill>
            </a:endParaRPr>
          </a:p>
        </p:txBody>
      </p:sp>
      <p:sp>
        <p:nvSpPr>
          <p:cNvPr id="67586" name="Rectangle 2"/>
          <p:cNvSpPr>
            <a:spLocks noChangeArrowheads="1"/>
          </p:cNvSpPr>
          <p:nvPr/>
        </p:nvSpPr>
        <p:spPr bwMode="auto">
          <a:xfrm>
            <a:off x="533400" y="222250"/>
            <a:ext cx="8382000" cy="5847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457200" indent="-457200" eaLnBrk="0" fontAlgn="base" hangingPunct="0">
              <a:spcBef>
                <a:spcPct val="0"/>
              </a:spcBef>
              <a:spcAft>
                <a:spcPct val="0"/>
              </a:spcAft>
              <a:buFont typeface="Wingdings" pitchFamily="2" charset="2"/>
              <a:buChar char="v"/>
            </a:pPr>
            <a:r>
              <a:rPr lang="en-US" sz="3200" b="1" dirty="0" err="1" smtClean="0">
                <a:solidFill>
                  <a:srgbClr val="FF0000"/>
                </a:solidFill>
              </a:rPr>
              <a:t>Các</a:t>
            </a:r>
            <a:r>
              <a:rPr lang="en-US" sz="3200" b="1" dirty="0" smtClean="0">
                <a:solidFill>
                  <a:srgbClr val="FF0000"/>
                </a:solidFill>
              </a:rPr>
              <a:t> </a:t>
            </a:r>
            <a:r>
              <a:rPr lang="en-US" sz="3200" b="1" dirty="0" err="1" smtClean="0">
                <a:solidFill>
                  <a:srgbClr val="FF0000"/>
                </a:solidFill>
              </a:rPr>
              <a:t>thông</a:t>
            </a:r>
            <a:r>
              <a:rPr lang="en-US" sz="3200" b="1" dirty="0" smtClean="0">
                <a:solidFill>
                  <a:srgbClr val="FF0000"/>
                </a:solidFill>
              </a:rPr>
              <a:t> </a:t>
            </a:r>
            <a:r>
              <a:rPr lang="en-US" sz="3200" b="1" dirty="0" err="1" smtClean="0">
                <a:solidFill>
                  <a:srgbClr val="FF0000"/>
                </a:solidFill>
              </a:rPr>
              <a:t>số</a:t>
            </a:r>
            <a:r>
              <a:rPr lang="en-US" sz="3200" b="1" dirty="0" smtClean="0">
                <a:solidFill>
                  <a:srgbClr val="FF0000"/>
                </a:solidFill>
              </a:rPr>
              <a:t> </a:t>
            </a:r>
            <a:r>
              <a:rPr lang="en-US" sz="3200" b="1" dirty="0" err="1" smtClean="0">
                <a:solidFill>
                  <a:srgbClr val="FF0000"/>
                </a:solidFill>
              </a:rPr>
              <a:t>công</a:t>
            </a:r>
            <a:r>
              <a:rPr lang="en-US" sz="3200" b="1" dirty="0" smtClean="0">
                <a:solidFill>
                  <a:srgbClr val="FF0000"/>
                </a:solidFill>
              </a:rPr>
              <a:t> </a:t>
            </a:r>
            <a:r>
              <a:rPr lang="en-US" sz="3200" b="1" dirty="0" err="1" smtClean="0">
                <a:solidFill>
                  <a:srgbClr val="FF0000"/>
                </a:solidFill>
              </a:rPr>
              <a:t>nghệ</a:t>
            </a:r>
            <a:endParaRPr lang="en-US" sz="3200" b="1" dirty="0" smtClean="0">
              <a:solidFill>
                <a:srgbClr val="FF0000"/>
              </a:solidFill>
            </a:endParaRPr>
          </a:p>
        </p:txBody>
      </p:sp>
      <p:sp>
        <p:nvSpPr>
          <p:cNvPr id="67587"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67588"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7598" name="Rectangle 14"/>
          <p:cNvSpPr>
            <a:spLocks noChangeArrowheads="1"/>
          </p:cNvSpPr>
          <p:nvPr/>
        </p:nvSpPr>
        <p:spPr bwMode="auto">
          <a:xfrm>
            <a:off x="1600200" y="838200"/>
            <a:ext cx="73152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400" smtClean="0">
                <a:solidFill>
                  <a:srgbClr val="000000"/>
                </a:solidFill>
              </a:rPr>
              <a:t> Các thông số công nghệ chủ yếu của gia công bằng phương pháp siêu âm là: năng suất, chất lượng bề mặt, độ chính xác gia công, độ mòn của dụng cụ. </a:t>
            </a:r>
          </a:p>
        </p:txBody>
      </p:sp>
      <p:grpSp>
        <p:nvGrpSpPr>
          <p:cNvPr id="67600" name="Group 16"/>
          <p:cNvGrpSpPr>
            <a:grpSpLocks/>
          </p:cNvGrpSpPr>
          <p:nvPr/>
        </p:nvGrpSpPr>
        <p:grpSpPr bwMode="auto">
          <a:xfrm>
            <a:off x="609600" y="762000"/>
            <a:ext cx="7154863" cy="5715000"/>
            <a:chOff x="384" y="480"/>
            <a:chExt cx="4507" cy="3600"/>
          </a:xfrm>
        </p:grpSpPr>
        <p:sp>
          <p:nvSpPr>
            <p:cNvPr id="67589" name="AutoShape 5"/>
            <p:cNvSpPr>
              <a:spLocks noChangeArrowheads="1"/>
            </p:cNvSpPr>
            <p:nvPr/>
          </p:nvSpPr>
          <p:spPr bwMode="auto">
            <a:xfrm>
              <a:off x="1278" y="1485"/>
              <a:ext cx="3613" cy="2595"/>
            </a:xfrm>
            <a:prstGeom prst="roundRect">
              <a:avLst>
                <a:gd name="adj" fmla="val 16667"/>
              </a:avLst>
            </a:prstGeom>
            <a:solidFill>
              <a:srgbClr val="FFFF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342900" indent="-342900" eaLnBrk="0" fontAlgn="base" hangingPunct="0">
                <a:spcBef>
                  <a:spcPct val="0"/>
                </a:spcBef>
                <a:spcAft>
                  <a:spcPct val="0"/>
                </a:spcAft>
              </a:pPr>
              <a:r>
                <a:rPr lang="en-US" sz="2800" b="1" smtClean="0">
                  <a:solidFill>
                    <a:srgbClr val="0000CC"/>
                  </a:solidFill>
                </a:rPr>
                <a:t>1) </a:t>
              </a:r>
              <a:r>
                <a:rPr lang="en-US" sz="2800" b="1" smtClean="0">
                  <a:solidFill>
                    <a:srgbClr val="0000CC"/>
                  </a:solidFill>
                  <a:hlinkClick r:id="rId4" action="ppaction://hlinksldjump">
                    <a:snd r:embed="rId5" name="laser.wav"/>
                  </a:hlinkClick>
                </a:rPr>
                <a:t>Tốc độ cắt</a:t>
              </a:r>
              <a:endParaRPr lang="en-US" sz="2800" b="1" smtClean="0">
                <a:solidFill>
                  <a:srgbClr val="0000CC"/>
                </a:solidFill>
              </a:endParaRPr>
            </a:p>
            <a:p>
              <a:pPr marL="342900" indent="-342900" eaLnBrk="0" fontAlgn="base" hangingPunct="0">
                <a:lnSpc>
                  <a:spcPct val="150000"/>
                </a:lnSpc>
                <a:spcBef>
                  <a:spcPct val="0"/>
                </a:spcBef>
                <a:spcAft>
                  <a:spcPct val="0"/>
                </a:spcAft>
              </a:pPr>
              <a:r>
                <a:rPr lang="en-US" sz="2800" b="1" smtClean="0">
                  <a:solidFill>
                    <a:srgbClr val="0000CC"/>
                  </a:solidFill>
                </a:rPr>
                <a:t>2) </a:t>
              </a:r>
              <a:r>
                <a:rPr lang="en-US" sz="2800" b="1" smtClean="0">
                  <a:solidFill>
                    <a:srgbClr val="0000CC"/>
                  </a:solidFill>
                  <a:hlinkClick r:id="rId6" action="ppaction://hlinksldjump">
                    <a:snd r:embed="rId5" name="laser.wav"/>
                  </a:hlinkClick>
                </a:rPr>
                <a:t>Bước tiến gia công</a:t>
              </a:r>
              <a:endParaRPr lang="en-US" sz="2800" b="1" smtClean="0">
                <a:solidFill>
                  <a:srgbClr val="0000CC"/>
                </a:solidFill>
              </a:endParaRPr>
            </a:p>
            <a:p>
              <a:pPr marL="342900" indent="-342900" eaLnBrk="0" fontAlgn="base" hangingPunct="0">
                <a:lnSpc>
                  <a:spcPct val="150000"/>
                </a:lnSpc>
                <a:spcBef>
                  <a:spcPct val="0"/>
                </a:spcBef>
                <a:spcAft>
                  <a:spcPct val="0"/>
                </a:spcAft>
              </a:pPr>
              <a:r>
                <a:rPr lang="en-US" sz="2800" b="1" smtClean="0">
                  <a:solidFill>
                    <a:srgbClr val="0000CC"/>
                  </a:solidFill>
                </a:rPr>
                <a:t>3) </a:t>
              </a:r>
              <a:r>
                <a:rPr lang="en-US" sz="2800" b="1" smtClean="0">
                  <a:solidFill>
                    <a:srgbClr val="0000CC"/>
                  </a:solidFill>
                  <a:hlinkClick r:id="rId7" action="ppaction://hlinksldjump">
                    <a:snd r:embed="rId5" name="laser.wav"/>
                  </a:hlinkClick>
                </a:rPr>
                <a:t>Dung dịch và hạt mài</a:t>
              </a:r>
              <a:endParaRPr lang="en-US" sz="2800" b="1" smtClean="0">
                <a:solidFill>
                  <a:srgbClr val="0000CC"/>
                </a:solidFill>
              </a:endParaRPr>
            </a:p>
            <a:p>
              <a:pPr marL="342900" indent="-342900" eaLnBrk="0" fontAlgn="base" hangingPunct="0">
                <a:lnSpc>
                  <a:spcPct val="150000"/>
                </a:lnSpc>
                <a:spcBef>
                  <a:spcPct val="0"/>
                </a:spcBef>
                <a:spcAft>
                  <a:spcPct val="0"/>
                </a:spcAft>
              </a:pPr>
              <a:r>
                <a:rPr lang="en-US" sz="2800" b="1" smtClean="0">
                  <a:solidFill>
                    <a:srgbClr val="0000CC"/>
                  </a:solidFill>
                </a:rPr>
                <a:t>4) </a:t>
              </a:r>
              <a:r>
                <a:rPr lang="en-US" sz="2800" b="1" smtClean="0">
                  <a:solidFill>
                    <a:srgbClr val="0000CC"/>
                  </a:solidFill>
                  <a:hlinkClick r:id="rId8" action="ppaction://hlinksldjump">
                    <a:snd r:embed="rId5" name="laser.wav"/>
                  </a:hlinkClick>
                </a:rPr>
                <a:t>Năng suất</a:t>
              </a:r>
              <a:endParaRPr lang="en-US" sz="2800" b="1" smtClean="0">
                <a:solidFill>
                  <a:srgbClr val="0000CC"/>
                </a:solidFill>
              </a:endParaRPr>
            </a:p>
            <a:p>
              <a:pPr marL="342900" indent="-342900" eaLnBrk="0" fontAlgn="base" hangingPunct="0">
                <a:lnSpc>
                  <a:spcPct val="150000"/>
                </a:lnSpc>
                <a:spcBef>
                  <a:spcPct val="0"/>
                </a:spcBef>
                <a:spcAft>
                  <a:spcPct val="0"/>
                </a:spcAft>
              </a:pPr>
              <a:r>
                <a:rPr lang="en-US" sz="2800" b="1" smtClean="0">
                  <a:solidFill>
                    <a:srgbClr val="0000CC"/>
                  </a:solidFill>
                </a:rPr>
                <a:t>5) </a:t>
              </a:r>
              <a:r>
                <a:rPr lang="en-US" sz="2800" b="1" smtClean="0">
                  <a:solidFill>
                    <a:srgbClr val="0000CC"/>
                  </a:solidFill>
                  <a:hlinkClick r:id="rId9" action="ppaction://hlinksldjump">
                    <a:snd r:embed="rId5" name="laser.wav"/>
                  </a:hlinkClick>
                </a:rPr>
                <a:t>Chất lượng bề mặt gia công</a:t>
              </a:r>
              <a:endParaRPr lang="en-US" sz="2800" b="1" smtClean="0">
                <a:solidFill>
                  <a:srgbClr val="0000CC"/>
                </a:solidFill>
              </a:endParaRPr>
            </a:p>
            <a:p>
              <a:pPr marL="342900" indent="-342900" eaLnBrk="0" fontAlgn="base" hangingPunct="0">
                <a:lnSpc>
                  <a:spcPct val="150000"/>
                </a:lnSpc>
                <a:spcBef>
                  <a:spcPct val="0"/>
                </a:spcBef>
                <a:spcAft>
                  <a:spcPct val="0"/>
                </a:spcAft>
              </a:pPr>
              <a:r>
                <a:rPr lang="en-US" sz="2800" b="1" smtClean="0">
                  <a:solidFill>
                    <a:srgbClr val="0000CC"/>
                  </a:solidFill>
                </a:rPr>
                <a:t>6) </a:t>
              </a:r>
              <a:r>
                <a:rPr lang="en-US" sz="2800" b="1" smtClean="0">
                  <a:solidFill>
                    <a:srgbClr val="0000CC"/>
                  </a:solidFill>
                  <a:hlinkClick r:id="rId10" action="ppaction://hlinksldjump"/>
                </a:rPr>
                <a:t>Độ chính xác gia công</a:t>
              </a:r>
              <a:endParaRPr lang="en-US" sz="2800" b="1" smtClean="0">
                <a:solidFill>
                  <a:srgbClr val="0000CC"/>
                </a:solidFill>
              </a:endParaRPr>
            </a:p>
          </p:txBody>
        </p:sp>
        <p:sp>
          <p:nvSpPr>
            <p:cNvPr id="67591" name="Freeform 7"/>
            <p:cNvSpPr>
              <a:spLocks/>
            </p:cNvSpPr>
            <p:nvPr/>
          </p:nvSpPr>
          <p:spPr bwMode="auto">
            <a:xfrm>
              <a:off x="402" y="503"/>
              <a:ext cx="1024" cy="1243"/>
            </a:xfrm>
            <a:custGeom>
              <a:avLst/>
              <a:gdLst>
                <a:gd name="T0" fmla="*/ 0 w 1024"/>
                <a:gd name="T1" fmla="*/ 0 h 1243"/>
                <a:gd name="T2" fmla="*/ 1024 w 1024"/>
                <a:gd name="T3" fmla="*/ 1243 h 1243"/>
              </a:gdLst>
              <a:ahLst/>
              <a:cxnLst>
                <a:cxn ang="0">
                  <a:pos x="T0" y="T1"/>
                </a:cxn>
                <a:cxn ang="0">
                  <a:pos x="T2" y="T3"/>
                </a:cxn>
              </a:cxnLst>
              <a:rect l="0" t="0" r="r" b="b"/>
              <a:pathLst>
                <a:path w="1024" h="1243">
                  <a:moveTo>
                    <a:pt x="0" y="0"/>
                  </a:moveTo>
                  <a:lnTo>
                    <a:pt x="1024" y="1243"/>
                  </a:lnTo>
                </a:path>
              </a:pathLst>
            </a:custGeom>
            <a:noFill/>
            <a:ln w="38100" cmpd="dbl">
              <a:solidFill>
                <a:srgbClr val="FF0066"/>
              </a:solidFill>
              <a:round/>
              <a:headEn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7592" name="Freeform 8"/>
            <p:cNvSpPr>
              <a:spLocks/>
            </p:cNvSpPr>
            <p:nvPr/>
          </p:nvSpPr>
          <p:spPr bwMode="auto">
            <a:xfrm>
              <a:off x="402" y="503"/>
              <a:ext cx="1015" cy="1627"/>
            </a:xfrm>
            <a:custGeom>
              <a:avLst/>
              <a:gdLst>
                <a:gd name="T0" fmla="*/ 0 w 1015"/>
                <a:gd name="T1" fmla="*/ 0 h 1627"/>
                <a:gd name="T2" fmla="*/ 1015 w 1015"/>
                <a:gd name="T3" fmla="*/ 1627 h 1627"/>
              </a:gdLst>
              <a:ahLst/>
              <a:cxnLst>
                <a:cxn ang="0">
                  <a:pos x="T0" y="T1"/>
                </a:cxn>
                <a:cxn ang="0">
                  <a:pos x="T2" y="T3"/>
                </a:cxn>
              </a:cxnLst>
              <a:rect l="0" t="0" r="r" b="b"/>
              <a:pathLst>
                <a:path w="1015" h="1627">
                  <a:moveTo>
                    <a:pt x="0" y="0"/>
                  </a:moveTo>
                  <a:lnTo>
                    <a:pt x="1015" y="1627"/>
                  </a:lnTo>
                </a:path>
              </a:pathLst>
            </a:custGeom>
            <a:noFill/>
            <a:ln w="38100" cmpd="dbl">
              <a:solidFill>
                <a:srgbClr val="FF0066"/>
              </a:solidFill>
              <a:round/>
              <a:headEn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7593" name="Freeform 9"/>
            <p:cNvSpPr>
              <a:spLocks/>
            </p:cNvSpPr>
            <p:nvPr/>
          </p:nvSpPr>
          <p:spPr bwMode="auto">
            <a:xfrm>
              <a:off x="402" y="512"/>
              <a:ext cx="1015" cy="2011"/>
            </a:xfrm>
            <a:custGeom>
              <a:avLst/>
              <a:gdLst>
                <a:gd name="T0" fmla="*/ 0 w 1015"/>
                <a:gd name="T1" fmla="*/ 0 h 2011"/>
                <a:gd name="T2" fmla="*/ 1015 w 1015"/>
                <a:gd name="T3" fmla="*/ 2011 h 2011"/>
              </a:gdLst>
              <a:ahLst/>
              <a:cxnLst>
                <a:cxn ang="0">
                  <a:pos x="T0" y="T1"/>
                </a:cxn>
                <a:cxn ang="0">
                  <a:pos x="T2" y="T3"/>
                </a:cxn>
              </a:cxnLst>
              <a:rect l="0" t="0" r="r" b="b"/>
              <a:pathLst>
                <a:path w="1015" h="2011">
                  <a:moveTo>
                    <a:pt x="0" y="0"/>
                  </a:moveTo>
                  <a:lnTo>
                    <a:pt x="1015" y="2011"/>
                  </a:lnTo>
                </a:path>
              </a:pathLst>
            </a:custGeom>
            <a:noFill/>
            <a:ln w="38100" cmpd="dbl">
              <a:solidFill>
                <a:srgbClr val="FF0066"/>
              </a:solidFill>
              <a:round/>
              <a:headEn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7594" name="Freeform 10"/>
            <p:cNvSpPr>
              <a:spLocks/>
            </p:cNvSpPr>
            <p:nvPr/>
          </p:nvSpPr>
          <p:spPr bwMode="auto">
            <a:xfrm>
              <a:off x="421" y="521"/>
              <a:ext cx="996" cy="2414"/>
            </a:xfrm>
            <a:custGeom>
              <a:avLst/>
              <a:gdLst>
                <a:gd name="T0" fmla="*/ 0 w 996"/>
                <a:gd name="T1" fmla="*/ 0 h 2414"/>
                <a:gd name="T2" fmla="*/ 996 w 996"/>
                <a:gd name="T3" fmla="*/ 2414 h 2414"/>
              </a:gdLst>
              <a:ahLst/>
              <a:cxnLst>
                <a:cxn ang="0">
                  <a:pos x="T0" y="T1"/>
                </a:cxn>
                <a:cxn ang="0">
                  <a:pos x="T2" y="T3"/>
                </a:cxn>
              </a:cxnLst>
              <a:rect l="0" t="0" r="r" b="b"/>
              <a:pathLst>
                <a:path w="996" h="2414">
                  <a:moveTo>
                    <a:pt x="0" y="0"/>
                  </a:moveTo>
                  <a:lnTo>
                    <a:pt x="996" y="2414"/>
                  </a:lnTo>
                </a:path>
              </a:pathLst>
            </a:custGeom>
            <a:noFill/>
            <a:ln w="38100" cmpd="dbl">
              <a:solidFill>
                <a:srgbClr val="FF0066"/>
              </a:solidFill>
              <a:round/>
              <a:headEn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7596" name="Freeform 12"/>
            <p:cNvSpPr>
              <a:spLocks/>
            </p:cNvSpPr>
            <p:nvPr/>
          </p:nvSpPr>
          <p:spPr bwMode="auto">
            <a:xfrm>
              <a:off x="411" y="512"/>
              <a:ext cx="979" cy="2789"/>
            </a:xfrm>
            <a:custGeom>
              <a:avLst/>
              <a:gdLst>
                <a:gd name="T0" fmla="*/ 0 w 979"/>
                <a:gd name="T1" fmla="*/ 0 h 2789"/>
                <a:gd name="T2" fmla="*/ 979 w 979"/>
                <a:gd name="T3" fmla="*/ 2789 h 2789"/>
              </a:gdLst>
              <a:ahLst/>
              <a:cxnLst>
                <a:cxn ang="0">
                  <a:pos x="T0" y="T1"/>
                </a:cxn>
                <a:cxn ang="0">
                  <a:pos x="T2" y="T3"/>
                </a:cxn>
              </a:cxnLst>
              <a:rect l="0" t="0" r="r" b="b"/>
              <a:pathLst>
                <a:path w="979" h="2789">
                  <a:moveTo>
                    <a:pt x="0" y="0"/>
                  </a:moveTo>
                  <a:lnTo>
                    <a:pt x="979" y="2789"/>
                  </a:lnTo>
                </a:path>
              </a:pathLst>
            </a:custGeom>
            <a:noFill/>
            <a:ln w="38100" cmpd="dbl">
              <a:solidFill>
                <a:srgbClr val="FF3399"/>
              </a:solidFill>
              <a:round/>
              <a:headEnd type="none" w="med" len="me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7599" name="Line 15"/>
            <p:cNvSpPr>
              <a:spLocks noChangeShapeType="1"/>
            </p:cNvSpPr>
            <p:nvPr/>
          </p:nvSpPr>
          <p:spPr bwMode="auto">
            <a:xfrm>
              <a:off x="384" y="480"/>
              <a:ext cx="1008" cy="3264"/>
            </a:xfrm>
            <a:prstGeom prst="line">
              <a:avLst/>
            </a:prstGeom>
            <a:noFill/>
            <a:ln w="38100" cmpd="dbl">
              <a:solidFill>
                <a:srgbClr val="FF3399"/>
              </a:solidFill>
              <a:round/>
              <a:headEnd/>
              <a:tailEnd type="triangl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grpSp>
    </p:spTree>
    <p:extLst>
      <p:ext uri="{BB962C8B-B14F-4D97-AF65-F5344CB8AC3E}">
        <p14:creationId xmlns:p14="http://schemas.microsoft.com/office/powerpoint/2010/main" val="2962221905"/>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2"/>
          </p:nvPr>
        </p:nvSpPr>
        <p:spPr/>
        <p:txBody>
          <a:bodyPr/>
          <a:lstStyle/>
          <a:p>
            <a:fld id="{B80DC083-F5A2-4F1C-A197-6AEFD5A5B328}" type="slidenum">
              <a:rPr lang="en-US">
                <a:solidFill>
                  <a:srgbClr val="000000"/>
                </a:solidFill>
              </a:rPr>
              <a:pPr/>
              <a:t>30</a:t>
            </a:fld>
            <a:endParaRPr lang="en-US">
              <a:solidFill>
                <a:srgbClr val="000000"/>
              </a:solidFill>
            </a:endParaRPr>
          </a:p>
        </p:txBody>
      </p:sp>
      <p:sp>
        <p:nvSpPr>
          <p:cNvPr id="69634" name="AutoShape 2"/>
          <p:cNvSpPr>
            <a:spLocks noChangeArrowheads="1"/>
          </p:cNvSpPr>
          <p:nvPr/>
        </p:nvSpPr>
        <p:spPr bwMode="auto">
          <a:xfrm>
            <a:off x="527050" y="79375"/>
            <a:ext cx="3573463" cy="758825"/>
          </a:xfrm>
          <a:prstGeom prst="wedgeRoundRectCallout">
            <a:avLst>
              <a:gd name="adj1" fmla="val -6028"/>
              <a:gd name="adj2" fmla="val 88440"/>
              <a:gd name="adj3" fmla="val 16667"/>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buFont typeface="Wingdings" pitchFamily="2" charset="2"/>
              <a:buNone/>
            </a:pPr>
            <a:r>
              <a:rPr lang="en-US" sz="4000" b="1" smtClean="0">
                <a:solidFill>
                  <a:srgbClr val="0000CC"/>
                </a:solidFill>
              </a:rPr>
              <a:t>1) Tốc độ cắt</a:t>
            </a:r>
          </a:p>
        </p:txBody>
      </p:sp>
      <p:sp>
        <p:nvSpPr>
          <p:cNvPr id="69635"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69637" name="Line 5">
            <a:hlinkClick r:id="rId3" action="ppaction://hlinksldjump">
              <a:snd r:embed="rId4" name="laser.wav"/>
            </a:hlinkClick>
          </p:cNvPr>
          <p:cNvSpPr>
            <a:spLocks noChangeShapeType="1"/>
          </p:cNvSpPr>
          <p:nvPr/>
        </p:nvSpPr>
        <p:spPr bwMode="auto">
          <a:xfrm flipH="1">
            <a:off x="762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69638" name="AutoShape 6"/>
          <p:cNvSpPr>
            <a:spLocks noChangeArrowheads="1"/>
          </p:cNvSpPr>
          <p:nvPr/>
        </p:nvSpPr>
        <p:spPr bwMode="auto">
          <a:xfrm>
            <a:off x="560388" y="1146175"/>
            <a:ext cx="8074025" cy="5435600"/>
          </a:xfrm>
          <a:prstGeom prst="roundRect">
            <a:avLst>
              <a:gd name="adj" fmla="val 16667"/>
            </a:avLst>
          </a:prstGeom>
          <a:solidFill>
            <a:srgbClr val="FFFF00"/>
          </a:solidFill>
          <a:ln w="9525">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Ins="0">
            <a:spAutoFit/>
          </a:bodyPr>
          <a:lstStyle/>
          <a:p>
            <a:pPr eaLnBrk="0" fontAlgn="base" hangingPunct="0">
              <a:spcBef>
                <a:spcPct val="0"/>
              </a:spcBef>
              <a:spcAft>
                <a:spcPct val="0"/>
              </a:spcAft>
            </a:pPr>
            <a:r>
              <a:rPr lang="en-US" sz="3200" b="1" smtClean="0">
                <a:solidFill>
                  <a:srgbClr val="000000"/>
                </a:solidFill>
              </a:rPr>
              <a:t>     Tốc độ cắt trong gia công siêu âm được xác định bởi công thức sau :</a:t>
            </a:r>
            <a:r>
              <a:rPr lang="en-US" sz="2800" b="1" smtClean="0">
                <a:solidFill>
                  <a:srgbClr val="000000"/>
                </a:solidFill>
              </a:rPr>
              <a:t> </a:t>
            </a:r>
          </a:p>
          <a:p>
            <a:pPr eaLnBrk="0" fontAlgn="base" hangingPunct="0">
              <a:spcBef>
                <a:spcPct val="0"/>
              </a:spcBef>
              <a:spcAft>
                <a:spcPct val="0"/>
              </a:spcAft>
            </a:pPr>
            <a:endParaRPr lang="en-US" sz="3600" b="1" smtClean="0">
              <a:solidFill>
                <a:srgbClr val="CC3300"/>
              </a:solidFill>
            </a:endParaRPr>
          </a:p>
          <a:p>
            <a:pPr eaLnBrk="0" fontAlgn="base" hangingPunct="0">
              <a:spcBef>
                <a:spcPct val="0"/>
              </a:spcBef>
              <a:spcAft>
                <a:spcPct val="0"/>
              </a:spcAft>
            </a:pPr>
            <a:endParaRPr lang="en-US" sz="2400" i="1" smtClean="0">
              <a:solidFill>
                <a:srgbClr val="000000"/>
              </a:solidFill>
            </a:endParaRPr>
          </a:p>
          <a:p>
            <a:pPr eaLnBrk="0" fontAlgn="base" hangingPunct="0">
              <a:spcBef>
                <a:spcPct val="0"/>
              </a:spcBef>
              <a:spcAft>
                <a:spcPct val="0"/>
              </a:spcAft>
            </a:pPr>
            <a:r>
              <a:rPr lang="en-US" sz="3200" b="1" smtClean="0">
                <a:solidFill>
                  <a:srgbClr val="000000"/>
                </a:solidFill>
              </a:rPr>
              <a:t>Trong đó:</a:t>
            </a:r>
            <a:r>
              <a:rPr lang="en-US" sz="2400" i="1" smtClean="0">
                <a:solidFill>
                  <a:srgbClr val="000000"/>
                </a:solidFill>
              </a:rPr>
              <a:t> </a:t>
            </a:r>
          </a:p>
          <a:p>
            <a:pPr eaLnBrk="0" fontAlgn="base" hangingPunct="0">
              <a:spcBef>
                <a:spcPct val="0"/>
              </a:spcBef>
              <a:spcAft>
                <a:spcPct val="0"/>
              </a:spcAft>
            </a:pPr>
            <a:r>
              <a:rPr lang="en-US" sz="3200" i="1" smtClean="0">
                <a:solidFill>
                  <a:srgbClr val="000000"/>
                </a:solidFill>
              </a:rPr>
              <a:t>      f : Tần số dao dao động (Hz) </a:t>
            </a:r>
          </a:p>
          <a:p>
            <a:pPr eaLnBrk="0" fontAlgn="base" hangingPunct="0">
              <a:spcBef>
                <a:spcPct val="0"/>
              </a:spcBef>
              <a:spcAft>
                <a:spcPct val="0"/>
              </a:spcAft>
            </a:pPr>
            <a:r>
              <a:rPr lang="en-US" sz="3200" i="1" smtClean="0">
                <a:solidFill>
                  <a:srgbClr val="000000"/>
                </a:solidFill>
              </a:rPr>
              <a:t>     H :  Độ cứng bề mặt (HBN) </a:t>
            </a:r>
          </a:p>
          <a:p>
            <a:pPr eaLnBrk="0" fontAlgn="base" hangingPunct="0">
              <a:spcBef>
                <a:spcPct val="0"/>
              </a:spcBef>
              <a:spcAft>
                <a:spcPct val="0"/>
              </a:spcAft>
            </a:pPr>
            <a:r>
              <a:rPr lang="en-US" sz="3200" i="1" smtClean="0">
                <a:solidFill>
                  <a:srgbClr val="000000"/>
                </a:solidFill>
              </a:rPr>
              <a:t>     s : Ứng suất dụng cụ (kg/mm2) </a:t>
            </a:r>
            <a:endParaRPr lang="pt-BR" sz="3200" i="1" smtClean="0">
              <a:solidFill>
                <a:srgbClr val="000000"/>
              </a:solidFill>
            </a:endParaRPr>
          </a:p>
          <a:p>
            <a:pPr eaLnBrk="0" fontAlgn="base" hangingPunct="0">
              <a:spcBef>
                <a:spcPct val="0"/>
              </a:spcBef>
              <a:spcAft>
                <a:spcPct val="0"/>
              </a:spcAft>
            </a:pPr>
            <a:r>
              <a:rPr lang="pt-BR" sz="3200" i="1" smtClean="0">
                <a:solidFill>
                  <a:srgbClr val="000000"/>
                </a:solidFill>
              </a:rPr>
              <a:t>     R : Bán kính hạt (mm) </a:t>
            </a:r>
          </a:p>
          <a:p>
            <a:pPr eaLnBrk="0" fontAlgn="base" hangingPunct="0">
              <a:spcBef>
                <a:spcPct val="0"/>
              </a:spcBef>
              <a:spcAft>
                <a:spcPct val="0"/>
              </a:spcAft>
            </a:pPr>
            <a:r>
              <a:rPr lang="pt-BR" sz="3200" i="1" smtClean="0">
                <a:solidFill>
                  <a:srgbClr val="000000"/>
                </a:solidFill>
              </a:rPr>
              <a:t>     y :  Biên độ rung động (mm)</a:t>
            </a:r>
            <a:r>
              <a:rPr lang="pt-BR" sz="3200" smtClean="0">
                <a:solidFill>
                  <a:srgbClr val="000000"/>
                </a:solidFill>
              </a:rPr>
              <a:t> </a:t>
            </a:r>
            <a:endParaRPr lang="en-US" sz="3200" smtClean="0">
              <a:solidFill>
                <a:srgbClr val="000000"/>
              </a:solidFill>
            </a:endParaRPr>
          </a:p>
        </p:txBody>
      </p:sp>
      <p:sp>
        <p:nvSpPr>
          <p:cNvPr id="69639" name="Rectangle 7"/>
          <p:cNvSpPr>
            <a:spLocks noChangeArrowheads="1"/>
          </p:cNvSpPr>
          <p:nvPr/>
        </p:nvSpPr>
        <p:spPr bwMode="auto">
          <a:xfrm>
            <a:off x="2819400" y="2625725"/>
            <a:ext cx="5334000" cy="685800"/>
          </a:xfrm>
          <a:prstGeom prst="rect">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fontAlgn="base" hangingPunct="0">
              <a:spcBef>
                <a:spcPct val="0"/>
              </a:spcBef>
              <a:spcAft>
                <a:spcPct val="0"/>
              </a:spcAft>
            </a:pPr>
            <a:r>
              <a:rPr lang="en-US" sz="3600" b="1" smtClean="0">
                <a:solidFill>
                  <a:srgbClr val="CC3300"/>
                </a:solidFill>
              </a:rPr>
              <a:t>v = 5,9 f (s/H)R.0,5.y.0,5</a:t>
            </a:r>
          </a:p>
        </p:txBody>
      </p:sp>
    </p:spTree>
    <p:extLst>
      <p:ext uri="{BB962C8B-B14F-4D97-AF65-F5344CB8AC3E}">
        <p14:creationId xmlns:p14="http://schemas.microsoft.com/office/powerpoint/2010/main" val="8726515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69638">
                                            <p:txEl>
                                              <p:pRg st="0" end="0"/>
                                            </p:txEl>
                                          </p:spTgt>
                                        </p:tgtEl>
                                        <p:attrNameLst>
                                          <p:attrName>style.visibility</p:attrName>
                                        </p:attrNameLst>
                                      </p:cBhvr>
                                      <p:to>
                                        <p:strVal val="visible"/>
                                      </p:to>
                                    </p:set>
                                    <p:animEffect transition="in" filter="fade">
                                      <p:cBhvr>
                                        <p:cTn id="7" dur="100"/>
                                        <p:tgtEl>
                                          <p:spTgt spid="69638">
                                            <p:txEl>
                                              <p:pRg st="0" end="0"/>
                                            </p:txEl>
                                          </p:spTgt>
                                        </p:tgtEl>
                                      </p:cBhvr>
                                    </p:animEffect>
                                    <p:anim calcmode="lin" valueType="num">
                                      <p:cBhvr>
                                        <p:cTn id="8" dur="400" fill="hold"/>
                                        <p:tgtEl>
                                          <p:spTgt spid="69638">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69638">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69638">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69638">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55" presetClass="entr" presetSubtype="0" fill="hold" grpId="0" nodeType="clickEffect">
                                  <p:stCondLst>
                                    <p:cond delay="0"/>
                                  </p:stCondLst>
                                  <p:childTnLst>
                                    <p:set>
                                      <p:cBhvr>
                                        <p:cTn id="15" dur="1" fill="hold">
                                          <p:stCondLst>
                                            <p:cond delay="0"/>
                                          </p:stCondLst>
                                        </p:cTn>
                                        <p:tgtEl>
                                          <p:spTgt spid="69639"/>
                                        </p:tgtEl>
                                        <p:attrNameLst>
                                          <p:attrName>style.visibility</p:attrName>
                                        </p:attrNameLst>
                                      </p:cBhvr>
                                      <p:to>
                                        <p:strVal val="visible"/>
                                      </p:to>
                                    </p:set>
                                    <p:anim calcmode="lin" valueType="num">
                                      <p:cBhvr>
                                        <p:cTn id="16" dur="1000" fill="hold"/>
                                        <p:tgtEl>
                                          <p:spTgt spid="69639"/>
                                        </p:tgtEl>
                                        <p:attrNameLst>
                                          <p:attrName>ppt_w</p:attrName>
                                        </p:attrNameLst>
                                      </p:cBhvr>
                                      <p:tavLst>
                                        <p:tav tm="0">
                                          <p:val>
                                            <p:strVal val="#ppt_w*0.70"/>
                                          </p:val>
                                        </p:tav>
                                        <p:tav tm="100000">
                                          <p:val>
                                            <p:strVal val="#ppt_w"/>
                                          </p:val>
                                        </p:tav>
                                      </p:tavLst>
                                    </p:anim>
                                    <p:anim calcmode="lin" valueType="num">
                                      <p:cBhvr>
                                        <p:cTn id="17" dur="1000" fill="hold"/>
                                        <p:tgtEl>
                                          <p:spTgt spid="69639"/>
                                        </p:tgtEl>
                                        <p:attrNameLst>
                                          <p:attrName>ppt_h</p:attrName>
                                        </p:attrNameLst>
                                      </p:cBhvr>
                                      <p:tavLst>
                                        <p:tav tm="0">
                                          <p:val>
                                            <p:strVal val="#ppt_h"/>
                                          </p:val>
                                        </p:tav>
                                        <p:tav tm="100000">
                                          <p:val>
                                            <p:strVal val="#ppt_h"/>
                                          </p:val>
                                        </p:tav>
                                      </p:tavLst>
                                    </p:anim>
                                    <p:animEffect transition="in" filter="fade">
                                      <p:cBhvr>
                                        <p:cTn id="18" dur="1000"/>
                                        <p:tgtEl>
                                          <p:spTgt spid="6963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43" presetClass="entr" presetSubtype="0" fill="hold" nodeType="clickEffect">
                                  <p:stCondLst>
                                    <p:cond delay="0"/>
                                  </p:stCondLst>
                                  <p:childTnLst>
                                    <p:set>
                                      <p:cBhvr>
                                        <p:cTn id="22" dur="1" fill="hold">
                                          <p:stCondLst>
                                            <p:cond delay="0"/>
                                          </p:stCondLst>
                                        </p:cTn>
                                        <p:tgtEl>
                                          <p:spTgt spid="69638">
                                            <p:txEl>
                                              <p:pRg st="3" end="3"/>
                                            </p:txEl>
                                          </p:spTgt>
                                        </p:tgtEl>
                                        <p:attrNameLst>
                                          <p:attrName>style.visibility</p:attrName>
                                        </p:attrNameLst>
                                      </p:cBhvr>
                                      <p:to>
                                        <p:strVal val="visible"/>
                                      </p:to>
                                    </p:set>
                                    <p:animEffect transition="in" filter="fade">
                                      <p:cBhvr>
                                        <p:cTn id="23" dur="100"/>
                                        <p:tgtEl>
                                          <p:spTgt spid="69638">
                                            <p:txEl>
                                              <p:pRg st="3" end="3"/>
                                            </p:txEl>
                                          </p:spTgt>
                                        </p:tgtEl>
                                      </p:cBhvr>
                                    </p:animEffect>
                                    <p:anim calcmode="lin" valueType="num">
                                      <p:cBhvr>
                                        <p:cTn id="24" dur="400" fill="hold"/>
                                        <p:tgtEl>
                                          <p:spTgt spid="69638">
                                            <p:txEl>
                                              <p:pRg st="3" end="3"/>
                                            </p:txEl>
                                          </p:spTgt>
                                        </p:tgtEl>
                                        <p:attrNameLst>
                                          <p:attrName>ppt_x</p:attrName>
                                        </p:attrNameLst>
                                      </p:cBhvr>
                                      <p:tavLst>
                                        <p:tav tm="0">
                                          <p:val>
                                            <p:strVal val="#ppt_x"/>
                                          </p:val>
                                        </p:tav>
                                        <p:tav tm="100000">
                                          <p:val>
                                            <p:strVal val="#ppt_x"/>
                                          </p:val>
                                        </p:tav>
                                      </p:tavLst>
                                    </p:anim>
                                    <p:anim calcmode="lin" valueType="num">
                                      <p:cBhvr>
                                        <p:cTn id="25" dur="400" fill="hold"/>
                                        <p:tgtEl>
                                          <p:spTgt spid="69638">
                                            <p:txEl>
                                              <p:pRg st="3" end="3"/>
                                            </p:txEl>
                                          </p:spTgt>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69638">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69638">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8" fill="hold" nodeType="afterGroup">
                            <p:stCondLst>
                              <p:cond delay="1000"/>
                            </p:stCondLst>
                            <p:childTnLst>
                              <p:par>
                                <p:cTn id="29" presetID="22" presetClass="entr" presetSubtype="8" fill="hold" nodeType="afterEffect">
                                  <p:stCondLst>
                                    <p:cond delay="0"/>
                                  </p:stCondLst>
                                  <p:childTnLst>
                                    <p:set>
                                      <p:cBhvr>
                                        <p:cTn id="30" dur="1" fill="hold">
                                          <p:stCondLst>
                                            <p:cond delay="0"/>
                                          </p:stCondLst>
                                        </p:cTn>
                                        <p:tgtEl>
                                          <p:spTgt spid="69638">
                                            <p:txEl>
                                              <p:pRg st="4" end="4"/>
                                            </p:txEl>
                                          </p:spTgt>
                                        </p:tgtEl>
                                        <p:attrNameLst>
                                          <p:attrName>style.visibility</p:attrName>
                                        </p:attrNameLst>
                                      </p:cBhvr>
                                      <p:to>
                                        <p:strVal val="visible"/>
                                      </p:to>
                                    </p:set>
                                    <p:animEffect transition="in" filter="wipe(left)">
                                      <p:cBhvr>
                                        <p:cTn id="31" dur="3000"/>
                                        <p:tgtEl>
                                          <p:spTgt spid="69638">
                                            <p:txEl>
                                              <p:pRg st="4" end="4"/>
                                            </p:txEl>
                                          </p:spTgt>
                                        </p:tgtEl>
                                      </p:cBhvr>
                                    </p:animEffect>
                                  </p:childTnLst>
                                </p:cTn>
                              </p:par>
                            </p:childTnLst>
                          </p:cTn>
                        </p:par>
                        <p:par>
                          <p:cTn id="32" fill="hold" nodeType="afterGroup">
                            <p:stCondLst>
                              <p:cond delay="4000"/>
                            </p:stCondLst>
                            <p:childTnLst>
                              <p:par>
                                <p:cTn id="33" presetID="22" presetClass="entr" presetSubtype="8" fill="hold" nodeType="afterEffect">
                                  <p:stCondLst>
                                    <p:cond delay="0"/>
                                  </p:stCondLst>
                                  <p:childTnLst>
                                    <p:set>
                                      <p:cBhvr>
                                        <p:cTn id="34" dur="1" fill="hold">
                                          <p:stCondLst>
                                            <p:cond delay="0"/>
                                          </p:stCondLst>
                                        </p:cTn>
                                        <p:tgtEl>
                                          <p:spTgt spid="69638">
                                            <p:txEl>
                                              <p:pRg st="5" end="5"/>
                                            </p:txEl>
                                          </p:spTgt>
                                        </p:tgtEl>
                                        <p:attrNameLst>
                                          <p:attrName>style.visibility</p:attrName>
                                        </p:attrNameLst>
                                      </p:cBhvr>
                                      <p:to>
                                        <p:strVal val="visible"/>
                                      </p:to>
                                    </p:set>
                                    <p:animEffect transition="in" filter="wipe(left)">
                                      <p:cBhvr>
                                        <p:cTn id="35" dur="3000"/>
                                        <p:tgtEl>
                                          <p:spTgt spid="69638">
                                            <p:txEl>
                                              <p:pRg st="5" end="5"/>
                                            </p:txEl>
                                          </p:spTgt>
                                        </p:tgtEl>
                                      </p:cBhvr>
                                    </p:animEffect>
                                  </p:childTnLst>
                                </p:cTn>
                              </p:par>
                            </p:childTnLst>
                          </p:cTn>
                        </p:par>
                        <p:par>
                          <p:cTn id="36" fill="hold" nodeType="afterGroup">
                            <p:stCondLst>
                              <p:cond delay="7000"/>
                            </p:stCondLst>
                            <p:childTnLst>
                              <p:par>
                                <p:cTn id="37" presetID="22" presetClass="entr" presetSubtype="8" fill="hold" nodeType="afterEffect">
                                  <p:stCondLst>
                                    <p:cond delay="0"/>
                                  </p:stCondLst>
                                  <p:childTnLst>
                                    <p:set>
                                      <p:cBhvr>
                                        <p:cTn id="38" dur="1" fill="hold">
                                          <p:stCondLst>
                                            <p:cond delay="0"/>
                                          </p:stCondLst>
                                        </p:cTn>
                                        <p:tgtEl>
                                          <p:spTgt spid="69638">
                                            <p:txEl>
                                              <p:pRg st="6" end="6"/>
                                            </p:txEl>
                                          </p:spTgt>
                                        </p:tgtEl>
                                        <p:attrNameLst>
                                          <p:attrName>style.visibility</p:attrName>
                                        </p:attrNameLst>
                                      </p:cBhvr>
                                      <p:to>
                                        <p:strVal val="visible"/>
                                      </p:to>
                                    </p:set>
                                    <p:animEffect transition="in" filter="wipe(left)">
                                      <p:cBhvr>
                                        <p:cTn id="39" dur="3000"/>
                                        <p:tgtEl>
                                          <p:spTgt spid="69638">
                                            <p:txEl>
                                              <p:pRg st="6" end="6"/>
                                            </p:txEl>
                                          </p:spTgt>
                                        </p:tgtEl>
                                      </p:cBhvr>
                                    </p:animEffect>
                                  </p:childTnLst>
                                </p:cTn>
                              </p:par>
                            </p:childTnLst>
                          </p:cTn>
                        </p:par>
                        <p:par>
                          <p:cTn id="40" fill="hold" nodeType="afterGroup">
                            <p:stCondLst>
                              <p:cond delay="10000"/>
                            </p:stCondLst>
                            <p:childTnLst>
                              <p:par>
                                <p:cTn id="41" presetID="22" presetClass="entr" presetSubtype="8" fill="hold" nodeType="afterEffect">
                                  <p:stCondLst>
                                    <p:cond delay="0"/>
                                  </p:stCondLst>
                                  <p:childTnLst>
                                    <p:set>
                                      <p:cBhvr>
                                        <p:cTn id="42" dur="1" fill="hold">
                                          <p:stCondLst>
                                            <p:cond delay="0"/>
                                          </p:stCondLst>
                                        </p:cTn>
                                        <p:tgtEl>
                                          <p:spTgt spid="69638">
                                            <p:txEl>
                                              <p:pRg st="7" end="7"/>
                                            </p:txEl>
                                          </p:spTgt>
                                        </p:tgtEl>
                                        <p:attrNameLst>
                                          <p:attrName>style.visibility</p:attrName>
                                        </p:attrNameLst>
                                      </p:cBhvr>
                                      <p:to>
                                        <p:strVal val="visible"/>
                                      </p:to>
                                    </p:set>
                                    <p:animEffect transition="in" filter="wipe(left)">
                                      <p:cBhvr>
                                        <p:cTn id="43" dur="3000"/>
                                        <p:tgtEl>
                                          <p:spTgt spid="69638">
                                            <p:txEl>
                                              <p:pRg st="7" end="7"/>
                                            </p:txEl>
                                          </p:spTgt>
                                        </p:tgtEl>
                                      </p:cBhvr>
                                    </p:animEffect>
                                  </p:childTnLst>
                                </p:cTn>
                              </p:par>
                            </p:childTnLst>
                          </p:cTn>
                        </p:par>
                        <p:par>
                          <p:cTn id="44" fill="hold" nodeType="afterGroup">
                            <p:stCondLst>
                              <p:cond delay="13000"/>
                            </p:stCondLst>
                            <p:childTnLst>
                              <p:par>
                                <p:cTn id="45" presetID="22" presetClass="entr" presetSubtype="8" fill="hold" nodeType="afterEffect">
                                  <p:stCondLst>
                                    <p:cond delay="0"/>
                                  </p:stCondLst>
                                  <p:childTnLst>
                                    <p:set>
                                      <p:cBhvr>
                                        <p:cTn id="46" dur="1" fill="hold">
                                          <p:stCondLst>
                                            <p:cond delay="0"/>
                                          </p:stCondLst>
                                        </p:cTn>
                                        <p:tgtEl>
                                          <p:spTgt spid="69638">
                                            <p:txEl>
                                              <p:pRg st="8" end="8"/>
                                            </p:txEl>
                                          </p:spTgt>
                                        </p:tgtEl>
                                        <p:attrNameLst>
                                          <p:attrName>style.visibility</p:attrName>
                                        </p:attrNameLst>
                                      </p:cBhvr>
                                      <p:to>
                                        <p:strVal val="visible"/>
                                      </p:to>
                                    </p:set>
                                    <p:animEffect transition="in" filter="wipe(left)">
                                      <p:cBhvr>
                                        <p:cTn id="47" dur="3000"/>
                                        <p:tgtEl>
                                          <p:spTgt spid="6963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63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12"/>
          </p:nvPr>
        </p:nvSpPr>
        <p:spPr/>
        <p:txBody>
          <a:bodyPr/>
          <a:lstStyle/>
          <a:p>
            <a:fld id="{A5336195-01B4-4C45-B69F-DF5A50E9E509}" type="slidenum">
              <a:rPr lang="en-US">
                <a:solidFill>
                  <a:srgbClr val="000000"/>
                </a:solidFill>
              </a:rPr>
              <a:pPr/>
              <a:t>31</a:t>
            </a:fld>
            <a:endParaRPr lang="en-US">
              <a:solidFill>
                <a:srgbClr val="000000"/>
              </a:solidFill>
            </a:endParaRPr>
          </a:p>
        </p:txBody>
      </p:sp>
      <p:sp>
        <p:nvSpPr>
          <p:cNvPr id="73730" name="AutoShape 2"/>
          <p:cNvSpPr>
            <a:spLocks noChangeArrowheads="1"/>
          </p:cNvSpPr>
          <p:nvPr/>
        </p:nvSpPr>
        <p:spPr bwMode="auto">
          <a:xfrm>
            <a:off x="504825" y="127000"/>
            <a:ext cx="4159250" cy="561975"/>
          </a:xfrm>
          <a:prstGeom prst="wedgeRoundRectCallout">
            <a:avLst>
              <a:gd name="adj1" fmla="val -6028"/>
              <a:gd name="adj2" fmla="val 88440"/>
              <a:gd name="adj3" fmla="val 16667"/>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buFont typeface="Wingdings" pitchFamily="2" charset="2"/>
              <a:buNone/>
            </a:pPr>
            <a:r>
              <a:rPr lang="en-US" sz="2800" b="1" smtClean="0">
                <a:solidFill>
                  <a:srgbClr val="0000CC"/>
                </a:solidFill>
              </a:rPr>
              <a:t>2) Bước tiến gia công</a:t>
            </a:r>
          </a:p>
        </p:txBody>
      </p:sp>
      <p:sp>
        <p:nvSpPr>
          <p:cNvPr id="73731" name="AutoShape 3">
            <a:hlinkClick r:id="" action="ppaction://hlinkshowjump?jump=endshow" highlightClick="1"/>
          </p:cNvPr>
          <p:cNvSpPr>
            <a:spLocks noChangeArrowheads="1"/>
          </p:cNvSpPr>
          <p:nvPr/>
        </p:nvSpPr>
        <p:spPr bwMode="auto">
          <a:xfrm rot="16200000">
            <a:off x="8915400" y="6629400"/>
            <a:ext cx="2286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73733" name="Line 5">
            <a:hlinkClick r:id="rId3" action="ppaction://hlinksldjump">
              <a:snd r:embed="rId4" name="laser.wav"/>
            </a:hlinkClick>
          </p:cNvPr>
          <p:cNvSpPr>
            <a:spLocks noChangeShapeType="1"/>
          </p:cNvSpPr>
          <p:nvPr/>
        </p:nvSpPr>
        <p:spPr bwMode="auto">
          <a:xfrm flipH="1">
            <a:off x="762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73736" name="Rectangle 8"/>
          <p:cNvSpPr>
            <a:spLocks noChangeArrowheads="1"/>
          </p:cNvSpPr>
          <p:nvPr/>
        </p:nvSpPr>
        <p:spPr bwMode="auto">
          <a:xfrm>
            <a:off x="457200" y="914400"/>
            <a:ext cx="8153400" cy="3168650"/>
          </a:xfrm>
          <a:prstGeom prst="rect">
            <a:avLst/>
          </a:prstGeom>
          <a:solidFill>
            <a:srgbClr val="FFFF00"/>
          </a:solidFill>
          <a:ln w="9525">
            <a:solidFill>
              <a:schemeClr val="hlink"/>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400" smtClean="0">
                <a:solidFill>
                  <a:srgbClr val="000000"/>
                </a:solidFill>
              </a:rPr>
              <a:t>       Quá trình gia công bằng siêu âm là tách từng hạt vật </a:t>
            </a:r>
          </a:p>
          <a:p>
            <a:pPr eaLnBrk="0" fontAlgn="base" hangingPunct="0">
              <a:spcBef>
                <a:spcPct val="0"/>
              </a:spcBef>
              <a:spcAft>
                <a:spcPct val="0"/>
              </a:spcAft>
            </a:pPr>
            <a:r>
              <a:rPr lang="en-US" sz="2400" smtClean="0">
                <a:solidFill>
                  <a:srgbClr val="000000"/>
                </a:solidFill>
              </a:rPr>
              <a:t>liệu ra khỏi chi tiết gia công. Để thực hiện được quá trình đó, dụng cụ  gia công cần phải có một bước tiến S nào đó. </a:t>
            </a:r>
          </a:p>
          <a:p>
            <a:pPr eaLnBrk="0" fontAlgn="base" hangingPunct="0">
              <a:spcBef>
                <a:spcPct val="40000"/>
              </a:spcBef>
              <a:spcAft>
                <a:spcPct val="0"/>
              </a:spcAft>
            </a:pPr>
            <a:r>
              <a:rPr lang="en-US" sz="2400" b="1" smtClean="0">
                <a:solidFill>
                  <a:srgbClr val="CC3300"/>
                </a:solidFill>
              </a:rPr>
              <a:t>Đại luợng S lại phụ thuộc vào nhiều yếu tố như:</a:t>
            </a:r>
            <a:r>
              <a:rPr lang="en-US" sz="2400" b="1" smtClean="0">
                <a:solidFill>
                  <a:srgbClr val="000000"/>
                </a:solidFill>
              </a:rPr>
              <a:t> </a:t>
            </a:r>
          </a:p>
          <a:p>
            <a:pPr lvl="3" eaLnBrk="0" fontAlgn="base" hangingPunct="0">
              <a:spcBef>
                <a:spcPct val="0"/>
              </a:spcBef>
              <a:spcAft>
                <a:spcPct val="0"/>
              </a:spcAft>
              <a:buFont typeface="Wingdings" pitchFamily="2" charset="2"/>
              <a:buChar char="§"/>
            </a:pPr>
            <a:r>
              <a:rPr lang="en-US" sz="2400" i="1" smtClean="0">
                <a:solidFill>
                  <a:srgbClr val="0000CC"/>
                </a:solidFill>
              </a:rPr>
              <a:t>   Cường độ siêu âm, </a:t>
            </a:r>
          </a:p>
          <a:p>
            <a:pPr lvl="3" eaLnBrk="0" fontAlgn="base" hangingPunct="0">
              <a:spcBef>
                <a:spcPct val="0"/>
              </a:spcBef>
              <a:spcAft>
                <a:spcPct val="0"/>
              </a:spcAft>
              <a:buFont typeface="Wingdings" pitchFamily="2" charset="2"/>
              <a:buChar char="§"/>
            </a:pPr>
            <a:r>
              <a:rPr lang="en-US" sz="2400" i="1" smtClean="0">
                <a:solidFill>
                  <a:srgbClr val="0000CC"/>
                </a:solidFill>
              </a:rPr>
              <a:t>   Tần số và biên độ dao động âm, </a:t>
            </a:r>
          </a:p>
          <a:p>
            <a:pPr lvl="3" eaLnBrk="0" fontAlgn="base" hangingPunct="0">
              <a:spcBef>
                <a:spcPct val="0"/>
              </a:spcBef>
              <a:spcAft>
                <a:spcPct val="0"/>
              </a:spcAft>
              <a:buFont typeface="Wingdings" pitchFamily="2" charset="2"/>
              <a:buChar char="§"/>
            </a:pPr>
            <a:r>
              <a:rPr lang="en-US" sz="2400" i="1" smtClean="0">
                <a:solidFill>
                  <a:srgbClr val="0000CC"/>
                </a:solidFill>
              </a:rPr>
              <a:t>   Vật liệu có kích thước D</a:t>
            </a:r>
            <a:r>
              <a:rPr lang="en-US" sz="2400" i="1" baseline="-25000" smtClean="0">
                <a:solidFill>
                  <a:srgbClr val="0000CC"/>
                </a:solidFill>
              </a:rPr>
              <a:t>h</a:t>
            </a:r>
            <a:r>
              <a:rPr lang="en-US" sz="2400" i="1" smtClean="0">
                <a:solidFill>
                  <a:srgbClr val="0000CC"/>
                </a:solidFill>
              </a:rPr>
              <a:t> tích trữ năng lượng liên kết e</a:t>
            </a:r>
            <a:r>
              <a:rPr lang="en-US" sz="2400" i="1" baseline="-25000" smtClean="0">
                <a:solidFill>
                  <a:srgbClr val="0000CC"/>
                </a:solidFill>
              </a:rPr>
              <a:t>lk</a:t>
            </a:r>
            <a:r>
              <a:rPr lang="en-US" sz="2400" i="1" smtClean="0">
                <a:solidFill>
                  <a:srgbClr val="0000CC"/>
                </a:solidFill>
              </a:rPr>
              <a:t>. </a:t>
            </a:r>
          </a:p>
        </p:txBody>
      </p:sp>
      <p:pic>
        <p:nvPicPr>
          <p:cNvPr id="73737" name="Picture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4343400"/>
            <a:ext cx="2057400" cy="1157288"/>
          </a:xfrm>
          <a:prstGeom prst="rect">
            <a:avLst/>
          </a:prstGeom>
          <a:noFill/>
          <a:ln w="38100" cmpd="dbl">
            <a:solidFill>
              <a:srgbClr val="FF33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8" name="AutoShape 10"/>
          <p:cNvSpPr>
            <a:spLocks noChangeArrowheads="1"/>
          </p:cNvSpPr>
          <p:nvPr/>
        </p:nvSpPr>
        <p:spPr bwMode="auto">
          <a:xfrm>
            <a:off x="3028950" y="4267200"/>
            <a:ext cx="5981700" cy="2046288"/>
          </a:xfrm>
          <a:prstGeom prst="roundRect">
            <a:avLst>
              <a:gd name="adj" fmla="val 16667"/>
            </a:avLst>
          </a:prstGeom>
          <a:solidFill>
            <a:srgbClr val="0000CC"/>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300" smtClean="0">
                <a:solidFill>
                  <a:srgbClr val="FFFFFF"/>
                </a:solidFill>
              </a:rPr>
              <a:t>   Tăng tốc độ gia công </a:t>
            </a:r>
            <a:r>
              <a:rPr lang="en-US" sz="2300" b="1" smtClean="0">
                <a:solidFill>
                  <a:srgbClr val="FFFFFF"/>
                </a:solidFill>
              </a:rPr>
              <a:t>v</a:t>
            </a:r>
            <a:r>
              <a:rPr lang="en-US" sz="2300" smtClean="0">
                <a:solidFill>
                  <a:srgbClr val="FFFFFF"/>
                </a:solidFill>
              </a:rPr>
              <a:t> bằng cách giảm thời gian  t</a:t>
            </a:r>
            <a:r>
              <a:rPr lang="en-US" sz="2300" baseline="-25000" smtClean="0">
                <a:solidFill>
                  <a:srgbClr val="FFFFFF"/>
                </a:solidFill>
              </a:rPr>
              <a:t>lk</a:t>
            </a:r>
            <a:r>
              <a:rPr lang="en-US" sz="2300" smtClean="0">
                <a:solidFill>
                  <a:srgbClr val="FFFFFF"/>
                </a:solidFill>
              </a:rPr>
              <a:t>. Do đó phải hiệu chỉnh tần số </a:t>
            </a:r>
            <a:r>
              <a:rPr lang="en-US" sz="2300" b="1" smtClean="0">
                <a:solidFill>
                  <a:srgbClr val="FFFFFF"/>
                </a:solidFill>
              </a:rPr>
              <a:t>f</a:t>
            </a:r>
            <a:r>
              <a:rPr lang="en-US" sz="2300" smtClean="0">
                <a:solidFill>
                  <a:srgbClr val="FFFFFF"/>
                </a:solidFill>
              </a:rPr>
              <a:t>, biên độ dao động A, cường độ siêu âm </a:t>
            </a:r>
            <a:r>
              <a:rPr lang="en-US" sz="2300" b="1" smtClean="0">
                <a:solidFill>
                  <a:srgbClr val="FFFFFF"/>
                </a:solidFill>
              </a:rPr>
              <a:t>I</a:t>
            </a:r>
            <a:r>
              <a:rPr lang="en-US" sz="2300" smtClean="0">
                <a:solidFill>
                  <a:srgbClr val="FFFFFF"/>
                </a:solidFill>
              </a:rPr>
              <a:t>, cũng như môi trường và hạt mài . . . sao cho đạt được năng lượng thích hợp.</a:t>
            </a:r>
          </a:p>
        </p:txBody>
      </p:sp>
      <p:sp>
        <p:nvSpPr>
          <p:cNvPr id="73739" name="Rectangle 11"/>
          <p:cNvSpPr>
            <a:spLocks noChangeArrowheads="1"/>
          </p:cNvSpPr>
          <p:nvPr/>
        </p:nvSpPr>
        <p:spPr bwMode="auto">
          <a:xfrm>
            <a:off x="66675" y="5791200"/>
            <a:ext cx="2447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just" fontAlgn="base">
              <a:spcBef>
                <a:spcPct val="0"/>
              </a:spcBef>
              <a:spcAft>
                <a:spcPct val="0"/>
              </a:spcAft>
            </a:pPr>
            <a:r>
              <a:rPr lang="el-GR" sz="2400" b="1" smtClean="0">
                <a:solidFill>
                  <a:srgbClr val="000000"/>
                </a:solidFill>
                <a:cs typeface="Arial" charset="0"/>
              </a:rPr>
              <a:t>δ</a:t>
            </a:r>
            <a:r>
              <a:rPr lang="en-US" sz="2400" b="1" baseline="-25000" smtClean="0">
                <a:solidFill>
                  <a:srgbClr val="000000"/>
                </a:solidFill>
              </a:rPr>
              <a:t>h</a:t>
            </a:r>
            <a:r>
              <a:rPr lang="en-US" sz="2400" smtClean="0">
                <a:solidFill>
                  <a:srgbClr val="000000"/>
                </a:solidFill>
              </a:rPr>
              <a:t>: </a:t>
            </a:r>
            <a:r>
              <a:rPr lang="en-US" smtClean="0">
                <a:solidFill>
                  <a:srgbClr val="000000"/>
                </a:solidFill>
              </a:rPr>
              <a:t>Chiều dầy lớp cắt</a:t>
            </a:r>
          </a:p>
        </p:txBody>
      </p:sp>
      <p:sp>
        <p:nvSpPr>
          <p:cNvPr id="73740" name="Rectangle 12"/>
          <p:cNvSpPr>
            <a:spLocks noChangeArrowheads="1"/>
          </p:cNvSpPr>
          <p:nvPr/>
        </p:nvSpPr>
        <p:spPr bwMode="auto">
          <a:xfrm>
            <a:off x="0" y="6096000"/>
            <a:ext cx="29321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400" smtClean="0">
                <a:solidFill>
                  <a:srgbClr val="000000"/>
                </a:solidFill>
              </a:rPr>
              <a:t> </a:t>
            </a:r>
            <a:r>
              <a:rPr lang="en-US" sz="2400" b="1" smtClean="0">
                <a:solidFill>
                  <a:srgbClr val="000000"/>
                </a:solidFill>
              </a:rPr>
              <a:t>t</a:t>
            </a:r>
            <a:r>
              <a:rPr lang="en-US" sz="2400" b="1" baseline="-25000" smtClean="0">
                <a:solidFill>
                  <a:srgbClr val="000000"/>
                </a:solidFill>
              </a:rPr>
              <a:t>lk</a:t>
            </a:r>
            <a:r>
              <a:rPr lang="en-US" sz="2400" smtClean="0">
                <a:solidFill>
                  <a:srgbClr val="000000"/>
                </a:solidFill>
              </a:rPr>
              <a:t> </a:t>
            </a:r>
            <a:r>
              <a:rPr lang="en-US" smtClean="0">
                <a:solidFill>
                  <a:srgbClr val="000000"/>
                </a:solidFill>
              </a:rPr>
              <a:t>: Thời gian bóc vật liệu</a:t>
            </a:r>
            <a:endParaRPr lang="en-US" sz="2400" smtClean="0">
              <a:solidFill>
                <a:srgbClr val="000000"/>
              </a:solidFill>
            </a:endParaRPr>
          </a:p>
        </p:txBody>
      </p:sp>
      <p:sp>
        <p:nvSpPr>
          <p:cNvPr id="73741" name="Line 13"/>
          <p:cNvSpPr>
            <a:spLocks noChangeShapeType="1"/>
          </p:cNvSpPr>
          <p:nvPr/>
        </p:nvSpPr>
        <p:spPr bwMode="auto">
          <a:xfrm flipH="1">
            <a:off x="609600" y="4953000"/>
            <a:ext cx="1371600" cy="914400"/>
          </a:xfrm>
          <a:prstGeom prst="line">
            <a:avLst/>
          </a:prstGeom>
          <a:noFill/>
          <a:ln w="3810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73742" name="Line 14"/>
          <p:cNvSpPr>
            <a:spLocks noChangeShapeType="1"/>
          </p:cNvSpPr>
          <p:nvPr/>
        </p:nvSpPr>
        <p:spPr bwMode="auto">
          <a:xfrm flipV="1">
            <a:off x="2571750" y="4605338"/>
            <a:ext cx="457200" cy="228600"/>
          </a:xfrm>
          <a:prstGeom prst="line">
            <a:avLst/>
          </a:prstGeom>
          <a:noFill/>
          <a:ln w="762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120862205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73736">
                                            <p:txEl>
                                              <p:pRg st="0" end="0"/>
                                            </p:txEl>
                                          </p:spTgt>
                                        </p:tgtEl>
                                        <p:attrNameLst>
                                          <p:attrName>style.visibility</p:attrName>
                                        </p:attrNameLst>
                                      </p:cBhvr>
                                      <p:to>
                                        <p:strVal val="visible"/>
                                      </p:to>
                                    </p:set>
                                    <p:animEffect transition="in" filter="fade">
                                      <p:cBhvr>
                                        <p:cTn id="7" dur="100"/>
                                        <p:tgtEl>
                                          <p:spTgt spid="73736">
                                            <p:txEl>
                                              <p:pRg st="0" end="0"/>
                                            </p:txEl>
                                          </p:spTgt>
                                        </p:tgtEl>
                                      </p:cBhvr>
                                    </p:animEffect>
                                    <p:anim calcmode="lin" valueType="num">
                                      <p:cBhvr>
                                        <p:cTn id="8" dur="400" fill="hold"/>
                                        <p:tgtEl>
                                          <p:spTgt spid="73736">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73736">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73736">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73736">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nodeType="withEffect">
                                  <p:stCondLst>
                                    <p:cond delay="0"/>
                                  </p:stCondLst>
                                  <p:childTnLst>
                                    <p:set>
                                      <p:cBhvr>
                                        <p:cTn id="13" dur="1" fill="hold">
                                          <p:stCondLst>
                                            <p:cond delay="0"/>
                                          </p:stCondLst>
                                        </p:cTn>
                                        <p:tgtEl>
                                          <p:spTgt spid="73736">
                                            <p:txEl>
                                              <p:pRg st="1" end="1"/>
                                            </p:txEl>
                                          </p:spTgt>
                                        </p:tgtEl>
                                        <p:attrNameLst>
                                          <p:attrName>style.visibility</p:attrName>
                                        </p:attrNameLst>
                                      </p:cBhvr>
                                      <p:to>
                                        <p:strVal val="visible"/>
                                      </p:to>
                                    </p:set>
                                    <p:animEffect transition="in" filter="fade">
                                      <p:cBhvr>
                                        <p:cTn id="14" dur="100"/>
                                        <p:tgtEl>
                                          <p:spTgt spid="73736">
                                            <p:txEl>
                                              <p:pRg st="1" end="1"/>
                                            </p:txEl>
                                          </p:spTgt>
                                        </p:tgtEl>
                                      </p:cBhvr>
                                    </p:animEffect>
                                    <p:anim calcmode="lin" valueType="num">
                                      <p:cBhvr>
                                        <p:cTn id="15" dur="400" fill="hold"/>
                                        <p:tgtEl>
                                          <p:spTgt spid="73736">
                                            <p:txEl>
                                              <p:pRg st="1" end="1"/>
                                            </p:txEl>
                                          </p:spTgt>
                                        </p:tgtEl>
                                        <p:attrNameLst>
                                          <p:attrName>ppt_x</p:attrName>
                                        </p:attrNameLst>
                                      </p:cBhvr>
                                      <p:tavLst>
                                        <p:tav tm="0">
                                          <p:val>
                                            <p:strVal val="#ppt_x"/>
                                          </p:val>
                                        </p:tav>
                                        <p:tav tm="100000">
                                          <p:val>
                                            <p:strVal val="#ppt_x"/>
                                          </p:val>
                                        </p:tav>
                                      </p:tavLst>
                                    </p:anim>
                                    <p:anim calcmode="lin" valueType="num">
                                      <p:cBhvr>
                                        <p:cTn id="16" dur="400" fill="hold"/>
                                        <p:tgtEl>
                                          <p:spTgt spid="73736">
                                            <p:txEl>
                                              <p:pRg st="1" end="1"/>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73736">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73736">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43" presetClass="entr" presetSubtype="0" fill="hold" nodeType="clickEffect">
                                  <p:stCondLst>
                                    <p:cond delay="0"/>
                                  </p:stCondLst>
                                  <p:childTnLst>
                                    <p:set>
                                      <p:cBhvr>
                                        <p:cTn id="22" dur="1" fill="hold">
                                          <p:stCondLst>
                                            <p:cond delay="0"/>
                                          </p:stCondLst>
                                        </p:cTn>
                                        <p:tgtEl>
                                          <p:spTgt spid="73736">
                                            <p:txEl>
                                              <p:pRg st="2" end="2"/>
                                            </p:txEl>
                                          </p:spTgt>
                                        </p:tgtEl>
                                        <p:attrNameLst>
                                          <p:attrName>style.visibility</p:attrName>
                                        </p:attrNameLst>
                                      </p:cBhvr>
                                      <p:to>
                                        <p:strVal val="visible"/>
                                      </p:to>
                                    </p:set>
                                    <p:animEffect transition="in" filter="fade">
                                      <p:cBhvr>
                                        <p:cTn id="23" dur="100"/>
                                        <p:tgtEl>
                                          <p:spTgt spid="73736">
                                            <p:txEl>
                                              <p:pRg st="2" end="2"/>
                                            </p:txEl>
                                          </p:spTgt>
                                        </p:tgtEl>
                                      </p:cBhvr>
                                    </p:animEffect>
                                    <p:anim calcmode="lin" valueType="num">
                                      <p:cBhvr>
                                        <p:cTn id="24" dur="400" fill="hold"/>
                                        <p:tgtEl>
                                          <p:spTgt spid="73736">
                                            <p:txEl>
                                              <p:pRg st="2" end="2"/>
                                            </p:txEl>
                                          </p:spTgt>
                                        </p:tgtEl>
                                        <p:attrNameLst>
                                          <p:attrName>ppt_x</p:attrName>
                                        </p:attrNameLst>
                                      </p:cBhvr>
                                      <p:tavLst>
                                        <p:tav tm="0">
                                          <p:val>
                                            <p:strVal val="#ppt_x"/>
                                          </p:val>
                                        </p:tav>
                                        <p:tav tm="100000">
                                          <p:val>
                                            <p:strVal val="#ppt_x"/>
                                          </p:val>
                                        </p:tav>
                                      </p:tavLst>
                                    </p:anim>
                                    <p:anim calcmode="lin" valueType="num">
                                      <p:cBhvr>
                                        <p:cTn id="25" dur="400" fill="hold"/>
                                        <p:tgtEl>
                                          <p:spTgt spid="73736">
                                            <p:txEl>
                                              <p:pRg st="2" end="2"/>
                                            </p:txEl>
                                          </p:spTgt>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73736">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73736">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8" fill="hold" nodeType="afterGroup">
                            <p:stCondLst>
                              <p:cond delay="1000"/>
                            </p:stCondLst>
                            <p:childTnLst>
                              <p:par>
                                <p:cTn id="29" presetID="2" presetClass="entr" presetSubtype="4" fill="hold" nodeType="afterEffect">
                                  <p:stCondLst>
                                    <p:cond delay="0"/>
                                  </p:stCondLst>
                                  <p:childTnLst>
                                    <p:set>
                                      <p:cBhvr>
                                        <p:cTn id="30" dur="1" fill="hold">
                                          <p:stCondLst>
                                            <p:cond delay="0"/>
                                          </p:stCondLst>
                                        </p:cTn>
                                        <p:tgtEl>
                                          <p:spTgt spid="73736">
                                            <p:txEl>
                                              <p:pRg st="3" end="3"/>
                                            </p:txEl>
                                          </p:spTgt>
                                        </p:tgtEl>
                                        <p:attrNameLst>
                                          <p:attrName>style.visibility</p:attrName>
                                        </p:attrNameLst>
                                      </p:cBhvr>
                                      <p:to>
                                        <p:strVal val="visible"/>
                                      </p:to>
                                    </p:set>
                                    <p:anim calcmode="lin" valueType="num">
                                      <p:cBhvr additive="base">
                                        <p:cTn id="31" dur="500" fill="hold"/>
                                        <p:tgtEl>
                                          <p:spTgt spid="73736">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3736">
                                            <p:txEl>
                                              <p:pRg st="3" end="3"/>
                                            </p:txEl>
                                          </p:spTgt>
                                        </p:tgtEl>
                                        <p:attrNameLst>
                                          <p:attrName>ppt_y</p:attrName>
                                        </p:attrNameLst>
                                      </p:cBhvr>
                                      <p:tavLst>
                                        <p:tav tm="0">
                                          <p:val>
                                            <p:strVal val="1+#ppt_h/2"/>
                                          </p:val>
                                        </p:tav>
                                        <p:tav tm="100000">
                                          <p:val>
                                            <p:strVal val="#ppt_y"/>
                                          </p:val>
                                        </p:tav>
                                      </p:tavLst>
                                    </p:anim>
                                  </p:childTnLst>
                                </p:cTn>
                              </p:par>
                            </p:childTnLst>
                          </p:cTn>
                        </p:par>
                        <p:par>
                          <p:cTn id="33" fill="hold" nodeType="afterGroup">
                            <p:stCondLst>
                              <p:cond delay="1500"/>
                            </p:stCondLst>
                            <p:childTnLst>
                              <p:par>
                                <p:cTn id="34" presetID="2" presetClass="entr" presetSubtype="4" fill="hold" nodeType="afterEffect">
                                  <p:stCondLst>
                                    <p:cond delay="0"/>
                                  </p:stCondLst>
                                  <p:childTnLst>
                                    <p:set>
                                      <p:cBhvr>
                                        <p:cTn id="35" dur="1" fill="hold">
                                          <p:stCondLst>
                                            <p:cond delay="0"/>
                                          </p:stCondLst>
                                        </p:cTn>
                                        <p:tgtEl>
                                          <p:spTgt spid="73736">
                                            <p:txEl>
                                              <p:pRg st="4" end="4"/>
                                            </p:txEl>
                                          </p:spTgt>
                                        </p:tgtEl>
                                        <p:attrNameLst>
                                          <p:attrName>style.visibility</p:attrName>
                                        </p:attrNameLst>
                                      </p:cBhvr>
                                      <p:to>
                                        <p:strVal val="visible"/>
                                      </p:to>
                                    </p:set>
                                    <p:anim calcmode="lin" valueType="num">
                                      <p:cBhvr additive="base">
                                        <p:cTn id="36" dur="500" fill="hold"/>
                                        <p:tgtEl>
                                          <p:spTgt spid="73736">
                                            <p:txEl>
                                              <p:pRg st="4" end="4"/>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73736">
                                            <p:txEl>
                                              <p:pRg st="4" end="4"/>
                                            </p:txEl>
                                          </p:spTgt>
                                        </p:tgtEl>
                                        <p:attrNameLst>
                                          <p:attrName>ppt_y</p:attrName>
                                        </p:attrNameLst>
                                      </p:cBhvr>
                                      <p:tavLst>
                                        <p:tav tm="0">
                                          <p:val>
                                            <p:strVal val="1+#ppt_h/2"/>
                                          </p:val>
                                        </p:tav>
                                        <p:tav tm="100000">
                                          <p:val>
                                            <p:strVal val="#ppt_y"/>
                                          </p:val>
                                        </p:tav>
                                      </p:tavLst>
                                    </p:anim>
                                  </p:childTnLst>
                                </p:cTn>
                              </p:par>
                            </p:childTnLst>
                          </p:cTn>
                        </p:par>
                        <p:par>
                          <p:cTn id="38" fill="hold" nodeType="afterGroup">
                            <p:stCondLst>
                              <p:cond delay="2000"/>
                            </p:stCondLst>
                            <p:childTnLst>
                              <p:par>
                                <p:cTn id="39" presetID="2" presetClass="entr" presetSubtype="4" fill="hold" nodeType="afterEffect">
                                  <p:stCondLst>
                                    <p:cond delay="0"/>
                                  </p:stCondLst>
                                  <p:childTnLst>
                                    <p:set>
                                      <p:cBhvr>
                                        <p:cTn id="40" dur="1" fill="hold">
                                          <p:stCondLst>
                                            <p:cond delay="0"/>
                                          </p:stCondLst>
                                        </p:cTn>
                                        <p:tgtEl>
                                          <p:spTgt spid="73736">
                                            <p:txEl>
                                              <p:pRg st="5" end="5"/>
                                            </p:txEl>
                                          </p:spTgt>
                                        </p:tgtEl>
                                        <p:attrNameLst>
                                          <p:attrName>style.visibility</p:attrName>
                                        </p:attrNameLst>
                                      </p:cBhvr>
                                      <p:to>
                                        <p:strVal val="visible"/>
                                      </p:to>
                                    </p:set>
                                    <p:anim calcmode="lin" valueType="num">
                                      <p:cBhvr additive="base">
                                        <p:cTn id="41" dur="500" fill="hold"/>
                                        <p:tgtEl>
                                          <p:spTgt spid="73736">
                                            <p:txEl>
                                              <p:pRg st="5" end="5"/>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73736">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43" presetClass="entr" presetSubtype="0" fill="hold" nodeType="clickEffect">
                                  <p:stCondLst>
                                    <p:cond delay="0"/>
                                  </p:stCondLst>
                                  <p:childTnLst>
                                    <p:set>
                                      <p:cBhvr>
                                        <p:cTn id="46" dur="1" fill="hold">
                                          <p:stCondLst>
                                            <p:cond delay="0"/>
                                          </p:stCondLst>
                                        </p:cTn>
                                        <p:tgtEl>
                                          <p:spTgt spid="73737"/>
                                        </p:tgtEl>
                                        <p:attrNameLst>
                                          <p:attrName>style.visibility</p:attrName>
                                        </p:attrNameLst>
                                      </p:cBhvr>
                                      <p:to>
                                        <p:strVal val="visible"/>
                                      </p:to>
                                    </p:set>
                                    <p:animEffect transition="in" filter="fade">
                                      <p:cBhvr>
                                        <p:cTn id="47" dur="100"/>
                                        <p:tgtEl>
                                          <p:spTgt spid="73737"/>
                                        </p:tgtEl>
                                      </p:cBhvr>
                                    </p:animEffect>
                                    <p:anim calcmode="lin" valueType="num">
                                      <p:cBhvr>
                                        <p:cTn id="48" dur="400" fill="hold"/>
                                        <p:tgtEl>
                                          <p:spTgt spid="73737"/>
                                        </p:tgtEl>
                                        <p:attrNameLst>
                                          <p:attrName>ppt_x</p:attrName>
                                        </p:attrNameLst>
                                      </p:cBhvr>
                                      <p:tavLst>
                                        <p:tav tm="0">
                                          <p:val>
                                            <p:strVal val="#ppt_x"/>
                                          </p:val>
                                        </p:tav>
                                        <p:tav tm="100000">
                                          <p:val>
                                            <p:strVal val="#ppt_x"/>
                                          </p:val>
                                        </p:tav>
                                      </p:tavLst>
                                    </p:anim>
                                    <p:anim calcmode="lin" valueType="num">
                                      <p:cBhvr>
                                        <p:cTn id="49" dur="400" fill="hold"/>
                                        <p:tgtEl>
                                          <p:spTgt spid="73737"/>
                                        </p:tgtEl>
                                        <p:attrNameLst>
                                          <p:attrName>ppt_y</p:attrName>
                                        </p:attrNameLst>
                                      </p:cBhvr>
                                      <p:tavLst>
                                        <p:tav tm="0">
                                          <p:val>
                                            <p:strVal val="#ppt_y+0.31"/>
                                          </p:val>
                                        </p:tav>
                                        <p:tav tm="100000">
                                          <p:val>
                                            <p:strVal val="#ppt_y+0.31"/>
                                          </p:val>
                                        </p:tav>
                                      </p:tavLst>
                                    </p:anim>
                                    <p:anim calcmode="lin" valueType="num">
                                      <p:cBhvr>
                                        <p:cTn id="50" dur="600" decel="50000" fill="hold">
                                          <p:stCondLst>
                                            <p:cond delay="400"/>
                                          </p:stCondLst>
                                        </p:cTn>
                                        <p:tgtEl>
                                          <p:spTgt spid="7373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1" dur="600" decel="50000" fill="hold">
                                          <p:stCondLst>
                                            <p:cond delay="400"/>
                                          </p:stCondLst>
                                        </p:cTn>
                                        <p:tgtEl>
                                          <p:spTgt spid="7373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0"/>
                            </p:stCondLst>
                            <p:childTnLst>
                              <p:par>
                                <p:cTn id="54" presetID="22" presetClass="entr" presetSubtype="4" repeatCount="4000" fill="hold" grpId="0" nodeType="clickEffect">
                                  <p:stCondLst>
                                    <p:cond delay="0"/>
                                  </p:stCondLst>
                                  <p:childTnLst>
                                    <p:set>
                                      <p:cBhvr>
                                        <p:cTn id="55" dur="1" fill="hold">
                                          <p:stCondLst>
                                            <p:cond delay="0"/>
                                          </p:stCondLst>
                                        </p:cTn>
                                        <p:tgtEl>
                                          <p:spTgt spid="73742"/>
                                        </p:tgtEl>
                                        <p:attrNameLst>
                                          <p:attrName>style.visibility</p:attrName>
                                        </p:attrNameLst>
                                      </p:cBhvr>
                                      <p:to>
                                        <p:strVal val="visible"/>
                                      </p:to>
                                    </p:set>
                                    <p:animEffect transition="in" filter="wipe(down)">
                                      <p:cBhvr>
                                        <p:cTn id="56" dur="500"/>
                                        <p:tgtEl>
                                          <p:spTgt spid="73742"/>
                                        </p:tgtEl>
                                      </p:cBhvr>
                                    </p:animEffect>
                                  </p:childTnLst>
                                </p:cTn>
                              </p:par>
                              <p:par>
                                <p:cTn id="57" presetID="2" presetClass="entr" presetSubtype="4" fill="hold" grpId="0" nodeType="withEffect">
                                  <p:stCondLst>
                                    <p:cond delay="0"/>
                                  </p:stCondLst>
                                  <p:childTnLst>
                                    <p:set>
                                      <p:cBhvr>
                                        <p:cTn id="58" dur="1" fill="hold">
                                          <p:stCondLst>
                                            <p:cond delay="0"/>
                                          </p:stCondLst>
                                        </p:cTn>
                                        <p:tgtEl>
                                          <p:spTgt spid="73738">
                                            <p:bg/>
                                          </p:spTgt>
                                        </p:tgtEl>
                                        <p:attrNameLst>
                                          <p:attrName>style.visibility</p:attrName>
                                        </p:attrNameLst>
                                      </p:cBhvr>
                                      <p:to>
                                        <p:strVal val="visible"/>
                                      </p:to>
                                    </p:set>
                                    <p:anim calcmode="lin" valueType="num">
                                      <p:cBhvr additive="base">
                                        <p:cTn id="59" dur="500" fill="hold"/>
                                        <p:tgtEl>
                                          <p:spTgt spid="73738">
                                            <p:bg/>
                                          </p:spTgt>
                                        </p:tgtEl>
                                        <p:attrNameLst>
                                          <p:attrName>ppt_x</p:attrName>
                                        </p:attrNameLst>
                                      </p:cBhvr>
                                      <p:tavLst>
                                        <p:tav tm="0">
                                          <p:val>
                                            <p:strVal val="#ppt_x"/>
                                          </p:val>
                                        </p:tav>
                                        <p:tav tm="100000">
                                          <p:val>
                                            <p:strVal val="#ppt_x"/>
                                          </p:val>
                                        </p:tav>
                                      </p:tavLst>
                                    </p:anim>
                                    <p:anim calcmode="lin" valueType="num">
                                      <p:cBhvr additive="base">
                                        <p:cTn id="60" dur="500" fill="hold"/>
                                        <p:tgtEl>
                                          <p:spTgt spid="73738">
                                            <p:bg/>
                                          </p:spTgt>
                                        </p:tgtEl>
                                        <p:attrNameLst>
                                          <p:attrName>ppt_y</p:attrName>
                                        </p:attrNameLst>
                                      </p:cBhvr>
                                      <p:tavLst>
                                        <p:tav tm="0">
                                          <p:val>
                                            <p:strVal val="1+#ppt_h/2"/>
                                          </p:val>
                                        </p:tav>
                                        <p:tav tm="100000">
                                          <p:val>
                                            <p:strVal val="#ppt_y"/>
                                          </p:val>
                                        </p:tav>
                                      </p:tavLst>
                                    </p:anim>
                                  </p:childTnLst>
                                </p:cTn>
                              </p:par>
                            </p:childTnLst>
                          </p:cTn>
                        </p:par>
                        <p:par>
                          <p:cTn id="61" fill="hold" nodeType="afterGroup">
                            <p:stCondLst>
                              <p:cond delay="2000"/>
                            </p:stCondLst>
                            <p:childTnLst>
                              <p:par>
                                <p:cTn id="62" presetID="27" presetClass="entr" presetSubtype="0" fill="hold" nodeType="afterEffect">
                                  <p:stCondLst>
                                    <p:cond delay="0"/>
                                  </p:stCondLst>
                                  <p:iterate type="lt">
                                    <p:tmPct val="50000"/>
                                  </p:iterate>
                                  <p:childTnLst>
                                    <p:set>
                                      <p:cBhvr>
                                        <p:cTn id="63" dur="1" fill="hold">
                                          <p:stCondLst>
                                            <p:cond delay="0"/>
                                          </p:stCondLst>
                                        </p:cTn>
                                        <p:tgtEl>
                                          <p:spTgt spid="73738">
                                            <p:txEl>
                                              <p:pRg st="0" end="0"/>
                                            </p:txEl>
                                          </p:spTgt>
                                        </p:tgtEl>
                                        <p:attrNameLst>
                                          <p:attrName>style.visibility</p:attrName>
                                        </p:attrNameLst>
                                      </p:cBhvr>
                                      <p:to>
                                        <p:strVal val="visible"/>
                                      </p:to>
                                    </p:set>
                                    <p:anim calcmode="discrete" valueType="clr">
                                      <p:cBhvr override="childStyle">
                                        <p:cTn id="64" dur="80"/>
                                        <p:tgtEl>
                                          <p:spTgt spid="73738">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5" dur="80"/>
                                        <p:tgtEl>
                                          <p:spTgt spid="73738">
                                            <p:txEl>
                                              <p:pRg st="0" end="0"/>
                                            </p:txEl>
                                          </p:spTgt>
                                        </p:tgtEl>
                                        <p:attrNameLst>
                                          <p:attrName>fillcolor</p:attrName>
                                        </p:attrNameLst>
                                      </p:cBhvr>
                                      <p:tavLst>
                                        <p:tav tm="0">
                                          <p:val>
                                            <p:clrVal>
                                              <a:schemeClr val="accent2"/>
                                            </p:clrVal>
                                          </p:val>
                                        </p:tav>
                                        <p:tav tm="50000">
                                          <p:val>
                                            <p:clrVal>
                                              <a:schemeClr val="hlink"/>
                                            </p:clrVal>
                                          </p:val>
                                        </p:tav>
                                      </p:tavLst>
                                    </p:anim>
                                    <p:set>
                                      <p:cBhvr>
                                        <p:cTn id="66" dur="80"/>
                                        <p:tgtEl>
                                          <p:spTgt spid="73738">
                                            <p:txEl>
                                              <p:pRg st="0" end="0"/>
                                            </p:txEl>
                                          </p:spTgt>
                                        </p:tgtEl>
                                        <p:attrNameLst>
                                          <p:attrName>fill.type</p:attrName>
                                        </p:attrNameLst>
                                      </p:cBhvr>
                                      <p:to>
                                        <p:strVal val="solid"/>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1" presetClass="entr" presetSubtype="0" repeatCount="3000" fill="hold" grpId="0" nodeType="clickEffect">
                                  <p:stCondLst>
                                    <p:cond delay="0"/>
                                  </p:stCondLst>
                                  <p:childTnLst>
                                    <p:set>
                                      <p:cBhvr>
                                        <p:cTn id="70" dur="500">
                                          <p:stCondLst>
                                            <p:cond delay="0"/>
                                          </p:stCondLst>
                                        </p:cTn>
                                        <p:tgtEl>
                                          <p:spTgt spid="73741"/>
                                        </p:tgtEl>
                                        <p:attrNameLst>
                                          <p:attrName>style.visibility</p:attrName>
                                        </p:attrNameLst>
                                      </p:cBhvr>
                                      <p:to>
                                        <p:strVal val="visible"/>
                                      </p:to>
                                    </p:set>
                                  </p:childTnLst>
                                </p:cTn>
                              </p:par>
                            </p:childTnLst>
                          </p:cTn>
                        </p:par>
                        <p:par>
                          <p:cTn id="71" fill="hold" nodeType="afterGroup">
                            <p:stCondLst>
                              <p:cond delay="1500"/>
                            </p:stCondLst>
                            <p:childTnLst>
                              <p:par>
                                <p:cTn id="72" presetID="2" presetClass="entr" presetSubtype="4" fill="hold" grpId="0" nodeType="afterEffect">
                                  <p:stCondLst>
                                    <p:cond delay="0"/>
                                  </p:stCondLst>
                                  <p:childTnLst>
                                    <p:set>
                                      <p:cBhvr>
                                        <p:cTn id="73" dur="1" fill="hold">
                                          <p:stCondLst>
                                            <p:cond delay="0"/>
                                          </p:stCondLst>
                                        </p:cTn>
                                        <p:tgtEl>
                                          <p:spTgt spid="73739"/>
                                        </p:tgtEl>
                                        <p:attrNameLst>
                                          <p:attrName>style.visibility</p:attrName>
                                        </p:attrNameLst>
                                      </p:cBhvr>
                                      <p:to>
                                        <p:strVal val="visible"/>
                                      </p:to>
                                    </p:set>
                                    <p:anim calcmode="lin" valueType="num">
                                      <p:cBhvr additive="base">
                                        <p:cTn id="74" dur="500" fill="hold"/>
                                        <p:tgtEl>
                                          <p:spTgt spid="73739"/>
                                        </p:tgtEl>
                                        <p:attrNameLst>
                                          <p:attrName>ppt_x</p:attrName>
                                        </p:attrNameLst>
                                      </p:cBhvr>
                                      <p:tavLst>
                                        <p:tav tm="0">
                                          <p:val>
                                            <p:strVal val="#ppt_x"/>
                                          </p:val>
                                        </p:tav>
                                        <p:tav tm="100000">
                                          <p:val>
                                            <p:strVal val="#ppt_x"/>
                                          </p:val>
                                        </p:tav>
                                      </p:tavLst>
                                    </p:anim>
                                    <p:anim calcmode="lin" valueType="num">
                                      <p:cBhvr additive="base">
                                        <p:cTn id="75" dur="500" fill="hold"/>
                                        <p:tgtEl>
                                          <p:spTgt spid="73739"/>
                                        </p:tgtEl>
                                        <p:attrNameLst>
                                          <p:attrName>ppt_y</p:attrName>
                                        </p:attrNameLst>
                                      </p:cBhvr>
                                      <p:tavLst>
                                        <p:tav tm="0">
                                          <p:val>
                                            <p:strVal val="1+#ppt_h/2"/>
                                          </p:val>
                                        </p:tav>
                                        <p:tav tm="100000">
                                          <p:val>
                                            <p:strVal val="#ppt_y"/>
                                          </p:val>
                                        </p:tav>
                                      </p:tavLst>
                                    </p:anim>
                                  </p:childTnLst>
                                </p:cTn>
                              </p:par>
                            </p:childTnLst>
                          </p:cTn>
                        </p:par>
                        <p:par>
                          <p:cTn id="76" fill="hold" nodeType="afterGroup">
                            <p:stCondLst>
                              <p:cond delay="2000"/>
                            </p:stCondLst>
                            <p:childTnLst>
                              <p:par>
                                <p:cTn id="77" presetID="2" presetClass="entr" presetSubtype="4" fill="hold" grpId="0" nodeType="afterEffect">
                                  <p:stCondLst>
                                    <p:cond delay="0"/>
                                  </p:stCondLst>
                                  <p:childTnLst>
                                    <p:set>
                                      <p:cBhvr>
                                        <p:cTn id="78" dur="1" fill="hold">
                                          <p:stCondLst>
                                            <p:cond delay="0"/>
                                          </p:stCondLst>
                                        </p:cTn>
                                        <p:tgtEl>
                                          <p:spTgt spid="73740"/>
                                        </p:tgtEl>
                                        <p:attrNameLst>
                                          <p:attrName>style.visibility</p:attrName>
                                        </p:attrNameLst>
                                      </p:cBhvr>
                                      <p:to>
                                        <p:strVal val="visible"/>
                                      </p:to>
                                    </p:set>
                                    <p:anim calcmode="lin" valueType="num">
                                      <p:cBhvr additive="base">
                                        <p:cTn id="79" dur="500" fill="hold"/>
                                        <p:tgtEl>
                                          <p:spTgt spid="73740"/>
                                        </p:tgtEl>
                                        <p:attrNameLst>
                                          <p:attrName>ppt_x</p:attrName>
                                        </p:attrNameLst>
                                      </p:cBhvr>
                                      <p:tavLst>
                                        <p:tav tm="0">
                                          <p:val>
                                            <p:strVal val="#ppt_x"/>
                                          </p:val>
                                        </p:tav>
                                        <p:tav tm="100000">
                                          <p:val>
                                            <p:strVal val="#ppt_x"/>
                                          </p:val>
                                        </p:tav>
                                      </p:tavLst>
                                    </p:anim>
                                    <p:anim calcmode="lin" valueType="num">
                                      <p:cBhvr additive="base">
                                        <p:cTn id="80" dur="500" fill="hold"/>
                                        <p:tgtEl>
                                          <p:spTgt spid="737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8" grpId="0" build="allAtOnce" animBg="1"/>
      <p:bldP spid="73739" grpId="0"/>
      <p:bldP spid="73740" grpId="0"/>
      <p:bldP spid="73741" grpId="0" animBg="1"/>
      <p:bldP spid="7374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p:cNvSpPr>
            <a:spLocks noGrp="1"/>
          </p:cNvSpPr>
          <p:nvPr>
            <p:ph type="sldNum" sz="quarter" idx="12"/>
          </p:nvPr>
        </p:nvSpPr>
        <p:spPr/>
        <p:txBody>
          <a:bodyPr/>
          <a:lstStyle/>
          <a:p>
            <a:fld id="{30A53B11-2F88-4754-B630-0EB748AB26F8}" type="slidenum">
              <a:rPr lang="en-US">
                <a:solidFill>
                  <a:srgbClr val="000000"/>
                </a:solidFill>
              </a:rPr>
              <a:pPr/>
              <a:t>32</a:t>
            </a:fld>
            <a:endParaRPr lang="en-US">
              <a:solidFill>
                <a:srgbClr val="000000"/>
              </a:solidFill>
            </a:endParaRPr>
          </a:p>
        </p:txBody>
      </p:sp>
      <p:sp>
        <p:nvSpPr>
          <p:cNvPr id="75778" name="AutoShape 2"/>
          <p:cNvSpPr>
            <a:spLocks noChangeArrowheads="1"/>
          </p:cNvSpPr>
          <p:nvPr/>
        </p:nvSpPr>
        <p:spPr bwMode="auto">
          <a:xfrm>
            <a:off x="565150" y="127000"/>
            <a:ext cx="2519363" cy="561975"/>
          </a:xfrm>
          <a:prstGeom prst="wedgeRoundRectCallout">
            <a:avLst>
              <a:gd name="adj1" fmla="val -6028"/>
              <a:gd name="adj2" fmla="val 88440"/>
              <a:gd name="adj3" fmla="val 16667"/>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smtClean="0">
                <a:solidFill>
                  <a:srgbClr val="0000CC"/>
                </a:solidFill>
              </a:rPr>
              <a:t>3) Dung dịch</a:t>
            </a:r>
          </a:p>
        </p:txBody>
      </p:sp>
      <p:sp>
        <p:nvSpPr>
          <p:cNvPr id="75779"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75781" name="Line 5">
            <a:hlinkClick r:id="rId3" action="ppaction://hlinksldjump">
              <a:snd r:embed="rId4" name="laser.wav"/>
            </a:hlinkClick>
          </p:cNvPr>
          <p:cNvSpPr>
            <a:spLocks noChangeShapeType="1"/>
          </p:cNvSpPr>
          <p:nvPr/>
        </p:nvSpPr>
        <p:spPr bwMode="auto">
          <a:xfrm flipH="1">
            <a:off x="1524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75782" name="AutoShape 6"/>
          <p:cNvSpPr>
            <a:spLocks noChangeArrowheads="1"/>
          </p:cNvSpPr>
          <p:nvPr/>
        </p:nvSpPr>
        <p:spPr bwMode="auto">
          <a:xfrm>
            <a:off x="171450" y="919163"/>
            <a:ext cx="8823325" cy="3014662"/>
          </a:xfrm>
          <a:prstGeom prst="roundRect">
            <a:avLst>
              <a:gd name="adj" fmla="val 16667"/>
            </a:avLst>
          </a:prstGeom>
          <a:solidFill>
            <a:srgbClr val="FFFF00"/>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Ins="0">
            <a:spAutoFit/>
          </a:bodyPr>
          <a:lstStyle/>
          <a:p>
            <a:pPr eaLnBrk="0" fontAlgn="base" hangingPunct="0">
              <a:spcBef>
                <a:spcPct val="0"/>
              </a:spcBef>
              <a:spcAft>
                <a:spcPct val="0"/>
              </a:spcAft>
            </a:pPr>
            <a:r>
              <a:rPr lang="en-US" sz="2400" b="1" smtClean="0">
                <a:solidFill>
                  <a:srgbClr val="000000"/>
                </a:solidFill>
              </a:rPr>
              <a:t> </a:t>
            </a:r>
            <a:r>
              <a:rPr lang="en-US" sz="2400" b="1" u="sng" smtClean="0">
                <a:solidFill>
                  <a:srgbClr val="000000"/>
                </a:solidFill>
              </a:rPr>
              <a:t>Gồm có chất lỏng và hạt vật liệu mài:</a:t>
            </a:r>
          </a:p>
          <a:p>
            <a:pPr eaLnBrk="0" fontAlgn="base" hangingPunct="0">
              <a:spcBef>
                <a:spcPct val="40000"/>
              </a:spcBef>
              <a:spcAft>
                <a:spcPct val="0"/>
              </a:spcAft>
              <a:buFont typeface="Wingdings" pitchFamily="2" charset="2"/>
              <a:buChar char="v"/>
            </a:pPr>
            <a:r>
              <a:rPr lang="en-US" sz="2400" i="1" smtClean="0">
                <a:solidFill>
                  <a:srgbClr val="000000"/>
                </a:solidFill>
              </a:rPr>
              <a:t> </a:t>
            </a:r>
            <a:r>
              <a:rPr lang="en-US" sz="2400" b="1" i="1" smtClean="0">
                <a:solidFill>
                  <a:srgbClr val="0000CC"/>
                </a:solidFill>
              </a:rPr>
              <a:t>Hạt mài</a:t>
            </a:r>
            <a:r>
              <a:rPr lang="en-US" sz="2400" i="1" smtClean="0">
                <a:solidFill>
                  <a:srgbClr val="000000"/>
                </a:solidFill>
              </a:rPr>
              <a:t>: thường dùng cacbit bo thì năng suất đạt cao nhất.</a:t>
            </a:r>
          </a:p>
          <a:p>
            <a:pPr eaLnBrk="0" fontAlgn="base" hangingPunct="0">
              <a:spcBef>
                <a:spcPct val="40000"/>
              </a:spcBef>
              <a:spcAft>
                <a:spcPct val="0"/>
              </a:spcAft>
              <a:buFont typeface="Wingdings" pitchFamily="2" charset="2"/>
              <a:buChar char="v"/>
            </a:pPr>
            <a:r>
              <a:rPr lang="en-US" sz="2400" i="1" smtClean="0">
                <a:solidFill>
                  <a:srgbClr val="000000"/>
                </a:solidFill>
              </a:rPr>
              <a:t> </a:t>
            </a:r>
            <a:r>
              <a:rPr lang="en-US" sz="2400" b="1" i="1" smtClean="0">
                <a:solidFill>
                  <a:srgbClr val="0000CC"/>
                </a:solidFill>
              </a:rPr>
              <a:t>Chất lỏng</a:t>
            </a:r>
            <a:r>
              <a:rPr lang="en-US" sz="2400" i="1" smtClean="0">
                <a:solidFill>
                  <a:srgbClr val="000000"/>
                </a:solidFill>
              </a:rPr>
              <a:t>: có thể là nước, dầu ma dut, dầu hoả, cồn, dầu máy, dầu gai . . . trong đó nước đạt năng suất cao nhất.</a:t>
            </a:r>
            <a:r>
              <a:rPr lang="en-US" sz="2400" smtClean="0">
                <a:solidFill>
                  <a:srgbClr val="000000"/>
                </a:solidFill>
              </a:rPr>
              <a:t> </a:t>
            </a:r>
          </a:p>
          <a:p>
            <a:pPr eaLnBrk="0" fontAlgn="base" hangingPunct="0">
              <a:spcBef>
                <a:spcPct val="40000"/>
              </a:spcBef>
              <a:spcAft>
                <a:spcPct val="0"/>
              </a:spcAft>
              <a:buFont typeface="Wingdings" pitchFamily="2" charset="2"/>
              <a:buChar char="Ø"/>
            </a:pPr>
            <a:r>
              <a:rPr lang="en-US" sz="2400" b="1" smtClean="0">
                <a:solidFill>
                  <a:srgbClr val="0000CC"/>
                </a:solidFill>
              </a:rPr>
              <a:t> Dung dịch hạt mài có ảnh hưởng rất lớn đến độ chính xác và độ nhám bề mặt.</a:t>
            </a:r>
          </a:p>
        </p:txBody>
      </p:sp>
      <p:pic>
        <p:nvPicPr>
          <p:cNvPr id="76116" name="Picture 34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9600" y="4108450"/>
            <a:ext cx="7772400" cy="229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6117" name="Rectangle 341"/>
          <p:cNvSpPr>
            <a:spLocks noChangeArrowheads="1"/>
          </p:cNvSpPr>
          <p:nvPr/>
        </p:nvSpPr>
        <p:spPr bwMode="auto">
          <a:xfrm>
            <a:off x="2243138" y="6413500"/>
            <a:ext cx="4386262"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fontAlgn="base">
              <a:spcBef>
                <a:spcPct val="0"/>
              </a:spcBef>
              <a:spcAft>
                <a:spcPct val="0"/>
              </a:spcAft>
            </a:pPr>
            <a:r>
              <a:rPr lang="en-US" sz="2000" b="1" i="1" u="sng" smtClean="0">
                <a:solidFill>
                  <a:srgbClr val="000000"/>
                </a:solidFill>
              </a:rPr>
              <a:t>Ảnh hưởng của dung dịch hạt mài </a:t>
            </a:r>
          </a:p>
        </p:txBody>
      </p:sp>
      <p:sp>
        <p:nvSpPr>
          <p:cNvPr id="76119" name="Rectangle 343"/>
          <p:cNvSpPr>
            <a:spLocks noChangeArrowheads="1"/>
          </p:cNvSpPr>
          <p:nvPr/>
        </p:nvSpPr>
        <p:spPr bwMode="auto">
          <a:xfrm>
            <a:off x="657225" y="3200400"/>
            <a:ext cx="7696200" cy="850900"/>
          </a:xfrm>
          <a:prstGeom prst="rect">
            <a:avLst/>
          </a:prstGeom>
          <a:solidFill>
            <a:schemeClr val="accent1"/>
          </a:solidFill>
          <a:ln w="2857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400" b="1" smtClean="0">
                <a:solidFill>
                  <a:srgbClr val="990033"/>
                </a:solidFill>
              </a:rPr>
              <a:t>Nhận xét: ?</a:t>
            </a:r>
          </a:p>
          <a:p>
            <a:pPr eaLnBrk="0" fontAlgn="base" hangingPunct="0">
              <a:spcBef>
                <a:spcPct val="0"/>
              </a:spcBef>
              <a:spcAft>
                <a:spcPct val="0"/>
              </a:spcAft>
            </a:pPr>
            <a:r>
              <a:rPr lang="en-US" sz="2400" b="1" smtClean="0">
                <a:solidFill>
                  <a:srgbClr val="FF3399"/>
                </a:solidFill>
              </a:rPr>
              <a:t>   Độ hạt càng nhỏ ?</a:t>
            </a:r>
            <a:endParaRPr lang="en-US" sz="2400" b="1" smtClean="0">
              <a:solidFill>
                <a:srgbClr val="FF3399"/>
              </a:solidFill>
              <a:sym typeface="Wingdings" pitchFamily="2" charset="2"/>
            </a:endParaRPr>
          </a:p>
        </p:txBody>
      </p:sp>
      <p:sp>
        <p:nvSpPr>
          <p:cNvPr id="76121" name="Rectangle 345"/>
          <p:cNvSpPr>
            <a:spLocks noChangeArrowheads="1"/>
          </p:cNvSpPr>
          <p:nvPr/>
        </p:nvSpPr>
        <p:spPr bwMode="auto">
          <a:xfrm>
            <a:off x="4010025" y="3598863"/>
            <a:ext cx="426402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000" b="1" smtClean="0">
                <a:solidFill>
                  <a:srgbClr val="0000FF"/>
                </a:solidFill>
                <a:sym typeface="Wingdings" pitchFamily="2" charset="2"/>
              </a:rPr>
              <a:t>Độ chính xác &amp; độ bóng càng cao</a:t>
            </a:r>
          </a:p>
        </p:txBody>
      </p:sp>
      <p:sp>
        <p:nvSpPr>
          <p:cNvPr id="76122" name="Rectangle 346"/>
          <p:cNvSpPr>
            <a:spLocks noChangeArrowheads="1"/>
          </p:cNvSpPr>
          <p:nvPr/>
        </p:nvSpPr>
        <p:spPr bwMode="auto">
          <a:xfrm>
            <a:off x="3614738" y="3638550"/>
            <a:ext cx="382587" cy="365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CC33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0" tIns="0" rIns="0" bIns="0">
            <a:spAutoFit/>
          </a:bodyPr>
          <a:lstStyle/>
          <a:p>
            <a:pPr eaLnBrk="0" fontAlgn="base" hangingPunct="0">
              <a:spcBef>
                <a:spcPct val="0"/>
              </a:spcBef>
              <a:spcAft>
                <a:spcPct val="0"/>
              </a:spcAft>
            </a:pPr>
            <a:r>
              <a:rPr lang="en-US" sz="2400" smtClean="0">
                <a:solidFill>
                  <a:srgbClr val="0000FF"/>
                </a:solidFill>
              </a:rPr>
              <a:t> </a:t>
            </a:r>
            <a:r>
              <a:rPr lang="en-US" sz="2400" b="1" smtClean="0">
                <a:solidFill>
                  <a:srgbClr val="0000FF"/>
                </a:solidFill>
                <a:sym typeface="Wingdings" pitchFamily="2" charset="2"/>
              </a:rPr>
              <a:t></a:t>
            </a:r>
          </a:p>
        </p:txBody>
      </p:sp>
    </p:spTree>
    <p:extLst>
      <p:ext uri="{BB962C8B-B14F-4D97-AF65-F5344CB8AC3E}">
        <p14:creationId xmlns:p14="http://schemas.microsoft.com/office/powerpoint/2010/main" val="35480081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nodeType="clickEffect">
                                  <p:stCondLst>
                                    <p:cond delay="0"/>
                                  </p:stCondLst>
                                  <p:childTnLst>
                                    <p:set>
                                      <p:cBhvr>
                                        <p:cTn id="6" dur="1" fill="hold">
                                          <p:stCondLst>
                                            <p:cond delay="0"/>
                                          </p:stCondLst>
                                        </p:cTn>
                                        <p:tgtEl>
                                          <p:spTgt spid="75782">
                                            <p:txEl>
                                              <p:pRg st="0" end="0"/>
                                            </p:txEl>
                                          </p:spTgt>
                                        </p:tgtEl>
                                        <p:attrNameLst>
                                          <p:attrName>style.visibility</p:attrName>
                                        </p:attrNameLst>
                                      </p:cBhvr>
                                      <p:to>
                                        <p:strVal val="visible"/>
                                      </p:to>
                                    </p:set>
                                    <p:animEffect transition="in" filter="fade">
                                      <p:cBhvr>
                                        <p:cTn id="7" dur="800" decel="100000"/>
                                        <p:tgtEl>
                                          <p:spTgt spid="75782">
                                            <p:txEl>
                                              <p:pRg st="0" end="0"/>
                                            </p:txEl>
                                          </p:spTgt>
                                        </p:tgtEl>
                                      </p:cBhvr>
                                    </p:animEffect>
                                    <p:anim calcmode="lin" valueType="num">
                                      <p:cBhvr>
                                        <p:cTn id="8" dur="800" decel="100000" fill="hold"/>
                                        <p:tgtEl>
                                          <p:spTgt spid="75782">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75782">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75782">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75782">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75782">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7" presetClass="entr" presetSubtype="0" fill="hold" nodeType="clickEffect">
                                  <p:stCondLst>
                                    <p:cond delay="0"/>
                                  </p:stCondLst>
                                  <p:iterate type="lt">
                                    <p:tmPct val="50000"/>
                                  </p:iterate>
                                  <p:childTnLst>
                                    <p:set>
                                      <p:cBhvr>
                                        <p:cTn id="16" dur="1" fill="hold">
                                          <p:stCondLst>
                                            <p:cond delay="0"/>
                                          </p:stCondLst>
                                        </p:cTn>
                                        <p:tgtEl>
                                          <p:spTgt spid="75782">
                                            <p:txEl>
                                              <p:pRg st="1" end="1"/>
                                            </p:txEl>
                                          </p:spTgt>
                                        </p:tgtEl>
                                        <p:attrNameLst>
                                          <p:attrName>style.visibility</p:attrName>
                                        </p:attrNameLst>
                                      </p:cBhvr>
                                      <p:to>
                                        <p:strVal val="visible"/>
                                      </p:to>
                                    </p:set>
                                    <p:anim calcmode="discrete" valueType="clr">
                                      <p:cBhvr override="childStyle">
                                        <p:cTn id="17" dur="80"/>
                                        <p:tgtEl>
                                          <p:spTgt spid="75782">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8" dur="80"/>
                                        <p:tgtEl>
                                          <p:spTgt spid="75782">
                                            <p:txEl>
                                              <p:pRg st="1" end="1"/>
                                            </p:txEl>
                                          </p:spTgt>
                                        </p:tgtEl>
                                        <p:attrNameLst>
                                          <p:attrName>fillcolor</p:attrName>
                                        </p:attrNameLst>
                                      </p:cBhvr>
                                      <p:tavLst>
                                        <p:tav tm="0">
                                          <p:val>
                                            <p:clrVal>
                                              <a:schemeClr val="accent2"/>
                                            </p:clrVal>
                                          </p:val>
                                        </p:tav>
                                        <p:tav tm="50000">
                                          <p:val>
                                            <p:clrVal>
                                              <a:schemeClr val="hlink"/>
                                            </p:clrVal>
                                          </p:val>
                                        </p:tav>
                                      </p:tavLst>
                                    </p:anim>
                                    <p:set>
                                      <p:cBhvr>
                                        <p:cTn id="19" dur="80"/>
                                        <p:tgtEl>
                                          <p:spTgt spid="75782">
                                            <p:txEl>
                                              <p:pRg st="1" end="1"/>
                                            </p:txEl>
                                          </p:spTgt>
                                        </p:tgtEl>
                                        <p:attrNameLst>
                                          <p:attrName>fill.type</p:attrName>
                                        </p:attrNameLst>
                                      </p:cBhvr>
                                      <p:to>
                                        <p:strVal val="solid"/>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27" presetClass="entr" presetSubtype="0" fill="hold" nodeType="clickEffect">
                                  <p:stCondLst>
                                    <p:cond delay="0"/>
                                  </p:stCondLst>
                                  <p:iterate type="lt">
                                    <p:tmPct val="50000"/>
                                  </p:iterate>
                                  <p:childTnLst>
                                    <p:set>
                                      <p:cBhvr>
                                        <p:cTn id="23" dur="1" fill="hold">
                                          <p:stCondLst>
                                            <p:cond delay="0"/>
                                          </p:stCondLst>
                                        </p:cTn>
                                        <p:tgtEl>
                                          <p:spTgt spid="75782">
                                            <p:txEl>
                                              <p:pRg st="2" end="2"/>
                                            </p:txEl>
                                          </p:spTgt>
                                        </p:tgtEl>
                                        <p:attrNameLst>
                                          <p:attrName>style.visibility</p:attrName>
                                        </p:attrNameLst>
                                      </p:cBhvr>
                                      <p:to>
                                        <p:strVal val="visible"/>
                                      </p:to>
                                    </p:set>
                                    <p:anim calcmode="discrete" valueType="clr">
                                      <p:cBhvr override="childStyle">
                                        <p:cTn id="24" dur="80"/>
                                        <p:tgtEl>
                                          <p:spTgt spid="75782">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5" dur="80"/>
                                        <p:tgtEl>
                                          <p:spTgt spid="75782">
                                            <p:txEl>
                                              <p:pRg st="2" end="2"/>
                                            </p:txEl>
                                          </p:spTgt>
                                        </p:tgtEl>
                                        <p:attrNameLst>
                                          <p:attrName>fillcolor</p:attrName>
                                        </p:attrNameLst>
                                      </p:cBhvr>
                                      <p:tavLst>
                                        <p:tav tm="0">
                                          <p:val>
                                            <p:clrVal>
                                              <a:schemeClr val="accent2"/>
                                            </p:clrVal>
                                          </p:val>
                                        </p:tav>
                                        <p:tav tm="50000">
                                          <p:val>
                                            <p:clrVal>
                                              <a:schemeClr val="hlink"/>
                                            </p:clrVal>
                                          </p:val>
                                        </p:tav>
                                      </p:tavLst>
                                    </p:anim>
                                    <p:set>
                                      <p:cBhvr>
                                        <p:cTn id="26" dur="80"/>
                                        <p:tgtEl>
                                          <p:spTgt spid="75782">
                                            <p:txEl>
                                              <p:pRg st="2" end="2"/>
                                            </p:txEl>
                                          </p:spTgt>
                                        </p:tgtEl>
                                        <p:attrNameLst>
                                          <p:attrName>fill.type</p:attrName>
                                        </p:attrNameLst>
                                      </p:cBhvr>
                                      <p:to>
                                        <p:strVal val="solid"/>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43" presetClass="entr" presetSubtype="0" fill="hold" nodeType="clickEffect">
                                  <p:stCondLst>
                                    <p:cond delay="0"/>
                                  </p:stCondLst>
                                  <p:childTnLst>
                                    <p:set>
                                      <p:cBhvr>
                                        <p:cTn id="30" dur="1" fill="hold">
                                          <p:stCondLst>
                                            <p:cond delay="0"/>
                                          </p:stCondLst>
                                        </p:cTn>
                                        <p:tgtEl>
                                          <p:spTgt spid="75782">
                                            <p:txEl>
                                              <p:pRg st="3" end="3"/>
                                            </p:txEl>
                                          </p:spTgt>
                                        </p:tgtEl>
                                        <p:attrNameLst>
                                          <p:attrName>style.visibility</p:attrName>
                                        </p:attrNameLst>
                                      </p:cBhvr>
                                      <p:to>
                                        <p:strVal val="visible"/>
                                      </p:to>
                                    </p:set>
                                    <p:animEffect transition="in" filter="fade">
                                      <p:cBhvr>
                                        <p:cTn id="31" dur="100"/>
                                        <p:tgtEl>
                                          <p:spTgt spid="75782">
                                            <p:txEl>
                                              <p:pRg st="3" end="3"/>
                                            </p:txEl>
                                          </p:spTgt>
                                        </p:tgtEl>
                                      </p:cBhvr>
                                    </p:animEffect>
                                    <p:anim calcmode="lin" valueType="num">
                                      <p:cBhvr>
                                        <p:cTn id="32" dur="400" fill="hold"/>
                                        <p:tgtEl>
                                          <p:spTgt spid="75782">
                                            <p:txEl>
                                              <p:pRg st="3" end="3"/>
                                            </p:txEl>
                                          </p:spTgt>
                                        </p:tgtEl>
                                        <p:attrNameLst>
                                          <p:attrName>ppt_x</p:attrName>
                                        </p:attrNameLst>
                                      </p:cBhvr>
                                      <p:tavLst>
                                        <p:tav tm="0">
                                          <p:val>
                                            <p:strVal val="#ppt_x"/>
                                          </p:val>
                                        </p:tav>
                                        <p:tav tm="100000">
                                          <p:val>
                                            <p:strVal val="#ppt_x"/>
                                          </p:val>
                                        </p:tav>
                                      </p:tavLst>
                                    </p:anim>
                                    <p:anim calcmode="lin" valueType="num">
                                      <p:cBhvr>
                                        <p:cTn id="33" dur="400" fill="hold"/>
                                        <p:tgtEl>
                                          <p:spTgt spid="75782">
                                            <p:txEl>
                                              <p:pRg st="3" end="3"/>
                                            </p:txEl>
                                          </p:spTgt>
                                        </p:tgtEl>
                                        <p:attrNameLst>
                                          <p:attrName>ppt_y</p:attrName>
                                        </p:attrNameLst>
                                      </p:cBhvr>
                                      <p:tavLst>
                                        <p:tav tm="0">
                                          <p:val>
                                            <p:strVal val="#ppt_y+0.31"/>
                                          </p:val>
                                        </p:tav>
                                        <p:tav tm="100000">
                                          <p:val>
                                            <p:strVal val="#ppt_y+0.31"/>
                                          </p:val>
                                        </p:tav>
                                      </p:tavLst>
                                    </p:anim>
                                    <p:anim calcmode="lin" valueType="num">
                                      <p:cBhvr>
                                        <p:cTn id="34" dur="600" decel="50000" fill="hold">
                                          <p:stCondLst>
                                            <p:cond delay="400"/>
                                          </p:stCondLst>
                                        </p:cTn>
                                        <p:tgtEl>
                                          <p:spTgt spid="75782">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5" dur="600" decel="50000" fill="hold">
                                          <p:stCondLst>
                                            <p:cond delay="400"/>
                                          </p:stCondLst>
                                        </p:cTn>
                                        <p:tgtEl>
                                          <p:spTgt spid="75782">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6" fill="hold" nodeType="clickPar">
                      <p:stCondLst>
                        <p:cond delay="indefinite"/>
                      </p:stCondLst>
                      <p:childTnLst>
                        <p:par>
                          <p:cTn id="37" fill="hold" nodeType="withGroup">
                            <p:stCondLst>
                              <p:cond delay="0"/>
                            </p:stCondLst>
                            <p:childTnLst>
                              <p:par>
                                <p:cTn id="38" presetID="30" presetClass="entr" presetSubtype="0" fill="hold" grpId="0" nodeType="clickEffect">
                                  <p:stCondLst>
                                    <p:cond delay="0"/>
                                  </p:stCondLst>
                                  <p:childTnLst>
                                    <p:set>
                                      <p:cBhvr>
                                        <p:cTn id="39" dur="1" fill="hold">
                                          <p:stCondLst>
                                            <p:cond delay="0"/>
                                          </p:stCondLst>
                                        </p:cTn>
                                        <p:tgtEl>
                                          <p:spTgt spid="76117"/>
                                        </p:tgtEl>
                                        <p:attrNameLst>
                                          <p:attrName>style.visibility</p:attrName>
                                        </p:attrNameLst>
                                      </p:cBhvr>
                                      <p:to>
                                        <p:strVal val="visible"/>
                                      </p:to>
                                    </p:set>
                                    <p:animEffect transition="in" filter="fade">
                                      <p:cBhvr>
                                        <p:cTn id="40" dur="800" decel="100000"/>
                                        <p:tgtEl>
                                          <p:spTgt spid="76117"/>
                                        </p:tgtEl>
                                      </p:cBhvr>
                                    </p:animEffect>
                                    <p:anim calcmode="lin" valueType="num">
                                      <p:cBhvr>
                                        <p:cTn id="41" dur="800" decel="100000" fill="hold"/>
                                        <p:tgtEl>
                                          <p:spTgt spid="76117"/>
                                        </p:tgtEl>
                                        <p:attrNameLst>
                                          <p:attrName>style.rotation</p:attrName>
                                        </p:attrNameLst>
                                      </p:cBhvr>
                                      <p:tavLst>
                                        <p:tav tm="0">
                                          <p:val>
                                            <p:fltVal val="-90"/>
                                          </p:val>
                                        </p:tav>
                                        <p:tav tm="100000">
                                          <p:val>
                                            <p:fltVal val="0"/>
                                          </p:val>
                                        </p:tav>
                                      </p:tavLst>
                                    </p:anim>
                                    <p:anim calcmode="lin" valueType="num">
                                      <p:cBhvr>
                                        <p:cTn id="42" dur="800" decel="100000" fill="hold"/>
                                        <p:tgtEl>
                                          <p:spTgt spid="76117"/>
                                        </p:tgtEl>
                                        <p:attrNameLst>
                                          <p:attrName>ppt_x</p:attrName>
                                        </p:attrNameLst>
                                      </p:cBhvr>
                                      <p:tavLst>
                                        <p:tav tm="0">
                                          <p:val>
                                            <p:strVal val="#ppt_x+0.4"/>
                                          </p:val>
                                        </p:tav>
                                        <p:tav tm="100000">
                                          <p:val>
                                            <p:strVal val="#ppt_x-0.05"/>
                                          </p:val>
                                        </p:tav>
                                      </p:tavLst>
                                    </p:anim>
                                    <p:anim calcmode="lin" valueType="num">
                                      <p:cBhvr>
                                        <p:cTn id="43" dur="800" decel="100000" fill="hold"/>
                                        <p:tgtEl>
                                          <p:spTgt spid="76117"/>
                                        </p:tgtEl>
                                        <p:attrNameLst>
                                          <p:attrName>ppt_y</p:attrName>
                                        </p:attrNameLst>
                                      </p:cBhvr>
                                      <p:tavLst>
                                        <p:tav tm="0">
                                          <p:val>
                                            <p:strVal val="#ppt_y-0.4"/>
                                          </p:val>
                                        </p:tav>
                                        <p:tav tm="100000">
                                          <p:val>
                                            <p:strVal val="#ppt_y+0.1"/>
                                          </p:val>
                                        </p:tav>
                                      </p:tavLst>
                                    </p:anim>
                                    <p:anim calcmode="lin" valueType="num">
                                      <p:cBhvr>
                                        <p:cTn id="44" dur="200" accel="100000" fill="hold">
                                          <p:stCondLst>
                                            <p:cond delay="800"/>
                                          </p:stCondLst>
                                        </p:cTn>
                                        <p:tgtEl>
                                          <p:spTgt spid="76117"/>
                                        </p:tgtEl>
                                        <p:attrNameLst>
                                          <p:attrName>ppt_x</p:attrName>
                                        </p:attrNameLst>
                                      </p:cBhvr>
                                      <p:tavLst>
                                        <p:tav tm="0">
                                          <p:val>
                                            <p:strVal val="#ppt_x-0.05"/>
                                          </p:val>
                                        </p:tav>
                                        <p:tav tm="100000">
                                          <p:val>
                                            <p:strVal val="#ppt_x"/>
                                          </p:val>
                                        </p:tav>
                                      </p:tavLst>
                                    </p:anim>
                                    <p:anim calcmode="lin" valueType="num">
                                      <p:cBhvr>
                                        <p:cTn id="45" dur="200" accel="100000" fill="hold">
                                          <p:stCondLst>
                                            <p:cond delay="800"/>
                                          </p:stCondLst>
                                        </p:cTn>
                                        <p:tgtEl>
                                          <p:spTgt spid="76117"/>
                                        </p:tgtEl>
                                        <p:attrNameLst>
                                          <p:attrName>ppt_y</p:attrName>
                                        </p:attrNameLst>
                                      </p:cBhvr>
                                      <p:tavLst>
                                        <p:tav tm="0">
                                          <p:val>
                                            <p:strVal val="#ppt_y+0.1"/>
                                          </p:val>
                                        </p:tav>
                                        <p:tav tm="100000">
                                          <p:val>
                                            <p:strVal val="#ppt_y"/>
                                          </p:val>
                                        </p:tav>
                                      </p:tavLst>
                                    </p:anim>
                                  </p:childTnLst>
                                </p:cTn>
                              </p:par>
                            </p:childTnLst>
                          </p:cTn>
                        </p:par>
                        <p:par>
                          <p:cTn id="46" fill="hold" nodeType="afterGroup">
                            <p:stCondLst>
                              <p:cond delay="1000"/>
                            </p:stCondLst>
                            <p:childTnLst>
                              <p:par>
                                <p:cTn id="47" presetID="13" presetClass="entr" presetSubtype="32" fill="hold" nodeType="afterEffect">
                                  <p:stCondLst>
                                    <p:cond delay="0"/>
                                  </p:stCondLst>
                                  <p:childTnLst>
                                    <p:set>
                                      <p:cBhvr>
                                        <p:cTn id="48" dur="1" fill="hold">
                                          <p:stCondLst>
                                            <p:cond delay="0"/>
                                          </p:stCondLst>
                                        </p:cTn>
                                        <p:tgtEl>
                                          <p:spTgt spid="76116"/>
                                        </p:tgtEl>
                                        <p:attrNameLst>
                                          <p:attrName>style.visibility</p:attrName>
                                        </p:attrNameLst>
                                      </p:cBhvr>
                                      <p:to>
                                        <p:strVal val="visible"/>
                                      </p:to>
                                    </p:set>
                                    <p:animEffect transition="in" filter="plus(out)">
                                      <p:cBhvr>
                                        <p:cTn id="49" dur="1000"/>
                                        <p:tgtEl>
                                          <p:spTgt spid="76116"/>
                                        </p:tgtEl>
                                      </p:cBhvr>
                                    </p:animEffect>
                                  </p:childTnLst>
                                </p:cTn>
                              </p:par>
                            </p:childTnLst>
                          </p:cTn>
                        </p:par>
                      </p:childTnLst>
                    </p:cTn>
                  </p:par>
                  <p:par>
                    <p:cTn id="50" fill="hold" nodeType="clickPar">
                      <p:stCondLst>
                        <p:cond delay="indefinite"/>
                      </p:stCondLst>
                      <p:childTnLst>
                        <p:par>
                          <p:cTn id="51" fill="hold" nodeType="withGroup">
                            <p:stCondLst>
                              <p:cond delay="0"/>
                            </p:stCondLst>
                            <p:childTnLst>
                              <p:par>
                                <p:cTn id="52" presetID="26" presetClass="entr" presetSubtype="0" fill="hold" grpId="0" nodeType="clickEffect">
                                  <p:stCondLst>
                                    <p:cond delay="0"/>
                                  </p:stCondLst>
                                  <p:childTnLst>
                                    <p:set>
                                      <p:cBhvr>
                                        <p:cTn id="53" dur="1" fill="hold">
                                          <p:stCondLst>
                                            <p:cond delay="0"/>
                                          </p:stCondLst>
                                        </p:cTn>
                                        <p:tgtEl>
                                          <p:spTgt spid="76119">
                                            <p:bg/>
                                          </p:spTgt>
                                        </p:tgtEl>
                                        <p:attrNameLst>
                                          <p:attrName>style.visibility</p:attrName>
                                        </p:attrNameLst>
                                      </p:cBhvr>
                                      <p:to>
                                        <p:strVal val="visible"/>
                                      </p:to>
                                    </p:set>
                                    <p:animEffect transition="in" filter="wipe(down)">
                                      <p:cBhvr>
                                        <p:cTn id="54" dur="580">
                                          <p:stCondLst>
                                            <p:cond delay="0"/>
                                          </p:stCondLst>
                                        </p:cTn>
                                        <p:tgtEl>
                                          <p:spTgt spid="76119">
                                            <p:bg/>
                                          </p:spTgt>
                                        </p:tgtEl>
                                      </p:cBhvr>
                                    </p:animEffect>
                                    <p:anim calcmode="lin" valueType="num">
                                      <p:cBhvr>
                                        <p:cTn id="55" dur="1822" tmFilter="0,0; 0.14,0.36; 0.43,0.73; 0.71,0.91; 1.0,1.0">
                                          <p:stCondLst>
                                            <p:cond delay="0"/>
                                          </p:stCondLst>
                                        </p:cTn>
                                        <p:tgtEl>
                                          <p:spTgt spid="76119">
                                            <p:bg/>
                                          </p:spTgt>
                                        </p:tgtEl>
                                        <p:attrNameLst>
                                          <p:attrName>ppt_x</p:attrName>
                                        </p:attrNameLst>
                                      </p:cBhvr>
                                      <p:tavLst>
                                        <p:tav tm="0">
                                          <p:val>
                                            <p:strVal val="#ppt_x-0.25"/>
                                          </p:val>
                                        </p:tav>
                                        <p:tav tm="100000">
                                          <p:val>
                                            <p:strVal val="#ppt_x"/>
                                          </p:val>
                                        </p:tav>
                                      </p:tavLst>
                                    </p:anim>
                                    <p:anim calcmode="lin" valueType="num">
                                      <p:cBhvr>
                                        <p:cTn id="56" dur="664" tmFilter="0.0,0.0; 0.25,0.07; 0.50,0.2; 0.75,0.467; 1.0,1.0">
                                          <p:stCondLst>
                                            <p:cond delay="0"/>
                                          </p:stCondLst>
                                        </p:cTn>
                                        <p:tgtEl>
                                          <p:spTgt spid="76119">
                                            <p:bg/>
                                          </p:spTgt>
                                        </p:tgtEl>
                                        <p:attrNameLst>
                                          <p:attrName>ppt_y</p:attrName>
                                        </p:attrNameLst>
                                      </p:cBhvr>
                                      <p:tavLst>
                                        <p:tav tm="0" fmla="#ppt_y-sin(pi*$)/3">
                                          <p:val>
                                            <p:fltVal val="0.5"/>
                                          </p:val>
                                        </p:tav>
                                        <p:tav tm="100000">
                                          <p:val>
                                            <p:fltVal val="1"/>
                                          </p:val>
                                        </p:tav>
                                      </p:tavLst>
                                    </p:anim>
                                    <p:anim calcmode="lin" valueType="num">
                                      <p:cBhvr>
                                        <p:cTn id="57" dur="664" tmFilter="0, 0; 0.125,0.2665; 0.25,0.4; 0.375,0.465; 0.5,0.5;  0.625,0.535; 0.75,0.6; 0.875,0.7335; 1,1">
                                          <p:stCondLst>
                                            <p:cond delay="664"/>
                                          </p:stCondLst>
                                        </p:cTn>
                                        <p:tgtEl>
                                          <p:spTgt spid="76119">
                                            <p:bg/>
                                          </p:spTgt>
                                        </p:tgtEl>
                                        <p:attrNameLst>
                                          <p:attrName>ppt_y</p:attrName>
                                        </p:attrNameLst>
                                      </p:cBhvr>
                                      <p:tavLst>
                                        <p:tav tm="0" fmla="#ppt_y-sin(pi*$)/9">
                                          <p:val>
                                            <p:fltVal val="0"/>
                                          </p:val>
                                        </p:tav>
                                        <p:tav tm="100000">
                                          <p:val>
                                            <p:fltVal val="1"/>
                                          </p:val>
                                        </p:tav>
                                      </p:tavLst>
                                    </p:anim>
                                    <p:anim calcmode="lin" valueType="num">
                                      <p:cBhvr>
                                        <p:cTn id="58" dur="332" tmFilter="0, 0; 0.125,0.2665; 0.25,0.4; 0.375,0.465; 0.5,0.5;  0.625,0.535; 0.75,0.6; 0.875,0.7335; 1,1">
                                          <p:stCondLst>
                                            <p:cond delay="1324"/>
                                          </p:stCondLst>
                                        </p:cTn>
                                        <p:tgtEl>
                                          <p:spTgt spid="76119">
                                            <p:bg/>
                                          </p:spTgt>
                                        </p:tgtEl>
                                        <p:attrNameLst>
                                          <p:attrName>ppt_y</p:attrName>
                                        </p:attrNameLst>
                                      </p:cBhvr>
                                      <p:tavLst>
                                        <p:tav tm="0" fmla="#ppt_y-sin(pi*$)/27">
                                          <p:val>
                                            <p:fltVal val="0"/>
                                          </p:val>
                                        </p:tav>
                                        <p:tav tm="100000">
                                          <p:val>
                                            <p:fltVal val="1"/>
                                          </p:val>
                                        </p:tav>
                                      </p:tavLst>
                                    </p:anim>
                                    <p:anim calcmode="lin" valueType="num">
                                      <p:cBhvr>
                                        <p:cTn id="59" dur="164" tmFilter="0, 0; 0.125,0.2665; 0.25,0.4; 0.375,0.465; 0.5,0.5;  0.625,0.535; 0.75,0.6; 0.875,0.7335; 1,1">
                                          <p:stCondLst>
                                            <p:cond delay="1656"/>
                                          </p:stCondLst>
                                        </p:cTn>
                                        <p:tgtEl>
                                          <p:spTgt spid="76119">
                                            <p:bg/>
                                          </p:spTgt>
                                        </p:tgtEl>
                                        <p:attrNameLst>
                                          <p:attrName>ppt_y</p:attrName>
                                        </p:attrNameLst>
                                      </p:cBhvr>
                                      <p:tavLst>
                                        <p:tav tm="0" fmla="#ppt_y-sin(pi*$)/81">
                                          <p:val>
                                            <p:fltVal val="0"/>
                                          </p:val>
                                        </p:tav>
                                        <p:tav tm="100000">
                                          <p:val>
                                            <p:fltVal val="1"/>
                                          </p:val>
                                        </p:tav>
                                      </p:tavLst>
                                    </p:anim>
                                    <p:animScale>
                                      <p:cBhvr>
                                        <p:cTn id="60" dur="26">
                                          <p:stCondLst>
                                            <p:cond delay="650"/>
                                          </p:stCondLst>
                                        </p:cTn>
                                        <p:tgtEl>
                                          <p:spTgt spid="76119">
                                            <p:bg/>
                                          </p:spTgt>
                                        </p:tgtEl>
                                      </p:cBhvr>
                                      <p:to x="100000" y="60000"/>
                                    </p:animScale>
                                    <p:animScale>
                                      <p:cBhvr>
                                        <p:cTn id="61" dur="166" decel="50000">
                                          <p:stCondLst>
                                            <p:cond delay="676"/>
                                          </p:stCondLst>
                                        </p:cTn>
                                        <p:tgtEl>
                                          <p:spTgt spid="76119">
                                            <p:bg/>
                                          </p:spTgt>
                                        </p:tgtEl>
                                      </p:cBhvr>
                                      <p:to x="100000" y="100000"/>
                                    </p:animScale>
                                    <p:animScale>
                                      <p:cBhvr>
                                        <p:cTn id="62" dur="26">
                                          <p:stCondLst>
                                            <p:cond delay="1312"/>
                                          </p:stCondLst>
                                        </p:cTn>
                                        <p:tgtEl>
                                          <p:spTgt spid="76119">
                                            <p:bg/>
                                          </p:spTgt>
                                        </p:tgtEl>
                                      </p:cBhvr>
                                      <p:to x="100000" y="80000"/>
                                    </p:animScale>
                                    <p:animScale>
                                      <p:cBhvr>
                                        <p:cTn id="63" dur="166" decel="50000">
                                          <p:stCondLst>
                                            <p:cond delay="1338"/>
                                          </p:stCondLst>
                                        </p:cTn>
                                        <p:tgtEl>
                                          <p:spTgt spid="76119">
                                            <p:bg/>
                                          </p:spTgt>
                                        </p:tgtEl>
                                      </p:cBhvr>
                                      <p:to x="100000" y="100000"/>
                                    </p:animScale>
                                    <p:animScale>
                                      <p:cBhvr>
                                        <p:cTn id="64" dur="26">
                                          <p:stCondLst>
                                            <p:cond delay="1642"/>
                                          </p:stCondLst>
                                        </p:cTn>
                                        <p:tgtEl>
                                          <p:spTgt spid="76119">
                                            <p:bg/>
                                          </p:spTgt>
                                        </p:tgtEl>
                                      </p:cBhvr>
                                      <p:to x="100000" y="90000"/>
                                    </p:animScale>
                                    <p:animScale>
                                      <p:cBhvr>
                                        <p:cTn id="65" dur="166" decel="50000">
                                          <p:stCondLst>
                                            <p:cond delay="1668"/>
                                          </p:stCondLst>
                                        </p:cTn>
                                        <p:tgtEl>
                                          <p:spTgt spid="76119">
                                            <p:bg/>
                                          </p:spTgt>
                                        </p:tgtEl>
                                      </p:cBhvr>
                                      <p:to x="100000" y="100000"/>
                                    </p:animScale>
                                    <p:animScale>
                                      <p:cBhvr>
                                        <p:cTn id="66" dur="26">
                                          <p:stCondLst>
                                            <p:cond delay="1808"/>
                                          </p:stCondLst>
                                        </p:cTn>
                                        <p:tgtEl>
                                          <p:spTgt spid="76119">
                                            <p:bg/>
                                          </p:spTgt>
                                        </p:tgtEl>
                                      </p:cBhvr>
                                      <p:to x="100000" y="95000"/>
                                    </p:animScale>
                                    <p:animScale>
                                      <p:cBhvr>
                                        <p:cTn id="67" dur="166" decel="50000">
                                          <p:stCondLst>
                                            <p:cond delay="1834"/>
                                          </p:stCondLst>
                                        </p:cTn>
                                        <p:tgtEl>
                                          <p:spTgt spid="76119">
                                            <p:bg/>
                                          </p:spTgt>
                                        </p:tgtEl>
                                      </p:cBhvr>
                                      <p:to x="100000" y="100000"/>
                                    </p:animScale>
                                  </p:childTnLst>
                                </p:cTn>
                              </p:par>
                              <p:par>
                                <p:cTn id="68" presetID="26" presetClass="entr" presetSubtype="0" fill="hold" grpId="0" nodeType="withEffect">
                                  <p:stCondLst>
                                    <p:cond delay="0"/>
                                  </p:stCondLst>
                                  <p:childTnLst>
                                    <p:set>
                                      <p:cBhvr>
                                        <p:cTn id="69" dur="1" fill="hold">
                                          <p:stCondLst>
                                            <p:cond delay="0"/>
                                          </p:stCondLst>
                                        </p:cTn>
                                        <p:tgtEl>
                                          <p:spTgt spid="76119">
                                            <p:txEl>
                                              <p:pRg st="0" end="0"/>
                                            </p:txEl>
                                          </p:spTgt>
                                        </p:tgtEl>
                                        <p:attrNameLst>
                                          <p:attrName>style.visibility</p:attrName>
                                        </p:attrNameLst>
                                      </p:cBhvr>
                                      <p:to>
                                        <p:strVal val="visible"/>
                                      </p:to>
                                    </p:set>
                                    <p:animEffect transition="in" filter="wipe(down)">
                                      <p:cBhvr>
                                        <p:cTn id="70" dur="580">
                                          <p:stCondLst>
                                            <p:cond delay="0"/>
                                          </p:stCondLst>
                                        </p:cTn>
                                        <p:tgtEl>
                                          <p:spTgt spid="76119">
                                            <p:txEl>
                                              <p:pRg st="0" end="0"/>
                                            </p:txEl>
                                          </p:spTgt>
                                        </p:tgtEl>
                                      </p:cBhvr>
                                    </p:animEffect>
                                    <p:anim calcmode="lin" valueType="num">
                                      <p:cBhvr>
                                        <p:cTn id="71" dur="1822" tmFilter="0,0; 0.14,0.36; 0.43,0.73; 0.71,0.91; 1.0,1.0">
                                          <p:stCondLst>
                                            <p:cond delay="0"/>
                                          </p:stCondLst>
                                        </p:cTn>
                                        <p:tgtEl>
                                          <p:spTgt spid="76119">
                                            <p:txEl>
                                              <p:pRg st="0" end="0"/>
                                            </p:txEl>
                                          </p:spTgt>
                                        </p:tgtEl>
                                        <p:attrNameLst>
                                          <p:attrName>ppt_x</p:attrName>
                                        </p:attrNameLst>
                                      </p:cBhvr>
                                      <p:tavLst>
                                        <p:tav tm="0">
                                          <p:val>
                                            <p:strVal val="#ppt_x-0.25"/>
                                          </p:val>
                                        </p:tav>
                                        <p:tav tm="100000">
                                          <p:val>
                                            <p:strVal val="#ppt_x"/>
                                          </p:val>
                                        </p:tav>
                                      </p:tavLst>
                                    </p:anim>
                                    <p:anim calcmode="lin" valueType="num">
                                      <p:cBhvr>
                                        <p:cTn id="72" dur="664" tmFilter="0.0,0.0; 0.25,0.07; 0.50,0.2; 0.75,0.467; 1.0,1.0">
                                          <p:stCondLst>
                                            <p:cond delay="0"/>
                                          </p:stCondLst>
                                        </p:cTn>
                                        <p:tgtEl>
                                          <p:spTgt spid="76119">
                                            <p:txEl>
                                              <p:pRg st="0" end="0"/>
                                            </p:txEl>
                                          </p:spTgt>
                                        </p:tgtEl>
                                        <p:attrNameLst>
                                          <p:attrName>ppt_y</p:attrName>
                                        </p:attrNameLst>
                                      </p:cBhvr>
                                      <p:tavLst>
                                        <p:tav tm="0" fmla="#ppt_y-sin(pi*$)/3">
                                          <p:val>
                                            <p:fltVal val="0.5"/>
                                          </p:val>
                                        </p:tav>
                                        <p:tav tm="100000">
                                          <p:val>
                                            <p:fltVal val="1"/>
                                          </p:val>
                                        </p:tav>
                                      </p:tavLst>
                                    </p:anim>
                                    <p:anim calcmode="lin" valueType="num">
                                      <p:cBhvr>
                                        <p:cTn id="73" dur="664" tmFilter="0, 0; 0.125,0.2665; 0.25,0.4; 0.375,0.465; 0.5,0.5;  0.625,0.535; 0.75,0.6; 0.875,0.7335; 1,1">
                                          <p:stCondLst>
                                            <p:cond delay="664"/>
                                          </p:stCondLst>
                                        </p:cTn>
                                        <p:tgtEl>
                                          <p:spTgt spid="76119">
                                            <p:txEl>
                                              <p:pRg st="0" end="0"/>
                                            </p:txEl>
                                          </p:spTgt>
                                        </p:tgtEl>
                                        <p:attrNameLst>
                                          <p:attrName>ppt_y</p:attrName>
                                        </p:attrNameLst>
                                      </p:cBhvr>
                                      <p:tavLst>
                                        <p:tav tm="0" fmla="#ppt_y-sin(pi*$)/9">
                                          <p:val>
                                            <p:fltVal val="0"/>
                                          </p:val>
                                        </p:tav>
                                        <p:tav tm="100000">
                                          <p:val>
                                            <p:fltVal val="1"/>
                                          </p:val>
                                        </p:tav>
                                      </p:tavLst>
                                    </p:anim>
                                    <p:anim calcmode="lin" valueType="num">
                                      <p:cBhvr>
                                        <p:cTn id="74" dur="332" tmFilter="0, 0; 0.125,0.2665; 0.25,0.4; 0.375,0.465; 0.5,0.5;  0.625,0.535; 0.75,0.6; 0.875,0.7335; 1,1">
                                          <p:stCondLst>
                                            <p:cond delay="1324"/>
                                          </p:stCondLst>
                                        </p:cTn>
                                        <p:tgtEl>
                                          <p:spTgt spid="76119">
                                            <p:txEl>
                                              <p:pRg st="0" end="0"/>
                                            </p:txEl>
                                          </p:spTgt>
                                        </p:tgtEl>
                                        <p:attrNameLst>
                                          <p:attrName>ppt_y</p:attrName>
                                        </p:attrNameLst>
                                      </p:cBhvr>
                                      <p:tavLst>
                                        <p:tav tm="0" fmla="#ppt_y-sin(pi*$)/27">
                                          <p:val>
                                            <p:fltVal val="0"/>
                                          </p:val>
                                        </p:tav>
                                        <p:tav tm="100000">
                                          <p:val>
                                            <p:fltVal val="1"/>
                                          </p:val>
                                        </p:tav>
                                      </p:tavLst>
                                    </p:anim>
                                    <p:anim calcmode="lin" valueType="num">
                                      <p:cBhvr>
                                        <p:cTn id="75" dur="164" tmFilter="0, 0; 0.125,0.2665; 0.25,0.4; 0.375,0.465; 0.5,0.5;  0.625,0.535; 0.75,0.6; 0.875,0.7335; 1,1">
                                          <p:stCondLst>
                                            <p:cond delay="1656"/>
                                          </p:stCondLst>
                                        </p:cTn>
                                        <p:tgtEl>
                                          <p:spTgt spid="76119">
                                            <p:txEl>
                                              <p:pRg st="0" end="0"/>
                                            </p:txEl>
                                          </p:spTgt>
                                        </p:tgtEl>
                                        <p:attrNameLst>
                                          <p:attrName>ppt_y</p:attrName>
                                        </p:attrNameLst>
                                      </p:cBhvr>
                                      <p:tavLst>
                                        <p:tav tm="0" fmla="#ppt_y-sin(pi*$)/81">
                                          <p:val>
                                            <p:fltVal val="0"/>
                                          </p:val>
                                        </p:tav>
                                        <p:tav tm="100000">
                                          <p:val>
                                            <p:fltVal val="1"/>
                                          </p:val>
                                        </p:tav>
                                      </p:tavLst>
                                    </p:anim>
                                    <p:animScale>
                                      <p:cBhvr>
                                        <p:cTn id="76" dur="26">
                                          <p:stCondLst>
                                            <p:cond delay="650"/>
                                          </p:stCondLst>
                                        </p:cTn>
                                        <p:tgtEl>
                                          <p:spTgt spid="76119">
                                            <p:txEl>
                                              <p:pRg st="0" end="0"/>
                                            </p:txEl>
                                          </p:spTgt>
                                        </p:tgtEl>
                                      </p:cBhvr>
                                      <p:to x="100000" y="60000"/>
                                    </p:animScale>
                                    <p:animScale>
                                      <p:cBhvr>
                                        <p:cTn id="77" dur="166" decel="50000">
                                          <p:stCondLst>
                                            <p:cond delay="676"/>
                                          </p:stCondLst>
                                        </p:cTn>
                                        <p:tgtEl>
                                          <p:spTgt spid="76119">
                                            <p:txEl>
                                              <p:pRg st="0" end="0"/>
                                            </p:txEl>
                                          </p:spTgt>
                                        </p:tgtEl>
                                      </p:cBhvr>
                                      <p:to x="100000" y="100000"/>
                                    </p:animScale>
                                    <p:animScale>
                                      <p:cBhvr>
                                        <p:cTn id="78" dur="26">
                                          <p:stCondLst>
                                            <p:cond delay="1312"/>
                                          </p:stCondLst>
                                        </p:cTn>
                                        <p:tgtEl>
                                          <p:spTgt spid="76119">
                                            <p:txEl>
                                              <p:pRg st="0" end="0"/>
                                            </p:txEl>
                                          </p:spTgt>
                                        </p:tgtEl>
                                      </p:cBhvr>
                                      <p:to x="100000" y="80000"/>
                                    </p:animScale>
                                    <p:animScale>
                                      <p:cBhvr>
                                        <p:cTn id="79" dur="166" decel="50000">
                                          <p:stCondLst>
                                            <p:cond delay="1338"/>
                                          </p:stCondLst>
                                        </p:cTn>
                                        <p:tgtEl>
                                          <p:spTgt spid="76119">
                                            <p:txEl>
                                              <p:pRg st="0" end="0"/>
                                            </p:txEl>
                                          </p:spTgt>
                                        </p:tgtEl>
                                      </p:cBhvr>
                                      <p:to x="100000" y="100000"/>
                                    </p:animScale>
                                    <p:animScale>
                                      <p:cBhvr>
                                        <p:cTn id="80" dur="26">
                                          <p:stCondLst>
                                            <p:cond delay="1642"/>
                                          </p:stCondLst>
                                        </p:cTn>
                                        <p:tgtEl>
                                          <p:spTgt spid="76119">
                                            <p:txEl>
                                              <p:pRg st="0" end="0"/>
                                            </p:txEl>
                                          </p:spTgt>
                                        </p:tgtEl>
                                      </p:cBhvr>
                                      <p:to x="100000" y="90000"/>
                                    </p:animScale>
                                    <p:animScale>
                                      <p:cBhvr>
                                        <p:cTn id="81" dur="166" decel="50000">
                                          <p:stCondLst>
                                            <p:cond delay="1668"/>
                                          </p:stCondLst>
                                        </p:cTn>
                                        <p:tgtEl>
                                          <p:spTgt spid="76119">
                                            <p:txEl>
                                              <p:pRg st="0" end="0"/>
                                            </p:txEl>
                                          </p:spTgt>
                                        </p:tgtEl>
                                      </p:cBhvr>
                                      <p:to x="100000" y="100000"/>
                                    </p:animScale>
                                    <p:animScale>
                                      <p:cBhvr>
                                        <p:cTn id="82" dur="26">
                                          <p:stCondLst>
                                            <p:cond delay="1808"/>
                                          </p:stCondLst>
                                        </p:cTn>
                                        <p:tgtEl>
                                          <p:spTgt spid="76119">
                                            <p:txEl>
                                              <p:pRg st="0" end="0"/>
                                            </p:txEl>
                                          </p:spTgt>
                                        </p:tgtEl>
                                      </p:cBhvr>
                                      <p:to x="100000" y="95000"/>
                                    </p:animScale>
                                    <p:animScale>
                                      <p:cBhvr>
                                        <p:cTn id="83" dur="166" decel="50000">
                                          <p:stCondLst>
                                            <p:cond delay="1834"/>
                                          </p:stCondLst>
                                        </p:cTn>
                                        <p:tgtEl>
                                          <p:spTgt spid="76119">
                                            <p:txEl>
                                              <p:pRg st="0" end="0"/>
                                            </p:txEl>
                                          </p:spTgt>
                                        </p:tgtEl>
                                      </p:cBhvr>
                                      <p:to x="100000" y="100000"/>
                                    </p:animScale>
                                  </p:childTnLst>
                                </p:cTn>
                              </p:par>
                            </p:childTnLst>
                          </p:cTn>
                        </p:par>
                        <p:par>
                          <p:cTn id="84" fill="hold" nodeType="afterGroup">
                            <p:stCondLst>
                              <p:cond delay="2000"/>
                            </p:stCondLst>
                            <p:childTnLst>
                              <p:par>
                                <p:cTn id="85" presetID="27" presetClass="entr" presetSubtype="0" fill="hold" nodeType="afterEffect">
                                  <p:stCondLst>
                                    <p:cond delay="3000"/>
                                  </p:stCondLst>
                                  <p:iterate type="lt">
                                    <p:tmPct val="50000"/>
                                  </p:iterate>
                                  <p:childTnLst>
                                    <p:set>
                                      <p:cBhvr>
                                        <p:cTn id="86" dur="1" fill="hold">
                                          <p:stCondLst>
                                            <p:cond delay="0"/>
                                          </p:stCondLst>
                                        </p:cTn>
                                        <p:tgtEl>
                                          <p:spTgt spid="76119">
                                            <p:txEl>
                                              <p:pRg st="1" end="1"/>
                                            </p:txEl>
                                          </p:spTgt>
                                        </p:tgtEl>
                                        <p:attrNameLst>
                                          <p:attrName>style.visibility</p:attrName>
                                        </p:attrNameLst>
                                      </p:cBhvr>
                                      <p:to>
                                        <p:strVal val="visible"/>
                                      </p:to>
                                    </p:set>
                                    <p:anim calcmode="discrete" valueType="clr">
                                      <p:cBhvr override="childStyle">
                                        <p:cTn id="87" dur="1000"/>
                                        <p:tgtEl>
                                          <p:spTgt spid="76119">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88" dur="1000"/>
                                        <p:tgtEl>
                                          <p:spTgt spid="76119">
                                            <p:txEl>
                                              <p:pRg st="1" end="1"/>
                                            </p:txEl>
                                          </p:spTgt>
                                        </p:tgtEl>
                                        <p:attrNameLst>
                                          <p:attrName>fillcolor</p:attrName>
                                        </p:attrNameLst>
                                      </p:cBhvr>
                                      <p:tavLst>
                                        <p:tav tm="0">
                                          <p:val>
                                            <p:clrVal>
                                              <a:schemeClr val="accent2"/>
                                            </p:clrVal>
                                          </p:val>
                                        </p:tav>
                                        <p:tav tm="50000">
                                          <p:val>
                                            <p:clrVal>
                                              <a:schemeClr val="hlink"/>
                                            </p:clrVal>
                                          </p:val>
                                        </p:tav>
                                      </p:tavLst>
                                    </p:anim>
                                    <p:set>
                                      <p:cBhvr>
                                        <p:cTn id="89" dur="1000"/>
                                        <p:tgtEl>
                                          <p:spTgt spid="76119">
                                            <p:txEl>
                                              <p:pRg st="1" end="1"/>
                                            </p:txEl>
                                          </p:spTgt>
                                        </p:tgtEl>
                                        <p:attrNameLst>
                                          <p:attrName>fill.type</p:attrName>
                                        </p:attrNameLst>
                                      </p:cBhvr>
                                      <p:to>
                                        <p:strVal val="solid"/>
                                      </p:to>
                                    </p:set>
                                  </p:childTnLst>
                                </p:cTn>
                              </p:par>
                            </p:childTnLst>
                          </p:cTn>
                        </p:par>
                        <p:par>
                          <p:cTn id="90" fill="hold" nodeType="afterGroup">
                            <p:stCondLst>
                              <p:cond delay="12000"/>
                            </p:stCondLst>
                            <p:childTnLst>
                              <p:par>
                                <p:cTn id="91" presetID="8" presetClass="entr" presetSubtype="16" repeatCount="indefinite" fill="hold" grpId="0" nodeType="afterEffect">
                                  <p:stCondLst>
                                    <p:cond delay="0"/>
                                  </p:stCondLst>
                                  <p:childTnLst>
                                    <p:set>
                                      <p:cBhvr>
                                        <p:cTn id="92" dur="1" fill="hold">
                                          <p:stCondLst>
                                            <p:cond delay="0"/>
                                          </p:stCondLst>
                                        </p:cTn>
                                        <p:tgtEl>
                                          <p:spTgt spid="76122"/>
                                        </p:tgtEl>
                                        <p:attrNameLst>
                                          <p:attrName>style.visibility</p:attrName>
                                        </p:attrNameLst>
                                      </p:cBhvr>
                                      <p:to>
                                        <p:strVal val="visible"/>
                                      </p:to>
                                    </p:set>
                                    <p:animEffect transition="in" filter="diamond(in)">
                                      <p:cBhvr>
                                        <p:cTn id="93" dur="500"/>
                                        <p:tgtEl>
                                          <p:spTgt spid="76122"/>
                                        </p:tgtEl>
                                      </p:cBhvr>
                                    </p:animEffect>
                                  </p:childTnLst>
                                </p:cTn>
                              </p:par>
                            </p:childTnLst>
                          </p:cTn>
                        </p:par>
                      </p:childTnLst>
                    </p:cTn>
                  </p:par>
                  <p:par>
                    <p:cTn id="94" fill="hold" nodeType="clickPar">
                      <p:stCondLst>
                        <p:cond delay="indefinite"/>
                      </p:stCondLst>
                      <p:childTnLst>
                        <p:par>
                          <p:cTn id="95" fill="hold" nodeType="withGroup">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76121"/>
                                        </p:tgtEl>
                                        <p:attrNameLst>
                                          <p:attrName>style.visibility</p:attrName>
                                        </p:attrNameLst>
                                      </p:cBhvr>
                                      <p:to>
                                        <p:strVal val="visible"/>
                                      </p:to>
                                    </p:set>
                                    <p:animEffect transition="in" filter="wipe(left)">
                                      <p:cBhvr>
                                        <p:cTn id="98" dur="5000"/>
                                        <p:tgtEl>
                                          <p:spTgt spid="76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117" grpId="0"/>
      <p:bldP spid="76119" grpId="0" build="allAtOnce" animBg="1"/>
      <p:bldP spid="76121" grpId="0"/>
      <p:bldP spid="7612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4"/>
          <p:cNvSpPr>
            <a:spLocks noGrp="1"/>
          </p:cNvSpPr>
          <p:nvPr>
            <p:ph type="sldNum" sz="quarter" idx="12"/>
          </p:nvPr>
        </p:nvSpPr>
        <p:spPr/>
        <p:txBody>
          <a:bodyPr/>
          <a:lstStyle/>
          <a:p>
            <a:fld id="{07130D59-C8AE-462C-9556-20A7F2592CF4}" type="slidenum">
              <a:rPr lang="en-US">
                <a:solidFill>
                  <a:srgbClr val="000000"/>
                </a:solidFill>
              </a:rPr>
              <a:pPr/>
              <a:t>33</a:t>
            </a:fld>
            <a:endParaRPr lang="en-US">
              <a:solidFill>
                <a:srgbClr val="000000"/>
              </a:solidFill>
            </a:endParaRPr>
          </a:p>
        </p:txBody>
      </p:sp>
      <p:sp>
        <p:nvSpPr>
          <p:cNvPr id="78850" name="AutoShape 2"/>
          <p:cNvSpPr>
            <a:spLocks noChangeArrowheads="1"/>
          </p:cNvSpPr>
          <p:nvPr/>
        </p:nvSpPr>
        <p:spPr bwMode="auto">
          <a:xfrm>
            <a:off x="477838" y="76200"/>
            <a:ext cx="4922837" cy="495300"/>
          </a:xfrm>
          <a:prstGeom prst="wedgeRoundRectCallout">
            <a:avLst>
              <a:gd name="adj1" fmla="val -6028"/>
              <a:gd name="adj2" fmla="val 88440"/>
              <a:gd name="adj3" fmla="val 16667"/>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400" b="1" smtClean="0">
                <a:solidFill>
                  <a:srgbClr val="0000CC"/>
                </a:solidFill>
              </a:rPr>
              <a:t>4) Năng suất gia công siêu âm</a:t>
            </a:r>
          </a:p>
        </p:txBody>
      </p:sp>
      <p:sp>
        <p:nvSpPr>
          <p:cNvPr id="78851"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78852"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78853" name="Line 5">
            <a:hlinkClick r:id="rId4" action="ppaction://hlinksldjump">
              <a:snd r:embed="rId5" name="laser.wav"/>
            </a:hlinkClick>
          </p:cNvPr>
          <p:cNvSpPr>
            <a:spLocks noChangeShapeType="1"/>
          </p:cNvSpPr>
          <p:nvPr/>
        </p:nvSpPr>
        <p:spPr bwMode="auto">
          <a:xfrm flipH="1">
            <a:off x="0" y="4572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78854" name="AutoShape 6"/>
          <p:cNvSpPr>
            <a:spLocks noChangeArrowheads="1"/>
          </p:cNvSpPr>
          <p:nvPr/>
        </p:nvSpPr>
        <p:spPr bwMode="auto">
          <a:xfrm>
            <a:off x="101600" y="746125"/>
            <a:ext cx="8988425" cy="6081713"/>
          </a:xfrm>
          <a:prstGeom prst="roundRect">
            <a:avLst>
              <a:gd name="adj" fmla="val 16667"/>
            </a:avLst>
          </a:prstGeom>
          <a:solidFill>
            <a:srgbClr val="FFFF00"/>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0" rIns="0" bIns="0">
            <a:spAutoFit/>
          </a:bodyPr>
          <a:lstStyle/>
          <a:p>
            <a:pPr eaLnBrk="0" fontAlgn="base" hangingPunct="0">
              <a:spcBef>
                <a:spcPct val="0"/>
              </a:spcBef>
              <a:spcAft>
                <a:spcPct val="0"/>
              </a:spcAft>
              <a:buFont typeface="Wingdings" pitchFamily="2" charset="2"/>
              <a:buChar char="Ø"/>
            </a:pPr>
            <a:r>
              <a:rPr lang="en-US" sz="2000" smtClean="0">
                <a:solidFill>
                  <a:srgbClr val="0000CC"/>
                </a:solidFill>
              </a:rPr>
              <a:t> </a:t>
            </a:r>
            <a:r>
              <a:rPr lang="en-US" sz="2000" b="1" u="sng" smtClean="0">
                <a:solidFill>
                  <a:srgbClr val="0000CC"/>
                </a:solidFill>
              </a:rPr>
              <a:t>Năng suất gia công siêu âm phụ thuộc chủ yếu các thông số sau</a:t>
            </a:r>
            <a:r>
              <a:rPr lang="en-US" sz="2000" b="1" smtClean="0">
                <a:solidFill>
                  <a:srgbClr val="0000CC"/>
                </a:solidFill>
              </a:rPr>
              <a:t>:</a:t>
            </a:r>
            <a:r>
              <a:rPr lang="en-US" sz="2000" b="1" smtClean="0">
                <a:solidFill>
                  <a:srgbClr val="000000"/>
                </a:solidFill>
              </a:rPr>
              <a:t> </a:t>
            </a:r>
          </a:p>
          <a:p>
            <a:pPr eaLnBrk="0" fontAlgn="base" hangingPunct="0">
              <a:spcBef>
                <a:spcPct val="0"/>
              </a:spcBef>
              <a:spcAft>
                <a:spcPct val="0"/>
              </a:spcAft>
            </a:pPr>
            <a:r>
              <a:rPr lang="en-US" sz="2000" b="1" smtClean="0">
                <a:solidFill>
                  <a:srgbClr val="000000"/>
                </a:solidFill>
              </a:rPr>
              <a:t>      </a:t>
            </a:r>
            <a:r>
              <a:rPr lang="en-US" sz="2400" b="1" i="1" smtClean="0">
                <a:solidFill>
                  <a:srgbClr val="CC3300"/>
                </a:solidFill>
              </a:rPr>
              <a:t>e</a:t>
            </a:r>
            <a:r>
              <a:rPr lang="en-US" sz="2400" b="1" i="1" smtClean="0">
                <a:solidFill>
                  <a:srgbClr val="000000"/>
                </a:solidFill>
              </a:rPr>
              <a:t>:</a:t>
            </a:r>
            <a:r>
              <a:rPr lang="en-US" sz="2000" i="1" smtClean="0">
                <a:solidFill>
                  <a:srgbClr val="000000"/>
                </a:solidFill>
              </a:rPr>
              <a:t>    Tốc độ tiến dụng cụ (mm/phút) </a:t>
            </a:r>
          </a:p>
          <a:p>
            <a:pPr eaLnBrk="0" fontAlgn="base" hangingPunct="0">
              <a:spcBef>
                <a:spcPct val="0"/>
              </a:spcBef>
              <a:spcAft>
                <a:spcPct val="0"/>
              </a:spcAft>
            </a:pPr>
            <a:r>
              <a:rPr lang="en-US" sz="2000" i="1" smtClean="0">
                <a:solidFill>
                  <a:srgbClr val="000000"/>
                </a:solidFill>
              </a:rPr>
              <a:t>      </a:t>
            </a:r>
            <a:r>
              <a:rPr lang="en-US" sz="2400" b="1" i="1" smtClean="0">
                <a:solidFill>
                  <a:srgbClr val="CC3300"/>
                </a:solidFill>
              </a:rPr>
              <a:t>V</a:t>
            </a:r>
            <a:r>
              <a:rPr lang="en-US" sz="2400" b="1" i="1" baseline="-25000" smtClean="0">
                <a:solidFill>
                  <a:srgbClr val="CC3300"/>
                </a:solidFill>
              </a:rPr>
              <a:t>d</a:t>
            </a:r>
            <a:r>
              <a:rPr lang="en-US" sz="2400" b="1" i="1" smtClean="0">
                <a:solidFill>
                  <a:srgbClr val="000000"/>
                </a:solidFill>
              </a:rPr>
              <a:t>:</a:t>
            </a:r>
            <a:r>
              <a:rPr lang="en-US" sz="2000" i="1" smtClean="0">
                <a:solidFill>
                  <a:srgbClr val="000000"/>
                </a:solidFill>
              </a:rPr>
              <a:t> Khối lượng vật liệu lấy đi trong 1 đơn vị thời gian. </a:t>
            </a:r>
          </a:p>
          <a:p>
            <a:pPr eaLnBrk="0" fontAlgn="base" hangingPunct="0">
              <a:spcBef>
                <a:spcPct val="0"/>
              </a:spcBef>
              <a:spcAft>
                <a:spcPct val="0"/>
              </a:spcAft>
            </a:pPr>
            <a:r>
              <a:rPr lang="en-US" sz="2000" i="1" smtClean="0">
                <a:solidFill>
                  <a:srgbClr val="000000"/>
                </a:solidFill>
              </a:rPr>
              <a:t>      </a:t>
            </a:r>
            <a:r>
              <a:rPr lang="en-US" sz="2400" b="1" i="1" smtClean="0">
                <a:solidFill>
                  <a:srgbClr val="CC3300"/>
                </a:solidFill>
              </a:rPr>
              <a:t>v</a:t>
            </a:r>
            <a:r>
              <a:rPr lang="en-US" sz="2400" b="1" i="1" smtClean="0">
                <a:solidFill>
                  <a:srgbClr val="000000"/>
                </a:solidFill>
              </a:rPr>
              <a:t>:</a:t>
            </a:r>
            <a:r>
              <a:rPr lang="en-US" sz="2000" i="1" smtClean="0">
                <a:solidFill>
                  <a:srgbClr val="000000"/>
                </a:solidFill>
              </a:rPr>
              <a:t> Thể tích phôi trung bình. </a:t>
            </a:r>
          </a:p>
          <a:p>
            <a:pPr eaLnBrk="0" fontAlgn="base" hangingPunct="0">
              <a:spcBef>
                <a:spcPct val="40000"/>
              </a:spcBef>
              <a:spcAft>
                <a:spcPct val="0"/>
              </a:spcAft>
              <a:buFont typeface="Wingdings" pitchFamily="2" charset="2"/>
              <a:buChar char="Ø"/>
            </a:pPr>
            <a:r>
              <a:rPr lang="en-US" sz="2000" b="1" smtClean="0">
                <a:solidFill>
                  <a:srgbClr val="0000CC"/>
                </a:solidFill>
              </a:rPr>
              <a:t> </a:t>
            </a:r>
            <a:r>
              <a:rPr lang="en-US" sz="2000" b="1" u="sng" smtClean="0">
                <a:solidFill>
                  <a:srgbClr val="0000CC"/>
                </a:solidFill>
              </a:rPr>
              <a:t>Năng suất gia công còn phụ thuộc vào độ sâu gia công </a:t>
            </a:r>
          </a:p>
          <a:p>
            <a:pPr eaLnBrk="0" fontAlgn="base" hangingPunct="0">
              <a:spcBef>
                <a:spcPct val="0"/>
              </a:spcBef>
              <a:spcAft>
                <a:spcPct val="0"/>
              </a:spcAft>
            </a:pPr>
            <a:r>
              <a:rPr lang="en-US" sz="2000" b="1" u="sng" smtClean="0">
                <a:solidFill>
                  <a:srgbClr val="0000CC"/>
                </a:solidFill>
              </a:rPr>
              <a:t>và mặt cắt ngang của dụng cụ. </a:t>
            </a:r>
            <a:r>
              <a:rPr lang="en-US" sz="2000" b="1" u="sng" smtClean="0">
                <a:solidFill>
                  <a:srgbClr val="CC6600"/>
                </a:solidFill>
                <a:sym typeface="Wingdings" pitchFamily="2" charset="2"/>
              </a:rPr>
              <a:t></a:t>
            </a:r>
            <a:r>
              <a:rPr lang="en-US" sz="2000" b="1" u="sng" smtClean="0">
                <a:solidFill>
                  <a:srgbClr val="0000CC"/>
                </a:solidFill>
                <a:sym typeface="Wingdings" pitchFamily="2" charset="2"/>
              </a:rPr>
              <a:t> </a:t>
            </a:r>
            <a:r>
              <a:rPr lang="en-US" sz="2000" b="1" u="sng" smtClean="0">
                <a:solidFill>
                  <a:srgbClr val="009900"/>
                </a:solidFill>
                <a:sym typeface="Wingdings" pitchFamily="2" charset="2"/>
              </a:rPr>
              <a:t>(Độ sâu &amp; prô-phin mặt cắt)</a:t>
            </a:r>
            <a:endParaRPr lang="en-US" sz="2000" b="1" u="sng" smtClean="0">
              <a:solidFill>
                <a:srgbClr val="009900"/>
              </a:solidFill>
            </a:endParaRPr>
          </a:p>
          <a:p>
            <a:pPr eaLnBrk="0" fontAlgn="base" hangingPunct="0">
              <a:spcBef>
                <a:spcPct val="40000"/>
              </a:spcBef>
              <a:spcAft>
                <a:spcPct val="0"/>
              </a:spcAft>
              <a:buFont typeface="Wingdings" pitchFamily="2" charset="2"/>
              <a:buChar char="Ø"/>
            </a:pPr>
            <a:r>
              <a:rPr lang="en-US" sz="2000" b="1" smtClean="0">
                <a:solidFill>
                  <a:srgbClr val="000000"/>
                </a:solidFill>
              </a:rPr>
              <a:t> </a:t>
            </a:r>
            <a:r>
              <a:rPr lang="en-US" sz="2000" b="1" u="sng" smtClean="0">
                <a:solidFill>
                  <a:srgbClr val="0000CC"/>
                </a:solidFill>
              </a:rPr>
              <a:t>Năng suất gia công còn bị ảnh hưởng bởi các yếu tố sau</a:t>
            </a:r>
            <a:r>
              <a:rPr lang="en-US" sz="2000" b="1" smtClean="0">
                <a:solidFill>
                  <a:srgbClr val="0000CC"/>
                </a:solidFill>
              </a:rPr>
              <a:t>:</a:t>
            </a:r>
            <a:r>
              <a:rPr lang="en-US" sz="2000" b="1" smtClean="0">
                <a:solidFill>
                  <a:srgbClr val="000000"/>
                </a:solidFill>
              </a:rPr>
              <a:t> </a:t>
            </a:r>
          </a:p>
          <a:p>
            <a:pPr eaLnBrk="0" fontAlgn="base" hangingPunct="0">
              <a:spcBef>
                <a:spcPct val="20000"/>
              </a:spcBef>
              <a:spcAft>
                <a:spcPct val="0"/>
              </a:spcAft>
            </a:pPr>
            <a:r>
              <a:rPr lang="en-US" sz="2000" smtClean="0">
                <a:solidFill>
                  <a:srgbClr val="000000"/>
                </a:solidFill>
              </a:rPr>
              <a:t>            </a:t>
            </a:r>
            <a:r>
              <a:rPr lang="en-US" sz="2000" i="1" smtClean="0">
                <a:solidFill>
                  <a:srgbClr val="000000"/>
                </a:solidFill>
              </a:rPr>
              <a:t>+ Biên độ và tần số dao động. </a:t>
            </a:r>
          </a:p>
          <a:p>
            <a:pPr eaLnBrk="0" fontAlgn="base" hangingPunct="0">
              <a:spcBef>
                <a:spcPct val="20000"/>
              </a:spcBef>
              <a:spcAft>
                <a:spcPct val="0"/>
              </a:spcAft>
            </a:pPr>
            <a:r>
              <a:rPr lang="en-US" sz="2000" i="1" smtClean="0">
                <a:solidFill>
                  <a:srgbClr val="000000"/>
                </a:solidFill>
              </a:rPr>
              <a:t>            + Tính chất cơ lý của vật liệu cần gia công. </a:t>
            </a:r>
          </a:p>
          <a:p>
            <a:pPr eaLnBrk="0" fontAlgn="base" hangingPunct="0">
              <a:spcBef>
                <a:spcPct val="20000"/>
              </a:spcBef>
              <a:spcAft>
                <a:spcPct val="0"/>
              </a:spcAft>
            </a:pPr>
            <a:r>
              <a:rPr lang="en-US" sz="2000" i="1" smtClean="0">
                <a:solidFill>
                  <a:srgbClr val="000000"/>
                </a:solidFill>
              </a:rPr>
              <a:t>            + Phụ tải tĩnh giữa dụng cụ và vật liệu cần gia công. </a:t>
            </a:r>
          </a:p>
          <a:p>
            <a:pPr eaLnBrk="0" fontAlgn="base" hangingPunct="0">
              <a:spcBef>
                <a:spcPct val="20000"/>
              </a:spcBef>
              <a:spcAft>
                <a:spcPct val="0"/>
              </a:spcAft>
            </a:pPr>
            <a:r>
              <a:rPr lang="en-US" sz="2000" i="1" smtClean="0">
                <a:solidFill>
                  <a:srgbClr val="000000"/>
                </a:solidFill>
              </a:rPr>
              <a:t>            + Loại bột mài và nồng độ nhũ tương của bột mài. </a:t>
            </a:r>
          </a:p>
          <a:p>
            <a:pPr eaLnBrk="0" fontAlgn="base" hangingPunct="0">
              <a:spcBef>
                <a:spcPct val="20000"/>
              </a:spcBef>
              <a:spcAft>
                <a:spcPct val="0"/>
              </a:spcAft>
            </a:pPr>
            <a:r>
              <a:rPr lang="en-US" sz="2000" i="1" smtClean="0">
                <a:solidFill>
                  <a:srgbClr val="000000"/>
                </a:solidFill>
              </a:rPr>
              <a:t>            + Cách cho nhũ tương vào vị trí gia công. </a:t>
            </a:r>
          </a:p>
          <a:p>
            <a:pPr eaLnBrk="0" fontAlgn="base" hangingPunct="0">
              <a:spcBef>
                <a:spcPct val="20000"/>
              </a:spcBef>
              <a:spcAft>
                <a:spcPct val="0"/>
              </a:spcAft>
            </a:pPr>
            <a:r>
              <a:rPr lang="en-US" sz="2000" i="1" smtClean="0">
                <a:solidFill>
                  <a:srgbClr val="000000"/>
                </a:solidFill>
              </a:rPr>
              <a:t>            + Tiết diện dụng cụ. </a:t>
            </a:r>
          </a:p>
          <a:p>
            <a:pPr eaLnBrk="0" fontAlgn="base" hangingPunct="0">
              <a:spcBef>
                <a:spcPct val="20000"/>
              </a:spcBef>
              <a:spcAft>
                <a:spcPct val="0"/>
              </a:spcAft>
            </a:pPr>
            <a:r>
              <a:rPr lang="en-US" sz="2000" i="1" smtClean="0">
                <a:solidFill>
                  <a:srgbClr val="000000"/>
                </a:solidFill>
              </a:rPr>
              <a:t>            + Vật liệu làm dụng cụ và độ mòn của nó. </a:t>
            </a:r>
          </a:p>
          <a:p>
            <a:pPr eaLnBrk="0" fontAlgn="base" hangingPunct="0">
              <a:spcBef>
                <a:spcPct val="20000"/>
              </a:spcBef>
              <a:spcAft>
                <a:spcPct val="0"/>
              </a:spcAft>
            </a:pPr>
            <a:r>
              <a:rPr lang="en-US" sz="2000" i="1" smtClean="0">
                <a:solidFill>
                  <a:srgbClr val="000000"/>
                </a:solidFill>
              </a:rPr>
              <a:t>            + Độ sâu của lỗ. </a:t>
            </a:r>
          </a:p>
        </p:txBody>
      </p:sp>
      <p:sp>
        <p:nvSpPr>
          <p:cNvPr id="78861" name="Rectangle 13"/>
          <p:cNvSpPr>
            <a:spLocks noChangeArrowheads="1"/>
          </p:cNvSpPr>
          <p:nvPr/>
        </p:nvSpPr>
        <p:spPr bwMode="auto">
          <a:xfrm>
            <a:off x="7848600" y="228600"/>
            <a:ext cx="113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i="1" smtClean="0">
                <a:solidFill>
                  <a:srgbClr val="000000"/>
                </a:solidFill>
                <a:hlinkClick r:id="rId6" action="ppaction://hlinksldjump"/>
              </a:rPr>
              <a:t>Tiếp theo</a:t>
            </a:r>
            <a:endParaRPr lang="en-US" i="1" smtClean="0">
              <a:solidFill>
                <a:srgbClr val="000000"/>
              </a:solidFill>
            </a:endParaRPr>
          </a:p>
        </p:txBody>
      </p:sp>
    </p:spTree>
    <p:extLst>
      <p:ext uri="{BB962C8B-B14F-4D97-AF65-F5344CB8AC3E}">
        <p14:creationId xmlns:p14="http://schemas.microsoft.com/office/powerpoint/2010/main" val="135805320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78854">
                                            <p:txEl>
                                              <p:pRg st="0" end="0"/>
                                            </p:txEl>
                                          </p:spTgt>
                                        </p:tgtEl>
                                        <p:attrNameLst>
                                          <p:attrName>style.visibility</p:attrName>
                                        </p:attrNameLst>
                                      </p:cBhvr>
                                      <p:to>
                                        <p:strVal val="visible"/>
                                      </p:to>
                                    </p:set>
                                    <p:animEffect transition="in" filter="fade">
                                      <p:cBhvr>
                                        <p:cTn id="7" dur="100"/>
                                        <p:tgtEl>
                                          <p:spTgt spid="78854">
                                            <p:txEl>
                                              <p:pRg st="0" end="0"/>
                                            </p:txEl>
                                          </p:spTgt>
                                        </p:tgtEl>
                                      </p:cBhvr>
                                    </p:animEffect>
                                    <p:anim calcmode="lin" valueType="num">
                                      <p:cBhvr>
                                        <p:cTn id="8" dur="400" fill="hold"/>
                                        <p:tgtEl>
                                          <p:spTgt spid="78854">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78854">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7885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7885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27" presetClass="entr" presetSubtype="0" fill="hold" nodeType="clickEffect">
                                  <p:stCondLst>
                                    <p:cond delay="0"/>
                                  </p:stCondLst>
                                  <p:iterate type="lt">
                                    <p:tmPct val="50000"/>
                                  </p:iterate>
                                  <p:childTnLst>
                                    <p:set>
                                      <p:cBhvr>
                                        <p:cTn id="15" dur="1" fill="hold">
                                          <p:stCondLst>
                                            <p:cond delay="0"/>
                                          </p:stCondLst>
                                        </p:cTn>
                                        <p:tgtEl>
                                          <p:spTgt spid="78854">
                                            <p:txEl>
                                              <p:pRg st="1" end="1"/>
                                            </p:txEl>
                                          </p:spTgt>
                                        </p:tgtEl>
                                        <p:attrNameLst>
                                          <p:attrName>style.visibility</p:attrName>
                                        </p:attrNameLst>
                                      </p:cBhvr>
                                      <p:to>
                                        <p:strVal val="visible"/>
                                      </p:to>
                                    </p:set>
                                    <p:anim calcmode="discrete" valueType="clr">
                                      <p:cBhvr override="childStyle">
                                        <p:cTn id="16" dur="80"/>
                                        <p:tgtEl>
                                          <p:spTgt spid="7885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7" dur="80"/>
                                        <p:tgtEl>
                                          <p:spTgt spid="78854">
                                            <p:txEl>
                                              <p:pRg st="1" end="1"/>
                                            </p:txEl>
                                          </p:spTgt>
                                        </p:tgtEl>
                                        <p:attrNameLst>
                                          <p:attrName>fillcolor</p:attrName>
                                        </p:attrNameLst>
                                      </p:cBhvr>
                                      <p:tavLst>
                                        <p:tav tm="0">
                                          <p:val>
                                            <p:clrVal>
                                              <a:schemeClr val="accent2"/>
                                            </p:clrVal>
                                          </p:val>
                                        </p:tav>
                                        <p:tav tm="50000">
                                          <p:val>
                                            <p:clrVal>
                                              <a:schemeClr val="hlink"/>
                                            </p:clrVal>
                                          </p:val>
                                        </p:tav>
                                      </p:tavLst>
                                    </p:anim>
                                    <p:set>
                                      <p:cBhvr>
                                        <p:cTn id="18" dur="80"/>
                                        <p:tgtEl>
                                          <p:spTgt spid="78854">
                                            <p:txEl>
                                              <p:pRg st="1" end="1"/>
                                            </p:txEl>
                                          </p:spTgt>
                                        </p:tgtEl>
                                        <p:attrNameLst>
                                          <p:attrName>fill.type</p:attrName>
                                        </p:attrNameLst>
                                      </p:cBhvr>
                                      <p:to>
                                        <p:strVal val="solid"/>
                                      </p:to>
                                    </p:set>
                                  </p:childTnLst>
                                </p:cTn>
                              </p:par>
                              <p:par>
                                <p:cTn id="19" presetID="27" presetClass="entr" presetSubtype="0" fill="hold" nodeType="withEffect">
                                  <p:stCondLst>
                                    <p:cond delay="0"/>
                                  </p:stCondLst>
                                  <p:iterate type="lt">
                                    <p:tmPct val="50000"/>
                                  </p:iterate>
                                  <p:childTnLst>
                                    <p:set>
                                      <p:cBhvr>
                                        <p:cTn id="20" dur="1" fill="hold">
                                          <p:stCondLst>
                                            <p:cond delay="0"/>
                                          </p:stCondLst>
                                        </p:cTn>
                                        <p:tgtEl>
                                          <p:spTgt spid="78854">
                                            <p:txEl>
                                              <p:pRg st="2" end="2"/>
                                            </p:txEl>
                                          </p:spTgt>
                                        </p:tgtEl>
                                        <p:attrNameLst>
                                          <p:attrName>style.visibility</p:attrName>
                                        </p:attrNameLst>
                                      </p:cBhvr>
                                      <p:to>
                                        <p:strVal val="visible"/>
                                      </p:to>
                                    </p:set>
                                    <p:anim calcmode="discrete" valueType="clr">
                                      <p:cBhvr override="childStyle">
                                        <p:cTn id="21" dur="80"/>
                                        <p:tgtEl>
                                          <p:spTgt spid="78854">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2" dur="80"/>
                                        <p:tgtEl>
                                          <p:spTgt spid="78854">
                                            <p:txEl>
                                              <p:pRg st="2" end="2"/>
                                            </p:txEl>
                                          </p:spTgt>
                                        </p:tgtEl>
                                        <p:attrNameLst>
                                          <p:attrName>fillcolor</p:attrName>
                                        </p:attrNameLst>
                                      </p:cBhvr>
                                      <p:tavLst>
                                        <p:tav tm="0">
                                          <p:val>
                                            <p:clrVal>
                                              <a:schemeClr val="accent2"/>
                                            </p:clrVal>
                                          </p:val>
                                        </p:tav>
                                        <p:tav tm="50000">
                                          <p:val>
                                            <p:clrVal>
                                              <a:schemeClr val="hlink"/>
                                            </p:clrVal>
                                          </p:val>
                                        </p:tav>
                                      </p:tavLst>
                                    </p:anim>
                                    <p:set>
                                      <p:cBhvr>
                                        <p:cTn id="23" dur="80"/>
                                        <p:tgtEl>
                                          <p:spTgt spid="78854">
                                            <p:txEl>
                                              <p:pRg st="2" end="2"/>
                                            </p:txEl>
                                          </p:spTgt>
                                        </p:tgtEl>
                                        <p:attrNameLst>
                                          <p:attrName>fill.type</p:attrName>
                                        </p:attrNameLst>
                                      </p:cBhvr>
                                      <p:to>
                                        <p:strVal val="solid"/>
                                      </p:to>
                                    </p:set>
                                  </p:childTnLst>
                                </p:cTn>
                              </p:par>
                              <p:par>
                                <p:cTn id="24" presetID="27" presetClass="entr" presetSubtype="0" fill="hold" nodeType="withEffect">
                                  <p:stCondLst>
                                    <p:cond delay="0"/>
                                  </p:stCondLst>
                                  <p:iterate type="lt">
                                    <p:tmPct val="50000"/>
                                  </p:iterate>
                                  <p:childTnLst>
                                    <p:set>
                                      <p:cBhvr>
                                        <p:cTn id="25" dur="1" fill="hold">
                                          <p:stCondLst>
                                            <p:cond delay="0"/>
                                          </p:stCondLst>
                                        </p:cTn>
                                        <p:tgtEl>
                                          <p:spTgt spid="78854">
                                            <p:txEl>
                                              <p:pRg st="3" end="3"/>
                                            </p:txEl>
                                          </p:spTgt>
                                        </p:tgtEl>
                                        <p:attrNameLst>
                                          <p:attrName>style.visibility</p:attrName>
                                        </p:attrNameLst>
                                      </p:cBhvr>
                                      <p:to>
                                        <p:strVal val="visible"/>
                                      </p:to>
                                    </p:set>
                                    <p:anim calcmode="discrete" valueType="clr">
                                      <p:cBhvr override="childStyle">
                                        <p:cTn id="26" dur="80"/>
                                        <p:tgtEl>
                                          <p:spTgt spid="78854">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7" dur="80"/>
                                        <p:tgtEl>
                                          <p:spTgt spid="78854">
                                            <p:txEl>
                                              <p:pRg st="3" end="3"/>
                                            </p:txEl>
                                          </p:spTgt>
                                        </p:tgtEl>
                                        <p:attrNameLst>
                                          <p:attrName>fillcolor</p:attrName>
                                        </p:attrNameLst>
                                      </p:cBhvr>
                                      <p:tavLst>
                                        <p:tav tm="0">
                                          <p:val>
                                            <p:clrVal>
                                              <a:schemeClr val="accent2"/>
                                            </p:clrVal>
                                          </p:val>
                                        </p:tav>
                                        <p:tav tm="50000">
                                          <p:val>
                                            <p:clrVal>
                                              <a:schemeClr val="hlink"/>
                                            </p:clrVal>
                                          </p:val>
                                        </p:tav>
                                      </p:tavLst>
                                    </p:anim>
                                    <p:set>
                                      <p:cBhvr>
                                        <p:cTn id="28" dur="80"/>
                                        <p:tgtEl>
                                          <p:spTgt spid="78854">
                                            <p:txEl>
                                              <p:pRg st="3" end="3"/>
                                            </p:txEl>
                                          </p:spTgt>
                                        </p:tgtEl>
                                        <p:attrNameLst>
                                          <p:attrName>fill.type</p:attrName>
                                        </p:attrNameLst>
                                      </p:cBhvr>
                                      <p:to>
                                        <p:strVal val="solid"/>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43" presetClass="entr" presetSubtype="0" fill="hold" nodeType="clickEffect">
                                  <p:stCondLst>
                                    <p:cond delay="0"/>
                                  </p:stCondLst>
                                  <p:childTnLst>
                                    <p:set>
                                      <p:cBhvr>
                                        <p:cTn id="32" dur="1" fill="hold">
                                          <p:stCondLst>
                                            <p:cond delay="0"/>
                                          </p:stCondLst>
                                        </p:cTn>
                                        <p:tgtEl>
                                          <p:spTgt spid="78854">
                                            <p:txEl>
                                              <p:pRg st="4" end="4"/>
                                            </p:txEl>
                                          </p:spTgt>
                                        </p:tgtEl>
                                        <p:attrNameLst>
                                          <p:attrName>style.visibility</p:attrName>
                                        </p:attrNameLst>
                                      </p:cBhvr>
                                      <p:to>
                                        <p:strVal val="visible"/>
                                      </p:to>
                                    </p:set>
                                    <p:animEffect transition="in" filter="fade">
                                      <p:cBhvr>
                                        <p:cTn id="33" dur="100"/>
                                        <p:tgtEl>
                                          <p:spTgt spid="78854">
                                            <p:txEl>
                                              <p:pRg st="4" end="4"/>
                                            </p:txEl>
                                          </p:spTgt>
                                        </p:tgtEl>
                                      </p:cBhvr>
                                    </p:animEffect>
                                    <p:anim calcmode="lin" valueType="num">
                                      <p:cBhvr>
                                        <p:cTn id="34" dur="400" fill="hold"/>
                                        <p:tgtEl>
                                          <p:spTgt spid="78854">
                                            <p:txEl>
                                              <p:pRg st="4" end="4"/>
                                            </p:txEl>
                                          </p:spTgt>
                                        </p:tgtEl>
                                        <p:attrNameLst>
                                          <p:attrName>ppt_x</p:attrName>
                                        </p:attrNameLst>
                                      </p:cBhvr>
                                      <p:tavLst>
                                        <p:tav tm="0">
                                          <p:val>
                                            <p:strVal val="#ppt_x"/>
                                          </p:val>
                                        </p:tav>
                                        <p:tav tm="100000">
                                          <p:val>
                                            <p:strVal val="#ppt_x"/>
                                          </p:val>
                                        </p:tav>
                                      </p:tavLst>
                                    </p:anim>
                                    <p:anim calcmode="lin" valueType="num">
                                      <p:cBhvr>
                                        <p:cTn id="35" dur="400" fill="hold"/>
                                        <p:tgtEl>
                                          <p:spTgt spid="78854">
                                            <p:txEl>
                                              <p:pRg st="4" end="4"/>
                                            </p:txEl>
                                          </p:spTgt>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78854">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78854">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8" presetID="43" presetClass="entr" presetSubtype="0" fill="hold" nodeType="withEffect">
                                  <p:stCondLst>
                                    <p:cond delay="0"/>
                                  </p:stCondLst>
                                  <p:childTnLst>
                                    <p:set>
                                      <p:cBhvr>
                                        <p:cTn id="39" dur="1" fill="hold">
                                          <p:stCondLst>
                                            <p:cond delay="0"/>
                                          </p:stCondLst>
                                        </p:cTn>
                                        <p:tgtEl>
                                          <p:spTgt spid="78854">
                                            <p:txEl>
                                              <p:pRg st="5" end="5"/>
                                            </p:txEl>
                                          </p:spTgt>
                                        </p:tgtEl>
                                        <p:attrNameLst>
                                          <p:attrName>style.visibility</p:attrName>
                                        </p:attrNameLst>
                                      </p:cBhvr>
                                      <p:to>
                                        <p:strVal val="visible"/>
                                      </p:to>
                                    </p:set>
                                    <p:animEffect transition="in" filter="fade">
                                      <p:cBhvr>
                                        <p:cTn id="40" dur="100"/>
                                        <p:tgtEl>
                                          <p:spTgt spid="78854">
                                            <p:txEl>
                                              <p:pRg st="5" end="5"/>
                                            </p:txEl>
                                          </p:spTgt>
                                        </p:tgtEl>
                                      </p:cBhvr>
                                    </p:animEffect>
                                    <p:anim calcmode="lin" valueType="num">
                                      <p:cBhvr>
                                        <p:cTn id="41" dur="400" fill="hold"/>
                                        <p:tgtEl>
                                          <p:spTgt spid="78854">
                                            <p:txEl>
                                              <p:pRg st="5" end="5"/>
                                            </p:txEl>
                                          </p:spTgt>
                                        </p:tgtEl>
                                        <p:attrNameLst>
                                          <p:attrName>ppt_x</p:attrName>
                                        </p:attrNameLst>
                                      </p:cBhvr>
                                      <p:tavLst>
                                        <p:tav tm="0">
                                          <p:val>
                                            <p:strVal val="#ppt_x"/>
                                          </p:val>
                                        </p:tav>
                                        <p:tav tm="100000">
                                          <p:val>
                                            <p:strVal val="#ppt_x"/>
                                          </p:val>
                                        </p:tav>
                                      </p:tavLst>
                                    </p:anim>
                                    <p:anim calcmode="lin" valueType="num">
                                      <p:cBhvr>
                                        <p:cTn id="42" dur="400" fill="hold"/>
                                        <p:tgtEl>
                                          <p:spTgt spid="78854">
                                            <p:txEl>
                                              <p:pRg st="5" end="5"/>
                                            </p:txEl>
                                          </p:spTgt>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78854">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78854">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43" presetClass="entr" presetSubtype="0" fill="hold" nodeType="clickEffect">
                                  <p:stCondLst>
                                    <p:cond delay="0"/>
                                  </p:stCondLst>
                                  <p:childTnLst>
                                    <p:set>
                                      <p:cBhvr>
                                        <p:cTn id="48" dur="1" fill="hold">
                                          <p:stCondLst>
                                            <p:cond delay="0"/>
                                          </p:stCondLst>
                                        </p:cTn>
                                        <p:tgtEl>
                                          <p:spTgt spid="78854">
                                            <p:txEl>
                                              <p:pRg st="6" end="6"/>
                                            </p:txEl>
                                          </p:spTgt>
                                        </p:tgtEl>
                                        <p:attrNameLst>
                                          <p:attrName>style.visibility</p:attrName>
                                        </p:attrNameLst>
                                      </p:cBhvr>
                                      <p:to>
                                        <p:strVal val="visible"/>
                                      </p:to>
                                    </p:set>
                                    <p:animEffect transition="in" filter="fade">
                                      <p:cBhvr>
                                        <p:cTn id="49" dur="100"/>
                                        <p:tgtEl>
                                          <p:spTgt spid="78854">
                                            <p:txEl>
                                              <p:pRg st="6" end="6"/>
                                            </p:txEl>
                                          </p:spTgt>
                                        </p:tgtEl>
                                      </p:cBhvr>
                                    </p:animEffect>
                                    <p:anim calcmode="lin" valueType="num">
                                      <p:cBhvr>
                                        <p:cTn id="50" dur="400" fill="hold"/>
                                        <p:tgtEl>
                                          <p:spTgt spid="78854">
                                            <p:txEl>
                                              <p:pRg st="6" end="6"/>
                                            </p:txEl>
                                          </p:spTgt>
                                        </p:tgtEl>
                                        <p:attrNameLst>
                                          <p:attrName>ppt_x</p:attrName>
                                        </p:attrNameLst>
                                      </p:cBhvr>
                                      <p:tavLst>
                                        <p:tav tm="0">
                                          <p:val>
                                            <p:strVal val="#ppt_x"/>
                                          </p:val>
                                        </p:tav>
                                        <p:tav tm="100000">
                                          <p:val>
                                            <p:strVal val="#ppt_x"/>
                                          </p:val>
                                        </p:tav>
                                      </p:tavLst>
                                    </p:anim>
                                    <p:anim calcmode="lin" valueType="num">
                                      <p:cBhvr>
                                        <p:cTn id="51" dur="400" fill="hold"/>
                                        <p:tgtEl>
                                          <p:spTgt spid="78854">
                                            <p:txEl>
                                              <p:pRg st="6" end="6"/>
                                            </p:txEl>
                                          </p:spTgt>
                                        </p:tgtEl>
                                        <p:attrNameLst>
                                          <p:attrName>ppt_y</p:attrName>
                                        </p:attrNameLst>
                                      </p:cBhvr>
                                      <p:tavLst>
                                        <p:tav tm="0">
                                          <p:val>
                                            <p:strVal val="#ppt_y+0.31"/>
                                          </p:val>
                                        </p:tav>
                                        <p:tav tm="100000">
                                          <p:val>
                                            <p:strVal val="#ppt_y+0.31"/>
                                          </p:val>
                                        </p:tav>
                                      </p:tavLst>
                                    </p:anim>
                                    <p:anim calcmode="lin" valueType="num">
                                      <p:cBhvr>
                                        <p:cTn id="52" dur="600" decel="50000" fill="hold">
                                          <p:stCondLst>
                                            <p:cond delay="400"/>
                                          </p:stCondLst>
                                        </p:cTn>
                                        <p:tgtEl>
                                          <p:spTgt spid="78854">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3" dur="600" decel="50000" fill="hold">
                                          <p:stCondLst>
                                            <p:cond delay="400"/>
                                          </p:stCondLst>
                                        </p:cTn>
                                        <p:tgtEl>
                                          <p:spTgt spid="78854">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54" fill="hold" nodeType="clickPar">
                      <p:stCondLst>
                        <p:cond delay="indefinite"/>
                      </p:stCondLst>
                      <p:childTnLst>
                        <p:par>
                          <p:cTn id="55" fill="hold" nodeType="withGroup">
                            <p:stCondLst>
                              <p:cond delay="0"/>
                            </p:stCondLst>
                            <p:childTnLst>
                              <p:par>
                                <p:cTn id="56" presetID="2" presetClass="entr" presetSubtype="4" fill="hold" nodeType="clickEffect">
                                  <p:stCondLst>
                                    <p:cond delay="0"/>
                                  </p:stCondLst>
                                  <p:childTnLst>
                                    <p:set>
                                      <p:cBhvr>
                                        <p:cTn id="57" dur="1" fill="hold">
                                          <p:stCondLst>
                                            <p:cond delay="0"/>
                                          </p:stCondLst>
                                        </p:cTn>
                                        <p:tgtEl>
                                          <p:spTgt spid="78854">
                                            <p:txEl>
                                              <p:pRg st="7" end="7"/>
                                            </p:txEl>
                                          </p:spTgt>
                                        </p:tgtEl>
                                        <p:attrNameLst>
                                          <p:attrName>style.visibility</p:attrName>
                                        </p:attrNameLst>
                                      </p:cBhvr>
                                      <p:to>
                                        <p:strVal val="visible"/>
                                      </p:to>
                                    </p:set>
                                    <p:anim calcmode="lin" valueType="num">
                                      <p:cBhvr additive="base">
                                        <p:cTn id="58" dur="500" fill="hold"/>
                                        <p:tgtEl>
                                          <p:spTgt spid="78854">
                                            <p:txEl>
                                              <p:pRg st="7" end="7"/>
                                            </p:txEl>
                                          </p:spTgt>
                                        </p:tgtEl>
                                        <p:attrNameLst>
                                          <p:attrName>ppt_x</p:attrName>
                                        </p:attrNameLst>
                                      </p:cBhvr>
                                      <p:tavLst>
                                        <p:tav tm="0">
                                          <p:val>
                                            <p:strVal val="#ppt_x"/>
                                          </p:val>
                                        </p:tav>
                                        <p:tav tm="100000">
                                          <p:val>
                                            <p:strVal val="#ppt_x"/>
                                          </p:val>
                                        </p:tav>
                                      </p:tavLst>
                                    </p:anim>
                                    <p:anim calcmode="lin" valueType="num">
                                      <p:cBhvr additive="base">
                                        <p:cTn id="59" dur="500" fill="hold"/>
                                        <p:tgtEl>
                                          <p:spTgt spid="78854">
                                            <p:txEl>
                                              <p:pRg st="7" end="7"/>
                                            </p:txEl>
                                          </p:spTgt>
                                        </p:tgtEl>
                                        <p:attrNameLst>
                                          <p:attrName>ppt_y</p:attrName>
                                        </p:attrNameLst>
                                      </p:cBhvr>
                                      <p:tavLst>
                                        <p:tav tm="0">
                                          <p:val>
                                            <p:strVal val="1+#ppt_h/2"/>
                                          </p:val>
                                        </p:tav>
                                        <p:tav tm="100000">
                                          <p:val>
                                            <p:strVal val="#ppt_y"/>
                                          </p:val>
                                        </p:tav>
                                      </p:tavLst>
                                    </p:anim>
                                  </p:childTnLst>
                                </p:cTn>
                              </p:par>
                              <p:par>
                                <p:cTn id="60" presetID="2" presetClass="entr" presetSubtype="4" fill="hold" nodeType="withEffect">
                                  <p:stCondLst>
                                    <p:cond delay="0"/>
                                  </p:stCondLst>
                                  <p:childTnLst>
                                    <p:set>
                                      <p:cBhvr>
                                        <p:cTn id="61" dur="1" fill="hold">
                                          <p:stCondLst>
                                            <p:cond delay="0"/>
                                          </p:stCondLst>
                                        </p:cTn>
                                        <p:tgtEl>
                                          <p:spTgt spid="78854">
                                            <p:txEl>
                                              <p:pRg st="8" end="8"/>
                                            </p:txEl>
                                          </p:spTgt>
                                        </p:tgtEl>
                                        <p:attrNameLst>
                                          <p:attrName>style.visibility</p:attrName>
                                        </p:attrNameLst>
                                      </p:cBhvr>
                                      <p:to>
                                        <p:strVal val="visible"/>
                                      </p:to>
                                    </p:set>
                                    <p:anim calcmode="lin" valueType="num">
                                      <p:cBhvr additive="base">
                                        <p:cTn id="62" dur="500" fill="hold"/>
                                        <p:tgtEl>
                                          <p:spTgt spid="78854">
                                            <p:txEl>
                                              <p:pRg st="8" end="8"/>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78854">
                                            <p:txEl>
                                              <p:pRg st="8" end="8"/>
                                            </p:txEl>
                                          </p:spTgt>
                                        </p:tgtEl>
                                        <p:attrNameLst>
                                          <p:attrName>ppt_y</p:attrName>
                                        </p:attrNameLst>
                                      </p:cBhvr>
                                      <p:tavLst>
                                        <p:tav tm="0">
                                          <p:val>
                                            <p:strVal val="1+#ppt_h/2"/>
                                          </p:val>
                                        </p:tav>
                                        <p:tav tm="100000">
                                          <p:val>
                                            <p:strVal val="#ppt_y"/>
                                          </p:val>
                                        </p:tav>
                                      </p:tavLst>
                                    </p:anim>
                                  </p:childTnLst>
                                </p:cTn>
                              </p:par>
                              <p:par>
                                <p:cTn id="64" presetID="2" presetClass="entr" presetSubtype="4" fill="hold" nodeType="withEffect">
                                  <p:stCondLst>
                                    <p:cond delay="0"/>
                                  </p:stCondLst>
                                  <p:childTnLst>
                                    <p:set>
                                      <p:cBhvr>
                                        <p:cTn id="65" dur="1" fill="hold">
                                          <p:stCondLst>
                                            <p:cond delay="0"/>
                                          </p:stCondLst>
                                        </p:cTn>
                                        <p:tgtEl>
                                          <p:spTgt spid="78854">
                                            <p:txEl>
                                              <p:pRg st="9" end="9"/>
                                            </p:txEl>
                                          </p:spTgt>
                                        </p:tgtEl>
                                        <p:attrNameLst>
                                          <p:attrName>style.visibility</p:attrName>
                                        </p:attrNameLst>
                                      </p:cBhvr>
                                      <p:to>
                                        <p:strVal val="visible"/>
                                      </p:to>
                                    </p:set>
                                    <p:anim calcmode="lin" valueType="num">
                                      <p:cBhvr additive="base">
                                        <p:cTn id="66" dur="500" fill="hold"/>
                                        <p:tgtEl>
                                          <p:spTgt spid="78854">
                                            <p:txEl>
                                              <p:pRg st="9" end="9"/>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78854">
                                            <p:txEl>
                                              <p:pRg st="9" end="9"/>
                                            </p:txEl>
                                          </p:spTgt>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78854">
                                            <p:txEl>
                                              <p:pRg st="10" end="10"/>
                                            </p:txEl>
                                          </p:spTgt>
                                        </p:tgtEl>
                                        <p:attrNameLst>
                                          <p:attrName>style.visibility</p:attrName>
                                        </p:attrNameLst>
                                      </p:cBhvr>
                                      <p:to>
                                        <p:strVal val="visible"/>
                                      </p:to>
                                    </p:set>
                                    <p:anim calcmode="lin" valueType="num">
                                      <p:cBhvr additive="base">
                                        <p:cTn id="70" dur="500" fill="hold"/>
                                        <p:tgtEl>
                                          <p:spTgt spid="78854">
                                            <p:txEl>
                                              <p:pRg st="10" end="10"/>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78854">
                                            <p:txEl>
                                              <p:pRg st="10" end="10"/>
                                            </p:txEl>
                                          </p:spTgt>
                                        </p:tgtEl>
                                        <p:attrNameLst>
                                          <p:attrName>ppt_y</p:attrName>
                                        </p:attrNameLst>
                                      </p:cBhvr>
                                      <p:tavLst>
                                        <p:tav tm="0">
                                          <p:val>
                                            <p:strVal val="1+#ppt_h/2"/>
                                          </p:val>
                                        </p:tav>
                                        <p:tav tm="100000">
                                          <p:val>
                                            <p:strVal val="#ppt_y"/>
                                          </p:val>
                                        </p:tav>
                                      </p:tavLst>
                                    </p:anim>
                                  </p:childTnLst>
                                </p:cTn>
                              </p:par>
                              <p:par>
                                <p:cTn id="72" presetID="2" presetClass="entr" presetSubtype="4" fill="hold" nodeType="withEffect">
                                  <p:stCondLst>
                                    <p:cond delay="0"/>
                                  </p:stCondLst>
                                  <p:childTnLst>
                                    <p:set>
                                      <p:cBhvr>
                                        <p:cTn id="73" dur="1" fill="hold">
                                          <p:stCondLst>
                                            <p:cond delay="0"/>
                                          </p:stCondLst>
                                        </p:cTn>
                                        <p:tgtEl>
                                          <p:spTgt spid="78854">
                                            <p:txEl>
                                              <p:pRg st="11" end="11"/>
                                            </p:txEl>
                                          </p:spTgt>
                                        </p:tgtEl>
                                        <p:attrNameLst>
                                          <p:attrName>style.visibility</p:attrName>
                                        </p:attrNameLst>
                                      </p:cBhvr>
                                      <p:to>
                                        <p:strVal val="visible"/>
                                      </p:to>
                                    </p:set>
                                    <p:anim calcmode="lin" valueType="num">
                                      <p:cBhvr additive="base">
                                        <p:cTn id="74" dur="500" fill="hold"/>
                                        <p:tgtEl>
                                          <p:spTgt spid="78854">
                                            <p:txEl>
                                              <p:pRg st="11" end="11"/>
                                            </p:txEl>
                                          </p:spTgt>
                                        </p:tgtEl>
                                        <p:attrNameLst>
                                          <p:attrName>ppt_x</p:attrName>
                                        </p:attrNameLst>
                                      </p:cBhvr>
                                      <p:tavLst>
                                        <p:tav tm="0">
                                          <p:val>
                                            <p:strVal val="#ppt_x"/>
                                          </p:val>
                                        </p:tav>
                                        <p:tav tm="100000">
                                          <p:val>
                                            <p:strVal val="#ppt_x"/>
                                          </p:val>
                                        </p:tav>
                                      </p:tavLst>
                                    </p:anim>
                                    <p:anim calcmode="lin" valueType="num">
                                      <p:cBhvr additive="base">
                                        <p:cTn id="75" dur="500" fill="hold"/>
                                        <p:tgtEl>
                                          <p:spTgt spid="78854">
                                            <p:txEl>
                                              <p:pRg st="11" end="11"/>
                                            </p:txEl>
                                          </p:spTgt>
                                        </p:tgtEl>
                                        <p:attrNameLst>
                                          <p:attrName>ppt_y</p:attrName>
                                        </p:attrNameLst>
                                      </p:cBhvr>
                                      <p:tavLst>
                                        <p:tav tm="0">
                                          <p:val>
                                            <p:strVal val="1+#ppt_h/2"/>
                                          </p:val>
                                        </p:tav>
                                        <p:tav tm="100000">
                                          <p:val>
                                            <p:strVal val="#ppt_y"/>
                                          </p:val>
                                        </p:tav>
                                      </p:tavLst>
                                    </p:anim>
                                  </p:childTnLst>
                                </p:cTn>
                              </p:par>
                              <p:par>
                                <p:cTn id="76" presetID="2" presetClass="entr" presetSubtype="4" fill="hold" nodeType="withEffect">
                                  <p:stCondLst>
                                    <p:cond delay="0"/>
                                  </p:stCondLst>
                                  <p:childTnLst>
                                    <p:set>
                                      <p:cBhvr>
                                        <p:cTn id="77" dur="1" fill="hold">
                                          <p:stCondLst>
                                            <p:cond delay="0"/>
                                          </p:stCondLst>
                                        </p:cTn>
                                        <p:tgtEl>
                                          <p:spTgt spid="78854">
                                            <p:txEl>
                                              <p:pRg st="12" end="12"/>
                                            </p:txEl>
                                          </p:spTgt>
                                        </p:tgtEl>
                                        <p:attrNameLst>
                                          <p:attrName>style.visibility</p:attrName>
                                        </p:attrNameLst>
                                      </p:cBhvr>
                                      <p:to>
                                        <p:strVal val="visible"/>
                                      </p:to>
                                    </p:set>
                                    <p:anim calcmode="lin" valueType="num">
                                      <p:cBhvr additive="base">
                                        <p:cTn id="78" dur="500" fill="hold"/>
                                        <p:tgtEl>
                                          <p:spTgt spid="78854">
                                            <p:txEl>
                                              <p:pRg st="12" end="12"/>
                                            </p:txEl>
                                          </p:spTgt>
                                        </p:tgtEl>
                                        <p:attrNameLst>
                                          <p:attrName>ppt_x</p:attrName>
                                        </p:attrNameLst>
                                      </p:cBhvr>
                                      <p:tavLst>
                                        <p:tav tm="0">
                                          <p:val>
                                            <p:strVal val="#ppt_x"/>
                                          </p:val>
                                        </p:tav>
                                        <p:tav tm="100000">
                                          <p:val>
                                            <p:strVal val="#ppt_x"/>
                                          </p:val>
                                        </p:tav>
                                      </p:tavLst>
                                    </p:anim>
                                    <p:anim calcmode="lin" valueType="num">
                                      <p:cBhvr additive="base">
                                        <p:cTn id="79" dur="500" fill="hold"/>
                                        <p:tgtEl>
                                          <p:spTgt spid="78854">
                                            <p:txEl>
                                              <p:pRg st="12" end="12"/>
                                            </p:txEl>
                                          </p:spTgt>
                                        </p:tgtEl>
                                        <p:attrNameLst>
                                          <p:attrName>ppt_y</p:attrName>
                                        </p:attrNameLst>
                                      </p:cBhvr>
                                      <p:tavLst>
                                        <p:tav tm="0">
                                          <p:val>
                                            <p:strVal val="1+#ppt_h/2"/>
                                          </p:val>
                                        </p:tav>
                                        <p:tav tm="100000">
                                          <p:val>
                                            <p:strVal val="#ppt_y"/>
                                          </p:val>
                                        </p:tav>
                                      </p:tavLst>
                                    </p:anim>
                                  </p:childTnLst>
                                </p:cTn>
                              </p:par>
                              <p:par>
                                <p:cTn id="80" presetID="2" presetClass="entr" presetSubtype="4" fill="hold" nodeType="withEffect">
                                  <p:stCondLst>
                                    <p:cond delay="0"/>
                                  </p:stCondLst>
                                  <p:childTnLst>
                                    <p:set>
                                      <p:cBhvr>
                                        <p:cTn id="81" dur="1" fill="hold">
                                          <p:stCondLst>
                                            <p:cond delay="0"/>
                                          </p:stCondLst>
                                        </p:cTn>
                                        <p:tgtEl>
                                          <p:spTgt spid="78854">
                                            <p:txEl>
                                              <p:pRg st="13" end="13"/>
                                            </p:txEl>
                                          </p:spTgt>
                                        </p:tgtEl>
                                        <p:attrNameLst>
                                          <p:attrName>style.visibility</p:attrName>
                                        </p:attrNameLst>
                                      </p:cBhvr>
                                      <p:to>
                                        <p:strVal val="visible"/>
                                      </p:to>
                                    </p:set>
                                    <p:anim calcmode="lin" valueType="num">
                                      <p:cBhvr additive="base">
                                        <p:cTn id="82" dur="500" fill="hold"/>
                                        <p:tgtEl>
                                          <p:spTgt spid="78854">
                                            <p:txEl>
                                              <p:pRg st="13" end="13"/>
                                            </p:txEl>
                                          </p:spTgt>
                                        </p:tgtEl>
                                        <p:attrNameLst>
                                          <p:attrName>ppt_x</p:attrName>
                                        </p:attrNameLst>
                                      </p:cBhvr>
                                      <p:tavLst>
                                        <p:tav tm="0">
                                          <p:val>
                                            <p:strVal val="#ppt_x"/>
                                          </p:val>
                                        </p:tav>
                                        <p:tav tm="100000">
                                          <p:val>
                                            <p:strVal val="#ppt_x"/>
                                          </p:val>
                                        </p:tav>
                                      </p:tavLst>
                                    </p:anim>
                                    <p:anim calcmode="lin" valueType="num">
                                      <p:cBhvr additive="base">
                                        <p:cTn id="83" dur="500" fill="hold"/>
                                        <p:tgtEl>
                                          <p:spTgt spid="78854">
                                            <p:txEl>
                                              <p:pRg st="13" end="13"/>
                                            </p:txEl>
                                          </p:spTgt>
                                        </p:tgtEl>
                                        <p:attrNameLst>
                                          <p:attrName>ppt_y</p:attrName>
                                        </p:attrNameLst>
                                      </p:cBhvr>
                                      <p:tavLst>
                                        <p:tav tm="0">
                                          <p:val>
                                            <p:strVal val="1+#ppt_h/2"/>
                                          </p:val>
                                        </p:tav>
                                        <p:tav tm="100000">
                                          <p:val>
                                            <p:strVal val="#ppt_y"/>
                                          </p:val>
                                        </p:tav>
                                      </p:tavLst>
                                    </p:anim>
                                  </p:childTnLst>
                                </p:cTn>
                              </p:par>
                              <p:par>
                                <p:cTn id="84" presetID="2" presetClass="entr" presetSubtype="4" fill="hold" nodeType="withEffect">
                                  <p:stCondLst>
                                    <p:cond delay="0"/>
                                  </p:stCondLst>
                                  <p:childTnLst>
                                    <p:set>
                                      <p:cBhvr>
                                        <p:cTn id="85" dur="1" fill="hold">
                                          <p:stCondLst>
                                            <p:cond delay="0"/>
                                          </p:stCondLst>
                                        </p:cTn>
                                        <p:tgtEl>
                                          <p:spTgt spid="78854">
                                            <p:txEl>
                                              <p:pRg st="14" end="14"/>
                                            </p:txEl>
                                          </p:spTgt>
                                        </p:tgtEl>
                                        <p:attrNameLst>
                                          <p:attrName>style.visibility</p:attrName>
                                        </p:attrNameLst>
                                      </p:cBhvr>
                                      <p:to>
                                        <p:strVal val="visible"/>
                                      </p:to>
                                    </p:set>
                                    <p:anim calcmode="lin" valueType="num">
                                      <p:cBhvr additive="base">
                                        <p:cTn id="86" dur="500" fill="hold"/>
                                        <p:tgtEl>
                                          <p:spTgt spid="78854">
                                            <p:txEl>
                                              <p:pRg st="14" end="14"/>
                                            </p:txEl>
                                          </p:spTgt>
                                        </p:tgtEl>
                                        <p:attrNameLst>
                                          <p:attrName>ppt_x</p:attrName>
                                        </p:attrNameLst>
                                      </p:cBhvr>
                                      <p:tavLst>
                                        <p:tav tm="0">
                                          <p:val>
                                            <p:strVal val="#ppt_x"/>
                                          </p:val>
                                        </p:tav>
                                        <p:tav tm="100000">
                                          <p:val>
                                            <p:strVal val="#ppt_x"/>
                                          </p:val>
                                        </p:tav>
                                      </p:tavLst>
                                    </p:anim>
                                    <p:anim calcmode="lin" valueType="num">
                                      <p:cBhvr additive="base">
                                        <p:cTn id="87" dur="500" fill="hold"/>
                                        <p:tgtEl>
                                          <p:spTgt spid="78854">
                                            <p:txEl>
                                              <p:pRg st="14" end="1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4"/>
          <p:cNvSpPr>
            <a:spLocks noGrp="1"/>
          </p:cNvSpPr>
          <p:nvPr>
            <p:ph type="sldNum" sz="quarter" idx="12"/>
          </p:nvPr>
        </p:nvSpPr>
        <p:spPr/>
        <p:txBody>
          <a:bodyPr/>
          <a:lstStyle/>
          <a:p>
            <a:fld id="{8DCF5E66-D1D6-4B28-B4BF-225E8C2DA661}" type="slidenum">
              <a:rPr lang="en-US">
                <a:solidFill>
                  <a:srgbClr val="000000"/>
                </a:solidFill>
              </a:rPr>
              <a:pPr/>
              <a:t>34</a:t>
            </a:fld>
            <a:endParaRPr lang="en-US">
              <a:solidFill>
                <a:srgbClr val="000000"/>
              </a:solidFill>
            </a:endParaRPr>
          </a:p>
        </p:txBody>
      </p:sp>
      <p:sp>
        <p:nvSpPr>
          <p:cNvPr id="80898" name="AutoShape 2"/>
          <p:cNvSpPr>
            <a:spLocks noChangeArrowheads="1"/>
          </p:cNvSpPr>
          <p:nvPr/>
        </p:nvSpPr>
        <p:spPr bwMode="auto">
          <a:xfrm>
            <a:off x="419100" y="134938"/>
            <a:ext cx="6492875" cy="627062"/>
          </a:xfrm>
          <a:prstGeom prst="wedgeRoundRectCallout">
            <a:avLst>
              <a:gd name="adj1" fmla="val -36894"/>
              <a:gd name="adj2" fmla="val 160125"/>
              <a:gd name="adj3" fmla="val 16667"/>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smtClean="0">
                <a:solidFill>
                  <a:srgbClr val="0000CC"/>
                </a:solidFill>
              </a:rPr>
              <a:t>4) Năng suất gia công siêu âm</a:t>
            </a:r>
          </a:p>
        </p:txBody>
      </p:sp>
      <p:sp>
        <p:nvSpPr>
          <p:cNvPr id="80899"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80900"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80902" name="AutoShape 6"/>
          <p:cNvSpPr>
            <a:spLocks noChangeArrowheads="1"/>
          </p:cNvSpPr>
          <p:nvPr/>
        </p:nvSpPr>
        <p:spPr bwMode="auto">
          <a:xfrm>
            <a:off x="654050" y="1430338"/>
            <a:ext cx="7880350" cy="4741862"/>
          </a:xfrm>
          <a:prstGeom prst="roundRect">
            <a:avLst>
              <a:gd name="adj" fmla="val 16667"/>
            </a:avLst>
          </a:prstGeom>
          <a:solidFill>
            <a:srgbClr val="FFFF00"/>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0" rIns="0" bIns="0">
            <a:spAutoFit/>
          </a:bodyPr>
          <a:lstStyle/>
          <a:p>
            <a:pPr eaLnBrk="0" fontAlgn="base" hangingPunct="0">
              <a:spcBef>
                <a:spcPct val="0"/>
              </a:spcBef>
              <a:spcAft>
                <a:spcPct val="0"/>
              </a:spcAft>
              <a:buFont typeface="Wingdings" pitchFamily="2" charset="2"/>
              <a:buChar char="Ø"/>
            </a:pPr>
            <a:r>
              <a:rPr lang="en-US" sz="2800" b="1" smtClean="0">
                <a:solidFill>
                  <a:srgbClr val="000000"/>
                </a:solidFill>
              </a:rPr>
              <a:t> Trường hợp gia công </a:t>
            </a:r>
            <a:r>
              <a:rPr lang="en-US" sz="2800" b="1" smtClean="0">
                <a:solidFill>
                  <a:srgbClr val="CC3300"/>
                </a:solidFill>
              </a:rPr>
              <a:t>lỗ có đáy không sâu</a:t>
            </a:r>
            <a:r>
              <a:rPr lang="en-US" sz="2800" b="1" smtClean="0">
                <a:solidFill>
                  <a:srgbClr val="000000"/>
                </a:solidFill>
              </a:rPr>
              <a:t>, tốc độ tiến dao trung bình (không kể đến việc nâng dụng cụ lên) là : </a:t>
            </a:r>
          </a:p>
          <a:p>
            <a:pPr eaLnBrk="0" fontAlgn="base" hangingPunct="0">
              <a:spcBef>
                <a:spcPct val="0"/>
              </a:spcBef>
              <a:spcAft>
                <a:spcPct val="0"/>
              </a:spcAft>
            </a:pPr>
            <a:r>
              <a:rPr lang="en-US" sz="2800" b="1" smtClean="0">
                <a:solidFill>
                  <a:srgbClr val="000000"/>
                </a:solidFill>
              </a:rPr>
              <a:t> </a:t>
            </a:r>
          </a:p>
          <a:p>
            <a:pPr eaLnBrk="0" fontAlgn="base" hangingPunct="0">
              <a:spcBef>
                <a:spcPct val="0"/>
              </a:spcBef>
              <a:spcAft>
                <a:spcPct val="0"/>
              </a:spcAft>
            </a:pPr>
            <a:r>
              <a:rPr lang="en-US" sz="2800" b="1" smtClean="0">
                <a:solidFill>
                  <a:srgbClr val="000000"/>
                </a:solidFill>
              </a:rPr>
              <a:t> </a:t>
            </a:r>
          </a:p>
          <a:p>
            <a:pPr eaLnBrk="0" fontAlgn="base" hangingPunct="0">
              <a:spcBef>
                <a:spcPct val="0"/>
              </a:spcBef>
              <a:spcAft>
                <a:spcPct val="0"/>
              </a:spcAft>
            </a:pPr>
            <a:endParaRPr lang="en-US" sz="2800" b="1" smtClean="0">
              <a:solidFill>
                <a:srgbClr val="000000"/>
              </a:solidFill>
            </a:endParaRPr>
          </a:p>
          <a:p>
            <a:pPr eaLnBrk="0" fontAlgn="base" hangingPunct="0">
              <a:spcBef>
                <a:spcPct val="0"/>
              </a:spcBef>
              <a:spcAft>
                <a:spcPct val="0"/>
              </a:spcAft>
            </a:pPr>
            <a:endParaRPr lang="en-US" sz="2800" b="1" smtClean="0">
              <a:solidFill>
                <a:srgbClr val="000000"/>
              </a:solidFill>
            </a:endParaRPr>
          </a:p>
          <a:p>
            <a:pPr eaLnBrk="0" fontAlgn="base" hangingPunct="0">
              <a:spcBef>
                <a:spcPct val="0"/>
              </a:spcBef>
              <a:spcAft>
                <a:spcPct val="0"/>
              </a:spcAft>
            </a:pPr>
            <a:r>
              <a:rPr lang="en-US" sz="2800" b="1" smtClean="0">
                <a:solidFill>
                  <a:srgbClr val="000000"/>
                </a:solidFill>
              </a:rPr>
              <a:t>    </a:t>
            </a:r>
            <a:r>
              <a:rPr lang="en-US" sz="2800" b="1" u="sng" smtClean="0">
                <a:solidFill>
                  <a:srgbClr val="000000"/>
                </a:solidFill>
              </a:rPr>
              <a:t>Trong đó</a:t>
            </a:r>
            <a:r>
              <a:rPr lang="en-US" sz="2800" b="1" smtClean="0">
                <a:solidFill>
                  <a:srgbClr val="000000"/>
                </a:solidFill>
              </a:rPr>
              <a:t> : </a:t>
            </a:r>
          </a:p>
          <a:p>
            <a:pPr eaLnBrk="0" fontAlgn="base" hangingPunct="0">
              <a:spcBef>
                <a:spcPct val="0"/>
              </a:spcBef>
              <a:spcAft>
                <a:spcPct val="0"/>
              </a:spcAft>
            </a:pPr>
            <a:r>
              <a:rPr lang="en-US" sz="2800" b="1" smtClean="0">
                <a:solidFill>
                  <a:srgbClr val="000000"/>
                </a:solidFill>
              </a:rPr>
              <a:t>                </a:t>
            </a:r>
            <a:r>
              <a:rPr lang="en-US" sz="2800" b="1" i="1" smtClean="0">
                <a:solidFill>
                  <a:srgbClr val="0000CC"/>
                </a:solidFill>
              </a:rPr>
              <a:t>l</a:t>
            </a:r>
            <a:r>
              <a:rPr lang="en-US" sz="2800" b="1" i="1" baseline="-25000" smtClean="0">
                <a:solidFill>
                  <a:srgbClr val="0000CC"/>
                </a:solidFill>
              </a:rPr>
              <a:t>1</a:t>
            </a:r>
            <a:r>
              <a:rPr lang="en-US" sz="2800" b="1" i="1" smtClean="0">
                <a:solidFill>
                  <a:srgbClr val="0000CC"/>
                </a:solidFill>
              </a:rPr>
              <a:t> : Chiều sâu của lỗ có đáy (mm). </a:t>
            </a:r>
          </a:p>
          <a:p>
            <a:pPr eaLnBrk="0" fontAlgn="base" hangingPunct="0">
              <a:spcBef>
                <a:spcPct val="0"/>
              </a:spcBef>
              <a:spcAft>
                <a:spcPct val="0"/>
              </a:spcAft>
            </a:pPr>
            <a:r>
              <a:rPr lang="en-US" sz="2800" b="1" i="1" smtClean="0">
                <a:solidFill>
                  <a:srgbClr val="0000CC"/>
                </a:solidFill>
              </a:rPr>
              <a:t>                t</a:t>
            </a:r>
            <a:r>
              <a:rPr lang="en-US" sz="2800" b="1" i="1" baseline="-25000" smtClean="0">
                <a:solidFill>
                  <a:srgbClr val="0000CC"/>
                </a:solidFill>
              </a:rPr>
              <a:t>1</a:t>
            </a:r>
            <a:r>
              <a:rPr lang="en-US" sz="2800" b="1" i="1" smtClean="0">
                <a:solidFill>
                  <a:srgbClr val="0000CC"/>
                </a:solidFill>
              </a:rPr>
              <a:t> : Thời gian gia công (phút).</a:t>
            </a:r>
          </a:p>
        </p:txBody>
      </p:sp>
      <p:pic>
        <p:nvPicPr>
          <p:cNvPr id="80903"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24600" y="2960688"/>
            <a:ext cx="1962150" cy="1590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0905" name="Rectangle 9"/>
          <p:cNvSpPr>
            <a:spLocks noChangeArrowheads="1"/>
          </p:cNvSpPr>
          <p:nvPr/>
        </p:nvSpPr>
        <p:spPr bwMode="auto">
          <a:xfrm>
            <a:off x="7848600" y="228600"/>
            <a:ext cx="113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i="1" smtClean="0">
                <a:solidFill>
                  <a:srgbClr val="000000"/>
                </a:solidFill>
                <a:hlinkClick r:id="rId5" action="ppaction://hlinksldjump"/>
              </a:rPr>
              <a:t>Tiếp theo</a:t>
            </a:r>
            <a:endParaRPr lang="en-US" i="1" smtClean="0">
              <a:solidFill>
                <a:srgbClr val="000000"/>
              </a:solidFill>
            </a:endParaRPr>
          </a:p>
        </p:txBody>
      </p:sp>
    </p:spTree>
    <p:extLst>
      <p:ext uri="{BB962C8B-B14F-4D97-AF65-F5344CB8AC3E}">
        <p14:creationId xmlns:p14="http://schemas.microsoft.com/office/powerpoint/2010/main" val="41827384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80902">
                                            <p:txEl>
                                              <p:pRg st="0" end="0"/>
                                            </p:txEl>
                                          </p:spTgt>
                                        </p:tgtEl>
                                        <p:attrNameLst>
                                          <p:attrName>style.visibility</p:attrName>
                                        </p:attrNameLst>
                                      </p:cBhvr>
                                      <p:to>
                                        <p:strVal val="visible"/>
                                      </p:to>
                                    </p:set>
                                    <p:animEffect transition="in" filter="fade">
                                      <p:cBhvr>
                                        <p:cTn id="7" dur="100"/>
                                        <p:tgtEl>
                                          <p:spTgt spid="80902">
                                            <p:txEl>
                                              <p:pRg st="0" end="0"/>
                                            </p:txEl>
                                          </p:spTgt>
                                        </p:tgtEl>
                                      </p:cBhvr>
                                    </p:animEffect>
                                    <p:anim calcmode="lin" valueType="num">
                                      <p:cBhvr>
                                        <p:cTn id="8" dur="400" fill="hold"/>
                                        <p:tgtEl>
                                          <p:spTgt spid="80902">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80902">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0902">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0902">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2" fill="hold" nodeType="afterGroup">
                            <p:stCondLst>
                              <p:cond delay="1000"/>
                            </p:stCondLst>
                            <p:childTnLst>
                              <p:par>
                                <p:cTn id="13" presetID="8" presetClass="entr" presetSubtype="16" repeatCount="3000" fill="hold" nodeType="afterEffect">
                                  <p:stCondLst>
                                    <p:cond delay="0"/>
                                  </p:stCondLst>
                                  <p:childTnLst>
                                    <p:set>
                                      <p:cBhvr>
                                        <p:cTn id="14" dur="1" fill="hold">
                                          <p:stCondLst>
                                            <p:cond delay="0"/>
                                          </p:stCondLst>
                                        </p:cTn>
                                        <p:tgtEl>
                                          <p:spTgt spid="80903"/>
                                        </p:tgtEl>
                                        <p:attrNameLst>
                                          <p:attrName>style.visibility</p:attrName>
                                        </p:attrNameLst>
                                      </p:cBhvr>
                                      <p:to>
                                        <p:strVal val="visible"/>
                                      </p:to>
                                    </p:set>
                                    <p:animEffect transition="in" filter="diamond(in)">
                                      <p:cBhvr>
                                        <p:cTn id="15" dur="500"/>
                                        <p:tgtEl>
                                          <p:spTgt spid="80903"/>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43" presetClass="entr" presetSubtype="0" fill="hold" nodeType="clickEffect">
                                  <p:stCondLst>
                                    <p:cond delay="0"/>
                                  </p:stCondLst>
                                  <p:childTnLst>
                                    <p:set>
                                      <p:cBhvr>
                                        <p:cTn id="19" dur="1" fill="hold">
                                          <p:stCondLst>
                                            <p:cond delay="0"/>
                                          </p:stCondLst>
                                        </p:cTn>
                                        <p:tgtEl>
                                          <p:spTgt spid="80902">
                                            <p:txEl>
                                              <p:pRg st="5" end="5"/>
                                            </p:txEl>
                                          </p:spTgt>
                                        </p:tgtEl>
                                        <p:attrNameLst>
                                          <p:attrName>style.visibility</p:attrName>
                                        </p:attrNameLst>
                                      </p:cBhvr>
                                      <p:to>
                                        <p:strVal val="visible"/>
                                      </p:to>
                                    </p:set>
                                    <p:animEffect transition="in" filter="fade">
                                      <p:cBhvr>
                                        <p:cTn id="20" dur="100"/>
                                        <p:tgtEl>
                                          <p:spTgt spid="80902">
                                            <p:txEl>
                                              <p:pRg st="5" end="5"/>
                                            </p:txEl>
                                          </p:spTgt>
                                        </p:tgtEl>
                                      </p:cBhvr>
                                    </p:animEffect>
                                    <p:anim calcmode="lin" valueType="num">
                                      <p:cBhvr>
                                        <p:cTn id="21" dur="400" fill="hold"/>
                                        <p:tgtEl>
                                          <p:spTgt spid="80902">
                                            <p:txEl>
                                              <p:pRg st="5" end="5"/>
                                            </p:txEl>
                                          </p:spTgt>
                                        </p:tgtEl>
                                        <p:attrNameLst>
                                          <p:attrName>ppt_x</p:attrName>
                                        </p:attrNameLst>
                                      </p:cBhvr>
                                      <p:tavLst>
                                        <p:tav tm="0">
                                          <p:val>
                                            <p:strVal val="#ppt_x"/>
                                          </p:val>
                                        </p:tav>
                                        <p:tav tm="100000">
                                          <p:val>
                                            <p:strVal val="#ppt_x"/>
                                          </p:val>
                                        </p:tav>
                                      </p:tavLst>
                                    </p:anim>
                                    <p:anim calcmode="lin" valueType="num">
                                      <p:cBhvr>
                                        <p:cTn id="22" dur="400" fill="hold"/>
                                        <p:tgtEl>
                                          <p:spTgt spid="80902">
                                            <p:txEl>
                                              <p:pRg st="5" end="5"/>
                                            </p:txEl>
                                          </p:spTgt>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80902">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80902">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5" fill="hold" nodeType="afterGroup">
                            <p:stCondLst>
                              <p:cond delay="1000"/>
                            </p:stCondLst>
                            <p:childTnLst>
                              <p:par>
                                <p:cTn id="26" presetID="30" presetClass="entr" presetSubtype="0" fill="hold" nodeType="afterEffect">
                                  <p:stCondLst>
                                    <p:cond delay="0"/>
                                  </p:stCondLst>
                                  <p:childTnLst>
                                    <p:set>
                                      <p:cBhvr>
                                        <p:cTn id="27" dur="1" fill="hold">
                                          <p:stCondLst>
                                            <p:cond delay="0"/>
                                          </p:stCondLst>
                                        </p:cTn>
                                        <p:tgtEl>
                                          <p:spTgt spid="80902">
                                            <p:txEl>
                                              <p:pRg st="6" end="6"/>
                                            </p:txEl>
                                          </p:spTgt>
                                        </p:tgtEl>
                                        <p:attrNameLst>
                                          <p:attrName>style.visibility</p:attrName>
                                        </p:attrNameLst>
                                      </p:cBhvr>
                                      <p:to>
                                        <p:strVal val="visible"/>
                                      </p:to>
                                    </p:set>
                                    <p:animEffect transition="in" filter="fade">
                                      <p:cBhvr>
                                        <p:cTn id="28" dur="800" decel="100000"/>
                                        <p:tgtEl>
                                          <p:spTgt spid="80902">
                                            <p:txEl>
                                              <p:pRg st="6" end="6"/>
                                            </p:txEl>
                                          </p:spTgt>
                                        </p:tgtEl>
                                      </p:cBhvr>
                                    </p:animEffect>
                                    <p:anim calcmode="lin" valueType="num">
                                      <p:cBhvr>
                                        <p:cTn id="29" dur="800" decel="100000" fill="hold"/>
                                        <p:tgtEl>
                                          <p:spTgt spid="80902">
                                            <p:txEl>
                                              <p:pRg st="6" end="6"/>
                                            </p:txEl>
                                          </p:spTgt>
                                        </p:tgtEl>
                                        <p:attrNameLst>
                                          <p:attrName>style.rotation</p:attrName>
                                        </p:attrNameLst>
                                      </p:cBhvr>
                                      <p:tavLst>
                                        <p:tav tm="0">
                                          <p:val>
                                            <p:fltVal val="-90"/>
                                          </p:val>
                                        </p:tav>
                                        <p:tav tm="100000">
                                          <p:val>
                                            <p:fltVal val="0"/>
                                          </p:val>
                                        </p:tav>
                                      </p:tavLst>
                                    </p:anim>
                                    <p:anim calcmode="lin" valueType="num">
                                      <p:cBhvr>
                                        <p:cTn id="30" dur="800" decel="100000" fill="hold"/>
                                        <p:tgtEl>
                                          <p:spTgt spid="80902">
                                            <p:txEl>
                                              <p:pRg st="6" end="6"/>
                                            </p:txEl>
                                          </p:spTgt>
                                        </p:tgtEl>
                                        <p:attrNameLst>
                                          <p:attrName>ppt_x</p:attrName>
                                        </p:attrNameLst>
                                      </p:cBhvr>
                                      <p:tavLst>
                                        <p:tav tm="0">
                                          <p:val>
                                            <p:strVal val="#ppt_x+0.4"/>
                                          </p:val>
                                        </p:tav>
                                        <p:tav tm="100000">
                                          <p:val>
                                            <p:strVal val="#ppt_x-0.05"/>
                                          </p:val>
                                        </p:tav>
                                      </p:tavLst>
                                    </p:anim>
                                    <p:anim calcmode="lin" valueType="num">
                                      <p:cBhvr>
                                        <p:cTn id="31" dur="800" decel="100000" fill="hold"/>
                                        <p:tgtEl>
                                          <p:spTgt spid="80902">
                                            <p:txEl>
                                              <p:pRg st="6" end="6"/>
                                            </p:txEl>
                                          </p:spTgt>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80902">
                                            <p:txEl>
                                              <p:pRg st="6" end="6"/>
                                            </p:txEl>
                                          </p:spTgt>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80902">
                                            <p:txEl>
                                              <p:pRg st="6" end="6"/>
                                            </p:txEl>
                                          </p:spTgt>
                                        </p:tgtEl>
                                        <p:attrNameLst>
                                          <p:attrName>ppt_y</p:attrName>
                                        </p:attrNameLst>
                                      </p:cBhvr>
                                      <p:tavLst>
                                        <p:tav tm="0">
                                          <p:val>
                                            <p:strVal val="#ppt_y+0.1"/>
                                          </p:val>
                                        </p:tav>
                                        <p:tav tm="100000">
                                          <p:val>
                                            <p:strVal val="#ppt_y"/>
                                          </p:val>
                                        </p:tav>
                                      </p:tavLst>
                                    </p:anim>
                                  </p:childTnLst>
                                </p:cTn>
                              </p:par>
                            </p:childTnLst>
                          </p:cTn>
                        </p:par>
                        <p:par>
                          <p:cTn id="34" fill="hold" nodeType="afterGroup">
                            <p:stCondLst>
                              <p:cond delay="2000"/>
                            </p:stCondLst>
                            <p:childTnLst>
                              <p:par>
                                <p:cTn id="35" presetID="30" presetClass="entr" presetSubtype="0" fill="hold" nodeType="afterEffect">
                                  <p:stCondLst>
                                    <p:cond delay="0"/>
                                  </p:stCondLst>
                                  <p:childTnLst>
                                    <p:set>
                                      <p:cBhvr>
                                        <p:cTn id="36" dur="1" fill="hold">
                                          <p:stCondLst>
                                            <p:cond delay="0"/>
                                          </p:stCondLst>
                                        </p:cTn>
                                        <p:tgtEl>
                                          <p:spTgt spid="80902">
                                            <p:txEl>
                                              <p:pRg st="7" end="7"/>
                                            </p:txEl>
                                          </p:spTgt>
                                        </p:tgtEl>
                                        <p:attrNameLst>
                                          <p:attrName>style.visibility</p:attrName>
                                        </p:attrNameLst>
                                      </p:cBhvr>
                                      <p:to>
                                        <p:strVal val="visible"/>
                                      </p:to>
                                    </p:set>
                                    <p:animEffect transition="in" filter="fade">
                                      <p:cBhvr>
                                        <p:cTn id="37" dur="800" decel="100000"/>
                                        <p:tgtEl>
                                          <p:spTgt spid="80902">
                                            <p:txEl>
                                              <p:pRg st="7" end="7"/>
                                            </p:txEl>
                                          </p:spTgt>
                                        </p:tgtEl>
                                      </p:cBhvr>
                                    </p:animEffect>
                                    <p:anim calcmode="lin" valueType="num">
                                      <p:cBhvr>
                                        <p:cTn id="38" dur="800" decel="100000" fill="hold"/>
                                        <p:tgtEl>
                                          <p:spTgt spid="80902">
                                            <p:txEl>
                                              <p:pRg st="7" end="7"/>
                                            </p:txEl>
                                          </p:spTgt>
                                        </p:tgtEl>
                                        <p:attrNameLst>
                                          <p:attrName>style.rotation</p:attrName>
                                        </p:attrNameLst>
                                      </p:cBhvr>
                                      <p:tavLst>
                                        <p:tav tm="0">
                                          <p:val>
                                            <p:fltVal val="-90"/>
                                          </p:val>
                                        </p:tav>
                                        <p:tav tm="100000">
                                          <p:val>
                                            <p:fltVal val="0"/>
                                          </p:val>
                                        </p:tav>
                                      </p:tavLst>
                                    </p:anim>
                                    <p:anim calcmode="lin" valueType="num">
                                      <p:cBhvr>
                                        <p:cTn id="39" dur="800" decel="100000" fill="hold"/>
                                        <p:tgtEl>
                                          <p:spTgt spid="80902">
                                            <p:txEl>
                                              <p:pRg st="7" end="7"/>
                                            </p:txEl>
                                          </p:spTgt>
                                        </p:tgtEl>
                                        <p:attrNameLst>
                                          <p:attrName>ppt_x</p:attrName>
                                        </p:attrNameLst>
                                      </p:cBhvr>
                                      <p:tavLst>
                                        <p:tav tm="0">
                                          <p:val>
                                            <p:strVal val="#ppt_x+0.4"/>
                                          </p:val>
                                        </p:tav>
                                        <p:tav tm="100000">
                                          <p:val>
                                            <p:strVal val="#ppt_x-0.05"/>
                                          </p:val>
                                        </p:tav>
                                      </p:tavLst>
                                    </p:anim>
                                    <p:anim calcmode="lin" valueType="num">
                                      <p:cBhvr>
                                        <p:cTn id="40" dur="800" decel="100000" fill="hold"/>
                                        <p:tgtEl>
                                          <p:spTgt spid="80902">
                                            <p:txEl>
                                              <p:pRg st="7" end="7"/>
                                            </p:txEl>
                                          </p:spTgt>
                                        </p:tgtEl>
                                        <p:attrNameLst>
                                          <p:attrName>ppt_y</p:attrName>
                                        </p:attrNameLst>
                                      </p:cBhvr>
                                      <p:tavLst>
                                        <p:tav tm="0">
                                          <p:val>
                                            <p:strVal val="#ppt_y-0.4"/>
                                          </p:val>
                                        </p:tav>
                                        <p:tav tm="100000">
                                          <p:val>
                                            <p:strVal val="#ppt_y+0.1"/>
                                          </p:val>
                                        </p:tav>
                                      </p:tavLst>
                                    </p:anim>
                                    <p:anim calcmode="lin" valueType="num">
                                      <p:cBhvr>
                                        <p:cTn id="41" dur="200" accel="100000" fill="hold">
                                          <p:stCondLst>
                                            <p:cond delay="800"/>
                                          </p:stCondLst>
                                        </p:cTn>
                                        <p:tgtEl>
                                          <p:spTgt spid="80902">
                                            <p:txEl>
                                              <p:pRg st="7" end="7"/>
                                            </p:txEl>
                                          </p:spTgt>
                                        </p:tgtEl>
                                        <p:attrNameLst>
                                          <p:attrName>ppt_x</p:attrName>
                                        </p:attrNameLst>
                                      </p:cBhvr>
                                      <p:tavLst>
                                        <p:tav tm="0">
                                          <p:val>
                                            <p:strVal val="#ppt_x-0.05"/>
                                          </p:val>
                                        </p:tav>
                                        <p:tav tm="100000">
                                          <p:val>
                                            <p:strVal val="#ppt_x"/>
                                          </p:val>
                                        </p:tav>
                                      </p:tavLst>
                                    </p:anim>
                                    <p:anim calcmode="lin" valueType="num">
                                      <p:cBhvr>
                                        <p:cTn id="42" dur="200" accel="100000" fill="hold">
                                          <p:stCondLst>
                                            <p:cond delay="800"/>
                                          </p:stCondLst>
                                        </p:cTn>
                                        <p:tgtEl>
                                          <p:spTgt spid="80902">
                                            <p:txEl>
                                              <p:pRg st="7" end="7"/>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4"/>
          <p:cNvSpPr>
            <a:spLocks noGrp="1"/>
          </p:cNvSpPr>
          <p:nvPr>
            <p:ph type="sldNum" sz="quarter" idx="12"/>
          </p:nvPr>
        </p:nvSpPr>
        <p:spPr/>
        <p:txBody>
          <a:bodyPr/>
          <a:lstStyle/>
          <a:p>
            <a:fld id="{3545FE40-A17D-4A39-ACF0-28201E2523C4}" type="slidenum">
              <a:rPr lang="en-US">
                <a:solidFill>
                  <a:srgbClr val="000000"/>
                </a:solidFill>
              </a:rPr>
              <a:pPr/>
              <a:t>35</a:t>
            </a:fld>
            <a:endParaRPr lang="en-US">
              <a:solidFill>
                <a:srgbClr val="000000"/>
              </a:solidFill>
            </a:endParaRPr>
          </a:p>
        </p:txBody>
      </p:sp>
      <p:sp>
        <p:nvSpPr>
          <p:cNvPr id="84994" name="AutoShape 2"/>
          <p:cNvSpPr>
            <a:spLocks noChangeArrowheads="1"/>
          </p:cNvSpPr>
          <p:nvPr/>
        </p:nvSpPr>
        <p:spPr bwMode="auto">
          <a:xfrm>
            <a:off x="419100" y="134938"/>
            <a:ext cx="6492875" cy="627062"/>
          </a:xfrm>
          <a:prstGeom prst="wedgeRoundRectCallout">
            <a:avLst>
              <a:gd name="adj1" fmla="val -36894"/>
              <a:gd name="adj2" fmla="val 160125"/>
              <a:gd name="adj3" fmla="val 16667"/>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smtClean="0">
                <a:solidFill>
                  <a:srgbClr val="0000CC"/>
                </a:solidFill>
              </a:rPr>
              <a:t>4) Năng suất gia công siêu âm</a:t>
            </a:r>
          </a:p>
        </p:txBody>
      </p:sp>
      <p:sp>
        <p:nvSpPr>
          <p:cNvPr id="84995"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84996" name="Line 4">
            <a:hlinkClick r:id="rId4"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84998" name="AutoShape 6"/>
          <p:cNvSpPr>
            <a:spLocks noChangeArrowheads="1"/>
          </p:cNvSpPr>
          <p:nvPr/>
        </p:nvSpPr>
        <p:spPr bwMode="auto">
          <a:xfrm>
            <a:off x="654050" y="1430338"/>
            <a:ext cx="7881938" cy="4754562"/>
          </a:xfrm>
          <a:prstGeom prst="roundRect">
            <a:avLst>
              <a:gd name="adj" fmla="val 16667"/>
            </a:avLst>
          </a:prstGeom>
          <a:solidFill>
            <a:srgbClr val="FFFF00"/>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0" rIns="0" bIns="0">
            <a:spAutoFit/>
          </a:bodyPr>
          <a:lstStyle/>
          <a:p>
            <a:pPr eaLnBrk="0" fontAlgn="base" hangingPunct="0">
              <a:spcBef>
                <a:spcPct val="0"/>
              </a:spcBef>
              <a:spcAft>
                <a:spcPct val="0"/>
              </a:spcAft>
              <a:buFont typeface="Wingdings" pitchFamily="2" charset="2"/>
              <a:buChar char="Ø"/>
            </a:pPr>
            <a:r>
              <a:rPr lang="en-US" sz="3200" smtClean="0">
                <a:solidFill>
                  <a:srgbClr val="000000"/>
                </a:solidFill>
              </a:rPr>
              <a:t>  </a:t>
            </a:r>
            <a:r>
              <a:rPr lang="en-US" sz="3200" b="1" smtClean="0">
                <a:solidFill>
                  <a:srgbClr val="000000"/>
                </a:solidFill>
              </a:rPr>
              <a:t>Trường hợp gia công lỗ sâu có đáy, tốc độ tiến dao trung bình </a:t>
            </a:r>
            <a:r>
              <a:rPr lang="en-US" sz="3200" smtClean="0">
                <a:solidFill>
                  <a:srgbClr val="000000"/>
                </a:solidFill>
              </a:rPr>
              <a:t>(có kể đến việc nâng dụng cụ lên)</a:t>
            </a:r>
            <a:r>
              <a:rPr lang="en-US" sz="3200" b="1" smtClean="0">
                <a:solidFill>
                  <a:srgbClr val="000000"/>
                </a:solidFill>
              </a:rPr>
              <a:t> là : </a:t>
            </a:r>
          </a:p>
          <a:p>
            <a:pPr eaLnBrk="0" fontAlgn="base" hangingPunct="0">
              <a:spcBef>
                <a:spcPct val="0"/>
              </a:spcBef>
              <a:spcAft>
                <a:spcPct val="0"/>
              </a:spcAft>
            </a:pPr>
            <a:r>
              <a:rPr lang="en-US" sz="2800" b="1" smtClean="0">
                <a:solidFill>
                  <a:srgbClr val="000000"/>
                </a:solidFill>
              </a:rPr>
              <a:t>               </a:t>
            </a:r>
          </a:p>
          <a:p>
            <a:pPr eaLnBrk="0" fontAlgn="base" hangingPunct="0">
              <a:spcBef>
                <a:spcPct val="0"/>
              </a:spcBef>
              <a:spcAft>
                <a:spcPct val="0"/>
              </a:spcAft>
            </a:pPr>
            <a:r>
              <a:rPr lang="en-US" sz="2800" b="1" smtClean="0">
                <a:solidFill>
                  <a:srgbClr val="000000"/>
                </a:solidFill>
              </a:rPr>
              <a:t>      </a:t>
            </a:r>
          </a:p>
          <a:p>
            <a:pPr eaLnBrk="0" fontAlgn="base" hangingPunct="0">
              <a:spcBef>
                <a:spcPct val="0"/>
              </a:spcBef>
              <a:spcAft>
                <a:spcPct val="0"/>
              </a:spcAft>
            </a:pPr>
            <a:endParaRPr lang="en-US" sz="2800" b="1" smtClean="0">
              <a:solidFill>
                <a:srgbClr val="000000"/>
              </a:solidFill>
            </a:endParaRPr>
          </a:p>
          <a:p>
            <a:pPr eaLnBrk="0" fontAlgn="base" hangingPunct="0">
              <a:spcBef>
                <a:spcPct val="0"/>
              </a:spcBef>
              <a:spcAft>
                <a:spcPct val="0"/>
              </a:spcAft>
            </a:pPr>
            <a:r>
              <a:rPr lang="en-US" sz="2800" b="1" smtClean="0">
                <a:solidFill>
                  <a:srgbClr val="000000"/>
                </a:solidFill>
              </a:rPr>
              <a:t> </a:t>
            </a:r>
            <a:r>
              <a:rPr lang="en-US" sz="2800" b="1" u="sng" smtClean="0">
                <a:solidFill>
                  <a:srgbClr val="000000"/>
                </a:solidFill>
              </a:rPr>
              <a:t>Trong đó</a:t>
            </a:r>
            <a:r>
              <a:rPr lang="en-US" sz="2800" b="1" smtClean="0">
                <a:solidFill>
                  <a:srgbClr val="000000"/>
                </a:solidFill>
              </a:rPr>
              <a:t> : </a:t>
            </a:r>
          </a:p>
          <a:p>
            <a:pPr eaLnBrk="0" fontAlgn="base" hangingPunct="0">
              <a:spcBef>
                <a:spcPct val="30000"/>
              </a:spcBef>
              <a:spcAft>
                <a:spcPct val="0"/>
              </a:spcAft>
            </a:pPr>
            <a:r>
              <a:rPr lang="en-US" sz="2800" b="1" smtClean="0">
                <a:solidFill>
                  <a:srgbClr val="000000"/>
                </a:solidFill>
              </a:rPr>
              <a:t>    </a:t>
            </a:r>
            <a:r>
              <a:rPr lang="en-US" sz="2800" b="1" i="1" smtClean="0">
                <a:solidFill>
                  <a:srgbClr val="0000CC"/>
                </a:solidFill>
              </a:rPr>
              <a:t>n  :  Số lần nâng dụng cụ. </a:t>
            </a:r>
          </a:p>
          <a:p>
            <a:pPr eaLnBrk="0" fontAlgn="base" hangingPunct="0">
              <a:spcBef>
                <a:spcPct val="30000"/>
              </a:spcBef>
              <a:spcAft>
                <a:spcPct val="0"/>
              </a:spcAft>
            </a:pPr>
            <a:r>
              <a:rPr lang="en-US" sz="2800" b="1" i="1" smtClean="0">
                <a:solidFill>
                  <a:srgbClr val="0000CC"/>
                </a:solidFill>
              </a:rPr>
              <a:t>    t</a:t>
            </a:r>
            <a:r>
              <a:rPr lang="en-US" sz="2800" b="1" i="1" baseline="-25000" smtClean="0">
                <a:solidFill>
                  <a:srgbClr val="0000CC"/>
                </a:solidFill>
              </a:rPr>
              <a:t>2  </a:t>
            </a:r>
            <a:r>
              <a:rPr lang="en-US" sz="2800" b="1" i="1" smtClean="0">
                <a:solidFill>
                  <a:srgbClr val="0000CC"/>
                </a:solidFill>
              </a:rPr>
              <a:t>:  Thời gian 1 lần nâng dụng cụ (phút)</a:t>
            </a:r>
          </a:p>
        </p:txBody>
      </p:sp>
      <p:graphicFrame>
        <p:nvGraphicFramePr>
          <p:cNvPr id="85003" name="Object 11"/>
          <p:cNvGraphicFramePr>
            <a:graphicFrameLocks noChangeAspect="1"/>
          </p:cNvGraphicFramePr>
          <p:nvPr/>
        </p:nvGraphicFramePr>
        <p:xfrm>
          <a:off x="5486400" y="3200400"/>
          <a:ext cx="2787650" cy="1722438"/>
        </p:xfrm>
        <a:graphic>
          <a:graphicData uri="http://schemas.openxmlformats.org/presentationml/2006/ole">
            <mc:AlternateContent xmlns:mc="http://schemas.openxmlformats.org/markup-compatibility/2006">
              <mc:Choice xmlns:v="urn:schemas-microsoft-com:vml" Requires="v">
                <p:oleObj spid="_x0000_s5153" name="Equation" r:id="rId5" imgW="698400" imgH="431640" progId="Equation.DSMT4">
                  <p:embed/>
                </p:oleObj>
              </mc:Choice>
              <mc:Fallback>
                <p:oleObj name="Equation" r:id="rId5" imgW="698400" imgH="43164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486400" y="3200400"/>
                        <a:ext cx="2787650" cy="1722438"/>
                      </a:xfrm>
                      <a:prstGeom prst="rect">
                        <a:avLst/>
                      </a:prstGeom>
                      <a:solidFill>
                        <a:schemeClr val="bg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5004" name="Rectangle 12"/>
          <p:cNvSpPr>
            <a:spLocks noChangeArrowheads="1"/>
          </p:cNvSpPr>
          <p:nvPr/>
        </p:nvSpPr>
        <p:spPr bwMode="auto">
          <a:xfrm>
            <a:off x="7848600" y="228600"/>
            <a:ext cx="113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i="1" smtClean="0">
                <a:solidFill>
                  <a:srgbClr val="000000"/>
                </a:solidFill>
                <a:hlinkClick r:id="rId7" action="ppaction://hlinksldjump"/>
              </a:rPr>
              <a:t>Tiếp theo</a:t>
            </a:r>
            <a:endParaRPr lang="en-US" i="1" smtClean="0">
              <a:solidFill>
                <a:srgbClr val="000000"/>
              </a:solidFill>
            </a:endParaRPr>
          </a:p>
        </p:txBody>
      </p:sp>
    </p:spTree>
    <p:extLst>
      <p:ext uri="{BB962C8B-B14F-4D97-AF65-F5344CB8AC3E}">
        <p14:creationId xmlns:p14="http://schemas.microsoft.com/office/powerpoint/2010/main" val="13336008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84998">
                                            <p:txEl>
                                              <p:pRg st="0" end="0"/>
                                            </p:txEl>
                                          </p:spTgt>
                                        </p:tgtEl>
                                        <p:attrNameLst>
                                          <p:attrName>style.visibility</p:attrName>
                                        </p:attrNameLst>
                                      </p:cBhvr>
                                      <p:to>
                                        <p:strVal val="visible"/>
                                      </p:to>
                                    </p:set>
                                    <p:animEffect transition="in" filter="fade">
                                      <p:cBhvr>
                                        <p:cTn id="7" dur="100"/>
                                        <p:tgtEl>
                                          <p:spTgt spid="84998">
                                            <p:txEl>
                                              <p:pRg st="0" end="0"/>
                                            </p:txEl>
                                          </p:spTgt>
                                        </p:tgtEl>
                                      </p:cBhvr>
                                    </p:animEffect>
                                    <p:anim calcmode="lin" valueType="num">
                                      <p:cBhvr>
                                        <p:cTn id="8" dur="400" fill="hold"/>
                                        <p:tgtEl>
                                          <p:spTgt spid="84998">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84998">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4998">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4998">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43" presetClass="entr" presetSubtype="0" fill="hold" nodeType="clickEffect">
                                  <p:stCondLst>
                                    <p:cond delay="0"/>
                                  </p:stCondLst>
                                  <p:childTnLst>
                                    <p:set>
                                      <p:cBhvr>
                                        <p:cTn id="15" dur="1" fill="hold">
                                          <p:stCondLst>
                                            <p:cond delay="0"/>
                                          </p:stCondLst>
                                        </p:cTn>
                                        <p:tgtEl>
                                          <p:spTgt spid="84998">
                                            <p:txEl>
                                              <p:pRg st="4" end="4"/>
                                            </p:txEl>
                                          </p:spTgt>
                                        </p:tgtEl>
                                        <p:attrNameLst>
                                          <p:attrName>style.visibility</p:attrName>
                                        </p:attrNameLst>
                                      </p:cBhvr>
                                      <p:to>
                                        <p:strVal val="visible"/>
                                      </p:to>
                                    </p:set>
                                    <p:animEffect transition="in" filter="fade">
                                      <p:cBhvr>
                                        <p:cTn id="16" dur="100"/>
                                        <p:tgtEl>
                                          <p:spTgt spid="84998">
                                            <p:txEl>
                                              <p:pRg st="4" end="4"/>
                                            </p:txEl>
                                          </p:spTgt>
                                        </p:tgtEl>
                                      </p:cBhvr>
                                    </p:animEffect>
                                    <p:anim calcmode="lin" valueType="num">
                                      <p:cBhvr>
                                        <p:cTn id="17" dur="400" fill="hold"/>
                                        <p:tgtEl>
                                          <p:spTgt spid="84998">
                                            <p:txEl>
                                              <p:pRg st="4" end="4"/>
                                            </p:txEl>
                                          </p:spTgt>
                                        </p:tgtEl>
                                        <p:attrNameLst>
                                          <p:attrName>ppt_x</p:attrName>
                                        </p:attrNameLst>
                                      </p:cBhvr>
                                      <p:tavLst>
                                        <p:tav tm="0">
                                          <p:val>
                                            <p:strVal val="#ppt_x"/>
                                          </p:val>
                                        </p:tav>
                                        <p:tav tm="100000">
                                          <p:val>
                                            <p:strVal val="#ppt_x"/>
                                          </p:val>
                                        </p:tav>
                                      </p:tavLst>
                                    </p:anim>
                                    <p:anim calcmode="lin" valueType="num">
                                      <p:cBhvr>
                                        <p:cTn id="18" dur="400" fill="hold"/>
                                        <p:tgtEl>
                                          <p:spTgt spid="84998">
                                            <p:txEl>
                                              <p:pRg st="4" end="4"/>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84998">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84998">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21" fill="hold" nodeType="afterGroup">
                            <p:stCondLst>
                              <p:cond delay="1000"/>
                            </p:stCondLst>
                            <p:childTnLst>
                              <p:par>
                                <p:cTn id="22" presetID="30" presetClass="entr" presetSubtype="0" fill="hold" nodeType="afterEffect">
                                  <p:stCondLst>
                                    <p:cond delay="0"/>
                                  </p:stCondLst>
                                  <p:childTnLst>
                                    <p:set>
                                      <p:cBhvr>
                                        <p:cTn id="23" dur="1" fill="hold">
                                          <p:stCondLst>
                                            <p:cond delay="0"/>
                                          </p:stCondLst>
                                        </p:cTn>
                                        <p:tgtEl>
                                          <p:spTgt spid="84998">
                                            <p:txEl>
                                              <p:pRg st="5" end="5"/>
                                            </p:txEl>
                                          </p:spTgt>
                                        </p:tgtEl>
                                        <p:attrNameLst>
                                          <p:attrName>style.visibility</p:attrName>
                                        </p:attrNameLst>
                                      </p:cBhvr>
                                      <p:to>
                                        <p:strVal val="visible"/>
                                      </p:to>
                                    </p:set>
                                    <p:animEffect transition="in" filter="fade">
                                      <p:cBhvr>
                                        <p:cTn id="24" dur="800" decel="100000"/>
                                        <p:tgtEl>
                                          <p:spTgt spid="84998">
                                            <p:txEl>
                                              <p:pRg st="5" end="5"/>
                                            </p:txEl>
                                          </p:spTgt>
                                        </p:tgtEl>
                                      </p:cBhvr>
                                    </p:animEffect>
                                    <p:anim calcmode="lin" valueType="num">
                                      <p:cBhvr>
                                        <p:cTn id="25" dur="800" decel="100000" fill="hold"/>
                                        <p:tgtEl>
                                          <p:spTgt spid="84998">
                                            <p:txEl>
                                              <p:pRg st="5" end="5"/>
                                            </p:txEl>
                                          </p:spTgt>
                                        </p:tgtEl>
                                        <p:attrNameLst>
                                          <p:attrName>style.rotation</p:attrName>
                                        </p:attrNameLst>
                                      </p:cBhvr>
                                      <p:tavLst>
                                        <p:tav tm="0">
                                          <p:val>
                                            <p:fltVal val="-90"/>
                                          </p:val>
                                        </p:tav>
                                        <p:tav tm="100000">
                                          <p:val>
                                            <p:fltVal val="0"/>
                                          </p:val>
                                        </p:tav>
                                      </p:tavLst>
                                    </p:anim>
                                    <p:anim calcmode="lin" valueType="num">
                                      <p:cBhvr>
                                        <p:cTn id="26" dur="800" decel="100000" fill="hold"/>
                                        <p:tgtEl>
                                          <p:spTgt spid="84998">
                                            <p:txEl>
                                              <p:pRg st="5" end="5"/>
                                            </p:txEl>
                                          </p:spTgt>
                                        </p:tgtEl>
                                        <p:attrNameLst>
                                          <p:attrName>ppt_x</p:attrName>
                                        </p:attrNameLst>
                                      </p:cBhvr>
                                      <p:tavLst>
                                        <p:tav tm="0">
                                          <p:val>
                                            <p:strVal val="#ppt_x+0.4"/>
                                          </p:val>
                                        </p:tav>
                                        <p:tav tm="100000">
                                          <p:val>
                                            <p:strVal val="#ppt_x-0.05"/>
                                          </p:val>
                                        </p:tav>
                                      </p:tavLst>
                                    </p:anim>
                                    <p:anim calcmode="lin" valueType="num">
                                      <p:cBhvr>
                                        <p:cTn id="27" dur="800" decel="100000" fill="hold"/>
                                        <p:tgtEl>
                                          <p:spTgt spid="84998">
                                            <p:txEl>
                                              <p:pRg st="5" end="5"/>
                                            </p:txEl>
                                          </p:spTgt>
                                        </p:tgtEl>
                                        <p:attrNameLst>
                                          <p:attrName>ppt_y</p:attrName>
                                        </p:attrNameLst>
                                      </p:cBhvr>
                                      <p:tavLst>
                                        <p:tav tm="0">
                                          <p:val>
                                            <p:strVal val="#ppt_y-0.4"/>
                                          </p:val>
                                        </p:tav>
                                        <p:tav tm="100000">
                                          <p:val>
                                            <p:strVal val="#ppt_y+0.1"/>
                                          </p:val>
                                        </p:tav>
                                      </p:tavLst>
                                    </p:anim>
                                    <p:anim calcmode="lin" valueType="num">
                                      <p:cBhvr>
                                        <p:cTn id="28" dur="200" accel="100000" fill="hold">
                                          <p:stCondLst>
                                            <p:cond delay="800"/>
                                          </p:stCondLst>
                                        </p:cTn>
                                        <p:tgtEl>
                                          <p:spTgt spid="84998">
                                            <p:txEl>
                                              <p:pRg st="5" end="5"/>
                                            </p:txEl>
                                          </p:spTgt>
                                        </p:tgtEl>
                                        <p:attrNameLst>
                                          <p:attrName>ppt_x</p:attrName>
                                        </p:attrNameLst>
                                      </p:cBhvr>
                                      <p:tavLst>
                                        <p:tav tm="0">
                                          <p:val>
                                            <p:strVal val="#ppt_x-0.05"/>
                                          </p:val>
                                        </p:tav>
                                        <p:tav tm="100000">
                                          <p:val>
                                            <p:strVal val="#ppt_x"/>
                                          </p:val>
                                        </p:tav>
                                      </p:tavLst>
                                    </p:anim>
                                    <p:anim calcmode="lin" valueType="num">
                                      <p:cBhvr>
                                        <p:cTn id="29" dur="200" accel="100000" fill="hold">
                                          <p:stCondLst>
                                            <p:cond delay="800"/>
                                          </p:stCondLst>
                                        </p:cTn>
                                        <p:tgtEl>
                                          <p:spTgt spid="84998">
                                            <p:txEl>
                                              <p:pRg st="5" end="5"/>
                                            </p:txEl>
                                          </p:spTgt>
                                        </p:tgtEl>
                                        <p:attrNameLst>
                                          <p:attrName>ppt_y</p:attrName>
                                        </p:attrNameLst>
                                      </p:cBhvr>
                                      <p:tavLst>
                                        <p:tav tm="0">
                                          <p:val>
                                            <p:strVal val="#ppt_y+0.1"/>
                                          </p:val>
                                        </p:tav>
                                        <p:tav tm="100000">
                                          <p:val>
                                            <p:strVal val="#ppt_y"/>
                                          </p:val>
                                        </p:tav>
                                      </p:tavLst>
                                    </p:anim>
                                  </p:childTnLst>
                                </p:cTn>
                              </p:par>
                            </p:childTnLst>
                          </p:cTn>
                        </p:par>
                        <p:par>
                          <p:cTn id="30" fill="hold" nodeType="afterGroup">
                            <p:stCondLst>
                              <p:cond delay="2000"/>
                            </p:stCondLst>
                            <p:childTnLst>
                              <p:par>
                                <p:cTn id="31" presetID="30" presetClass="entr" presetSubtype="0" fill="hold" nodeType="afterEffect">
                                  <p:stCondLst>
                                    <p:cond delay="0"/>
                                  </p:stCondLst>
                                  <p:childTnLst>
                                    <p:set>
                                      <p:cBhvr>
                                        <p:cTn id="32" dur="1" fill="hold">
                                          <p:stCondLst>
                                            <p:cond delay="0"/>
                                          </p:stCondLst>
                                        </p:cTn>
                                        <p:tgtEl>
                                          <p:spTgt spid="84998">
                                            <p:txEl>
                                              <p:pRg st="6" end="6"/>
                                            </p:txEl>
                                          </p:spTgt>
                                        </p:tgtEl>
                                        <p:attrNameLst>
                                          <p:attrName>style.visibility</p:attrName>
                                        </p:attrNameLst>
                                      </p:cBhvr>
                                      <p:to>
                                        <p:strVal val="visible"/>
                                      </p:to>
                                    </p:set>
                                    <p:animEffect transition="in" filter="fade">
                                      <p:cBhvr>
                                        <p:cTn id="33" dur="800" decel="100000"/>
                                        <p:tgtEl>
                                          <p:spTgt spid="84998">
                                            <p:txEl>
                                              <p:pRg st="6" end="6"/>
                                            </p:txEl>
                                          </p:spTgt>
                                        </p:tgtEl>
                                      </p:cBhvr>
                                    </p:animEffect>
                                    <p:anim calcmode="lin" valueType="num">
                                      <p:cBhvr>
                                        <p:cTn id="34" dur="800" decel="100000" fill="hold"/>
                                        <p:tgtEl>
                                          <p:spTgt spid="84998">
                                            <p:txEl>
                                              <p:pRg st="6" end="6"/>
                                            </p:txEl>
                                          </p:spTgt>
                                        </p:tgtEl>
                                        <p:attrNameLst>
                                          <p:attrName>style.rotation</p:attrName>
                                        </p:attrNameLst>
                                      </p:cBhvr>
                                      <p:tavLst>
                                        <p:tav tm="0">
                                          <p:val>
                                            <p:fltVal val="-90"/>
                                          </p:val>
                                        </p:tav>
                                        <p:tav tm="100000">
                                          <p:val>
                                            <p:fltVal val="0"/>
                                          </p:val>
                                        </p:tav>
                                      </p:tavLst>
                                    </p:anim>
                                    <p:anim calcmode="lin" valueType="num">
                                      <p:cBhvr>
                                        <p:cTn id="35" dur="800" decel="100000" fill="hold"/>
                                        <p:tgtEl>
                                          <p:spTgt spid="84998">
                                            <p:txEl>
                                              <p:pRg st="6" end="6"/>
                                            </p:txEl>
                                          </p:spTgt>
                                        </p:tgtEl>
                                        <p:attrNameLst>
                                          <p:attrName>ppt_x</p:attrName>
                                        </p:attrNameLst>
                                      </p:cBhvr>
                                      <p:tavLst>
                                        <p:tav tm="0">
                                          <p:val>
                                            <p:strVal val="#ppt_x+0.4"/>
                                          </p:val>
                                        </p:tav>
                                        <p:tav tm="100000">
                                          <p:val>
                                            <p:strVal val="#ppt_x-0.05"/>
                                          </p:val>
                                        </p:tav>
                                      </p:tavLst>
                                    </p:anim>
                                    <p:anim calcmode="lin" valueType="num">
                                      <p:cBhvr>
                                        <p:cTn id="36" dur="800" decel="100000" fill="hold"/>
                                        <p:tgtEl>
                                          <p:spTgt spid="84998">
                                            <p:txEl>
                                              <p:pRg st="6" end="6"/>
                                            </p:txEl>
                                          </p:spTgt>
                                        </p:tgtEl>
                                        <p:attrNameLst>
                                          <p:attrName>ppt_y</p:attrName>
                                        </p:attrNameLst>
                                      </p:cBhvr>
                                      <p:tavLst>
                                        <p:tav tm="0">
                                          <p:val>
                                            <p:strVal val="#ppt_y-0.4"/>
                                          </p:val>
                                        </p:tav>
                                        <p:tav tm="100000">
                                          <p:val>
                                            <p:strVal val="#ppt_y+0.1"/>
                                          </p:val>
                                        </p:tav>
                                      </p:tavLst>
                                    </p:anim>
                                    <p:anim calcmode="lin" valueType="num">
                                      <p:cBhvr>
                                        <p:cTn id="37" dur="200" accel="100000" fill="hold">
                                          <p:stCondLst>
                                            <p:cond delay="800"/>
                                          </p:stCondLst>
                                        </p:cTn>
                                        <p:tgtEl>
                                          <p:spTgt spid="84998">
                                            <p:txEl>
                                              <p:pRg st="6" end="6"/>
                                            </p:txEl>
                                          </p:spTgt>
                                        </p:tgtEl>
                                        <p:attrNameLst>
                                          <p:attrName>ppt_x</p:attrName>
                                        </p:attrNameLst>
                                      </p:cBhvr>
                                      <p:tavLst>
                                        <p:tav tm="0">
                                          <p:val>
                                            <p:strVal val="#ppt_x-0.05"/>
                                          </p:val>
                                        </p:tav>
                                        <p:tav tm="100000">
                                          <p:val>
                                            <p:strVal val="#ppt_x"/>
                                          </p:val>
                                        </p:tav>
                                      </p:tavLst>
                                    </p:anim>
                                    <p:anim calcmode="lin" valueType="num">
                                      <p:cBhvr>
                                        <p:cTn id="38" dur="200" accel="100000" fill="hold">
                                          <p:stCondLst>
                                            <p:cond delay="800"/>
                                          </p:stCondLst>
                                        </p:cTn>
                                        <p:tgtEl>
                                          <p:spTgt spid="84998">
                                            <p:txEl>
                                              <p:pRg st="6" end="6"/>
                                            </p:txEl>
                                          </p:spTgt>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4"/>
          <p:cNvSpPr>
            <a:spLocks noGrp="1"/>
          </p:cNvSpPr>
          <p:nvPr>
            <p:ph type="sldNum" sz="quarter" idx="12"/>
          </p:nvPr>
        </p:nvSpPr>
        <p:spPr/>
        <p:txBody>
          <a:bodyPr/>
          <a:lstStyle/>
          <a:p>
            <a:fld id="{8828B96F-B793-4191-8BBC-669879F58ADB}" type="slidenum">
              <a:rPr lang="en-US">
                <a:solidFill>
                  <a:srgbClr val="000000"/>
                </a:solidFill>
              </a:rPr>
              <a:pPr/>
              <a:t>36</a:t>
            </a:fld>
            <a:endParaRPr lang="en-US">
              <a:solidFill>
                <a:srgbClr val="000000"/>
              </a:solidFill>
            </a:endParaRPr>
          </a:p>
        </p:txBody>
      </p:sp>
      <p:sp>
        <p:nvSpPr>
          <p:cNvPr id="87042" name="AutoShape 2"/>
          <p:cNvSpPr>
            <a:spLocks noChangeArrowheads="1"/>
          </p:cNvSpPr>
          <p:nvPr/>
        </p:nvSpPr>
        <p:spPr bwMode="auto">
          <a:xfrm>
            <a:off x="533400" y="120650"/>
            <a:ext cx="6492875" cy="627063"/>
          </a:xfrm>
          <a:prstGeom prst="wedgeRoundRectCallout">
            <a:avLst>
              <a:gd name="adj1" fmla="val -36894"/>
              <a:gd name="adj2" fmla="val 160125"/>
              <a:gd name="adj3" fmla="val 16667"/>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smtClean="0">
                <a:solidFill>
                  <a:srgbClr val="0000CC"/>
                </a:solidFill>
              </a:rPr>
              <a:t>4) Năng suất gia công siêu âm</a:t>
            </a:r>
          </a:p>
        </p:txBody>
      </p:sp>
      <p:sp>
        <p:nvSpPr>
          <p:cNvPr id="87043"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87044" name="Line 4">
            <a:hlinkClick r:id="rId4"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87046" name="AutoShape 6"/>
          <p:cNvSpPr>
            <a:spLocks noChangeArrowheads="1"/>
          </p:cNvSpPr>
          <p:nvPr/>
        </p:nvSpPr>
        <p:spPr bwMode="auto">
          <a:xfrm>
            <a:off x="430213" y="1452563"/>
            <a:ext cx="8247062" cy="4889500"/>
          </a:xfrm>
          <a:prstGeom prst="roundRect">
            <a:avLst>
              <a:gd name="adj" fmla="val 16667"/>
            </a:avLst>
          </a:prstGeom>
          <a:solidFill>
            <a:srgbClr val="FFFF00"/>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0" rIns="0" bIns="0">
            <a:spAutoFit/>
          </a:bodyPr>
          <a:lstStyle/>
          <a:p>
            <a:pPr eaLnBrk="0" fontAlgn="base" hangingPunct="0">
              <a:spcBef>
                <a:spcPct val="0"/>
              </a:spcBef>
              <a:spcAft>
                <a:spcPct val="0"/>
              </a:spcAft>
            </a:pPr>
            <a:r>
              <a:rPr lang="en-US" sz="2800" smtClean="0">
                <a:solidFill>
                  <a:srgbClr val="000000"/>
                </a:solidFill>
              </a:rPr>
              <a:t> </a:t>
            </a:r>
            <a:r>
              <a:rPr lang="en-US" sz="3200" b="1" smtClean="0">
                <a:solidFill>
                  <a:srgbClr val="000000"/>
                </a:solidFill>
              </a:rPr>
              <a:t>Trường hợp dùng dụng cụ đặc biệt là: </a:t>
            </a:r>
          </a:p>
          <a:p>
            <a:pPr eaLnBrk="0" fontAlgn="base" hangingPunct="0">
              <a:spcBef>
                <a:spcPct val="0"/>
              </a:spcBef>
              <a:spcAft>
                <a:spcPct val="0"/>
              </a:spcAft>
            </a:pPr>
            <a:r>
              <a:rPr lang="en-US" sz="2800" b="1" smtClean="0">
                <a:solidFill>
                  <a:srgbClr val="000000"/>
                </a:solidFill>
              </a:rPr>
              <a:t>       </a:t>
            </a:r>
          </a:p>
          <a:p>
            <a:pPr eaLnBrk="0" fontAlgn="base" hangingPunct="0">
              <a:spcBef>
                <a:spcPct val="0"/>
              </a:spcBef>
              <a:spcAft>
                <a:spcPct val="0"/>
              </a:spcAft>
            </a:pPr>
            <a:endParaRPr lang="en-US" sz="1600" b="1" smtClean="0">
              <a:solidFill>
                <a:srgbClr val="000000"/>
              </a:solidFill>
            </a:endParaRPr>
          </a:p>
          <a:p>
            <a:pPr eaLnBrk="0" fontAlgn="base" hangingPunct="0">
              <a:spcBef>
                <a:spcPct val="0"/>
              </a:spcBef>
              <a:spcAft>
                <a:spcPct val="0"/>
              </a:spcAft>
            </a:pPr>
            <a:r>
              <a:rPr lang="en-US" sz="3200" b="1" smtClean="0">
                <a:solidFill>
                  <a:srgbClr val="000000"/>
                </a:solidFill>
              </a:rPr>
              <a:t>           V</a:t>
            </a:r>
            <a:r>
              <a:rPr lang="en-US" sz="3200" b="1" baseline="-25000" smtClean="0">
                <a:solidFill>
                  <a:srgbClr val="000000"/>
                </a:solidFill>
              </a:rPr>
              <a:t>d</a:t>
            </a:r>
            <a:r>
              <a:rPr lang="en-US" sz="3200" b="1" smtClean="0">
                <a:solidFill>
                  <a:srgbClr val="000000"/>
                </a:solidFill>
              </a:rPr>
              <a:t> = e . A</a:t>
            </a:r>
            <a:r>
              <a:rPr lang="en-US" sz="3200" b="1" baseline="-25000" smtClean="0">
                <a:solidFill>
                  <a:srgbClr val="000000"/>
                </a:solidFill>
              </a:rPr>
              <a:t>sz</a:t>
            </a:r>
            <a:r>
              <a:rPr lang="en-US" sz="2800" b="1" smtClean="0">
                <a:solidFill>
                  <a:srgbClr val="000000"/>
                </a:solidFill>
              </a:rPr>
              <a:t>   </a:t>
            </a:r>
          </a:p>
          <a:p>
            <a:pPr eaLnBrk="0" fontAlgn="base" hangingPunct="0">
              <a:spcBef>
                <a:spcPct val="0"/>
              </a:spcBef>
              <a:spcAft>
                <a:spcPct val="0"/>
              </a:spcAft>
            </a:pPr>
            <a:endParaRPr lang="en-US" sz="2800" b="1" smtClean="0">
              <a:solidFill>
                <a:srgbClr val="000000"/>
              </a:solidFill>
            </a:endParaRPr>
          </a:p>
          <a:p>
            <a:pPr eaLnBrk="0" fontAlgn="base" hangingPunct="0">
              <a:spcBef>
                <a:spcPct val="0"/>
              </a:spcBef>
              <a:spcAft>
                <a:spcPct val="0"/>
              </a:spcAft>
            </a:pPr>
            <a:r>
              <a:rPr lang="en-US" sz="2800" b="1" smtClean="0">
                <a:solidFill>
                  <a:srgbClr val="000000"/>
                </a:solidFill>
              </a:rPr>
              <a:t>            </a:t>
            </a:r>
          </a:p>
          <a:p>
            <a:pPr eaLnBrk="0" fontAlgn="base" hangingPunct="0">
              <a:spcBef>
                <a:spcPct val="0"/>
              </a:spcBef>
              <a:spcAft>
                <a:spcPct val="0"/>
              </a:spcAft>
            </a:pPr>
            <a:r>
              <a:rPr lang="en-US" sz="2800" b="1" u="sng" smtClean="0">
                <a:solidFill>
                  <a:srgbClr val="000000"/>
                </a:solidFill>
              </a:rPr>
              <a:t>Với</a:t>
            </a:r>
            <a:r>
              <a:rPr lang="en-US" sz="2800" b="1" smtClean="0">
                <a:solidFill>
                  <a:srgbClr val="000000"/>
                </a:solidFill>
              </a:rPr>
              <a:t> : </a:t>
            </a:r>
          </a:p>
          <a:p>
            <a:pPr eaLnBrk="0" fontAlgn="base" hangingPunct="0">
              <a:spcBef>
                <a:spcPct val="30000"/>
              </a:spcBef>
              <a:spcAft>
                <a:spcPct val="0"/>
              </a:spcAft>
            </a:pPr>
            <a:r>
              <a:rPr lang="en-US" sz="2800" b="1" smtClean="0">
                <a:solidFill>
                  <a:srgbClr val="0000CC"/>
                </a:solidFill>
              </a:rPr>
              <a:t>A</a:t>
            </a:r>
            <a:r>
              <a:rPr lang="en-US" sz="2800" b="1" baseline="-25000" smtClean="0">
                <a:solidFill>
                  <a:srgbClr val="0000CC"/>
                </a:solidFill>
              </a:rPr>
              <a:t>sz</a:t>
            </a:r>
            <a:r>
              <a:rPr lang="en-US" sz="2800" b="1" smtClean="0">
                <a:solidFill>
                  <a:srgbClr val="0000CC"/>
                </a:solidFill>
              </a:rPr>
              <a:t> - </a:t>
            </a:r>
            <a:r>
              <a:rPr lang="en-US" sz="2400" b="1" smtClean="0">
                <a:solidFill>
                  <a:srgbClr val="0000CC"/>
                </a:solidFill>
              </a:rPr>
              <a:t>Diện tích làm việc của dụng cụ (mm</a:t>
            </a:r>
            <a:r>
              <a:rPr lang="en-US" sz="2400" b="1" baseline="30000" smtClean="0">
                <a:solidFill>
                  <a:srgbClr val="0000CC"/>
                </a:solidFill>
              </a:rPr>
              <a:t>2</a:t>
            </a:r>
            <a:r>
              <a:rPr lang="en-US" sz="2400" b="1" smtClean="0">
                <a:solidFill>
                  <a:srgbClr val="0000CC"/>
                </a:solidFill>
              </a:rPr>
              <a:t>)</a:t>
            </a:r>
          </a:p>
          <a:p>
            <a:pPr eaLnBrk="0" fontAlgn="base" hangingPunct="0">
              <a:spcBef>
                <a:spcPct val="30000"/>
              </a:spcBef>
              <a:spcAft>
                <a:spcPct val="0"/>
              </a:spcAft>
            </a:pPr>
            <a:r>
              <a:rPr lang="en-US" sz="2800" b="1" smtClean="0">
                <a:solidFill>
                  <a:srgbClr val="0000CC"/>
                </a:solidFill>
              </a:rPr>
              <a:t>V</a:t>
            </a:r>
            <a:r>
              <a:rPr lang="en-US" sz="2800" b="1" baseline="-25000" smtClean="0">
                <a:solidFill>
                  <a:srgbClr val="0000CC"/>
                </a:solidFill>
              </a:rPr>
              <a:t>d </a:t>
            </a:r>
            <a:r>
              <a:rPr lang="en-US" sz="2800" b="1" smtClean="0">
                <a:solidFill>
                  <a:srgbClr val="0000CC"/>
                </a:solidFill>
              </a:rPr>
              <a:t>-  </a:t>
            </a:r>
            <a:r>
              <a:rPr lang="en-US" sz="2400" b="1" i="1" smtClean="0">
                <a:solidFill>
                  <a:srgbClr val="0000CC"/>
                </a:solidFill>
              </a:rPr>
              <a:t>Khối lượng vật liệu lấy đi trong 1 đơn vị thời   </a:t>
            </a:r>
          </a:p>
          <a:p>
            <a:pPr eaLnBrk="0" fontAlgn="base" hangingPunct="0">
              <a:spcBef>
                <a:spcPct val="0"/>
              </a:spcBef>
              <a:spcAft>
                <a:spcPct val="0"/>
              </a:spcAft>
            </a:pPr>
            <a:r>
              <a:rPr lang="en-US" sz="2400" b="1" i="1" smtClean="0">
                <a:solidFill>
                  <a:srgbClr val="0000CC"/>
                </a:solidFill>
              </a:rPr>
              <a:t>         gian.</a:t>
            </a:r>
          </a:p>
        </p:txBody>
      </p:sp>
      <p:graphicFrame>
        <p:nvGraphicFramePr>
          <p:cNvPr id="87048" name="Object 8"/>
          <p:cNvGraphicFramePr>
            <a:graphicFrameLocks noChangeAspect="1"/>
          </p:cNvGraphicFramePr>
          <p:nvPr/>
        </p:nvGraphicFramePr>
        <p:xfrm>
          <a:off x="4478338" y="2476500"/>
          <a:ext cx="3065462" cy="1711325"/>
        </p:xfrm>
        <a:graphic>
          <a:graphicData uri="http://schemas.openxmlformats.org/presentationml/2006/ole">
            <mc:AlternateContent xmlns:mc="http://schemas.openxmlformats.org/markup-compatibility/2006">
              <mc:Choice xmlns:v="urn:schemas-microsoft-com:vml" Requires="v">
                <p:oleObj spid="_x0000_s6177" name="Equation" r:id="rId5" imgW="977760" imgH="545760" progId="Equation.DSMT4">
                  <p:embed/>
                </p:oleObj>
              </mc:Choice>
              <mc:Fallback>
                <p:oleObj name="Equation" r:id="rId5" imgW="977760" imgH="545760" progId="Equation.DSMT4">
                  <p:embed/>
                  <p:pic>
                    <p:nvPicPr>
                      <p:cNvPr id="0" nam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78338" y="2476500"/>
                        <a:ext cx="3065462" cy="1711325"/>
                      </a:xfrm>
                      <a:prstGeom prst="rect">
                        <a:avLst/>
                      </a:prstGeom>
                      <a:solidFill>
                        <a:schemeClr val="bg1"/>
                      </a:solidFill>
                      <a:ln w="38100" cmpd="dbl">
                        <a:solidFill>
                          <a:srgbClr val="FF3399"/>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87050" name="Rectangle 10"/>
          <p:cNvSpPr>
            <a:spLocks noChangeArrowheads="1"/>
          </p:cNvSpPr>
          <p:nvPr/>
        </p:nvSpPr>
        <p:spPr bwMode="auto">
          <a:xfrm>
            <a:off x="7848600" y="228600"/>
            <a:ext cx="113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i="1" smtClean="0">
                <a:solidFill>
                  <a:srgbClr val="000000"/>
                </a:solidFill>
                <a:hlinkClick r:id="rId7" action="ppaction://hlinksldjump"/>
              </a:rPr>
              <a:t>Tiếp theo</a:t>
            </a:r>
            <a:endParaRPr lang="en-US" i="1" smtClean="0">
              <a:solidFill>
                <a:srgbClr val="000000"/>
              </a:solidFill>
            </a:endParaRPr>
          </a:p>
        </p:txBody>
      </p:sp>
    </p:spTree>
    <p:extLst>
      <p:ext uri="{BB962C8B-B14F-4D97-AF65-F5344CB8AC3E}">
        <p14:creationId xmlns:p14="http://schemas.microsoft.com/office/powerpoint/2010/main" val="77312852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87046">
                                            <p:txEl>
                                              <p:pRg st="0" end="0"/>
                                            </p:txEl>
                                          </p:spTgt>
                                        </p:tgtEl>
                                        <p:attrNameLst>
                                          <p:attrName>style.visibility</p:attrName>
                                        </p:attrNameLst>
                                      </p:cBhvr>
                                      <p:to>
                                        <p:strVal val="visible"/>
                                      </p:to>
                                    </p:set>
                                    <p:animEffect transition="in" filter="fade">
                                      <p:cBhvr>
                                        <p:cTn id="7" dur="100"/>
                                        <p:tgtEl>
                                          <p:spTgt spid="87046">
                                            <p:txEl>
                                              <p:pRg st="0" end="0"/>
                                            </p:txEl>
                                          </p:spTgt>
                                        </p:tgtEl>
                                      </p:cBhvr>
                                    </p:animEffect>
                                    <p:anim calcmode="lin" valueType="num">
                                      <p:cBhvr>
                                        <p:cTn id="8" dur="400" fill="hold"/>
                                        <p:tgtEl>
                                          <p:spTgt spid="87046">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87046">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7046">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7046">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nodeType="clickEffect">
                                  <p:stCondLst>
                                    <p:cond delay="0"/>
                                  </p:stCondLst>
                                  <p:childTnLst>
                                    <p:set>
                                      <p:cBhvr>
                                        <p:cTn id="15" dur="1" fill="hold">
                                          <p:stCondLst>
                                            <p:cond delay="0"/>
                                          </p:stCondLst>
                                        </p:cTn>
                                        <p:tgtEl>
                                          <p:spTgt spid="87046">
                                            <p:txEl>
                                              <p:pRg st="3" end="3"/>
                                            </p:txEl>
                                          </p:spTgt>
                                        </p:tgtEl>
                                        <p:attrNameLst>
                                          <p:attrName>style.visibility</p:attrName>
                                        </p:attrNameLst>
                                      </p:cBhvr>
                                      <p:to>
                                        <p:strVal val="visible"/>
                                      </p:to>
                                    </p:set>
                                    <p:animEffect transition="in" filter="wipe(left)">
                                      <p:cBhvr>
                                        <p:cTn id="16" dur="500"/>
                                        <p:tgtEl>
                                          <p:spTgt spid="87046">
                                            <p:txEl>
                                              <p:pRg st="3" end="3"/>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8" presetClass="entr" presetSubtype="16" repeatCount="3000" fill="hold" nodeType="clickEffect">
                                  <p:stCondLst>
                                    <p:cond delay="0"/>
                                  </p:stCondLst>
                                  <p:childTnLst>
                                    <p:set>
                                      <p:cBhvr>
                                        <p:cTn id="20" dur="1" fill="hold">
                                          <p:stCondLst>
                                            <p:cond delay="0"/>
                                          </p:stCondLst>
                                        </p:cTn>
                                        <p:tgtEl>
                                          <p:spTgt spid="87048"/>
                                        </p:tgtEl>
                                        <p:attrNameLst>
                                          <p:attrName>style.visibility</p:attrName>
                                        </p:attrNameLst>
                                      </p:cBhvr>
                                      <p:to>
                                        <p:strVal val="visible"/>
                                      </p:to>
                                    </p:set>
                                    <p:animEffect transition="in" filter="diamond(in)">
                                      <p:cBhvr>
                                        <p:cTn id="21" dur="500"/>
                                        <p:tgtEl>
                                          <p:spTgt spid="8704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43" presetClass="entr" presetSubtype="0" fill="hold" nodeType="clickEffect">
                                  <p:stCondLst>
                                    <p:cond delay="0"/>
                                  </p:stCondLst>
                                  <p:childTnLst>
                                    <p:set>
                                      <p:cBhvr>
                                        <p:cTn id="25" dur="1" fill="hold">
                                          <p:stCondLst>
                                            <p:cond delay="0"/>
                                          </p:stCondLst>
                                        </p:cTn>
                                        <p:tgtEl>
                                          <p:spTgt spid="87046">
                                            <p:txEl>
                                              <p:pRg st="6" end="6"/>
                                            </p:txEl>
                                          </p:spTgt>
                                        </p:tgtEl>
                                        <p:attrNameLst>
                                          <p:attrName>style.visibility</p:attrName>
                                        </p:attrNameLst>
                                      </p:cBhvr>
                                      <p:to>
                                        <p:strVal val="visible"/>
                                      </p:to>
                                    </p:set>
                                    <p:animEffect transition="in" filter="fade">
                                      <p:cBhvr>
                                        <p:cTn id="26" dur="100"/>
                                        <p:tgtEl>
                                          <p:spTgt spid="87046">
                                            <p:txEl>
                                              <p:pRg st="6" end="6"/>
                                            </p:txEl>
                                          </p:spTgt>
                                        </p:tgtEl>
                                      </p:cBhvr>
                                    </p:animEffect>
                                    <p:anim calcmode="lin" valueType="num">
                                      <p:cBhvr>
                                        <p:cTn id="27" dur="400" fill="hold"/>
                                        <p:tgtEl>
                                          <p:spTgt spid="87046">
                                            <p:txEl>
                                              <p:pRg st="6" end="6"/>
                                            </p:txEl>
                                          </p:spTgt>
                                        </p:tgtEl>
                                        <p:attrNameLst>
                                          <p:attrName>ppt_x</p:attrName>
                                        </p:attrNameLst>
                                      </p:cBhvr>
                                      <p:tavLst>
                                        <p:tav tm="0">
                                          <p:val>
                                            <p:strVal val="#ppt_x"/>
                                          </p:val>
                                        </p:tav>
                                        <p:tav tm="100000">
                                          <p:val>
                                            <p:strVal val="#ppt_x"/>
                                          </p:val>
                                        </p:tav>
                                      </p:tavLst>
                                    </p:anim>
                                    <p:anim calcmode="lin" valueType="num">
                                      <p:cBhvr>
                                        <p:cTn id="28" dur="400" fill="hold"/>
                                        <p:tgtEl>
                                          <p:spTgt spid="87046">
                                            <p:txEl>
                                              <p:pRg st="6" end="6"/>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87046">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87046">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1" fill="hold" nodeType="afterGroup">
                            <p:stCondLst>
                              <p:cond delay="1000"/>
                            </p:stCondLst>
                            <p:childTnLst>
                              <p:par>
                                <p:cTn id="32" presetID="22" presetClass="entr" presetSubtype="8" fill="hold" nodeType="afterEffect">
                                  <p:stCondLst>
                                    <p:cond delay="0"/>
                                  </p:stCondLst>
                                  <p:childTnLst>
                                    <p:set>
                                      <p:cBhvr>
                                        <p:cTn id="33" dur="1" fill="hold">
                                          <p:stCondLst>
                                            <p:cond delay="0"/>
                                          </p:stCondLst>
                                        </p:cTn>
                                        <p:tgtEl>
                                          <p:spTgt spid="87046">
                                            <p:txEl>
                                              <p:pRg st="7" end="7"/>
                                            </p:txEl>
                                          </p:spTgt>
                                        </p:tgtEl>
                                        <p:attrNameLst>
                                          <p:attrName>style.visibility</p:attrName>
                                        </p:attrNameLst>
                                      </p:cBhvr>
                                      <p:to>
                                        <p:strVal val="visible"/>
                                      </p:to>
                                    </p:set>
                                    <p:animEffect transition="in" filter="wipe(left)">
                                      <p:cBhvr>
                                        <p:cTn id="34" dur="500"/>
                                        <p:tgtEl>
                                          <p:spTgt spid="87046">
                                            <p:txEl>
                                              <p:pRg st="7" end="7"/>
                                            </p:txEl>
                                          </p:spTgt>
                                        </p:tgtEl>
                                      </p:cBhvr>
                                    </p:animEffect>
                                  </p:childTnLst>
                                </p:cTn>
                              </p:par>
                            </p:childTnLst>
                          </p:cTn>
                        </p:par>
                        <p:par>
                          <p:cTn id="35" fill="hold" nodeType="afterGroup">
                            <p:stCondLst>
                              <p:cond delay="1500"/>
                            </p:stCondLst>
                            <p:childTnLst>
                              <p:par>
                                <p:cTn id="36" presetID="22" presetClass="entr" presetSubtype="8" fill="hold" nodeType="afterEffect">
                                  <p:stCondLst>
                                    <p:cond delay="0"/>
                                  </p:stCondLst>
                                  <p:childTnLst>
                                    <p:set>
                                      <p:cBhvr>
                                        <p:cTn id="37" dur="1" fill="hold">
                                          <p:stCondLst>
                                            <p:cond delay="0"/>
                                          </p:stCondLst>
                                        </p:cTn>
                                        <p:tgtEl>
                                          <p:spTgt spid="87046">
                                            <p:txEl>
                                              <p:pRg st="8" end="8"/>
                                            </p:txEl>
                                          </p:spTgt>
                                        </p:tgtEl>
                                        <p:attrNameLst>
                                          <p:attrName>style.visibility</p:attrName>
                                        </p:attrNameLst>
                                      </p:cBhvr>
                                      <p:to>
                                        <p:strVal val="visible"/>
                                      </p:to>
                                    </p:set>
                                    <p:animEffect transition="in" filter="wipe(left)">
                                      <p:cBhvr>
                                        <p:cTn id="38" dur="500"/>
                                        <p:tgtEl>
                                          <p:spTgt spid="87046">
                                            <p:txEl>
                                              <p:pRg st="8" end="8"/>
                                            </p:txEl>
                                          </p:spTgt>
                                        </p:tgtEl>
                                      </p:cBhvr>
                                    </p:animEffect>
                                  </p:childTnLst>
                                </p:cTn>
                              </p:par>
                            </p:childTnLst>
                          </p:cTn>
                        </p:par>
                        <p:par>
                          <p:cTn id="39" fill="hold" nodeType="afterGroup">
                            <p:stCondLst>
                              <p:cond delay="2000"/>
                            </p:stCondLst>
                            <p:childTnLst>
                              <p:par>
                                <p:cTn id="40" presetID="22" presetClass="entr" presetSubtype="8" fill="hold" nodeType="afterEffect">
                                  <p:stCondLst>
                                    <p:cond delay="0"/>
                                  </p:stCondLst>
                                  <p:childTnLst>
                                    <p:set>
                                      <p:cBhvr>
                                        <p:cTn id="41" dur="1" fill="hold">
                                          <p:stCondLst>
                                            <p:cond delay="0"/>
                                          </p:stCondLst>
                                        </p:cTn>
                                        <p:tgtEl>
                                          <p:spTgt spid="87046">
                                            <p:txEl>
                                              <p:pRg st="9" end="9"/>
                                            </p:txEl>
                                          </p:spTgt>
                                        </p:tgtEl>
                                        <p:attrNameLst>
                                          <p:attrName>style.visibility</p:attrName>
                                        </p:attrNameLst>
                                      </p:cBhvr>
                                      <p:to>
                                        <p:strVal val="visible"/>
                                      </p:to>
                                    </p:set>
                                    <p:animEffect transition="in" filter="wipe(left)">
                                      <p:cBhvr>
                                        <p:cTn id="42" dur="500"/>
                                        <p:tgtEl>
                                          <p:spTgt spid="87046">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4"/>
          <p:cNvSpPr>
            <a:spLocks noGrp="1"/>
          </p:cNvSpPr>
          <p:nvPr>
            <p:ph type="sldNum" sz="quarter" idx="12"/>
          </p:nvPr>
        </p:nvSpPr>
        <p:spPr/>
        <p:txBody>
          <a:bodyPr/>
          <a:lstStyle/>
          <a:p>
            <a:fld id="{81998E08-4660-4BD8-9C9F-89F746C8F372}" type="slidenum">
              <a:rPr lang="en-US">
                <a:solidFill>
                  <a:srgbClr val="000000"/>
                </a:solidFill>
              </a:rPr>
              <a:pPr/>
              <a:t>37</a:t>
            </a:fld>
            <a:endParaRPr lang="en-US">
              <a:solidFill>
                <a:srgbClr val="000000"/>
              </a:solidFill>
            </a:endParaRPr>
          </a:p>
        </p:txBody>
      </p:sp>
      <p:sp>
        <p:nvSpPr>
          <p:cNvPr id="91138" name="AutoShape 2"/>
          <p:cNvSpPr>
            <a:spLocks noChangeArrowheads="1"/>
          </p:cNvSpPr>
          <p:nvPr/>
        </p:nvSpPr>
        <p:spPr bwMode="auto">
          <a:xfrm>
            <a:off x="533400" y="120650"/>
            <a:ext cx="6492875" cy="627063"/>
          </a:xfrm>
          <a:prstGeom prst="wedgeRoundRectCallout">
            <a:avLst>
              <a:gd name="adj1" fmla="val -36894"/>
              <a:gd name="adj2" fmla="val 160125"/>
              <a:gd name="adj3" fmla="val 16667"/>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smtClean="0">
                <a:solidFill>
                  <a:srgbClr val="0000CC"/>
                </a:solidFill>
              </a:rPr>
              <a:t>4) Năng suất gia công siêu âm</a:t>
            </a:r>
          </a:p>
        </p:txBody>
      </p:sp>
      <p:sp>
        <p:nvSpPr>
          <p:cNvPr id="91139"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91140" name="Line 4">
            <a:hlinkClick r:id="rId4"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1141" name="Line 5">
            <a:hlinkClick r:id="rId5" action="ppaction://hlinksldjump">
              <a:snd r:embed="rId6" name="laser.wav"/>
            </a:hlinkClick>
          </p:cNvPr>
          <p:cNvSpPr>
            <a:spLocks noChangeShapeType="1"/>
          </p:cNvSpPr>
          <p:nvPr/>
        </p:nvSpPr>
        <p:spPr bwMode="auto">
          <a:xfrm flipH="1">
            <a:off x="0" y="4572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1142" name="AutoShape 6"/>
          <p:cNvSpPr>
            <a:spLocks noChangeArrowheads="1"/>
          </p:cNvSpPr>
          <p:nvPr/>
        </p:nvSpPr>
        <p:spPr bwMode="auto">
          <a:xfrm>
            <a:off x="430213" y="1452563"/>
            <a:ext cx="8245475" cy="4875212"/>
          </a:xfrm>
          <a:prstGeom prst="roundRect">
            <a:avLst>
              <a:gd name="adj" fmla="val 16667"/>
            </a:avLst>
          </a:prstGeom>
          <a:solidFill>
            <a:srgbClr val="FFFF00"/>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0" rIns="0" bIns="0">
            <a:spAutoFit/>
          </a:bodyPr>
          <a:lstStyle/>
          <a:p>
            <a:pPr eaLnBrk="0" fontAlgn="base" hangingPunct="0">
              <a:spcBef>
                <a:spcPct val="0"/>
              </a:spcBef>
              <a:spcAft>
                <a:spcPct val="0"/>
              </a:spcAft>
              <a:buFont typeface="Wingdings" pitchFamily="2" charset="2"/>
              <a:buChar char="Ø"/>
            </a:pPr>
            <a:r>
              <a:rPr lang="en-US" sz="3000" smtClean="0">
                <a:solidFill>
                  <a:srgbClr val="000000"/>
                </a:solidFill>
              </a:rPr>
              <a:t> </a:t>
            </a:r>
            <a:r>
              <a:rPr lang="en-US" sz="3000" b="1" smtClean="0">
                <a:solidFill>
                  <a:srgbClr val="000000"/>
                </a:solidFill>
              </a:rPr>
              <a:t>Năng suất trung bình (N) là thể tích vật liệu được lấy đi trong đơn vị thời gian được tính trên diện tích làm việc của dụng cụ : </a:t>
            </a:r>
          </a:p>
          <a:p>
            <a:pPr eaLnBrk="0" fontAlgn="base" hangingPunct="0">
              <a:spcBef>
                <a:spcPct val="0"/>
              </a:spcBef>
              <a:spcAft>
                <a:spcPct val="0"/>
              </a:spcAft>
            </a:pPr>
            <a:r>
              <a:rPr lang="en-US" sz="2800" b="1" smtClean="0">
                <a:solidFill>
                  <a:srgbClr val="000000"/>
                </a:solidFill>
              </a:rPr>
              <a:t> </a:t>
            </a:r>
          </a:p>
          <a:p>
            <a:pPr eaLnBrk="0" fontAlgn="base" hangingPunct="0">
              <a:spcBef>
                <a:spcPct val="0"/>
              </a:spcBef>
              <a:spcAft>
                <a:spcPct val="0"/>
              </a:spcAft>
            </a:pPr>
            <a:endParaRPr lang="en-US" sz="2800" b="1" smtClean="0">
              <a:solidFill>
                <a:srgbClr val="000000"/>
              </a:solidFill>
            </a:endParaRPr>
          </a:p>
          <a:p>
            <a:pPr eaLnBrk="0" fontAlgn="base" hangingPunct="0">
              <a:spcBef>
                <a:spcPct val="0"/>
              </a:spcBef>
              <a:spcAft>
                <a:spcPct val="0"/>
              </a:spcAft>
            </a:pPr>
            <a:endParaRPr lang="en-US" sz="2800" b="1" smtClean="0">
              <a:solidFill>
                <a:srgbClr val="000000"/>
              </a:solidFill>
            </a:endParaRPr>
          </a:p>
          <a:p>
            <a:pPr eaLnBrk="0" fontAlgn="base" hangingPunct="0">
              <a:spcBef>
                <a:spcPct val="0"/>
              </a:spcBef>
              <a:spcAft>
                <a:spcPct val="0"/>
              </a:spcAft>
            </a:pPr>
            <a:endParaRPr lang="en-US" sz="2800" b="1" smtClean="0">
              <a:solidFill>
                <a:srgbClr val="000000"/>
              </a:solidFill>
            </a:endParaRPr>
          </a:p>
          <a:p>
            <a:pPr eaLnBrk="0" fontAlgn="base" hangingPunct="0">
              <a:spcBef>
                <a:spcPct val="0"/>
              </a:spcBef>
              <a:spcAft>
                <a:spcPct val="0"/>
              </a:spcAft>
            </a:pPr>
            <a:r>
              <a:rPr lang="en-US" sz="2800" b="1" smtClean="0">
                <a:solidFill>
                  <a:srgbClr val="000000"/>
                </a:solidFill>
              </a:rPr>
              <a:t>        </a:t>
            </a:r>
            <a:r>
              <a:rPr lang="en-US" sz="2800" b="1" smtClean="0">
                <a:solidFill>
                  <a:srgbClr val="0000CC"/>
                </a:solidFill>
              </a:rPr>
              <a:t>Như vậy tốc độ tiến dao(e)cũng bằng với năng suất trung bình(N).</a:t>
            </a:r>
          </a:p>
        </p:txBody>
      </p:sp>
      <p:sp>
        <p:nvSpPr>
          <p:cNvPr id="91144" name="AutoShape 8"/>
          <p:cNvSpPr>
            <a:spLocks noChangeArrowheads="1"/>
          </p:cNvSpPr>
          <p:nvPr/>
        </p:nvSpPr>
        <p:spPr bwMode="auto">
          <a:xfrm>
            <a:off x="990600" y="5257800"/>
            <a:ext cx="533400" cy="381000"/>
          </a:xfrm>
          <a:prstGeom prst="notchedRightArrow">
            <a:avLst>
              <a:gd name="adj1" fmla="val 50000"/>
              <a:gd name="adj2" fmla="val 35000"/>
            </a:avLst>
          </a:prstGeom>
          <a:solidFill>
            <a:schemeClr val="accent1"/>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graphicFrame>
        <p:nvGraphicFramePr>
          <p:cNvPr id="91145" name="Object 9"/>
          <p:cNvGraphicFramePr>
            <a:graphicFrameLocks noGrp="1" noChangeAspect="1"/>
          </p:cNvGraphicFramePr>
          <p:nvPr>
            <p:ph/>
          </p:nvPr>
        </p:nvGraphicFramePr>
        <p:xfrm>
          <a:off x="2743200" y="3357563"/>
          <a:ext cx="5181600" cy="1443037"/>
        </p:xfrm>
        <a:graphic>
          <a:graphicData uri="http://schemas.openxmlformats.org/presentationml/2006/ole">
            <mc:AlternateContent xmlns:mc="http://schemas.openxmlformats.org/markup-compatibility/2006">
              <mc:Choice xmlns:v="urn:schemas-microsoft-com:vml" Requires="v">
                <p:oleObj spid="_x0000_s7201" name="Equation" r:id="rId7" imgW="2641320" imgH="736560" progId="Equation.DSMT4">
                  <p:embed/>
                </p:oleObj>
              </mc:Choice>
              <mc:Fallback>
                <p:oleObj name="Equation" r:id="rId7" imgW="2641320" imgH="736560" progId="Equation.DSMT4">
                  <p:embed/>
                  <p:pic>
                    <p:nvPicPr>
                      <p:cNvPr id="0" name=""/>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743200" y="3357563"/>
                        <a:ext cx="5181600" cy="1443037"/>
                      </a:xfrm>
                      <a:prstGeom prst="rect">
                        <a:avLst/>
                      </a:prstGeom>
                      <a:solidFill>
                        <a:schemeClr val="bg1"/>
                      </a:solidFill>
                      <a:ln w="28575" cmpd="sng">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06612447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91142">
                                            <p:txEl>
                                              <p:pRg st="0" end="0"/>
                                            </p:txEl>
                                          </p:spTgt>
                                        </p:tgtEl>
                                        <p:attrNameLst>
                                          <p:attrName>style.visibility</p:attrName>
                                        </p:attrNameLst>
                                      </p:cBhvr>
                                      <p:to>
                                        <p:strVal val="visible"/>
                                      </p:to>
                                    </p:set>
                                    <p:animEffect transition="in" filter="fade">
                                      <p:cBhvr>
                                        <p:cTn id="7" dur="100"/>
                                        <p:tgtEl>
                                          <p:spTgt spid="91142">
                                            <p:txEl>
                                              <p:pRg st="0" end="0"/>
                                            </p:txEl>
                                          </p:spTgt>
                                        </p:tgtEl>
                                      </p:cBhvr>
                                    </p:animEffect>
                                    <p:anim calcmode="lin" valueType="num">
                                      <p:cBhvr>
                                        <p:cTn id="8" dur="400" fill="hold"/>
                                        <p:tgtEl>
                                          <p:spTgt spid="91142">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91142">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91142">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91142">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8" presetClass="entr" presetSubtype="16" repeatCount="3000" fill="hold" nodeType="clickEffect">
                                  <p:stCondLst>
                                    <p:cond delay="0"/>
                                  </p:stCondLst>
                                  <p:childTnLst>
                                    <p:set>
                                      <p:cBhvr>
                                        <p:cTn id="15" dur="1" fill="hold">
                                          <p:stCondLst>
                                            <p:cond delay="0"/>
                                          </p:stCondLst>
                                        </p:cTn>
                                        <p:tgtEl>
                                          <p:spTgt spid="91145"/>
                                        </p:tgtEl>
                                        <p:attrNameLst>
                                          <p:attrName>style.visibility</p:attrName>
                                        </p:attrNameLst>
                                      </p:cBhvr>
                                      <p:to>
                                        <p:strVal val="visible"/>
                                      </p:to>
                                    </p:set>
                                    <p:animEffect transition="in" filter="diamond(in)">
                                      <p:cBhvr>
                                        <p:cTn id="16" dur="500"/>
                                        <p:tgtEl>
                                          <p:spTgt spid="91145"/>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30" presetClass="entr" presetSubtype="0" fill="hold" grpId="0" nodeType="clickEffect">
                                  <p:stCondLst>
                                    <p:cond delay="0"/>
                                  </p:stCondLst>
                                  <p:childTnLst>
                                    <p:set>
                                      <p:cBhvr>
                                        <p:cTn id="20" dur="1" fill="hold">
                                          <p:stCondLst>
                                            <p:cond delay="0"/>
                                          </p:stCondLst>
                                        </p:cTn>
                                        <p:tgtEl>
                                          <p:spTgt spid="91144"/>
                                        </p:tgtEl>
                                        <p:attrNameLst>
                                          <p:attrName>style.visibility</p:attrName>
                                        </p:attrNameLst>
                                      </p:cBhvr>
                                      <p:to>
                                        <p:strVal val="visible"/>
                                      </p:to>
                                    </p:set>
                                    <p:animEffect transition="in" filter="fade">
                                      <p:cBhvr>
                                        <p:cTn id="21" dur="800" decel="100000"/>
                                        <p:tgtEl>
                                          <p:spTgt spid="91144"/>
                                        </p:tgtEl>
                                      </p:cBhvr>
                                    </p:animEffect>
                                    <p:anim calcmode="lin" valueType="num">
                                      <p:cBhvr>
                                        <p:cTn id="22" dur="800" decel="100000" fill="hold"/>
                                        <p:tgtEl>
                                          <p:spTgt spid="91144"/>
                                        </p:tgtEl>
                                        <p:attrNameLst>
                                          <p:attrName>style.rotation</p:attrName>
                                        </p:attrNameLst>
                                      </p:cBhvr>
                                      <p:tavLst>
                                        <p:tav tm="0">
                                          <p:val>
                                            <p:fltVal val="-90"/>
                                          </p:val>
                                        </p:tav>
                                        <p:tav tm="100000">
                                          <p:val>
                                            <p:fltVal val="0"/>
                                          </p:val>
                                        </p:tav>
                                      </p:tavLst>
                                    </p:anim>
                                    <p:anim calcmode="lin" valueType="num">
                                      <p:cBhvr>
                                        <p:cTn id="23" dur="800" decel="100000" fill="hold"/>
                                        <p:tgtEl>
                                          <p:spTgt spid="91144"/>
                                        </p:tgtEl>
                                        <p:attrNameLst>
                                          <p:attrName>ppt_x</p:attrName>
                                        </p:attrNameLst>
                                      </p:cBhvr>
                                      <p:tavLst>
                                        <p:tav tm="0">
                                          <p:val>
                                            <p:strVal val="#ppt_x+0.4"/>
                                          </p:val>
                                        </p:tav>
                                        <p:tav tm="100000">
                                          <p:val>
                                            <p:strVal val="#ppt_x-0.05"/>
                                          </p:val>
                                        </p:tav>
                                      </p:tavLst>
                                    </p:anim>
                                    <p:anim calcmode="lin" valueType="num">
                                      <p:cBhvr>
                                        <p:cTn id="24" dur="800" decel="100000" fill="hold"/>
                                        <p:tgtEl>
                                          <p:spTgt spid="91144"/>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91144"/>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91144"/>
                                        </p:tgtEl>
                                        <p:attrNameLst>
                                          <p:attrName>ppt_y</p:attrName>
                                        </p:attrNameLst>
                                      </p:cBhvr>
                                      <p:tavLst>
                                        <p:tav tm="0">
                                          <p:val>
                                            <p:strVal val="#ppt_y+0.1"/>
                                          </p:val>
                                        </p:tav>
                                        <p:tav tm="100000">
                                          <p:val>
                                            <p:strVal val="#ppt_y"/>
                                          </p:val>
                                        </p:tav>
                                      </p:tavLst>
                                    </p:anim>
                                  </p:childTnLst>
                                </p:cTn>
                              </p:par>
                            </p:childTnLst>
                          </p:cTn>
                        </p:par>
                        <p:par>
                          <p:cTn id="27" fill="hold" nodeType="afterGroup">
                            <p:stCondLst>
                              <p:cond delay="1000"/>
                            </p:stCondLst>
                            <p:childTnLst>
                              <p:par>
                                <p:cTn id="28" presetID="27" presetClass="entr" presetSubtype="0" fill="hold" nodeType="afterEffect">
                                  <p:stCondLst>
                                    <p:cond delay="0"/>
                                  </p:stCondLst>
                                  <p:iterate type="lt">
                                    <p:tmPct val="50000"/>
                                  </p:iterate>
                                  <p:childTnLst>
                                    <p:set>
                                      <p:cBhvr>
                                        <p:cTn id="29" dur="1" fill="hold">
                                          <p:stCondLst>
                                            <p:cond delay="0"/>
                                          </p:stCondLst>
                                        </p:cTn>
                                        <p:tgtEl>
                                          <p:spTgt spid="91142">
                                            <p:txEl>
                                              <p:pRg st="5" end="5"/>
                                            </p:txEl>
                                          </p:spTgt>
                                        </p:tgtEl>
                                        <p:attrNameLst>
                                          <p:attrName>style.visibility</p:attrName>
                                        </p:attrNameLst>
                                      </p:cBhvr>
                                      <p:to>
                                        <p:strVal val="visible"/>
                                      </p:to>
                                    </p:set>
                                    <p:anim calcmode="discrete" valueType="clr">
                                      <p:cBhvr override="childStyle">
                                        <p:cTn id="30" dur="100"/>
                                        <p:tgtEl>
                                          <p:spTgt spid="91142">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31" dur="100"/>
                                        <p:tgtEl>
                                          <p:spTgt spid="91142">
                                            <p:txEl>
                                              <p:pRg st="5" end="5"/>
                                            </p:txEl>
                                          </p:spTgt>
                                        </p:tgtEl>
                                        <p:attrNameLst>
                                          <p:attrName>fillcolor</p:attrName>
                                        </p:attrNameLst>
                                      </p:cBhvr>
                                      <p:tavLst>
                                        <p:tav tm="0">
                                          <p:val>
                                            <p:clrVal>
                                              <a:schemeClr val="accent2"/>
                                            </p:clrVal>
                                          </p:val>
                                        </p:tav>
                                        <p:tav tm="50000">
                                          <p:val>
                                            <p:clrVal>
                                              <a:schemeClr val="hlink"/>
                                            </p:clrVal>
                                          </p:val>
                                        </p:tav>
                                      </p:tavLst>
                                    </p:anim>
                                    <p:set>
                                      <p:cBhvr>
                                        <p:cTn id="32" dur="100"/>
                                        <p:tgtEl>
                                          <p:spTgt spid="91142">
                                            <p:txEl>
                                              <p:pRg st="5" end="5"/>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14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4"/>
          <p:cNvSpPr>
            <a:spLocks noGrp="1"/>
          </p:cNvSpPr>
          <p:nvPr>
            <p:ph type="sldNum" sz="quarter" idx="12"/>
          </p:nvPr>
        </p:nvSpPr>
        <p:spPr/>
        <p:txBody>
          <a:bodyPr/>
          <a:lstStyle/>
          <a:p>
            <a:fld id="{BA083860-99B4-4D9F-A59A-AFCDABE778FF}" type="slidenum">
              <a:rPr lang="en-US">
                <a:solidFill>
                  <a:srgbClr val="000000"/>
                </a:solidFill>
              </a:rPr>
              <a:pPr/>
              <a:t>38</a:t>
            </a:fld>
            <a:endParaRPr lang="en-US">
              <a:solidFill>
                <a:srgbClr val="000000"/>
              </a:solidFill>
            </a:endParaRPr>
          </a:p>
        </p:txBody>
      </p:sp>
      <p:sp>
        <p:nvSpPr>
          <p:cNvPr id="82946" name="AutoShape 2"/>
          <p:cNvSpPr>
            <a:spLocks noChangeArrowheads="1"/>
          </p:cNvSpPr>
          <p:nvPr/>
        </p:nvSpPr>
        <p:spPr bwMode="auto">
          <a:xfrm>
            <a:off x="590550" y="0"/>
            <a:ext cx="6270625" cy="495300"/>
          </a:xfrm>
          <a:prstGeom prst="wedgeRoundRectCallout">
            <a:avLst>
              <a:gd name="adj1" fmla="val -34810"/>
              <a:gd name="adj2" fmla="val 81412"/>
              <a:gd name="adj3" fmla="val 16667"/>
            </a:avLst>
          </a:prstGeom>
          <a:solidFill>
            <a:schemeClr val="accent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400" b="1" smtClean="0">
                <a:solidFill>
                  <a:srgbClr val="0000CC"/>
                </a:solidFill>
              </a:rPr>
              <a:t>5) Chất lượng bề mặt gia công siêu âm</a:t>
            </a:r>
          </a:p>
        </p:txBody>
      </p:sp>
      <p:sp>
        <p:nvSpPr>
          <p:cNvPr id="82947"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82949" name="Line 5">
            <a:hlinkClick r:id="rId3" action="ppaction://hlinksldjump">
              <a:snd r:embed="rId4" name="laser.wav"/>
            </a:hlinkClick>
          </p:cNvPr>
          <p:cNvSpPr>
            <a:spLocks noChangeShapeType="1"/>
          </p:cNvSpPr>
          <p:nvPr/>
        </p:nvSpPr>
        <p:spPr bwMode="auto">
          <a:xfrm flipH="1">
            <a:off x="1524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82950" name="AutoShape 6"/>
          <p:cNvSpPr>
            <a:spLocks noChangeArrowheads="1"/>
          </p:cNvSpPr>
          <p:nvPr/>
        </p:nvSpPr>
        <p:spPr bwMode="auto">
          <a:xfrm>
            <a:off x="449263" y="609600"/>
            <a:ext cx="8313737" cy="6105525"/>
          </a:xfrm>
          <a:prstGeom prst="roundRect">
            <a:avLst>
              <a:gd name="adj" fmla="val 16667"/>
            </a:avLst>
          </a:prstGeom>
          <a:solidFill>
            <a:srgbClr val="FFFF00"/>
          </a:solidFill>
          <a:ln w="9525">
            <a:solidFill>
              <a:schemeClr val="hlink"/>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tIns="0" rIns="0" bIns="0">
            <a:spAutoFit/>
          </a:bodyPr>
          <a:lstStyle/>
          <a:p>
            <a:pPr eaLnBrk="0" fontAlgn="base" hangingPunct="0">
              <a:spcBef>
                <a:spcPct val="0"/>
              </a:spcBef>
              <a:spcAft>
                <a:spcPct val="0"/>
              </a:spcAft>
              <a:buFont typeface="Wingdings" pitchFamily="2" charset="2"/>
              <a:buChar char="Ø"/>
            </a:pPr>
            <a:r>
              <a:rPr lang="en-US" sz="2000" b="1" smtClean="0">
                <a:solidFill>
                  <a:srgbClr val="000000"/>
                </a:solidFill>
              </a:rPr>
              <a:t> Gia công bằng siêu âm không thể hiện sự biến đổi cấu trúc và độ cứng tế vi của lớp vật liệu trên bề mặt hoặc một ứng suất dư nào, do nhiệt độ không lớn ở vùng gia công, không gây ra sai số do biến dạng nhiệt. </a:t>
            </a:r>
          </a:p>
          <a:p>
            <a:pPr eaLnBrk="0" fontAlgn="base" hangingPunct="0">
              <a:spcBef>
                <a:spcPct val="35000"/>
              </a:spcBef>
              <a:spcAft>
                <a:spcPct val="0"/>
              </a:spcAft>
              <a:buFont typeface="Wingdings" pitchFamily="2" charset="2"/>
              <a:buChar char="Ø"/>
            </a:pPr>
            <a:r>
              <a:rPr lang="en-US" sz="2000" b="1" smtClean="0">
                <a:solidFill>
                  <a:srgbClr val="FF3399"/>
                </a:solidFill>
              </a:rPr>
              <a:t> Gia công bằng siêu âm, trái với trường hợp mài và cắt bằng tia lửa điện, không thấy có dấu vết rạn nứt hay vết cháy trên bề mặt gia công.</a:t>
            </a:r>
          </a:p>
          <a:p>
            <a:pPr eaLnBrk="0" fontAlgn="base" hangingPunct="0">
              <a:spcBef>
                <a:spcPct val="35000"/>
              </a:spcBef>
              <a:spcAft>
                <a:spcPct val="0"/>
              </a:spcAft>
              <a:buFont typeface="Wingdings" pitchFamily="2" charset="2"/>
              <a:buChar char="Ø"/>
            </a:pPr>
            <a:r>
              <a:rPr lang="en-US" sz="2000" b="1" smtClean="0">
                <a:solidFill>
                  <a:srgbClr val="000000"/>
                </a:solidFill>
              </a:rPr>
              <a:t> Chất lượng bề mặt gia công chỉ liên quan đến độ nhám bề mặt. Độ nhám bề mặt phụ thuộc vào : </a:t>
            </a:r>
          </a:p>
          <a:p>
            <a:pPr eaLnBrk="0" fontAlgn="base" hangingPunct="0">
              <a:spcBef>
                <a:spcPct val="0"/>
              </a:spcBef>
              <a:spcAft>
                <a:spcPct val="0"/>
              </a:spcAft>
            </a:pPr>
            <a:r>
              <a:rPr lang="en-US" sz="2000" b="1" smtClean="0">
                <a:solidFill>
                  <a:srgbClr val="000000"/>
                </a:solidFill>
              </a:rPr>
              <a:t>      + Kích thước hạt mài. </a:t>
            </a:r>
          </a:p>
          <a:p>
            <a:pPr eaLnBrk="0" fontAlgn="base" hangingPunct="0">
              <a:spcBef>
                <a:spcPct val="0"/>
              </a:spcBef>
              <a:spcAft>
                <a:spcPct val="0"/>
              </a:spcAft>
            </a:pPr>
            <a:r>
              <a:rPr lang="en-US" sz="2000" b="1" smtClean="0">
                <a:solidFill>
                  <a:srgbClr val="000000"/>
                </a:solidFill>
              </a:rPr>
              <a:t>      + Tính chất cơ lý của vật liệu gia công. </a:t>
            </a:r>
          </a:p>
          <a:p>
            <a:pPr eaLnBrk="0" fontAlgn="base" hangingPunct="0">
              <a:spcBef>
                <a:spcPct val="0"/>
              </a:spcBef>
              <a:spcAft>
                <a:spcPct val="0"/>
              </a:spcAft>
            </a:pPr>
            <a:r>
              <a:rPr lang="en-US" sz="2000" b="1" smtClean="0">
                <a:solidFill>
                  <a:srgbClr val="000000"/>
                </a:solidFill>
              </a:rPr>
              <a:t>      + Biên độ dao động của dụng cụ. </a:t>
            </a:r>
          </a:p>
          <a:p>
            <a:pPr eaLnBrk="0" fontAlgn="base" hangingPunct="0">
              <a:spcBef>
                <a:spcPct val="0"/>
              </a:spcBef>
              <a:spcAft>
                <a:spcPct val="0"/>
              </a:spcAft>
            </a:pPr>
            <a:r>
              <a:rPr lang="en-US" sz="2000" b="1" smtClean="0">
                <a:solidFill>
                  <a:srgbClr val="000000"/>
                </a:solidFill>
              </a:rPr>
              <a:t>      + Độ nhám dụng cụ. </a:t>
            </a:r>
          </a:p>
          <a:p>
            <a:pPr eaLnBrk="0" fontAlgn="base" hangingPunct="0">
              <a:spcBef>
                <a:spcPct val="0"/>
              </a:spcBef>
              <a:spcAft>
                <a:spcPct val="0"/>
              </a:spcAft>
            </a:pPr>
            <a:r>
              <a:rPr lang="en-US" sz="2000" b="1" smtClean="0">
                <a:solidFill>
                  <a:srgbClr val="000000"/>
                </a:solidFill>
              </a:rPr>
              <a:t>      + Chất lỏng chứa bột mài. </a:t>
            </a:r>
          </a:p>
          <a:p>
            <a:pPr eaLnBrk="0" fontAlgn="base" hangingPunct="0">
              <a:spcBef>
                <a:spcPct val="35000"/>
              </a:spcBef>
              <a:spcAft>
                <a:spcPct val="0"/>
              </a:spcAft>
              <a:buFont typeface="Wingdings" pitchFamily="2" charset="2"/>
              <a:buChar char="Ø"/>
            </a:pPr>
            <a:r>
              <a:rPr lang="en-US" sz="2000" b="1" smtClean="0">
                <a:solidFill>
                  <a:srgbClr val="0000CC"/>
                </a:solidFill>
              </a:rPr>
              <a:t> Xác suất có khuyết tật cũng giảm đi nhiều, nếu ta làm giảm độ nhám mặt bên của dụng cụ và chế tạo dụng cụ bằng vật liệu chống mòn.</a:t>
            </a:r>
          </a:p>
        </p:txBody>
      </p:sp>
    </p:spTree>
    <p:extLst>
      <p:ext uri="{BB962C8B-B14F-4D97-AF65-F5344CB8AC3E}">
        <p14:creationId xmlns:p14="http://schemas.microsoft.com/office/powerpoint/2010/main" val="40063172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82950">
                                            <p:txEl>
                                              <p:pRg st="0" end="0"/>
                                            </p:txEl>
                                          </p:spTgt>
                                        </p:tgtEl>
                                        <p:attrNameLst>
                                          <p:attrName>style.visibility</p:attrName>
                                        </p:attrNameLst>
                                      </p:cBhvr>
                                      <p:to>
                                        <p:strVal val="visible"/>
                                      </p:to>
                                    </p:set>
                                    <p:animEffect transition="in" filter="fade">
                                      <p:cBhvr>
                                        <p:cTn id="7" dur="100"/>
                                        <p:tgtEl>
                                          <p:spTgt spid="82950">
                                            <p:txEl>
                                              <p:pRg st="0" end="0"/>
                                            </p:txEl>
                                          </p:spTgt>
                                        </p:tgtEl>
                                      </p:cBhvr>
                                    </p:animEffect>
                                    <p:anim calcmode="lin" valueType="num">
                                      <p:cBhvr>
                                        <p:cTn id="8" dur="400" fill="hold"/>
                                        <p:tgtEl>
                                          <p:spTgt spid="82950">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82950">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2950">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2950">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30" presetClass="entr" presetSubtype="0" fill="hold" nodeType="clickEffect">
                                  <p:stCondLst>
                                    <p:cond delay="0"/>
                                  </p:stCondLst>
                                  <p:childTnLst>
                                    <p:set>
                                      <p:cBhvr>
                                        <p:cTn id="15" dur="1" fill="hold">
                                          <p:stCondLst>
                                            <p:cond delay="0"/>
                                          </p:stCondLst>
                                        </p:cTn>
                                        <p:tgtEl>
                                          <p:spTgt spid="82950">
                                            <p:txEl>
                                              <p:pRg st="1" end="1"/>
                                            </p:txEl>
                                          </p:spTgt>
                                        </p:tgtEl>
                                        <p:attrNameLst>
                                          <p:attrName>style.visibility</p:attrName>
                                        </p:attrNameLst>
                                      </p:cBhvr>
                                      <p:to>
                                        <p:strVal val="visible"/>
                                      </p:to>
                                    </p:set>
                                    <p:animEffect transition="in" filter="fade">
                                      <p:cBhvr>
                                        <p:cTn id="16" dur="800" decel="100000"/>
                                        <p:tgtEl>
                                          <p:spTgt spid="82950">
                                            <p:txEl>
                                              <p:pRg st="1" end="1"/>
                                            </p:txEl>
                                          </p:spTgt>
                                        </p:tgtEl>
                                      </p:cBhvr>
                                    </p:animEffect>
                                    <p:anim calcmode="lin" valueType="num">
                                      <p:cBhvr>
                                        <p:cTn id="17" dur="800" decel="100000" fill="hold"/>
                                        <p:tgtEl>
                                          <p:spTgt spid="82950">
                                            <p:txEl>
                                              <p:pRg st="1" end="1"/>
                                            </p:txEl>
                                          </p:spTgt>
                                        </p:tgtEl>
                                        <p:attrNameLst>
                                          <p:attrName>style.rotation</p:attrName>
                                        </p:attrNameLst>
                                      </p:cBhvr>
                                      <p:tavLst>
                                        <p:tav tm="0">
                                          <p:val>
                                            <p:fltVal val="-90"/>
                                          </p:val>
                                        </p:tav>
                                        <p:tav tm="100000">
                                          <p:val>
                                            <p:fltVal val="0"/>
                                          </p:val>
                                        </p:tav>
                                      </p:tavLst>
                                    </p:anim>
                                    <p:anim calcmode="lin" valueType="num">
                                      <p:cBhvr>
                                        <p:cTn id="18" dur="800" decel="100000" fill="hold"/>
                                        <p:tgtEl>
                                          <p:spTgt spid="82950">
                                            <p:txEl>
                                              <p:pRg st="1" end="1"/>
                                            </p:txEl>
                                          </p:spTgt>
                                        </p:tgtEl>
                                        <p:attrNameLst>
                                          <p:attrName>ppt_x</p:attrName>
                                        </p:attrNameLst>
                                      </p:cBhvr>
                                      <p:tavLst>
                                        <p:tav tm="0">
                                          <p:val>
                                            <p:strVal val="#ppt_x+0.4"/>
                                          </p:val>
                                        </p:tav>
                                        <p:tav tm="100000">
                                          <p:val>
                                            <p:strVal val="#ppt_x-0.05"/>
                                          </p:val>
                                        </p:tav>
                                      </p:tavLst>
                                    </p:anim>
                                    <p:anim calcmode="lin" valueType="num">
                                      <p:cBhvr>
                                        <p:cTn id="19" dur="800" decel="100000" fill="hold"/>
                                        <p:tgtEl>
                                          <p:spTgt spid="82950">
                                            <p:txEl>
                                              <p:pRg st="1" end="1"/>
                                            </p:txEl>
                                          </p:spTgt>
                                        </p:tgtEl>
                                        <p:attrNameLst>
                                          <p:attrName>ppt_y</p:attrName>
                                        </p:attrNameLst>
                                      </p:cBhvr>
                                      <p:tavLst>
                                        <p:tav tm="0">
                                          <p:val>
                                            <p:strVal val="#ppt_y-0.4"/>
                                          </p:val>
                                        </p:tav>
                                        <p:tav tm="100000">
                                          <p:val>
                                            <p:strVal val="#ppt_y+0.1"/>
                                          </p:val>
                                        </p:tav>
                                      </p:tavLst>
                                    </p:anim>
                                    <p:anim calcmode="lin" valueType="num">
                                      <p:cBhvr>
                                        <p:cTn id="20" dur="200" accel="100000" fill="hold">
                                          <p:stCondLst>
                                            <p:cond delay="800"/>
                                          </p:stCondLst>
                                        </p:cTn>
                                        <p:tgtEl>
                                          <p:spTgt spid="82950">
                                            <p:txEl>
                                              <p:pRg st="1" end="1"/>
                                            </p:txEl>
                                          </p:spTgt>
                                        </p:tgtEl>
                                        <p:attrNameLst>
                                          <p:attrName>ppt_x</p:attrName>
                                        </p:attrNameLst>
                                      </p:cBhvr>
                                      <p:tavLst>
                                        <p:tav tm="0">
                                          <p:val>
                                            <p:strVal val="#ppt_x-0.05"/>
                                          </p:val>
                                        </p:tav>
                                        <p:tav tm="100000">
                                          <p:val>
                                            <p:strVal val="#ppt_x"/>
                                          </p:val>
                                        </p:tav>
                                      </p:tavLst>
                                    </p:anim>
                                    <p:anim calcmode="lin" valueType="num">
                                      <p:cBhvr>
                                        <p:cTn id="21" dur="200" accel="100000" fill="hold">
                                          <p:stCondLst>
                                            <p:cond delay="800"/>
                                          </p:stCondLst>
                                        </p:cTn>
                                        <p:tgtEl>
                                          <p:spTgt spid="82950">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3" presetClass="entr" presetSubtype="0" fill="hold" nodeType="clickEffect">
                                  <p:stCondLst>
                                    <p:cond delay="0"/>
                                  </p:stCondLst>
                                  <p:childTnLst>
                                    <p:set>
                                      <p:cBhvr>
                                        <p:cTn id="25" dur="1" fill="hold">
                                          <p:stCondLst>
                                            <p:cond delay="0"/>
                                          </p:stCondLst>
                                        </p:cTn>
                                        <p:tgtEl>
                                          <p:spTgt spid="82950">
                                            <p:txEl>
                                              <p:pRg st="2" end="2"/>
                                            </p:txEl>
                                          </p:spTgt>
                                        </p:tgtEl>
                                        <p:attrNameLst>
                                          <p:attrName>style.visibility</p:attrName>
                                        </p:attrNameLst>
                                      </p:cBhvr>
                                      <p:to>
                                        <p:strVal val="visible"/>
                                      </p:to>
                                    </p:set>
                                    <p:animEffect transition="in" filter="fade">
                                      <p:cBhvr>
                                        <p:cTn id="26" dur="100"/>
                                        <p:tgtEl>
                                          <p:spTgt spid="82950">
                                            <p:txEl>
                                              <p:pRg st="2" end="2"/>
                                            </p:txEl>
                                          </p:spTgt>
                                        </p:tgtEl>
                                      </p:cBhvr>
                                    </p:animEffect>
                                    <p:anim calcmode="lin" valueType="num">
                                      <p:cBhvr>
                                        <p:cTn id="27" dur="400" fill="hold"/>
                                        <p:tgtEl>
                                          <p:spTgt spid="82950">
                                            <p:txEl>
                                              <p:pRg st="2" end="2"/>
                                            </p:txEl>
                                          </p:spTgt>
                                        </p:tgtEl>
                                        <p:attrNameLst>
                                          <p:attrName>ppt_x</p:attrName>
                                        </p:attrNameLst>
                                      </p:cBhvr>
                                      <p:tavLst>
                                        <p:tav tm="0">
                                          <p:val>
                                            <p:strVal val="#ppt_x"/>
                                          </p:val>
                                        </p:tav>
                                        <p:tav tm="100000">
                                          <p:val>
                                            <p:strVal val="#ppt_x"/>
                                          </p:val>
                                        </p:tav>
                                      </p:tavLst>
                                    </p:anim>
                                    <p:anim calcmode="lin" valueType="num">
                                      <p:cBhvr>
                                        <p:cTn id="28" dur="400" fill="hold"/>
                                        <p:tgtEl>
                                          <p:spTgt spid="82950">
                                            <p:txEl>
                                              <p:pRg st="2" end="2"/>
                                            </p:txEl>
                                          </p:spTgt>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82950">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82950">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1" presetID="43" presetClass="entr" presetSubtype="0" fill="hold" nodeType="withEffect">
                                  <p:stCondLst>
                                    <p:cond delay="0"/>
                                  </p:stCondLst>
                                  <p:childTnLst>
                                    <p:set>
                                      <p:cBhvr>
                                        <p:cTn id="32" dur="1" fill="hold">
                                          <p:stCondLst>
                                            <p:cond delay="0"/>
                                          </p:stCondLst>
                                        </p:cTn>
                                        <p:tgtEl>
                                          <p:spTgt spid="82950">
                                            <p:txEl>
                                              <p:pRg st="3" end="3"/>
                                            </p:txEl>
                                          </p:spTgt>
                                        </p:tgtEl>
                                        <p:attrNameLst>
                                          <p:attrName>style.visibility</p:attrName>
                                        </p:attrNameLst>
                                      </p:cBhvr>
                                      <p:to>
                                        <p:strVal val="visible"/>
                                      </p:to>
                                    </p:set>
                                    <p:animEffect transition="in" filter="fade">
                                      <p:cBhvr>
                                        <p:cTn id="33" dur="100"/>
                                        <p:tgtEl>
                                          <p:spTgt spid="82950">
                                            <p:txEl>
                                              <p:pRg st="3" end="3"/>
                                            </p:txEl>
                                          </p:spTgt>
                                        </p:tgtEl>
                                      </p:cBhvr>
                                    </p:animEffect>
                                    <p:anim calcmode="lin" valueType="num">
                                      <p:cBhvr>
                                        <p:cTn id="34" dur="400" fill="hold"/>
                                        <p:tgtEl>
                                          <p:spTgt spid="82950">
                                            <p:txEl>
                                              <p:pRg st="3" end="3"/>
                                            </p:txEl>
                                          </p:spTgt>
                                        </p:tgtEl>
                                        <p:attrNameLst>
                                          <p:attrName>ppt_x</p:attrName>
                                        </p:attrNameLst>
                                      </p:cBhvr>
                                      <p:tavLst>
                                        <p:tav tm="0">
                                          <p:val>
                                            <p:strVal val="#ppt_x"/>
                                          </p:val>
                                        </p:tav>
                                        <p:tav tm="100000">
                                          <p:val>
                                            <p:strVal val="#ppt_x"/>
                                          </p:val>
                                        </p:tav>
                                      </p:tavLst>
                                    </p:anim>
                                    <p:anim calcmode="lin" valueType="num">
                                      <p:cBhvr>
                                        <p:cTn id="35" dur="400" fill="hold"/>
                                        <p:tgtEl>
                                          <p:spTgt spid="82950">
                                            <p:txEl>
                                              <p:pRg st="3" end="3"/>
                                            </p:txEl>
                                          </p:spTgt>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82950">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82950">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38" presetID="43" presetClass="entr" presetSubtype="0" fill="hold" nodeType="withEffect">
                                  <p:stCondLst>
                                    <p:cond delay="0"/>
                                  </p:stCondLst>
                                  <p:childTnLst>
                                    <p:set>
                                      <p:cBhvr>
                                        <p:cTn id="39" dur="1" fill="hold">
                                          <p:stCondLst>
                                            <p:cond delay="0"/>
                                          </p:stCondLst>
                                        </p:cTn>
                                        <p:tgtEl>
                                          <p:spTgt spid="82950">
                                            <p:txEl>
                                              <p:pRg st="4" end="4"/>
                                            </p:txEl>
                                          </p:spTgt>
                                        </p:tgtEl>
                                        <p:attrNameLst>
                                          <p:attrName>style.visibility</p:attrName>
                                        </p:attrNameLst>
                                      </p:cBhvr>
                                      <p:to>
                                        <p:strVal val="visible"/>
                                      </p:to>
                                    </p:set>
                                    <p:animEffect transition="in" filter="fade">
                                      <p:cBhvr>
                                        <p:cTn id="40" dur="100"/>
                                        <p:tgtEl>
                                          <p:spTgt spid="82950">
                                            <p:txEl>
                                              <p:pRg st="4" end="4"/>
                                            </p:txEl>
                                          </p:spTgt>
                                        </p:tgtEl>
                                      </p:cBhvr>
                                    </p:animEffect>
                                    <p:anim calcmode="lin" valueType="num">
                                      <p:cBhvr>
                                        <p:cTn id="41" dur="400" fill="hold"/>
                                        <p:tgtEl>
                                          <p:spTgt spid="82950">
                                            <p:txEl>
                                              <p:pRg st="4" end="4"/>
                                            </p:txEl>
                                          </p:spTgt>
                                        </p:tgtEl>
                                        <p:attrNameLst>
                                          <p:attrName>ppt_x</p:attrName>
                                        </p:attrNameLst>
                                      </p:cBhvr>
                                      <p:tavLst>
                                        <p:tav tm="0">
                                          <p:val>
                                            <p:strVal val="#ppt_x"/>
                                          </p:val>
                                        </p:tav>
                                        <p:tav tm="100000">
                                          <p:val>
                                            <p:strVal val="#ppt_x"/>
                                          </p:val>
                                        </p:tav>
                                      </p:tavLst>
                                    </p:anim>
                                    <p:anim calcmode="lin" valueType="num">
                                      <p:cBhvr>
                                        <p:cTn id="42" dur="400" fill="hold"/>
                                        <p:tgtEl>
                                          <p:spTgt spid="82950">
                                            <p:txEl>
                                              <p:pRg st="4" end="4"/>
                                            </p:txEl>
                                          </p:spTgt>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82950">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82950">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45" presetID="43" presetClass="entr" presetSubtype="0" fill="hold" nodeType="withEffect">
                                  <p:stCondLst>
                                    <p:cond delay="0"/>
                                  </p:stCondLst>
                                  <p:childTnLst>
                                    <p:set>
                                      <p:cBhvr>
                                        <p:cTn id="46" dur="1" fill="hold">
                                          <p:stCondLst>
                                            <p:cond delay="0"/>
                                          </p:stCondLst>
                                        </p:cTn>
                                        <p:tgtEl>
                                          <p:spTgt spid="82950">
                                            <p:txEl>
                                              <p:pRg st="5" end="5"/>
                                            </p:txEl>
                                          </p:spTgt>
                                        </p:tgtEl>
                                        <p:attrNameLst>
                                          <p:attrName>style.visibility</p:attrName>
                                        </p:attrNameLst>
                                      </p:cBhvr>
                                      <p:to>
                                        <p:strVal val="visible"/>
                                      </p:to>
                                    </p:set>
                                    <p:animEffect transition="in" filter="fade">
                                      <p:cBhvr>
                                        <p:cTn id="47" dur="100"/>
                                        <p:tgtEl>
                                          <p:spTgt spid="82950">
                                            <p:txEl>
                                              <p:pRg st="5" end="5"/>
                                            </p:txEl>
                                          </p:spTgt>
                                        </p:tgtEl>
                                      </p:cBhvr>
                                    </p:animEffect>
                                    <p:anim calcmode="lin" valueType="num">
                                      <p:cBhvr>
                                        <p:cTn id="48" dur="400" fill="hold"/>
                                        <p:tgtEl>
                                          <p:spTgt spid="82950">
                                            <p:txEl>
                                              <p:pRg st="5" end="5"/>
                                            </p:txEl>
                                          </p:spTgt>
                                        </p:tgtEl>
                                        <p:attrNameLst>
                                          <p:attrName>ppt_x</p:attrName>
                                        </p:attrNameLst>
                                      </p:cBhvr>
                                      <p:tavLst>
                                        <p:tav tm="0">
                                          <p:val>
                                            <p:strVal val="#ppt_x"/>
                                          </p:val>
                                        </p:tav>
                                        <p:tav tm="100000">
                                          <p:val>
                                            <p:strVal val="#ppt_x"/>
                                          </p:val>
                                        </p:tav>
                                      </p:tavLst>
                                    </p:anim>
                                    <p:anim calcmode="lin" valueType="num">
                                      <p:cBhvr>
                                        <p:cTn id="49" dur="400" fill="hold"/>
                                        <p:tgtEl>
                                          <p:spTgt spid="82950">
                                            <p:txEl>
                                              <p:pRg st="5" end="5"/>
                                            </p:txEl>
                                          </p:spTgt>
                                        </p:tgtEl>
                                        <p:attrNameLst>
                                          <p:attrName>ppt_y</p:attrName>
                                        </p:attrNameLst>
                                      </p:cBhvr>
                                      <p:tavLst>
                                        <p:tav tm="0">
                                          <p:val>
                                            <p:strVal val="#ppt_y+0.31"/>
                                          </p:val>
                                        </p:tav>
                                        <p:tav tm="100000">
                                          <p:val>
                                            <p:strVal val="#ppt_y+0.31"/>
                                          </p:val>
                                        </p:tav>
                                      </p:tavLst>
                                    </p:anim>
                                    <p:anim calcmode="lin" valueType="num">
                                      <p:cBhvr>
                                        <p:cTn id="50" dur="600" decel="50000" fill="hold">
                                          <p:stCondLst>
                                            <p:cond delay="400"/>
                                          </p:stCondLst>
                                        </p:cTn>
                                        <p:tgtEl>
                                          <p:spTgt spid="82950">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1" dur="600" decel="50000" fill="hold">
                                          <p:stCondLst>
                                            <p:cond delay="400"/>
                                          </p:stCondLst>
                                        </p:cTn>
                                        <p:tgtEl>
                                          <p:spTgt spid="82950">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52" presetID="43" presetClass="entr" presetSubtype="0" fill="hold" nodeType="withEffect">
                                  <p:stCondLst>
                                    <p:cond delay="0"/>
                                  </p:stCondLst>
                                  <p:childTnLst>
                                    <p:set>
                                      <p:cBhvr>
                                        <p:cTn id="53" dur="1" fill="hold">
                                          <p:stCondLst>
                                            <p:cond delay="0"/>
                                          </p:stCondLst>
                                        </p:cTn>
                                        <p:tgtEl>
                                          <p:spTgt spid="82950">
                                            <p:txEl>
                                              <p:pRg st="6" end="6"/>
                                            </p:txEl>
                                          </p:spTgt>
                                        </p:tgtEl>
                                        <p:attrNameLst>
                                          <p:attrName>style.visibility</p:attrName>
                                        </p:attrNameLst>
                                      </p:cBhvr>
                                      <p:to>
                                        <p:strVal val="visible"/>
                                      </p:to>
                                    </p:set>
                                    <p:animEffect transition="in" filter="fade">
                                      <p:cBhvr>
                                        <p:cTn id="54" dur="100"/>
                                        <p:tgtEl>
                                          <p:spTgt spid="82950">
                                            <p:txEl>
                                              <p:pRg st="6" end="6"/>
                                            </p:txEl>
                                          </p:spTgt>
                                        </p:tgtEl>
                                      </p:cBhvr>
                                    </p:animEffect>
                                    <p:anim calcmode="lin" valueType="num">
                                      <p:cBhvr>
                                        <p:cTn id="55" dur="400" fill="hold"/>
                                        <p:tgtEl>
                                          <p:spTgt spid="82950">
                                            <p:txEl>
                                              <p:pRg st="6" end="6"/>
                                            </p:txEl>
                                          </p:spTgt>
                                        </p:tgtEl>
                                        <p:attrNameLst>
                                          <p:attrName>ppt_x</p:attrName>
                                        </p:attrNameLst>
                                      </p:cBhvr>
                                      <p:tavLst>
                                        <p:tav tm="0">
                                          <p:val>
                                            <p:strVal val="#ppt_x"/>
                                          </p:val>
                                        </p:tav>
                                        <p:tav tm="100000">
                                          <p:val>
                                            <p:strVal val="#ppt_x"/>
                                          </p:val>
                                        </p:tav>
                                      </p:tavLst>
                                    </p:anim>
                                    <p:anim calcmode="lin" valueType="num">
                                      <p:cBhvr>
                                        <p:cTn id="56" dur="400" fill="hold"/>
                                        <p:tgtEl>
                                          <p:spTgt spid="82950">
                                            <p:txEl>
                                              <p:pRg st="6" end="6"/>
                                            </p:txEl>
                                          </p:spTgt>
                                        </p:tgtEl>
                                        <p:attrNameLst>
                                          <p:attrName>ppt_y</p:attrName>
                                        </p:attrNameLst>
                                      </p:cBhvr>
                                      <p:tavLst>
                                        <p:tav tm="0">
                                          <p:val>
                                            <p:strVal val="#ppt_y+0.31"/>
                                          </p:val>
                                        </p:tav>
                                        <p:tav tm="100000">
                                          <p:val>
                                            <p:strVal val="#ppt_y+0.31"/>
                                          </p:val>
                                        </p:tav>
                                      </p:tavLst>
                                    </p:anim>
                                    <p:anim calcmode="lin" valueType="num">
                                      <p:cBhvr>
                                        <p:cTn id="57" dur="600" decel="50000" fill="hold">
                                          <p:stCondLst>
                                            <p:cond delay="400"/>
                                          </p:stCondLst>
                                        </p:cTn>
                                        <p:tgtEl>
                                          <p:spTgt spid="82950">
                                            <p:txEl>
                                              <p:pRg st="6" end="6"/>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58" dur="600" decel="50000" fill="hold">
                                          <p:stCondLst>
                                            <p:cond delay="400"/>
                                          </p:stCondLst>
                                        </p:cTn>
                                        <p:tgtEl>
                                          <p:spTgt spid="82950">
                                            <p:txEl>
                                              <p:pRg st="6" end="6"/>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59" presetID="43" presetClass="entr" presetSubtype="0" fill="hold" nodeType="withEffect">
                                  <p:stCondLst>
                                    <p:cond delay="0"/>
                                  </p:stCondLst>
                                  <p:childTnLst>
                                    <p:set>
                                      <p:cBhvr>
                                        <p:cTn id="60" dur="1" fill="hold">
                                          <p:stCondLst>
                                            <p:cond delay="0"/>
                                          </p:stCondLst>
                                        </p:cTn>
                                        <p:tgtEl>
                                          <p:spTgt spid="82950">
                                            <p:txEl>
                                              <p:pRg st="7" end="7"/>
                                            </p:txEl>
                                          </p:spTgt>
                                        </p:tgtEl>
                                        <p:attrNameLst>
                                          <p:attrName>style.visibility</p:attrName>
                                        </p:attrNameLst>
                                      </p:cBhvr>
                                      <p:to>
                                        <p:strVal val="visible"/>
                                      </p:to>
                                    </p:set>
                                    <p:animEffect transition="in" filter="fade">
                                      <p:cBhvr>
                                        <p:cTn id="61" dur="100"/>
                                        <p:tgtEl>
                                          <p:spTgt spid="82950">
                                            <p:txEl>
                                              <p:pRg st="7" end="7"/>
                                            </p:txEl>
                                          </p:spTgt>
                                        </p:tgtEl>
                                      </p:cBhvr>
                                    </p:animEffect>
                                    <p:anim calcmode="lin" valueType="num">
                                      <p:cBhvr>
                                        <p:cTn id="62" dur="400" fill="hold"/>
                                        <p:tgtEl>
                                          <p:spTgt spid="82950">
                                            <p:txEl>
                                              <p:pRg st="7" end="7"/>
                                            </p:txEl>
                                          </p:spTgt>
                                        </p:tgtEl>
                                        <p:attrNameLst>
                                          <p:attrName>ppt_x</p:attrName>
                                        </p:attrNameLst>
                                      </p:cBhvr>
                                      <p:tavLst>
                                        <p:tav tm="0">
                                          <p:val>
                                            <p:strVal val="#ppt_x"/>
                                          </p:val>
                                        </p:tav>
                                        <p:tav tm="100000">
                                          <p:val>
                                            <p:strVal val="#ppt_x"/>
                                          </p:val>
                                        </p:tav>
                                      </p:tavLst>
                                    </p:anim>
                                    <p:anim calcmode="lin" valueType="num">
                                      <p:cBhvr>
                                        <p:cTn id="63" dur="400" fill="hold"/>
                                        <p:tgtEl>
                                          <p:spTgt spid="82950">
                                            <p:txEl>
                                              <p:pRg st="7" end="7"/>
                                            </p:txEl>
                                          </p:spTgt>
                                        </p:tgtEl>
                                        <p:attrNameLst>
                                          <p:attrName>ppt_y</p:attrName>
                                        </p:attrNameLst>
                                      </p:cBhvr>
                                      <p:tavLst>
                                        <p:tav tm="0">
                                          <p:val>
                                            <p:strVal val="#ppt_y+0.31"/>
                                          </p:val>
                                        </p:tav>
                                        <p:tav tm="100000">
                                          <p:val>
                                            <p:strVal val="#ppt_y+0.31"/>
                                          </p:val>
                                        </p:tav>
                                      </p:tavLst>
                                    </p:anim>
                                    <p:anim calcmode="lin" valueType="num">
                                      <p:cBhvr>
                                        <p:cTn id="64" dur="600" decel="50000" fill="hold">
                                          <p:stCondLst>
                                            <p:cond delay="400"/>
                                          </p:stCondLst>
                                        </p:cTn>
                                        <p:tgtEl>
                                          <p:spTgt spid="82950">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65" dur="600" decel="50000" fill="hold">
                                          <p:stCondLst>
                                            <p:cond delay="400"/>
                                          </p:stCondLst>
                                        </p:cTn>
                                        <p:tgtEl>
                                          <p:spTgt spid="82950">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66" fill="hold" nodeType="clickPar">
                      <p:stCondLst>
                        <p:cond delay="indefinite"/>
                      </p:stCondLst>
                      <p:childTnLst>
                        <p:par>
                          <p:cTn id="67" fill="hold" nodeType="withGroup">
                            <p:stCondLst>
                              <p:cond delay="0"/>
                            </p:stCondLst>
                            <p:childTnLst>
                              <p:par>
                                <p:cTn id="68" presetID="2" presetClass="entr" presetSubtype="4" fill="hold" nodeType="clickEffect">
                                  <p:stCondLst>
                                    <p:cond delay="0"/>
                                  </p:stCondLst>
                                  <p:childTnLst>
                                    <p:set>
                                      <p:cBhvr>
                                        <p:cTn id="69" dur="1" fill="hold">
                                          <p:stCondLst>
                                            <p:cond delay="0"/>
                                          </p:stCondLst>
                                        </p:cTn>
                                        <p:tgtEl>
                                          <p:spTgt spid="82950">
                                            <p:txEl>
                                              <p:pRg st="8" end="8"/>
                                            </p:txEl>
                                          </p:spTgt>
                                        </p:tgtEl>
                                        <p:attrNameLst>
                                          <p:attrName>style.visibility</p:attrName>
                                        </p:attrNameLst>
                                      </p:cBhvr>
                                      <p:to>
                                        <p:strVal val="visible"/>
                                      </p:to>
                                    </p:set>
                                    <p:anim calcmode="lin" valueType="num">
                                      <p:cBhvr additive="base">
                                        <p:cTn id="70" dur="500" fill="hold"/>
                                        <p:tgtEl>
                                          <p:spTgt spid="82950">
                                            <p:txEl>
                                              <p:pRg st="8" end="8"/>
                                            </p:txEl>
                                          </p:spTgt>
                                        </p:tgtEl>
                                        <p:attrNameLst>
                                          <p:attrName>ppt_x</p:attrName>
                                        </p:attrNameLst>
                                      </p:cBhvr>
                                      <p:tavLst>
                                        <p:tav tm="0">
                                          <p:val>
                                            <p:strVal val="#ppt_x"/>
                                          </p:val>
                                        </p:tav>
                                        <p:tav tm="100000">
                                          <p:val>
                                            <p:strVal val="#ppt_x"/>
                                          </p:val>
                                        </p:tav>
                                      </p:tavLst>
                                    </p:anim>
                                    <p:anim calcmode="lin" valueType="num">
                                      <p:cBhvr additive="base">
                                        <p:cTn id="71" dur="500" fill="hold"/>
                                        <p:tgtEl>
                                          <p:spTgt spid="82950">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Slide Number Placeholder 4"/>
          <p:cNvSpPr>
            <a:spLocks noGrp="1"/>
          </p:cNvSpPr>
          <p:nvPr>
            <p:ph type="sldNum" sz="quarter" idx="12"/>
          </p:nvPr>
        </p:nvSpPr>
        <p:spPr/>
        <p:txBody>
          <a:bodyPr/>
          <a:lstStyle/>
          <a:p>
            <a:fld id="{A030B9CB-1BDD-401B-B309-80FBF1F4C259}" type="slidenum">
              <a:rPr lang="en-US">
                <a:solidFill>
                  <a:srgbClr val="000000"/>
                </a:solidFill>
              </a:rPr>
              <a:pPr/>
              <a:t>39</a:t>
            </a:fld>
            <a:endParaRPr lang="en-US">
              <a:solidFill>
                <a:srgbClr val="000000"/>
              </a:solidFill>
            </a:endParaRPr>
          </a:p>
        </p:txBody>
      </p:sp>
      <p:sp>
        <p:nvSpPr>
          <p:cNvPr id="93186" name="Rectangle 2"/>
          <p:cNvSpPr>
            <a:spLocks noChangeArrowheads="1"/>
          </p:cNvSpPr>
          <p:nvPr/>
        </p:nvSpPr>
        <p:spPr bwMode="auto">
          <a:xfrm>
            <a:off x="812800" y="153988"/>
            <a:ext cx="4970463" cy="588962"/>
          </a:xfrm>
          <a:prstGeom prst="rect">
            <a:avLst/>
          </a:prstGeom>
          <a:solidFill>
            <a:schemeClr val="bg1"/>
          </a:solidFill>
          <a:ln w="952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smtClean="0">
                <a:solidFill>
                  <a:srgbClr val="CC3300"/>
                </a:solidFill>
              </a:rPr>
              <a:t>6) Độ chính xác gia công</a:t>
            </a:r>
          </a:p>
        </p:txBody>
      </p:sp>
      <p:sp>
        <p:nvSpPr>
          <p:cNvPr id="93187"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93189" name="Line 5">
            <a:hlinkClick r:id="rId3" action="ppaction://hlinksldjump">
              <a:snd r:embed="rId4" name="laser.wav"/>
            </a:hlinkClick>
          </p:cNvPr>
          <p:cNvSpPr>
            <a:spLocks noChangeShapeType="1"/>
          </p:cNvSpPr>
          <p:nvPr/>
        </p:nvSpPr>
        <p:spPr bwMode="auto">
          <a:xfrm flipH="1">
            <a:off x="1524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3191" name="Rectangle 7"/>
          <p:cNvSpPr>
            <a:spLocks noChangeArrowheads="1"/>
          </p:cNvSpPr>
          <p:nvPr/>
        </p:nvSpPr>
        <p:spPr bwMode="auto">
          <a:xfrm>
            <a:off x="533400" y="1704975"/>
            <a:ext cx="1524000" cy="1828800"/>
          </a:xfrm>
          <a:prstGeom prst="rect">
            <a:avLst/>
          </a:prstGeom>
          <a:solidFill>
            <a:srgbClr val="FFFF00"/>
          </a:solidFill>
          <a:ln w="2857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800" b="1" smtClean="0">
                <a:solidFill>
                  <a:srgbClr val="000000"/>
                </a:solidFill>
              </a:rPr>
              <a:t>Đối với các vật liệu rắn và giòn</a:t>
            </a:r>
          </a:p>
        </p:txBody>
      </p:sp>
      <p:sp>
        <p:nvSpPr>
          <p:cNvPr id="93192" name="Rectangle 8"/>
          <p:cNvSpPr>
            <a:spLocks noChangeArrowheads="1"/>
          </p:cNvSpPr>
          <p:nvPr/>
        </p:nvSpPr>
        <p:spPr bwMode="auto">
          <a:xfrm>
            <a:off x="533400" y="4799013"/>
            <a:ext cx="1524000" cy="1401762"/>
          </a:xfrm>
          <a:prstGeom prst="rect">
            <a:avLst/>
          </a:prstGeom>
          <a:solidFill>
            <a:srgbClr val="FFFF00"/>
          </a:solidFill>
          <a:ln w="28575">
            <a:solidFill>
              <a:srgbClr val="0000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0"/>
              </a:spcBef>
              <a:spcAft>
                <a:spcPct val="0"/>
              </a:spcAft>
            </a:pPr>
            <a:r>
              <a:rPr lang="en-US" sz="2800" b="1" smtClean="0">
                <a:solidFill>
                  <a:srgbClr val="000000"/>
                </a:solidFill>
              </a:rPr>
              <a:t>Đối với gia công lỗ</a:t>
            </a:r>
          </a:p>
        </p:txBody>
      </p:sp>
      <p:sp>
        <p:nvSpPr>
          <p:cNvPr id="93193" name="Rectangle 9">
            <a:hlinkClick r:id="rId5" action="ppaction://hlinksldjump">
              <a:snd r:embed="rId4" name="laser.wav"/>
            </a:hlinkClick>
          </p:cNvPr>
          <p:cNvSpPr>
            <a:spLocks noChangeArrowheads="1"/>
          </p:cNvSpPr>
          <p:nvPr/>
        </p:nvSpPr>
        <p:spPr bwMode="auto">
          <a:xfrm>
            <a:off x="3505200" y="1066800"/>
            <a:ext cx="5105400" cy="1382713"/>
          </a:xfrm>
          <a:prstGeom prst="rect">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0"/>
              </a:spcBef>
              <a:spcAft>
                <a:spcPct val="0"/>
              </a:spcAft>
            </a:pPr>
            <a:r>
              <a:rPr lang="en-US" sz="2800" b="1" i="1" smtClean="0">
                <a:solidFill>
                  <a:srgbClr val="000000"/>
                </a:solidFill>
              </a:rPr>
              <a:t>Những yếu tố chính xác phụ thuộc vào độ chính xác của thiết bị và điều chỉnh máy</a:t>
            </a:r>
          </a:p>
        </p:txBody>
      </p:sp>
      <p:sp>
        <p:nvSpPr>
          <p:cNvPr id="93194" name="Rectangle 10">
            <a:hlinkClick r:id="rId6" action="ppaction://hlinksldjump">
              <a:snd r:embed="rId4" name="laser.wav"/>
            </a:hlinkClick>
          </p:cNvPr>
          <p:cNvSpPr>
            <a:spLocks noChangeArrowheads="1"/>
          </p:cNvSpPr>
          <p:nvPr/>
        </p:nvSpPr>
        <p:spPr bwMode="auto">
          <a:xfrm>
            <a:off x="3505200" y="2701925"/>
            <a:ext cx="5105400" cy="1382713"/>
          </a:xfrm>
          <a:prstGeom prst="rect">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0"/>
              </a:spcBef>
              <a:spcAft>
                <a:spcPct val="0"/>
              </a:spcAft>
            </a:pPr>
            <a:r>
              <a:rPr lang="en-US" sz="2800" b="1" i="1" smtClean="0">
                <a:solidFill>
                  <a:srgbClr val="000000"/>
                </a:solidFill>
              </a:rPr>
              <a:t>Các yếu tố chính xác phụ thuộc vào đặc tính </a:t>
            </a:r>
          </a:p>
          <a:p>
            <a:pPr algn="ctr" eaLnBrk="0" fontAlgn="base" hangingPunct="0">
              <a:spcBef>
                <a:spcPct val="0"/>
              </a:spcBef>
              <a:spcAft>
                <a:spcPct val="0"/>
              </a:spcAft>
            </a:pPr>
            <a:r>
              <a:rPr lang="en-US" sz="2800" b="1" i="1" smtClean="0">
                <a:solidFill>
                  <a:srgbClr val="000000"/>
                </a:solidFill>
              </a:rPr>
              <a:t>công nghệ</a:t>
            </a:r>
          </a:p>
        </p:txBody>
      </p:sp>
      <p:sp>
        <p:nvSpPr>
          <p:cNvPr id="93195" name="Rectangle 11">
            <a:hlinkClick r:id="rId7" action="ppaction://hlinksldjump">
              <a:snd r:embed="rId4" name="laser.wav"/>
            </a:hlinkClick>
          </p:cNvPr>
          <p:cNvSpPr>
            <a:spLocks noChangeArrowheads="1"/>
          </p:cNvSpPr>
          <p:nvPr/>
        </p:nvSpPr>
        <p:spPr bwMode="auto">
          <a:xfrm>
            <a:off x="3505200" y="4378325"/>
            <a:ext cx="5105400" cy="955675"/>
          </a:xfrm>
          <a:prstGeom prst="rect">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0"/>
              </a:spcBef>
              <a:spcAft>
                <a:spcPct val="0"/>
              </a:spcAft>
            </a:pPr>
            <a:r>
              <a:rPr lang="en-US" sz="2800" b="1" i="1" smtClean="0">
                <a:solidFill>
                  <a:srgbClr val="0000CC"/>
                </a:solidFill>
              </a:rPr>
              <a:t>Độ chính xác gia công </a:t>
            </a:r>
          </a:p>
          <a:p>
            <a:pPr algn="ctr" eaLnBrk="0" fontAlgn="base" hangingPunct="0">
              <a:spcBef>
                <a:spcPct val="0"/>
              </a:spcBef>
              <a:spcAft>
                <a:spcPct val="0"/>
              </a:spcAft>
            </a:pPr>
            <a:r>
              <a:rPr lang="en-US" sz="2800" b="1" i="1" smtClean="0">
                <a:solidFill>
                  <a:srgbClr val="0000CC"/>
                </a:solidFill>
              </a:rPr>
              <a:t>lỗ thông</a:t>
            </a:r>
          </a:p>
        </p:txBody>
      </p:sp>
      <p:sp>
        <p:nvSpPr>
          <p:cNvPr id="93196" name="Rectangle 12">
            <a:hlinkClick r:id="rId8" action="ppaction://hlinksldjump">
              <a:snd r:embed="rId9" name="drumroll.wav"/>
            </a:hlinkClick>
          </p:cNvPr>
          <p:cNvSpPr>
            <a:spLocks noChangeArrowheads="1"/>
          </p:cNvSpPr>
          <p:nvPr/>
        </p:nvSpPr>
        <p:spPr bwMode="auto">
          <a:xfrm>
            <a:off x="3505200" y="5673725"/>
            <a:ext cx="5105400" cy="955675"/>
          </a:xfrm>
          <a:prstGeom prst="rect">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0"/>
              </a:spcBef>
              <a:spcAft>
                <a:spcPct val="0"/>
              </a:spcAft>
            </a:pPr>
            <a:r>
              <a:rPr lang="en-US" sz="2800" b="1" i="1" smtClean="0">
                <a:solidFill>
                  <a:srgbClr val="0000CC"/>
                </a:solidFill>
              </a:rPr>
              <a:t>Độ chính xác của </a:t>
            </a:r>
          </a:p>
          <a:p>
            <a:pPr algn="ctr" eaLnBrk="0" fontAlgn="base" hangingPunct="0">
              <a:spcBef>
                <a:spcPct val="0"/>
              </a:spcBef>
              <a:spcAft>
                <a:spcPct val="0"/>
              </a:spcAft>
            </a:pPr>
            <a:r>
              <a:rPr lang="en-US" sz="2800" b="1" i="1" smtClean="0">
                <a:solidFill>
                  <a:srgbClr val="0000CC"/>
                </a:solidFill>
              </a:rPr>
              <a:t>lỗ không thông</a:t>
            </a:r>
          </a:p>
        </p:txBody>
      </p:sp>
      <p:grpSp>
        <p:nvGrpSpPr>
          <p:cNvPr id="93207" name="Group 23"/>
          <p:cNvGrpSpPr>
            <a:grpSpLocks/>
          </p:cNvGrpSpPr>
          <p:nvPr/>
        </p:nvGrpSpPr>
        <p:grpSpPr bwMode="auto">
          <a:xfrm>
            <a:off x="330200" y="739775"/>
            <a:ext cx="508000" cy="4060825"/>
            <a:chOff x="192" y="466"/>
            <a:chExt cx="320" cy="2558"/>
          </a:xfrm>
        </p:grpSpPr>
        <p:sp>
          <p:nvSpPr>
            <p:cNvPr id="93199" name="Freeform 15"/>
            <p:cNvSpPr>
              <a:spLocks/>
            </p:cNvSpPr>
            <p:nvPr/>
          </p:nvSpPr>
          <p:spPr bwMode="auto">
            <a:xfrm>
              <a:off x="192" y="466"/>
              <a:ext cx="320" cy="2030"/>
            </a:xfrm>
            <a:custGeom>
              <a:avLst/>
              <a:gdLst>
                <a:gd name="T0" fmla="*/ 320 w 320"/>
                <a:gd name="T1" fmla="*/ 0 h 2030"/>
                <a:gd name="T2" fmla="*/ 0 w 320"/>
                <a:gd name="T3" fmla="*/ 585 h 2030"/>
                <a:gd name="T4" fmla="*/ 1 w 320"/>
                <a:gd name="T5" fmla="*/ 2030 h 2030"/>
              </a:gdLst>
              <a:ahLst/>
              <a:cxnLst>
                <a:cxn ang="0">
                  <a:pos x="T0" y="T1"/>
                </a:cxn>
                <a:cxn ang="0">
                  <a:pos x="T2" y="T3"/>
                </a:cxn>
                <a:cxn ang="0">
                  <a:pos x="T4" y="T5"/>
                </a:cxn>
              </a:cxnLst>
              <a:rect l="0" t="0" r="r" b="b"/>
              <a:pathLst>
                <a:path w="320" h="2030">
                  <a:moveTo>
                    <a:pt x="320" y="0"/>
                  </a:moveTo>
                  <a:lnTo>
                    <a:pt x="0" y="585"/>
                  </a:lnTo>
                  <a:lnTo>
                    <a:pt x="1" y="2030"/>
                  </a:lnTo>
                </a:path>
              </a:pathLst>
            </a:custGeom>
            <a:noFill/>
            <a:ln w="38100" cmpd="dbl">
              <a:solidFill>
                <a:srgbClr val="FF3399"/>
              </a:solidFill>
              <a:round/>
              <a:headEnd type="none" w="med" len="med"/>
              <a:tailEnd type="none" w="med"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3200" name="Line 16"/>
            <p:cNvSpPr>
              <a:spLocks noChangeShapeType="1"/>
            </p:cNvSpPr>
            <p:nvPr/>
          </p:nvSpPr>
          <p:spPr bwMode="auto">
            <a:xfrm>
              <a:off x="192" y="2496"/>
              <a:ext cx="144" cy="528"/>
            </a:xfrm>
            <a:prstGeom prst="line">
              <a:avLst/>
            </a:prstGeom>
            <a:noFill/>
            <a:ln w="38100" cmpd="dbl">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grpSp>
      <p:sp>
        <p:nvSpPr>
          <p:cNvPr id="93201" name="Line 17"/>
          <p:cNvSpPr>
            <a:spLocks noChangeShapeType="1"/>
          </p:cNvSpPr>
          <p:nvPr/>
        </p:nvSpPr>
        <p:spPr bwMode="auto">
          <a:xfrm flipV="1">
            <a:off x="2057400" y="1676400"/>
            <a:ext cx="1447800" cy="990600"/>
          </a:xfrm>
          <a:prstGeom prst="line">
            <a:avLst/>
          </a:prstGeom>
          <a:noFill/>
          <a:ln w="3810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3202" name="Line 18"/>
          <p:cNvSpPr>
            <a:spLocks noChangeShapeType="1"/>
          </p:cNvSpPr>
          <p:nvPr/>
        </p:nvSpPr>
        <p:spPr bwMode="auto">
          <a:xfrm>
            <a:off x="2057400" y="2667000"/>
            <a:ext cx="1447800" cy="533400"/>
          </a:xfrm>
          <a:prstGeom prst="line">
            <a:avLst/>
          </a:prstGeom>
          <a:noFill/>
          <a:ln w="3810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3204" name="Line 20"/>
          <p:cNvSpPr>
            <a:spLocks noChangeShapeType="1"/>
          </p:cNvSpPr>
          <p:nvPr/>
        </p:nvSpPr>
        <p:spPr bwMode="auto">
          <a:xfrm flipV="1">
            <a:off x="2057400" y="4876800"/>
            <a:ext cx="1447800" cy="685800"/>
          </a:xfrm>
          <a:prstGeom prst="line">
            <a:avLst/>
          </a:prstGeom>
          <a:noFill/>
          <a:ln w="3810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3205" name="Line 21"/>
          <p:cNvSpPr>
            <a:spLocks noChangeShapeType="1"/>
          </p:cNvSpPr>
          <p:nvPr/>
        </p:nvSpPr>
        <p:spPr bwMode="auto">
          <a:xfrm>
            <a:off x="2057400" y="5562600"/>
            <a:ext cx="1447800" cy="457200"/>
          </a:xfrm>
          <a:prstGeom prst="line">
            <a:avLst/>
          </a:prstGeom>
          <a:noFill/>
          <a:ln w="3810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3206" name="Line 22"/>
          <p:cNvSpPr>
            <a:spLocks noChangeShapeType="1"/>
          </p:cNvSpPr>
          <p:nvPr/>
        </p:nvSpPr>
        <p:spPr bwMode="auto">
          <a:xfrm>
            <a:off x="838200" y="762000"/>
            <a:ext cx="381000" cy="914400"/>
          </a:xfrm>
          <a:prstGeom prst="line">
            <a:avLst/>
          </a:prstGeom>
          <a:noFill/>
          <a:ln w="38100" cmpd="dbl">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30083928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93206"/>
                                        </p:tgtEl>
                                        <p:attrNameLst>
                                          <p:attrName>style.visibility</p:attrName>
                                        </p:attrNameLst>
                                      </p:cBhvr>
                                      <p:to>
                                        <p:strVal val="visible"/>
                                      </p:to>
                                    </p:set>
                                    <p:animEffect transition="in" filter="wipe(up)">
                                      <p:cBhvr>
                                        <p:cTn id="7" dur="500"/>
                                        <p:tgtEl>
                                          <p:spTgt spid="93206"/>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93191"/>
                                        </p:tgtEl>
                                        <p:attrNameLst>
                                          <p:attrName>style.visibility</p:attrName>
                                        </p:attrNameLst>
                                      </p:cBhvr>
                                      <p:to>
                                        <p:strVal val="visible"/>
                                      </p:to>
                                    </p:set>
                                    <p:animEffect transition="in" filter="fade">
                                      <p:cBhvr>
                                        <p:cTn id="11" dur="500"/>
                                        <p:tgtEl>
                                          <p:spTgt spid="93191"/>
                                        </p:tgtEl>
                                      </p:cBhvr>
                                    </p:animEffect>
                                  </p:childTnLst>
                                </p:cTn>
                              </p:par>
                            </p:childTnLst>
                          </p:cTn>
                        </p:par>
                        <p:par>
                          <p:cTn id="12" fill="hold" nodeType="afterGroup">
                            <p:stCondLst>
                              <p:cond delay="1000"/>
                            </p:stCondLst>
                            <p:childTnLst>
                              <p:par>
                                <p:cTn id="13" presetID="22" presetClass="entr" presetSubtype="4" fill="hold" grpId="0" nodeType="afterEffect">
                                  <p:stCondLst>
                                    <p:cond delay="0"/>
                                  </p:stCondLst>
                                  <p:childTnLst>
                                    <p:set>
                                      <p:cBhvr>
                                        <p:cTn id="14" dur="1" fill="hold">
                                          <p:stCondLst>
                                            <p:cond delay="0"/>
                                          </p:stCondLst>
                                        </p:cTn>
                                        <p:tgtEl>
                                          <p:spTgt spid="93201"/>
                                        </p:tgtEl>
                                        <p:attrNameLst>
                                          <p:attrName>style.visibility</p:attrName>
                                        </p:attrNameLst>
                                      </p:cBhvr>
                                      <p:to>
                                        <p:strVal val="visible"/>
                                      </p:to>
                                    </p:set>
                                    <p:animEffect transition="in" filter="wipe(down)">
                                      <p:cBhvr>
                                        <p:cTn id="15" dur="500"/>
                                        <p:tgtEl>
                                          <p:spTgt spid="93201"/>
                                        </p:tgtEl>
                                      </p:cBhvr>
                                    </p:animEffect>
                                  </p:childTnLst>
                                </p:cTn>
                              </p:par>
                            </p:childTnLst>
                          </p:cTn>
                        </p:par>
                        <p:par>
                          <p:cTn id="16" fill="hold" nodeType="afterGroup">
                            <p:stCondLst>
                              <p:cond delay="1500"/>
                            </p:stCondLst>
                            <p:childTnLst>
                              <p:par>
                                <p:cTn id="17" presetID="13" presetClass="entr" presetSubtype="16" fill="hold" grpId="0" nodeType="afterEffect">
                                  <p:stCondLst>
                                    <p:cond delay="0"/>
                                  </p:stCondLst>
                                  <p:childTnLst>
                                    <p:set>
                                      <p:cBhvr>
                                        <p:cTn id="18" dur="1" fill="hold">
                                          <p:stCondLst>
                                            <p:cond delay="0"/>
                                          </p:stCondLst>
                                        </p:cTn>
                                        <p:tgtEl>
                                          <p:spTgt spid="93193"/>
                                        </p:tgtEl>
                                        <p:attrNameLst>
                                          <p:attrName>style.visibility</p:attrName>
                                        </p:attrNameLst>
                                      </p:cBhvr>
                                      <p:to>
                                        <p:strVal val="visible"/>
                                      </p:to>
                                    </p:set>
                                    <p:animEffect transition="in" filter="plus(in)">
                                      <p:cBhvr>
                                        <p:cTn id="19" dur="500"/>
                                        <p:tgtEl>
                                          <p:spTgt spid="93193"/>
                                        </p:tgtEl>
                                      </p:cBhvr>
                                    </p:animEffect>
                                  </p:childTnLst>
                                </p:cTn>
                              </p:par>
                            </p:childTnLst>
                          </p:cTn>
                        </p:par>
                        <p:par>
                          <p:cTn id="20" fill="hold" nodeType="afterGroup">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93202"/>
                                        </p:tgtEl>
                                        <p:attrNameLst>
                                          <p:attrName>style.visibility</p:attrName>
                                        </p:attrNameLst>
                                      </p:cBhvr>
                                      <p:to>
                                        <p:strVal val="visible"/>
                                      </p:to>
                                    </p:set>
                                    <p:animEffect transition="in" filter="wipe(left)">
                                      <p:cBhvr>
                                        <p:cTn id="23" dur="500"/>
                                        <p:tgtEl>
                                          <p:spTgt spid="93202"/>
                                        </p:tgtEl>
                                      </p:cBhvr>
                                    </p:animEffect>
                                  </p:childTnLst>
                                </p:cTn>
                              </p:par>
                            </p:childTnLst>
                          </p:cTn>
                        </p:par>
                        <p:par>
                          <p:cTn id="24" fill="hold" nodeType="afterGroup">
                            <p:stCondLst>
                              <p:cond delay="2500"/>
                            </p:stCondLst>
                            <p:childTnLst>
                              <p:par>
                                <p:cTn id="25" presetID="13" presetClass="entr" presetSubtype="16" fill="hold" grpId="0" nodeType="afterEffect">
                                  <p:stCondLst>
                                    <p:cond delay="0"/>
                                  </p:stCondLst>
                                  <p:childTnLst>
                                    <p:set>
                                      <p:cBhvr>
                                        <p:cTn id="26" dur="1" fill="hold">
                                          <p:stCondLst>
                                            <p:cond delay="0"/>
                                          </p:stCondLst>
                                        </p:cTn>
                                        <p:tgtEl>
                                          <p:spTgt spid="93194"/>
                                        </p:tgtEl>
                                        <p:attrNameLst>
                                          <p:attrName>style.visibility</p:attrName>
                                        </p:attrNameLst>
                                      </p:cBhvr>
                                      <p:to>
                                        <p:strVal val="visible"/>
                                      </p:to>
                                    </p:set>
                                    <p:animEffect transition="in" filter="plus(in)">
                                      <p:cBhvr>
                                        <p:cTn id="27" dur="500"/>
                                        <p:tgtEl>
                                          <p:spTgt spid="93194"/>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2" presetClass="entr" presetSubtype="1" fill="hold" nodeType="clickEffect">
                                  <p:stCondLst>
                                    <p:cond delay="0"/>
                                  </p:stCondLst>
                                  <p:childTnLst>
                                    <p:set>
                                      <p:cBhvr>
                                        <p:cTn id="31" dur="1" fill="hold">
                                          <p:stCondLst>
                                            <p:cond delay="0"/>
                                          </p:stCondLst>
                                        </p:cTn>
                                        <p:tgtEl>
                                          <p:spTgt spid="93207"/>
                                        </p:tgtEl>
                                        <p:attrNameLst>
                                          <p:attrName>style.visibility</p:attrName>
                                        </p:attrNameLst>
                                      </p:cBhvr>
                                      <p:to>
                                        <p:strVal val="visible"/>
                                      </p:to>
                                    </p:set>
                                    <p:animEffect transition="in" filter="wipe(up)">
                                      <p:cBhvr>
                                        <p:cTn id="32" dur="500"/>
                                        <p:tgtEl>
                                          <p:spTgt spid="93207"/>
                                        </p:tgtEl>
                                      </p:cBhvr>
                                    </p:animEffect>
                                  </p:childTnLst>
                                </p:cTn>
                              </p:par>
                            </p:childTnLst>
                          </p:cTn>
                        </p:par>
                        <p:par>
                          <p:cTn id="33" fill="hold" nodeType="afterGroup">
                            <p:stCondLst>
                              <p:cond delay="500"/>
                            </p:stCondLst>
                            <p:childTnLst>
                              <p:par>
                                <p:cTn id="34" presetID="10" presetClass="entr" presetSubtype="0" fill="hold" grpId="0" nodeType="afterEffect">
                                  <p:stCondLst>
                                    <p:cond delay="0"/>
                                  </p:stCondLst>
                                  <p:childTnLst>
                                    <p:set>
                                      <p:cBhvr>
                                        <p:cTn id="35" dur="1" fill="hold">
                                          <p:stCondLst>
                                            <p:cond delay="0"/>
                                          </p:stCondLst>
                                        </p:cTn>
                                        <p:tgtEl>
                                          <p:spTgt spid="93192"/>
                                        </p:tgtEl>
                                        <p:attrNameLst>
                                          <p:attrName>style.visibility</p:attrName>
                                        </p:attrNameLst>
                                      </p:cBhvr>
                                      <p:to>
                                        <p:strVal val="visible"/>
                                      </p:to>
                                    </p:set>
                                    <p:animEffect transition="in" filter="fade">
                                      <p:cBhvr>
                                        <p:cTn id="36" dur="500"/>
                                        <p:tgtEl>
                                          <p:spTgt spid="93192"/>
                                        </p:tgtEl>
                                      </p:cBhvr>
                                    </p:animEffect>
                                  </p:childTnLst>
                                </p:cTn>
                              </p:par>
                            </p:childTnLst>
                          </p:cTn>
                        </p:par>
                        <p:par>
                          <p:cTn id="37" fill="hold" nodeType="afterGroup">
                            <p:stCondLst>
                              <p:cond delay="1000"/>
                            </p:stCondLst>
                            <p:childTnLst>
                              <p:par>
                                <p:cTn id="38" presetID="22" presetClass="entr" presetSubtype="4" fill="hold" grpId="0" nodeType="afterEffect">
                                  <p:stCondLst>
                                    <p:cond delay="0"/>
                                  </p:stCondLst>
                                  <p:childTnLst>
                                    <p:set>
                                      <p:cBhvr>
                                        <p:cTn id="39" dur="1" fill="hold">
                                          <p:stCondLst>
                                            <p:cond delay="0"/>
                                          </p:stCondLst>
                                        </p:cTn>
                                        <p:tgtEl>
                                          <p:spTgt spid="93204"/>
                                        </p:tgtEl>
                                        <p:attrNameLst>
                                          <p:attrName>style.visibility</p:attrName>
                                        </p:attrNameLst>
                                      </p:cBhvr>
                                      <p:to>
                                        <p:strVal val="visible"/>
                                      </p:to>
                                    </p:set>
                                    <p:animEffect transition="in" filter="wipe(down)">
                                      <p:cBhvr>
                                        <p:cTn id="40" dur="500"/>
                                        <p:tgtEl>
                                          <p:spTgt spid="93204"/>
                                        </p:tgtEl>
                                      </p:cBhvr>
                                    </p:animEffect>
                                  </p:childTnLst>
                                </p:cTn>
                              </p:par>
                            </p:childTnLst>
                          </p:cTn>
                        </p:par>
                        <p:par>
                          <p:cTn id="41" fill="hold" nodeType="afterGroup">
                            <p:stCondLst>
                              <p:cond delay="1500"/>
                            </p:stCondLst>
                            <p:childTnLst>
                              <p:par>
                                <p:cTn id="42" presetID="13" presetClass="entr" presetSubtype="16" fill="hold" grpId="0" nodeType="afterEffect">
                                  <p:stCondLst>
                                    <p:cond delay="0"/>
                                  </p:stCondLst>
                                  <p:childTnLst>
                                    <p:set>
                                      <p:cBhvr>
                                        <p:cTn id="43" dur="1" fill="hold">
                                          <p:stCondLst>
                                            <p:cond delay="0"/>
                                          </p:stCondLst>
                                        </p:cTn>
                                        <p:tgtEl>
                                          <p:spTgt spid="93195"/>
                                        </p:tgtEl>
                                        <p:attrNameLst>
                                          <p:attrName>style.visibility</p:attrName>
                                        </p:attrNameLst>
                                      </p:cBhvr>
                                      <p:to>
                                        <p:strVal val="visible"/>
                                      </p:to>
                                    </p:set>
                                    <p:animEffect transition="in" filter="plus(in)">
                                      <p:cBhvr>
                                        <p:cTn id="44" dur="500"/>
                                        <p:tgtEl>
                                          <p:spTgt spid="93195"/>
                                        </p:tgtEl>
                                      </p:cBhvr>
                                    </p:animEffect>
                                  </p:childTnLst>
                                </p:cTn>
                              </p:par>
                            </p:childTnLst>
                          </p:cTn>
                        </p:par>
                        <p:par>
                          <p:cTn id="45" fill="hold" nodeType="afterGroup">
                            <p:stCondLst>
                              <p:cond delay="2000"/>
                            </p:stCondLst>
                            <p:childTnLst>
                              <p:par>
                                <p:cTn id="46" presetID="22" presetClass="entr" presetSubtype="8" fill="hold" grpId="0" nodeType="afterEffect">
                                  <p:stCondLst>
                                    <p:cond delay="0"/>
                                  </p:stCondLst>
                                  <p:childTnLst>
                                    <p:set>
                                      <p:cBhvr>
                                        <p:cTn id="47" dur="1" fill="hold">
                                          <p:stCondLst>
                                            <p:cond delay="0"/>
                                          </p:stCondLst>
                                        </p:cTn>
                                        <p:tgtEl>
                                          <p:spTgt spid="93205"/>
                                        </p:tgtEl>
                                        <p:attrNameLst>
                                          <p:attrName>style.visibility</p:attrName>
                                        </p:attrNameLst>
                                      </p:cBhvr>
                                      <p:to>
                                        <p:strVal val="visible"/>
                                      </p:to>
                                    </p:set>
                                    <p:animEffect transition="in" filter="wipe(left)">
                                      <p:cBhvr>
                                        <p:cTn id="48" dur="500"/>
                                        <p:tgtEl>
                                          <p:spTgt spid="93205"/>
                                        </p:tgtEl>
                                      </p:cBhvr>
                                    </p:animEffect>
                                  </p:childTnLst>
                                </p:cTn>
                              </p:par>
                            </p:childTnLst>
                          </p:cTn>
                        </p:par>
                        <p:par>
                          <p:cTn id="49" fill="hold" nodeType="afterGroup">
                            <p:stCondLst>
                              <p:cond delay="2500"/>
                            </p:stCondLst>
                            <p:childTnLst>
                              <p:par>
                                <p:cTn id="50" presetID="13" presetClass="entr" presetSubtype="16" fill="hold" grpId="0" nodeType="afterEffect">
                                  <p:stCondLst>
                                    <p:cond delay="0"/>
                                  </p:stCondLst>
                                  <p:childTnLst>
                                    <p:set>
                                      <p:cBhvr>
                                        <p:cTn id="51" dur="1" fill="hold">
                                          <p:stCondLst>
                                            <p:cond delay="0"/>
                                          </p:stCondLst>
                                        </p:cTn>
                                        <p:tgtEl>
                                          <p:spTgt spid="93196"/>
                                        </p:tgtEl>
                                        <p:attrNameLst>
                                          <p:attrName>style.visibility</p:attrName>
                                        </p:attrNameLst>
                                      </p:cBhvr>
                                      <p:to>
                                        <p:strVal val="visible"/>
                                      </p:to>
                                    </p:set>
                                    <p:animEffect transition="in" filter="plus(in)">
                                      <p:cBhvr>
                                        <p:cTn id="52" dur="500"/>
                                        <p:tgtEl>
                                          <p:spTgt spid="931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91" grpId="0" animBg="1"/>
      <p:bldP spid="93192" grpId="0" animBg="1"/>
      <p:bldP spid="93193" grpId="0" animBg="1"/>
      <p:bldP spid="93194" grpId="0" animBg="1"/>
      <p:bldP spid="93195" grpId="0" animBg="1"/>
      <p:bldP spid="93196" grpId="0" animBg="1"/>
      <p:bldP spid="93201" grpId="0" animBg="1"/>
      <p:bldP spid="93202" grpId="0" animBg="1"/>
      <p:bldP spid="93204" grpId="0" animBg="1"/>
      <p:bldP spid="93205" grpId="0" animBg="1"/>
      <p:bldP spid="9320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4"/>
          <p:cNvSpPr>
            <a:spLocks noGrp="1"/>
          </p:cNvSpPr>
          <p:nvPr>
            <p:ph type="sldNum" sz="quarter" idx="12"/>
          </p:nvPr>
        </p:nvSpPr>
        <p:spPr/>
        <p:txBody>
          <a:bodyPr/>
          <a:lstStyle/>
          <a:p>
            <a:fld id="{C70A1F31-D0FF-45C2-B9B8-8FA363F74876}" type="slidenum">
              <a:rPr lang="en-US">
                <a:solidFill>
                  <a:srgbClr val="000000"/>
                </a:solidFill>
              </a:rPr>
              <a:pPr/>
              <a:t>40</a:t>
            </a:fld>
            <a:endParaRPr lang="en-US">
              <a:solidFill>
                <a:srgbClr val="000000"/>
              </a:solidFill>
            </a:endParaRPr>
          </a:p>
        </p:txBody>
      </p:sp>
      <p:sp>
        <p:nvSpPr>
          <p:cNvPr id="95235" name="AutoShape 3">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95237" name="Line 5">
            <a:hlinkClick r:id="rId3" action="ppaction://hlinksldjump">
              <a:snd r:embed="rId4" name="laser.wav"/>
            </a:hlinkClick>
          </p:cNvPr>
          <p:cNvSpPr>
            <a:spLocks noChangeShapeType="1"/>
          </p:cNvSpPr>
          <p:nvPr/>
        </p:nvSpPr>
        <p:spPr bwMode="auto">
          <a:xfrm flipH="1">
            <a:off x="76200" y="2286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5240" name="Rectangle 8"/>
          <p:cNvSpPr>
            <a:spLocks noChangeArrowheads="1"/>
          </p:cNvSpPr>
          <p:nvPr/>
        </p:nvSpPr>
        <p:spPr bwMode="auto">
          <a:xfrm>
            <a:off x="533400" y="111125"/>
            <a:ext cx="8305800" cy="955675"/>
          </a:xfrm>
          <a:prstGeom prst="rect">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buFont typeface="Wingdings" pitchFamily="2" charset="2"/>
              <a:buChar char="v"/>
            </a:pPr>
            <a:r>
              <a:rPr lang="en-US" sz="2800" b="1" i="1" smtClean="0">
                <a:solidFill>
                  <a:srgbClr val="CC3300"/>
                </a:solidFill>
              </a:rPr>
              <a:t>   Những yếu tố chính xác gia công phụ thuộc vào độ chính xác của thiết bị và điều chỉnh máy</a:t>
            </a:r>
          </a:p>
        </p:txBody>
      </p:sp>
      <p:sp>
        <p:nvSpPr>
          <p:cNvPr id="95252" name="Rectangle 20"/>
          <p:cNvSpPr>
            <a:spLocks noChangeArrowheads="1"/>
          </p:cNvSpPr>
          <p:nvPr/>
        </p:nvSpPr>
        <p:spPr bwMode="auto">
          <a:xfrm>
            <a:off x="685800" y="1371600"/>
            <a:ext cx="7848600" cy="5067300"/>
          </a:xfrm>
          <a:prstGeom prst="rect">
            <a:avLst/>
          </a:prstGeom>
          <a:solidFill>
            <a:srgbClr val="FFFF00"/>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40000"/>
              </a:spcBef>
              <a:spcAft>
                <a:spcPct val="0"/>
              </a:spcAft>
              <a:buFont typeface="Wingdings" pitchFamily="2" charset="2"/>
              <a:buChar char="Ø"/>
            </a:pPr>
            <a:r>
              <a:rPr lang="en-US" sz="2400" b="1" i="1" smtClean="0">
                <a:solidFill>
                  <a:srgbClr val="0000CC"/>
                </a:solidFill>
              </a:rPr>
              <a:t> Độ chính xác của thiết bị phụ thuộc chủ yếu vào sai số trong chuyển động theo hướng tiến của dụng cụ và sự điều chỉnh đầu dao động so với bàn máy.</a:t>
            </a:r>
            <a:r>
              <a:rPr lang="en-US" sz="2400" b="1" i="1" smtClean="0">
                <a:solidFill>
                  <a:srgbClr val="000000"/>
                </a:solidFill>
              </a:rPr>
              <a:t> </a:t>
            </a:r>
          </a:p>
          <a:p>
            <a:pPr eaLnBrk="0" fontAlgn="base" hangingPunct="0">
              <a:spcBef>
                <a:spcPct val="40000"/>
              </a:spcBef>
              <a:spcAft>
                <a:spcPct val="0"/>
              </a:spcAft>
              <a:buFont typeface="Wingdings" pitchFamily="2" charset="2"/>
              <a:buChar char="Ø"/>
            </a:pPr>
            <a:r>
              <a:rPr lang="en-US" sz="2400" b="1" i="1" smtClean="0">
                <a:solidFill>
                  <a:srgbClr val="0000CC"/>
                </a:solidFill>
              </a:rPr>
              <a:t> </a:t>
            </a:r>
            <a:r>
              <a:rPr lang="en-US" sz="2400" b="1" i="1" smtClean="0">
                <a:solidFill>
                  <a:srgbClr val="000000"/>
                </a:solidFill>
              </a:rPr>
              <a:t>Sự ăn khớp và độ đồng trục của các bộ phận của đầu từ giảo tạo dao động, bộ phận nối, dụng cụ.</a:t>
            </a:r>
          </a:p>
          <a:p>
            <a:pPr eaLnBrk="0" fontAlgn="base" hangingPunct="0">
              <a:spcBef>
                <a:spcPct val="40000"/>
              </a:spcBef>
              <a:spcAft>
                <a:spcPct val="0"/>
              </a:spcAft>
              <a:buFont typeface="Wingdings" pitchFamily="2" charset="2"/>
              <a:buChar char="Ø"/>
            </a:pPr>
            <a:r>
              <a:rPr lang="en-US" sz="2400" b="1" i="1" smtClean="0">
                <a:solidFill>
                  <a:srgbClr val="0000CC"/>
                </a:solidFill>
              </a:rPr>
              <a:t>Độ chính xác của các cơ cấu dùng để điều chỉnh chi tiết.</a:t>
            </a:r>
          </a:p>
          <a:p>
            <a:pPr eaLnBrk="0" fontAlgn="base" hangingPunct="0">
              <a:spcBef>
                <a:spcPct val="40000"/>
              </a:spcBef>
              <a:spcAft>
                <a:spcPct val="0"/>
              </a:spcAft>
              <a:buFont typeface="Wingdings" pitchFamily="2" charset="2"/>
              <a:buChar char="Ø"/>
            </a:pPr>
            <a:r>
              <a:rPr lang="en-US" sz="2400" b="1" i="1" smtClean="0">
                <a:solidFill>
                  <a:srgbClr val="000000"/>
                </a:solidFill>
              </a:rPr>
              <a:t> Độ chính xác vị trí tương đối giữa dụng cụ và chi tiết gia công. </a:t>
            </a:r>
          </a:p>
          <a:p>
            <a:pPr eaLnBrk="0" fontAlgn="base" hangingPunct="0">
              <a:spcBef>
                <a:spcPct val="40000"/>
              </a:spcBef>
              <a:spcAft>
                <a:spcPct val="0"/>
              </a:spcAft>
              <a:buFont typeface="Wingdings" pitchFamily="2" charset="2"/>
              <a:buNone/>
            </a:pPr>
            <a:r>
              <a:rPr lang="en-US" sz="2400" b="1" i="1" smtClean="0">
                <a:solidFill>
                  <a:srgbClr val="000000"/>
                </a:solidFill>
              </a:rPr>
              <a:t>    </a:t>
            </a:r>
            <a:r>
              <a:rPr lang="en-US" sz="2400" b="1" smtClean="0">
                <a:solidFill>
                  <a:srgbClr val="CC3300"/>
                </a:solidFill>
              </a:rPr>
              <a:t>Trước khi gia công, phải kiểm tra độ chính xác của máy và tất cả dụng cụ phụ trợ nêu trên nhằm giảm đến mức thiểu các sai số!</a:t>
            </a:r>
          </a:p>
        </p:txBody>
      </p:sp>
      <p:sp>
        <p:nvSpPr>
          <p:cNvPr id="95253" name="Line 21"/>
          <p:cNvSpPr>
            <a:spLocks noChangeShapeType="1"/>
          </p:cNvSpPr>
          <p:nvPr/>
        </p:nvSpPr>
        <p:spPr bwMode="auto">
          <a:xfrm>
            <a:off x="4648200" y="1066800"/>
            <a:ext cx="0" cy="304800"/>
          </a:xfrm>
          <a:prstGeom prst="line">
            <a:avLst/>
          </a:prstGeom>
          <a:noFill/>
          <a:ln w="7620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219300892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3" presetClass="entr" presetSubtype="16" fill="hold" grpId="0" nodeType="afterEffect">
                                  <p:stCondLst>
                                    <p:cond delay="0"/>
                                  </p:stCondLst>
                                  <p:childTnLst>
                                    <p:set>
                                      <p:cBhvr>
                                        <p:cTn id="6" dur="1" fill="hold">
                                          <p:stCondLst>
                                            <p:cond delay="0"/>
                                          </p:stCondLst>
                                        </p:cTn>
                                        <p:tgtEl>
                                          <p:spTgt spid="95240"/>
                                        </p:tgtEl>
                                        <p:attrNameLst>
                                          <p:attrName>style.visibility</p:attrName>
                                        </p:attrNameLst>
                                      </p:cBhvr>
                                      <p:to>
                                        <p:strVal val="visible"/>
                                      </p:to>
                                    </p:set>
                                    <p:animEffect transition="in" filter="plus(in)">
                                      <p:cBhvr>
                                        <p:cTn id="7" dur="500"/>
                                        <p:tgtEl>
                                          <p:spTgt spid="9524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3" presetClass="entr" presetSubtype="0" fill="hold" nodeType="clickEffect">
                                  <p:stCondLst>
                                    <p:cond delay="0"/>
                                  </p:stCondLst>
                                  <p:childTnLst>
                                    <p:set>
                                      <p:cBhvr>
                                        <p:cTn id="11" dur="1" fill="hold">
                                          <p:stCondLst>
                                            <p:cond delay="0"/>
                                          </p:stCondLst>
                                        </p:cTn>
                                        <p:tgtEl>
                                          <p:spTgt spid="95252">
                                            <p:txEl>
                                              <p:pRg st="0" end="0"/>
                                            </p:txEl>
                                          </p:spTgt>
                                        </p:tgtEl>
                                        <p:attrNameLst>
                                          <p:attrName>style.visibility</p:attrName>
                                        </p:attrNameLst>
                                      </p:cBhvr>
                                      <p:to>
                                        <p:strVal val="visible"/>
                                      </p:to>
                                    </p:set>
                                    <p:animEffect transition="in" filter="fade">
                                      <p:cBhvr>
                                        <p:cTn id="12" dur="100"/>
                                        <p:tgtEl>
                                          <p:spTgt spid="95252">
                                            <p:txEl>
                                              <p:pRg st="0" end="0"/>
                                            </p:txEl>
                                          </p:spTgt>
                                        </p:tgtEl>
                                      </p:cBhvr>
                                    </p:animEffect>
                                    <p:anim calcmode="lin" valueType="num">
                                      <p:cBhvr>
                                        <p:cTn id="13" dur="400" fill="hold"/>
                                        <p:tgtEl>
                                          <p:spTgt spid="95252">
                                            <p:txEl>
                                              <p:pRg st="0" end="0"/>
                                            </p:txEl>
                                          </p:spTgt>
                                        </p:tgtEl>
                                        <p:attrNameLst>
                                          <p:attrName>ppt_x</p:attrName>
                                        </p:attrNameLst>
                                      </p:cBhvr>
                                      <p:tavLst>
                                        <p:tav tm="0">
                                          <p:val>
                                            <p:strVal val="#ppt_x"/>
                                          </p:val>
                                        </p:tav>
                                        <p:tav tm="100000">
                                          <p:val>
                                            <p:strVal val="#ppt_x"/>
                                          </p:val>
                                        </p:tav>
                                      </p:tavLst>
                                    </p:anim>
                                    <p:anim calcmode="lin" valueType="num">
                                      <p:cBhvr>
                                        <p:cTn id="14" dur="400" fill="hold"/>
                                        <p:tgtEl>
                                          <p:spTgt spid="95252">
                                            <p:txEl>
                                              <p:pRg st="0" end="0"/>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95252">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95252">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30" presetClass="entr" presetSubtype="0" fill="hold" nodeType="clickEffect">
                                  <p:stCondLst>
                                    <p:cond delay="0"/>
                                  </p:stCondLst>
                                  <p:childTnLst>
                                    <p:set>
                                      <p:cBhvr>
                                        <p:cTn id="20" dur="1" fill="hold">
                                          <p:stCondLst>
                                            <p:cond delay="0"/>
                                          </p:stCondLst>
                                        </p:cTn>
                                        <p:tgtEl>
                                          <p:spTgt spid="95252">
                                            <p:txEl>
                                              <p:pRg st="1" end="1"/>
                                            </p:txEl>
                                          </p:spTgt>
                                        </p:tgtEl>
                                        <p:attrNameLst>
                                          <p:attrName>style.visibility</p:attrName>
                                        </p:attrNameLst>
                                      </p:cBhvr>
                                      <p:to>
                                        <p:strVal val="visible"/>
                                      </p:to>
                                    </p:set>
                                    <p:animEffect transition="in" filter="fade">
                                      <p:cBhvr>
                                        <p:cTn id="21" dur="800" decel="100000"/>
                                        <p:tgtEl>
                                          <p:spTgt spid="95252">
                                            <p:txEl>
                                              <p:pRg st="1" end="1"/>
                                            </p:txEl>
                                          </p:spTgt>
                                        </p:tgtEl>
                                      </p:cBhvr>
                                    </p:animEffect>
                                    <p:anim calcmode="lin" valueType="num">
                                      <p:cBhvr>
                                        <p:cTn id="22" dur="800" decel="100000" fill="hold"/>
                                        <p:tgtEl>
                                          <p:spTgt spid="95252">
                                            <p:txEl>
                                              <p:pRg st="1" end="1"/>
                                            </p:txEl>
                                          </p:spTgt>
                                        </p:tgtEl>
                                        <p:attrNameLst>
                                          <p:attrName>style.rotation</p:attrName>
                                        </p:attrNameLst>
                                      </p:cBhvr>
                                      <p:tavLst>
                                        <p:tav tm="0">
                                          <p:val>
                                            <p:fltVal val="-90"/>
                                          </p:val>
                                        </p:tav>
                                        <p:tav tm="100000">
                                          <p:val>
                                            <p:fltVal val="0"/>
                                          </p:val>
                                        </p:tav>
                                      </p:tavLst>
                                    </p:anim>
                                    <p:anim calcmode="lin" valueType="num">
                                      <p:cBhvr>
                                        <p:cTn id="23" dur="800" decel="100000" fill="hold"/>
                                        <p:tgtEl>
                                          <p:spTgt spid="95252">
                                            <p:txEl>
                                              <p:pRg st="1" end="1"/>
                                            </p:txEl>
                                          </p:spTgt>
                                        </p:tgtEl>
                                        <p:attrNameLst>
                                          <p:attrName>ppt_x</p:attrName>
                                        </p:attrNameLst>
                                      </p:cBhvr>
                                      <p:tavLst>
                                        <p:tav tm="0">
                                          <p:val>
                                            <p:strVal val="#ppt_x+0.4"/>
                                          </p:val>
                                        </p:tav>
                                        <p:tav tm="100000">
                                          <p:val>
                                            <p:strVal val="#ppt_x-0.05"/>
                                          </p:val>
                                        </p:tav>
                                      </p:tavLst>
                                    </p:anim>
                                    <p:anim calcmode="lin" valueType="num">
                                      <p:cBhvr>
                                        <p:cTn id="24" dur="800" decel="100000" fill="hold"/>
                                        <p:tgtEl>
                                          <p:spTgt spid="95252">
                                            <p:txEl>
                                              <p:pRg st="1" end="1"/>
                                            </p:txEl>
                                          </p:spTgt>
                                        </p:tgtEl>
                                        <p:attrNameLst>
                                          <p:attrName>ppt_y</p:attrName>
                                        </p:attrNameLst>
                                      </p:cBhvr>
                                      <p:tavLst>
                                        <p:tav tm="0">
                                          <p:val>
                                            <p:strVal val="#ppt_y-0.4"/>
                                          </p:val>
                                        </p:tav>
                                        <p:tav tm="100000">
                                          <p:val>
                                            <p:strVal val="#ppt_y+0.1"/>
                                          </p:val>
                                        </p:tav>
                                      </p:tavLst>
                                    </p:anim>
                                    <p:anim calcmode="lin" valueType="num">
                                      <p:cBhvr>
                                        <p:cTn id="25" dur="200" accel="100000" fill="hold">
                                          <p:stCondLst>
                                            <p:cond delay="800"/>
                                          </p:stCondLst>
                                        </p:cTn>
                                        <p:tgtEl>
                                          <p:spTgt spid="95252">
                                            <p:txEl>
                                              <p:pRg st="1" end="1"/>
                                            </p:txEl>
                                          </p:spTgt>
                                        </p:tgtEl>
                                        <p:attrNameLst>
                                          <p:attrName>ppt_x</p:attrName>
                                        </p:attrNameLst>
                                      </p:cBhvr>
                                      <p:tavLst>
                                        <p:tav tm="0">
                                          <p:val>
                                            <p:strVal val="#ppt_x-0.05"/>
                                          </p:val>
                                        </p:tav>
                                        <p:tav tm="100000">
                                          <p:val>
                                            <p:strVal val="#ppt_x"/>
                                          </p:val>
                                        </p:tav>
                                      </p:tavLst>
                                    </p:anim>
                                    <p:anim calcmode="lin" valueType="num">
                                      <p:cBhvr>
                                        <p:cTn id="26" dur="200" accel="100000" fill="hold">
                                          <p:stCondLst>
                                            <p:cond delay="800"/>
                                          </p:stCondLst>
                                        </p:cTn>
                                        <p:tgtEl>
                                          <p:spTgt spid="95252">
                                            <p:txEl>
                                              <p:pRg st="1" end="1"/>
                                            </p:txEl>
                                          </p:spTgt>
                                        </p:tgtEl>
                                        <p:attrNameLst>
                                          <p:attrName>ppt_y</p:attrName>
                                        </p:attrNameLst>
                                      </p:cBhvr>
                                      <p:tavLst>
                                        <p:tav tm="0">
                                          <p:val>
                                            <p:strVal val="#ppt_y+0.1"/>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30" presetClass="entr" presetSubtype="0" fill="hold" nodeType="clickEffect">
                                  <p:stCondLst>
                                    <p:cond delay="0"/>
                                  </p:stCondLst>
                                  <p:childTnLst>
                                    <p:set>
                                      <p:cBhvr>
                                        <p:cTn id="30" dur="1" fill="hold">
                                          <p:stCondLst>
                                            <p:cond delay="0"/>
                                          </p:stCondLst>
                                        </p:cTn>
                                        <p:tgtEl>
                                          <p:spTgt spid="95252">
                                            <p:txEl>
                                              <p:pRg st="2" end="2"/>
                                            </p:txEl>
                                          </p:spTgt>
                                        </p:tgtEl>
                                        <p:attrNameLst>
                                          <p:attrName>style.visibility</p:attrName>
                                        </p:attrNameLst>
                                      </p:cBhvr>
                                      <p:to>
                                        <p:strVal val="visible"/>
                                      </p:to>
                                    </p:set>
                                    <p:animEffect transition="in" filter="fade">
                                      <p:cBhvr>
                                        <p:cTn id="31" dur="800" decel="100000"/>
                                        <p:tgtEl>
                                          <p:spTgt spid="95252">
                                            <p:txEl>
                                              <p:pRg st="2" end="2"/>
                                            </p:txEl>
                                          </p:spTgt>
                                        </p:tgtEl>
                                      </p:cBhvr>
                                    </p:animEffect>
                                    <p:anim calcmode="lin" valueType="num">
                                      <p:cBhvr>
                                        <p:cTn id="32" dur="800" decel="100000" fill="hold"/>
                                        <p:tgtEl>
                                          <p:spTgt spid="95252">
                                            <p:txEl>
                                              <p:pRg st="2" end="2"/>
                                            </p:txEl>
                                          </p:spTgt>
                                        </p:tgtEl>
                                        <p:attrNameLst>
                                          <p:attrName>style.rotation</p:attrName>
                                        </p:attrNameLst>
                                      </p:cBhvr>
                                      <p:tavLst>
                                        <p:tav tm="0">
                                          <p:val>
                                            <p:fltVal val="-90"/>
                                          </p:val>
                                        </p:tav>
                                        <p:tav tm="100000">
                                          <p:val>
                                            <p:fltVal val="0"/>
                                          </p:val>
                                        </p:tav>
                                      </p:tavLst>
                                    </p:anim>
                                    <p:anim calcmode="lin" valueType="num">
                                      <p:cBhvr>
                                        <p:cTn id="33" dur="800" decel="100000" fill="hold"/>
                                        <p:tgtEl>
                                          <p:spTgt spid="95252">
                                            <p:txEl>
                                              <p:pRg st="2" end="2"/>
                                            </p:txEl>
                                          </p:spTgt>
                                        </p:tgtEl>
                                        <p:attrNameLst>
                                          <p:attrName>ppt_x</p:attrName>
                                        </p:attrNameLst>
                                      </p:cBhvr>
                                      <p:tavLst>
                                        <p:tav tm="0">
                                          <p:val>
                                            <p:strVal val="#ppt_x+0.4"/>
                                          </p:val>
                                        </p:tav>
                                        <p:tav tm="100000">
                                          <p:val>
                                            <p:strVal val="#ppt_x-0.05"/>
                                          </p:val>
                                        </p:tav>
                                      </p:tavLst>
                                    </p:anim>
                                    <p:anim calcmode="lin" valueType="num">
                                      <p:cBhvr>
                                        <p:cTn id="34" dur="800" decel="100000" fill="hold"/>
                                        <p:tgtEl>
                                          <p:spTgt spid="95252">
                                            <p:txEl>
                                              <p:pRg st="2" end="2"/>
                                            </p:txEl>
                                          </p:spTgt>
                                        </p:tgtEl>
                                        <p:attrNameLst>
                                          <p:attrName>ppt_y</p:attrName>
                                        </p:attrNameLst>
                                      </p:cBhvr>
                                      <p:tavLst>
                                        <p:tav tm="0">
                                          <p:val>
                                            <p:strVal val="#ppt_y-0.4"/>
                                          </p:val>
                                        </p:tav>
                                        <p:tav tm="100000">
                                          <p:val>
                                            <p:strVal val="#ppt_y+0.1"/>
                                          </p:val>
                                        </p:tav>
                                      </p:tavLst>
                                    </p:anim>
                                    <p:anim calcmode="lin" valueType="num">
                                      <p:cBhvr>
                                        <p:cTn id="35" dur="200" accel="100000" fill="hold">
                                          <p:stCondLst>
                                            <p:cond delay="800"/>
                                          </p:stCondLst>
                                        </p:cTn>
                                        <p:tgtEl>
                                          <p:spTgt spid="95252">
                                            <p:txEl>
                                              <p:pRg st="2" end="2"/>
                                            </p:txEl>
                                          </p:spTgt>
                                        </p:tgtEl>
                                        <p:attrNameLst>
                                          <p:attrName>ppt_x</p:attrName>
                                        </p:attrNameLst>
                                      </p:cBhvr>
                                      <p:tavLst>
                                        <p:tav tm="0">
                                          <p:val>
                                            <p:strVal val="#ppt_x-0.05"/>
                                          </p:val>
                                        </p:tav>
                                        <p:tav tm="100000">
                                          <p:val>
                                            <p:strVal val="#ppt_x"/>
                                          </p:val>
                                        </p:tav>
                                      </p:tavLst>
                                    </p:anim>
                                    <p:anim calcmode="lin" valueType="num">
                                      <p:cBhvr>
                                        <p:cTn id="36" dur="200" accel="100000" fill="hold">
                                          <p:stCondLst>
                                            <p:cond delay="800"/>
                                          </p:stCondLst>
                                        </p:cTn>
                                        <p:tgtEl>
                                          <p:spTgt spid="95252">
                                            <p:txEl>
                                              <p:pRg st="2" end="2"/>
                                            </p:txEl>
                                          </p:spTgt>
                                        </p:tgtEl>
                                        <p:attrNameLst>
                                          <p:attrName>ppt_y</p:attrName>
                                        </p:attrNameLst>
                                      </p:cBhvr>
                                      <p:tavLst>
                                        <p:tav tm="0">
                                          <p:val>
                                            <p:strVal val="#ppt_y+0.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95252">
                                            <p:txEl>
                                              <p:pRg st="3" end="3"/>
                                            </p:txEl>
                                          </p:spTgt>
                                        </p:tgtEl>
                                        <p:attrNameLst>
                                          <p:attrName>style.visibility</p:attrName>
                                        </p:attrNameLst>
                                      </p:cBhvr>
                                      <p:to>
                                        <p:strVal val="visible"/>
                                      </p:to>
                                    </p:set>
                                    <p:anim calcmode="lin" valueType="num">
                                      <p:cBhvr additive="base">
                                        <p:cTn id="41" dur="500" fill="hold"/>
                                        <p:tgtEl>
                                          <p:spTgt spid="95252">
                                            <p:txEl>
                                              <p:pRg st="3" end="3"/>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9525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8" presetClass="entr" presetSubtype="16" repeatCount="3000" fill="hold" nodeType="clickEffect">
                                  <p:stCondLst>
                                    <p:cond delay="0"/>
                                  </p:stCondLst>
                                  <p:childTnLst>
                                    <p:set>
                                      <p:cBhvr>
                                        <p:cTn id="46" dur="1" fill="hold">
                                          <p:stCondLst>
                                            <p:cond delay="0"/>
                                          </p:stCondLst>
                                        </p:cTn>
                                        <p:tgtEl>
                                          <p:spTgt spid="95252">
                                            <p:txEl>
                                              <p:pRg st="4" end="4"/>
                                            </p:txEl>
                                          </p:spTgt>
                                        </p:tgtEl>
                                        <p:attrNameLst>
                                          <p:attrName>style.visibility</p:attrName>
                                        </p:attrNameLst>
                                      </p:cBhvr>
                                      <p:to>
                                        <p:strVal val="visible"/>
                                      </p:to>
                                    </p:set>
                                    <p:animEffect transition="in" filter="diamond(in)">
                                      <p:cBhvr>
                                        <p:cTn id="47" dur="500"/>
                                        <p:tgtEl>
                                          <p:spTgt spid="9525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40"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p:cNvSpPr>
            <a:spLocks noGrp="1"/>
          </p:cNvSpPr>
          <p:nvPr>
            <p:ph type="sldNum" sz="quarter" idx="12"/>
          </p:nvPr>
        </p:nvSpPr>
        <p:spPr/>
        <p:txBody>
          <a:bodyPr/>
          <a:lstStyle/>
          <a:p>
            <a:fld id="{A777D136-9A4B-4EDE-A934-BE3C6931340C}" type="slidenum">
              <a:rPr lang="en-US">
                <a:solidFill>
                  <a:srgbClr val="000000"/>
                </a:solidFill>
              </a:rPr>
              <a:pPr/>
              <a:t>41</a:t>
            </a:fld>
            <a:endParaRPr lang="en-US">
              <a:solidFill>
                <a:srgbClr val="000000"/>
              </a:solidFill>
            </a:endParaRPr>
          </a:p>
        </p:txBody>
      </p:sp>
      <p:sp>
        <p:nvSpPr>
          <p:cNvPr id="97282" name="AutoShape 2">
            <a:hlinkClick r:id="" action="ppaction://hlinkshowjump?jump=endshow" highlightClick="1"/>
          </p:cNvPr>
          <p:cNvSpPr>
            <a:spLocks noChangeArrowheads="1"/>
          </p:cNvSpPr>
          <p:nvPr/>
        </p:nvSpPr>
        <p:spPr bwMode="auto">
          <a:xfrm rot="16200000">
            <a:off x="88011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97284" name="Line 4">
            <a:hlinkClick r:id="rId3" action="ppaction://hlinksldjump">
              <a:snd r:embed="rId4" name="laser.wav"/>
            </a:hlinkClick>
          </p:cNvPr>
          <p:cNvSpPr>
            <a:spLocks noChangeShapeType="1"/>
          </p:cNvSpPr>
          <p:nvPr/>
        </p:nvSpPr>
        <p:spPr bwMode="auto">
          <a:xfrm flipH="1">
            <a:off x="228600" y="3810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7285" name="AutoShape 5"/>
          <p:cNvSpPr>
            <a:spLocks noChangeArrowheads="1"/>
          </p:cNvSpPr>
          <p:nvPr/>
        </p:nvSpPr>
        <p:spPr bwMode="auto">
          <a:xfrm>
            <a:off x="352425" y="1571625"/>
            <a:ext cx="2343150" cy="3722688"/>
          </a:xfrm>
          <a:prstGeom prst="roundRect">
            <a:avLst>
              <a:gd name="adj" fmla="val 16667"/>
            </a:avLst>
          </a:prstGeom>
          <a:solidFill>
            <a:schemeClr val="accent1"/>
          </a:solidFill>
          <a:ln w="9525">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buFont typeface="Wingdings" pitchFamily="2" charset="2"/>
              <a:buChar char="v"/>
            </a:pPr>
            <a:r>
              <a:rPr lang="en-US" sz="3200" b="1" i="1" smtClean="0">
                <a:solidFill>
                  <a:srgbClr val="CC3300"/>
                </a:solidFill>
              </a:rPr>
              <a:t> </a:t>
            </a:r>
            <a:r>
              <a:rPr lang="en-US" sz="3200" b="1" i="1" u="sng" smtClean="0">
                <a:solidFill>
                  <a:srgbClr val="CC3300"/>
                </a:solidFill>
              </a:rPr>
              <a:t>Các yếu tố chính xác phụ vào đặc tính công nghệ</a:t>
            </a:r>
          </a:p>
        </p:txBody>
      </p:sp>
      <p:sp>
        <p:nvSpPr>
          <p:cNvPr id="97286" name="Rectangle 6"/>
          <p:cNvSpPr>
            <a:spLocks noChangeArrowheads="1"/>
          </p:cNvSpPr>
          <p:nvPr/>
        </p:nvSpPr>
        <p:spPr bwMode="auto">
          <a:xfrm>
            <a:off x="3505200" y="1066800"/>
            <a:ext cx="5257800" cy="4808538"/>
          </a:xfrm>
          <a:prstGeom prst="rect">
            <a:avLst/>
          </a:prstGeom>
          <a:solidFill>
            <a:srgbClr val="FFFF00"/>
          </a:solidFill>
          <a:ln w="190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100000"/>
              </a:spcBef>
              <a:spcAft>
                <a:spcPct val="0"/>
              </a:spcAft>
            </a:pPr>
            <a:r>
              <a:rPr lang="en-US" sz="2800" b="1" i="1" smtClean="0">
                <a:solidFill>
                  <a:srgbClr val="000000"/>
                </a:solidFill>
              </a:rPr>
              <a:t>+ Kích cỡ hạt mài. </a:t>
            </a:r>
          </a:p>
          <a:p>
            <a:pPr eaLnBrk="0" fontAlgn="base" hangingPunct="0">
              <a:spcBef>
                <a:spcPct val="100000"/>
              </a:spcBef>
              <a:spcAft>
                <a:spcPct val="0"/>
              </a:spcAft>
            </a:pPr>
            <a:r>
              <a:rPr lang="en-US" sz="2800" b="1" i="1" smtClean="0">
                <a:solidFill>
                  <a:srgbClr val="0000CC"/>
                </a:solidFill>
              </a:rPr>
              <a:t>+ Sự ổn định của khe hở giữa   </a:t>
            </a:r>
          </a:p>
          <a:p>
            <a:pPr eaLnBrk="0" fontAlgn="base" hangingPunct="0">
              <a:spcBef>
                <a:spcPct val="0"/>
              </a:spcBef>
              <a:spcAft>
                <a:spcPct val="0"/>
              </a:spcAft>
            </a:pPr>
            <a:r>
              <a:rPr lang="en-US" sz="2800" b="1" i="1" smtClean="0">
                <a:solidFill>
                  <a:srgbClr val="0000CC"/>
                </a:solidFill>
              </a:rPr>
              <a:t>      dụng cụ và vật gia công.</a:t>
            </a:r>
            <a:r>
              <a:rPr lang="en-US" sz="2800" b="1" i="1" smtClean="0">
                <a:solidFill>
                  <a:srgbClr val="000000"/>
                </a:solidFill>
              </a:rPr>
              <a:t> </a:t>
            </a:r>
          </a:p>
          <a:p>
            <a:pPr eaLnBrk="0" fontAlgn="base" hangingPunct="0">
              <a:spcBef>
                <a:spcPct val="100000"/>
              </a:spcBef>
              <a:spcAft>
                <a:spcPct val="0"/>
              </a:spcAft>
            </a:pPr>
            <a:r>
              <a:rPr lang="en-US" sz="2800" b="1" i="1" smtClean="0">
                <a:solidFill>
                  <a:srgbClr val="000000"/>
                </a:solidFill>
              </a:rPr>
              <a:t>+ Độ mòn của dụng cụ. </a:t>
            </a:r>
          </a:p>
          <a:p>
            <a:pPr eaLnBrk="0" fontAlgn="base" hangingPunct="0">
              <a:spcBef>
                <a:spcPct val="100000"/>
              </a:spcBef>
              <a:spcAft>
                <a:spcPct val="0"/>
              </a:spcAft>
            </a:pPr>
            <a:r>
              <a:rPr lang="en-US" sz="2800" b="1" i="1" smtClean="0">
                <a:solidFill>
                  <a:srgbClr val="0000CC"/>
                </a:solidFill>
              </a:rPr>
              <a:t>+ Hình dáng hình học của     </a:t>
            </a:r>
          </a:p>
          <a:p>
            <a:pPr eaLnBrk="0" fontAlgn="base" hangingPunct="0">
              <a:spcBef>
                <a:spcPct val="0"/>
              </a:spcBef>
              <a:spcAft>
                <a:spcPct val="0"/>
              </a:spcAft>
            </a:pPr>
            <a:r>
              <a:rPr lang="en-US" sz="2800" b="1" i="1" smtClean="0">
                <a:solidFill>
                  <a:srgbClr val="0000CC"/>
                </a:solidFill>
              </a:rPr>
              <a:t>                dụng cụ. </a:t>
            </a:r>
          </a:p>
          <a:p>
            <a:pPr eaLnBrk="0" fontAlgn="base" hangingPunct="0">
              <a:spcBef>
                <a:spcPct val="100000"/>
              </a:spcBef>
              <a:spcAft>
                <a:spcPct val="0"/>
              </a:spcAft>
            </a:pPr>
            <a:r>
              <a:rPr lang="en-US" sz="2800" b="1" i="1" smtClean="0">
                <a:solidFill>
                  <a:srgbClr val="000000"/>
                </a:solidFill>
              </a:rPr>
              <a:t>+ Độ sâu gia công.</a:t>
            </a:r>
            <a:r>
              <a:rPr lang="en-US" sz="2800" smtClean="0">
                <a:solidFill>
                  <a:srgbClr val="000000"/>
                </a:solidFill>
              </a:rPr>
              <a:t> </a:t>
            </a:r>
          </a:p>
        </p:txBody>
      </p:sp>
      <p:sp>
        <p:nvSpPr>
          <p:cNvPr id="97288" name="Line 8"/>
          <p:cNvSpPr>
            <a:spLocks noChangeShapeType="1"/>
          </p:cNvSpPr>
          <p:nvPr/>
        </p:nvSpPr>
        <p:spPr bwMode="auto">
          <a:xfrm flipV="1">
            <a:off x="2667000" y="1371600"/>
            <a:ext cx="838200" cy="2057400"/>
          </a:xfrm>
          <a:prstGeom prst="line">
            <a:avLst/>
          </a:prstGeom>
          <a:noFill/>
          <a:ln w="38100" cmpd="dbl">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7291" name="Line 11"/>
          <p:cNvSpPr>
            <a:spLocks noChangeShapeType="1"/>
          </p:cNvSpPr>
          <p:nvPr/>
        </p:nvSpPr>
        <p:spPr bwMode="auto">
          <a:xfrm>
            <a:off x="2667000" y="3429000"/>
            <a:ext cx="838200" cy="2057400"/>
          </a:xfrm>
          <a:prstGeom prst="line">
            <a:avLst/>
          </a:prstGeom>
          <a:noFill/>
          <a:ln w="38100" cmpd="dbl">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7292" name="Line 12"/>
          <p:cNvSpPr>
            <a:spLocks noChangeShapeType="1"/>
          </p:cNvSpPr>
          <p:nvPr/>
        </p:nvSpPr>
        <p:spPr bwMode="auto">
          <a:xfrm>
            <a:off x="2667000" y="3429000"/>
            <a:ext cx="838200" cy="0"/>
          </a:xfrm>
          <a:prstGeom prst="line">
            <a:avLst/>
          </a:prstGeom>
          <a:noFill/>
          <a:ln w="38100" cmpd="dbl">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7293" name="Line 13"/>
          <p:cNvSpPr>
            <a:spLocks noChangeShapeType="1"/>
          </p:cNvSpPr>
          <p:nvPr/>
        </p:nvSpPr>
        <p:spPr bwMode="auto">
          <a:xfrm flipV="1">
            <a:off x="2667000" y="2209800"/>
            <a:ext cx="838200" cy="1219200"/>
          </a:xfrm>
          <a:prstGeom prst="line">
            <a:avLst/>
          </a:prstGeom>
          <a:noFill/>
          <a:ln w="38100" cmpd="dbl">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7294" name="Line 14"/>
          <p:cNvSpPr>
            <a:spLocks noChangeShapeType="1"/>
          </p:cNvSpPr>
          <p:nvPr/>
        </p:nvSpPr>
        <p:spPr bwMode="auto">
          <a:xfrm>
            <a:off x="2667000" y="3429000"/>
            <a:ext cx="838200" cy="838200"/>
          </a:xfrm>
          <a:prstGeom prst="line">
            <a:avLst/>
          </a:prstGeom>
          <a:noFill/>
          <a:ln w="38100" cmpd="dbl">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40961745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7288"/>
                                        </p:tgtEl>
                                        <p:attrNameLst>
                                          <p:attrName>style.visibility</p:attrName>
                                        </p:attrNameLst>
                                      </p:cBhvr>
                                      <p:to>
                                        <p:strVal val="visible"/>
                                      </p:to>
                                    </p:set>
                                    <p:animEffect transition="in" filter="wipe(down)">
                                      <p:cBhvr>
                                        <p:cTn id="7" dur="500"/>
                                        <p:tgtEl>
                                          <p:spTgt spid="97288"/>
                                        </p:tgtEl>
                                      </p:cBhvr>
                                    </p:animEffect>
                                  </p:childTnLst>
                                </p:cTn>
                              </p:par>
                            </p:childTnLst>
                          </p:cTn>
                        </p:par>
                        <p:par>
                          <p:cTn id="8" fill="hold" nodeType="afterGroup">
                            <p:stCondLst>
                              <p:cond delay="5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97286">
                                            <p:txEl>
                                              <p:pRg st="0" end="0"/>
                                            </p:txEl>
                                          </p:spTgt>
                                        </p:tgtEl>
                                        <p:attrNameLst>
                                          <p:attrName>style.visibility</p:attrName>
                                        </p:attrNameLst>
                                      </p:cBhvr>
                                      <p:to>
                                        <p:strVal val="visible"/>
                                      </p:to>
                                    </p:set>
                                    <p:anim calcmode="discrete" valueType="clr">
                                      <p:cBhvr override="childStyle">
                                        <p:cTn id="11" dur="80"/>
                                        <p:tgtEl>
                                          <p:spTgt spid="97286">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97286">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97286">
                                            <p:txEl>
                                              <p:pRg st="0" end="0"/>
                                            </p:txEl>
                                          </p:spTgt>
                                        </p:tgtEl>
                                        <p:attrNameLst>
                                          <p:attrName>fill.type</p:attrName>
                                        </p:attrNameLst>
                                      </p:cBhvr>
                                      <p:to>
                                        <p:strVal val="solid"/>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4" fill="hold" grpId="0" nodeType="clickEffect">
                                  <p:stCondLst>
                                    <p:cond delay="0"/>
                                  </p:stCondLst>
                                  <p:childTnLst>
                                    <p:set>
                                      <p:cBhvr>
                                        <p:cTn id="17" dur="1" fill="hold">
                                          <p:stCondLst>
                                            <p:cond delay="0"/>
                                          </p:stCondLst>
                                        </p:cTn>
                                        <p:tgtEl>
                                          <p:spTgt spid="97293"/>
                                        </p:tgtEl>
                                        <p:attrNameLst>
                                          <p:attrName>style.visibility</p:attrName>
                                        </p:attrNameLst>
                                      </p:cBhvr>
                                      <p:to>
                                        <p:strVal val="visible"/>
                                      </p:to>
                                    </p:set>
                                    <p:animEffect transition="in" filter="wipe(down)">
                                      <p:cBhvr>
                                        <p:cTn id="18" dur="500"/>
                                        <p:tgtEl>
                                          <p:spTgt spid="97293"/>
                                        </p:tgtEl>
                                      </p:cBhvr>
                                    </p:animEffect>
                                  </p:childTnLst>
                                </p:cTn>
                              </p:par>
                            </p:childTnLst>
                          </p:cTn>
                        </p:par>
                        <p:par>
                          <p:cTn id="19" fill="hold" nodeType="afterGroup">
                            <p:stCondLst>
                              <p:cond delay="500"/>
                            </p:stCondLst>
                            <p:childTnLst>
                              <p:par>
                                <p:cTn id="20" presetID="27" presetClass="entr" presetSubtype="0" fill="hold" nodeType="afterEffect">
                                  <p:stCondLst>
                                    <p:cond delay="0"/>
                                  </p:stCondLst>
                                  <p:iterate type="lt">
                                    <p:tmPct val="50000"/>
                                  </p:iterate>
                                  <p:childTnLst>
                                    <p:set>
                                      <p:cBhvr>
                                        <p:cTn id="21" dur="1" fill="hold">
                                          <p:stCondLst>
                                            <p:cond delay="0"/>
                                          </p:stCondLst>
                                        </p:cTn>
                                        <p:tgtEl>
                                          <p:spTgt spid="97286">
                                            <p:txEl>
                                              <p:pRg st="1" end="1"/>
                                            </p:txEl>
                                          </p:spTgt>
                                        </p:tgtEl>
                                        <p:attrNameLst>
                                          <p:attrName>style.visibility</p:attrName>
                                        </p:attrNameLst>
                                      </p:cBhvr>
                                      <p:to>
                                        <p:strVal val="visible"/>
                                      </p:to>
                                    </p:set>
                                    <p:anim calcmode="discrete" valueType="clr">
                                      <p:cBhvr override="childStyle">
                                        <p:cTn id="22" dur="80"/>
                                        <p:tgtEl>
                                          <p:spTgt spid="97286">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97286">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97286">
                                            <p:txEl>
                                              <p:pRg st="1" end="1"/>
                                            </p:txEl>
                                          </p:spTgt>
                                        </p:tgtEl>
                                        <p:attrNameLst>
                                          <p:attrName>fill.type</p:attrName>
                                        </p:attrNameLst>
                                      </p:cBhvr>
                                      <p:to>
                                        <p:strVal val="solid"/>
                                      </p:to>
                                    </p:set>
                                  </p:childTnLst>
                                </p:cTn>
                              </p:par>
                            </p:childTnLst>
                          </p:cTn>
                        </p:par>
                        <p:par>
                          <p:cTn id="25" fill="hold" nodeType="afterGroup">
                            <p:stCondLst>
                              <p:cond delay="1380"/>
                            </p:stCondLst>
                            <p:childTnLst>
                              <p:par>
                                <p:cTn id="26" presetID="27" presetClass="entr" presetSubtype="0" fill="hold" nodeType="afterEffect">
                                  <p:stCondLst>
                                    <p:cond delay="0"/>
                                  </p:stCondLst>
                                  <p:iterate type="lt">
                                    <p:tmPct val="50000"/>
                                  </p:iterate>
                                  <p:childTnLst>
                                    <p:set>
                                      <p:cBhvr>
                                        <p:cTn id="27" dur="1" fill="hold">
                                          <p:stCondLst>
                                            <p:cond delay="0"/>
                                          </p:stCondLst>
                                        </p:cTn>
                                        <p:tgtEl>
                                          <p:spTgt spid="97286">
                                            <p:txEl>
                                              <p:pRg st="2" end="2"/>
                                            </p:txEl>
                                          </p:spTgt>
                                        </p:tgtEl>
                                        <p:attrNameLst>
                                          <p:attrName>style.visibility</p:attrName>
                                        </p:attrNameLst>
                                      </p:cBhvr>
                                      <p:to>
                                        <p:strVal val="visible"/>
                                      </p:to>
                                    </p:set>
                                    <p:anim calcmode="discrete" valueType="clr">
                                      <p:cBhvr override="childStyle">
                                        <p:cTn id="28" dur="80"/>
                                        <p:tgtEl>
                                          <p:spTgt spid="97286">
                                            <p:txEl>
                                              <p:pRg st="2" end="2"/>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9" dur="80"/>
                                        <p:tgtEl>
                                          <p:spTgt spid="97286">
                                            <p:txEl>
                                              <p:pRg st="2" end="2"/>
                                            </p:txEl>
                                          </p:spTgt>
                                        </p:tgtEl>
                                        <p:attrNameLst>
                                          <p:attrName>fillcolor</p:attrName>
                                        </p:attrNameLst>
                                      </p:cBhvr>
                                      <p:tavLst>
                                        <p:tav tm="0">
                                          <p:val>
                                            <p:clrVal>
                                              <a:schemeClr val="accent2"/>
                                            </p:clrVal>
                                          </p:val>
                                        </p:tav>
                                        <p:tav tm="50000">
                                          <p:val>
                                            <p:clrVal>
                                              <a:schemeClr val="hlink"/>
                                            </p:clrVal>
                                          </p:val>
                                        </p:tav>
                                      </p:tavLst>
                                    </p:anim>
                                    <p:set>
                                      <p:cBhvr>
                                        <p:cTn id="30" dur="80"/>
                                        <p:tgtEl>
                                          <p:spTgt spid="97286">
                                            <p:txEl>
                                              <p:pRg st="2" end="2"/>
                                            </p:txEl>
                                          </p:spTgt>
                                        </p:tgtEl>
                                        <p:attrNameLst>
                                          <p:attrName>fill.type</p:attrName>
                                        </p:attrNameLst>
                                      </p:cBhvr>
                                      <p:to>
                                        <p:strVal val="solid"/>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22" presetClass="entr" presetSubtype="4" fill="hold" grpId="0" nodeType="clickEffect">
                                  <p:stCondLst>
                                    <p:cond delay="0"/>
                                  </p:stCondLst>
                                  <p:childTnLst>
                                    <p:set>
                                      <p:cBhvr>
                                        <p:cTn id="34" dur="1" fill="hold">
                                          <p:stCondLst>
                                            <p:cond delay="0"/>
                                          </p:stCondLst>
                                        </p:cTn>
                                        <p:tgtEl>
                                          <p:spTgt spid="97292"/>
                                        </p:tgtEl>
                                        <p:attrNameLst>
                                          <p:attrName>style.visibility</p:attrName>
                                        </p:attrNameLst>
                                      </p:cBhvr>
                                      <p:to>
                                        <p:strVal val="visible"/>
                                      </p:to>
                                    </p:set>
                                    <p:animEffect transition="in" filter="wipe(down)">
                                      <p:cBhvr>
                                        <p:cTn id="35" dur="500"/>
                                        <p:tgtEl>
                                          <p:spTgt spid="97292"/>
                                        </p:tgtEl>
                                      </p:cBhvr>
                                    </p:animEffect>
                                  </p:childTnLst>
                                </p:cTn>
                              </p:par>
                            </p:childTnLst>
                          </p:cTn>
                        </p:par>
                        <p:par>
                          <p:cTn id="36" fill="hold" nodeType="afterGroup">
                            <p:stCondLst>
                              <p:cond delay="500"/>
                            </p:stCondLst>
                            <p:childTnLst>
                              <p:par>
                                <p:cTn id="37" presetID="27" presetClass="entr" presetSubtype="0" fill="hold" nodeType="afterEffect">
                                  <p:stCondLst>
                                    <p:cond delay="0"/>
                                  </p:stCondLst>
                                  <p:iterate type="lt">
                                    <p:tmPct val="50000"/>
                                  </p:iterate>
                                  <p:childTnLst>
                                    <p:set>
                                      <p:cBhvr>
                                        <p:cTn id="38" dur="1" fill="hold">
                                          <p:stCondLst>
                                            <p:cond delay="0"/>
                                          </p:stCondLst>
                                        </p:cTn>
                                        <p:tgtEl>
                                          <p:spTgt spid="97286">
                                            <p:txEl>
                                              <p:pRg st="3" end="3"/>
                                            </p:txEl>
                                          </p:spTgt>
                                        </p:tgtEl>
                                        <p:attrNameLst>
                                          <p:attrName>style.visibility</p:attrName>
                                        </p:attrNameLst>
                                      </p:cBhvr>
                                      <p:to>
                                        <p:strVal val="visible"/>
                                      </p:to>
                                    </p:set>
                                    <p:anim calcmode="discrete" valueType="clr">
                                      <p:cBhvr override="childStyle">
                                        <p:cTn id="39" dur="80"/>
                                        <p:tgtEl>
                                          <p:spTgt spid="97286">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40" dur="80"/>
                                        <p:tgtEl>
                                          <p:spTgt spid="97286">
                                            <p:txEl>
                                              <p:pRg st="3" end="3"/>
                                            </p:txEl>
                                          </p:spTgt>
                                        </p:tgtEl>
                                        <p:attrNameLst>
                                          <p:attrName>fillcolor</p:attrName>
                                        </p:attrNameLst>
                                      </p:cBhvr>
                                      <p:tavLst>
                                        <p:tav tm="0">
                                          <p:val>
                                            <p:clrVal>
                                              <a:schemeClr val="accent2"/>
                                            </p:clrVal>
                                          </p:val>
                                        </p:tav>
                                        <p:tav tm="50000">
                                          <p:val>
                                            <p:clrVal>
                                              <a:schemeClr val="hlink"/>
                                            </p:clrVal>
                                          </p:val>
                                        </p:tav>
                                      </p:tavLst>
                                    </p:anim>
                                    <p:set>
                                      <p:cBhvr>
                                        <p:cTn id="41" dur="80"/>
                                        <p:tgtEl>
                                          <p:spTgt spid="97286">
                                            <p:txEl>
                                              <p:pRg st="3" end="3"/>
                                            </p:txEl>
                                          </p:spTgt>
                                        </p:tgtEl>
                                        <p:attrNameLst>
                                          <p:attrName>fill.type</p:attrName>
                                        </p:attrNameLst>
                                      </p:cBhvr>
                                      <p:to>
                                        <p:strVal val="solid"/>
                                      </p:to>
                                    </p:set>
                                  </p:childTnLst>
                                </p:cTn>
                              </p:par>
                            </p:childTnLst>
                          </p:cTn>
                        </p:par>
                      </p:childTnLst>
                    </p:cTn>
                  </p:par>
                  <p:par>
                    <p:cTn id="42" fill="hold" nodeType="clickPar">
                      <p:stCondLst>
                        <p:cond delay="indefinite"/>
                      </p:stCondLst>
                      <p:childTnLst>
                        <p:par>
                          <p:cTn id="43" fill="hold" nodeType="withGroup">
                            <p:stCondLst>
                              <p:cond delay="0"/>
                            </p:stCondLst>
                            <p:childTnLst>
                              <p:par>
                                <p:cTn id="44" presetID="22" presetClass="entr" presetSubtype="8" fill="hold" grpId="0" nodeType="clickEffect">
                                  <p:stCondLst>
                                    <p:cond delay="0"/>
                                  </p:stCondLst>
                                  <p:childTnLst>
                                    <p:set>
                                      <p:cBhvr>
                                        <p:cTn id="45" dur="1" fill="hold">
                                          <p:stCondLst>
                                            <p:cond delay="0"/>
                                          </p:stCondLst>
                                        </p:cTn>
                                        <p:tgtEl>
                                          <p:spTgt spid="97294"/>
                                        </p:tgtEl>
                                        <p:attrNameLst>
                                          <p:attrName>style.visibility</p:attrName>
                                        </p:attrNameLst>
                                      </p:cBhvr>
                                      <p:to>
                                        <p:strVal val="visible"/>
                                      </p:to>
                                    </p:set>
                                    <p:animEffect transition="in" filter="wipe(left)">
                                      <p:cBhvr>
                                        <p:cTn id="46" dur="500"/>
                                        <p:tgtEl>
                                          <p:spTgt spid="97294"/>
                                        </p:tgtEl>
                                      </p:cBhvr>
                                    </p:animEffect>
                                  </p:childTnLst>
                                </p:cTn>
                              </p:par>
                            </p:childTnLst>
                          </p:cTn>
                        </p:par>
                        <p:par>
                          <p:cTn id="47" fill="hold" nodeType="afterGroup">
                            <p:stCondLst>
                              <p:cond delay="500"/>
                            </p:stCondLst>
                            <p:childTnLst>
                              <p:par>
                                <p:cTn id="48" presetID="27" presetClass="entr" presetSubtype="0" fill="hold" nodeType="afterEffect">
                                  <p:stCondLst>
                                    <p:cond delay="0"/>
                                  </p:stCondLst>
                                  <p:iterate type="lt">
                                    <p:tmPct val="50000"/>
                                  </p:iterate>
                                  <p:childTnLst>
                                    <p:set>
                                      <p:cBhvr>
                                        <p:cTn id="49" dur="1" fill="hold">
                                          <p:stCondLst>
                                            <p:cond delay="0"/>
                                          </p:stCondLst>
                                        </p:cTn>
                                        <p:tgtEl>
                                          <p:spTgt spid="97286">
                                            <p:txEl>
                                              <p:pRg st="4" end="4"/>
                                            </p:txEl>
                                          </p:spTgt>
                                        </p:tgtEl>
                                        <p:attrNameLst>
                                          <p:attrName>style.visibility</p:attrName>
                                        </p:attrNameLst>
                                      </p:cBhvr>
                                      <p:to>
                                        <p:strVal val="visible"/>
                                      </p:to>
                                    </p:set>
                                    <p:anim calcmode="discrete" valueType="clr">
                                      <p:cBhvr override="childStyle">
                                        <p:cTn id="50" dur="80"/>
                                        <p:tgtEl>
                                          <p:spTgt spid="97286">
                                            <p:txEl>
                                              <p:pRg st="4" end="4"/>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1" dur="80"/>
                                        <p:tgtEl>
                                          <p:spTgt spid="97286">
                                            <p:txEl>
                                              <p:pRg st="4" end="4"/>
                                            </p:txEl>
                                          </p:spTgt>
                                        </p:tgtEl>
                                        <p:attrNameLst>
                                          <p:attrName>fillcolor</p:attrName>
                                        </p:attrNameLst>
                                      </p:cBhvr>
                                      <p:tavLst>
                                        <p:tav tm="0">
                                          <p:val>
                                            <p:clrVal>
                                              <a:schemeClr val="accent2"/>
                                            </p:clrVal>
                                          </p:val>
                                        </p:tav>
                                        <p:tav tm="50000">
                                          <p:val>
                                            <p:clrVal>
                                              <a:schemeClr val="hlink"/>
                                            </p:clrVal>
                                          </p:val>
                                        </p:tav>
                                      </p:tavLst>
                                    </p:anim>
                                    <p:set>
                                      <p:cBhvr>
                                        <p:cTn id="52" dur="80"/>
                                        <p:tgtEl>
                                          <p:spTgt spid="97286">
                                            <p:txEl>
                                              <p:pRg st="4" end="4"/>
                                            </p:txEl>
                                          </p:spTgt>
                                        </p:tgtEl>
                                        <p:attrNameLst>
                                          <p:attrName>fill.type</p:attrName>
                                        </p:attrNameLst>
                                      </p:cBhvr>
                                      <p:to>
                                        <p:strVal val="solid"/>
                                      </p:to>
                                    </p:set>
                                  </p:childTnLst>
                                </p:cTn>
                              </p:par>
                            </p:childTnLst>
                          </p:cTn>
                        </p:par>
                        <p:par>
                          <p:cTn id="53" fill="hold" nodeType="afterGroup">
                            <p:stCondLst>
                              <p:cond delay="1300"/>
                            </p:stCondLst>
                            <p:childTnLst>
                              <p:par>
                                <p:cTn id="54" presetID="27" presetClass="entr" presetSubtype="0" fill="hold" nodeType="afterEffect">
                                  <p:stCondLst>
                                    <p:cond delay="0"/>
                                  </p:stCondLst>
                                  <p:iterate type="lt">
                                    <p:tmPct val="50000"/>
                                  </p:iterate>
                                  <p:childTnLst>
                                    <p:set>
                                      <p:cBhvr>
                                        <p:cTn id="55" dur="1" fill="hold">
                                          <p:stCondLst>
                                            <p:cond delay="0"/>
                                          </p:stCondLst>
                                        </p:cTn>
                                        <p:tgtEl>
                                          <p:spTgt spid="97286">
                                            <p:txEl>
                                              <p:pRg st="5" end="5"/>
                                            </p:txEl>
                                          </p:spTgt>
                                        </p:tgtEl>
                                        <p:attrNameLst>
                                          <p:attrName>style.visibility</p:attrName>
                                        </p:attrNameLst>
                                      </p:cBhvr>
                                      <p:to>
                                        <p:strVal val="visible"/>
                                      </p:to>
                                    </p:set>
                                    <p:anim calcmode="discrete" valueType="clr">
                                      <p:cBhvr override="childStyle">
                                        <p:cTn id="56" dur="80"/>
                                        <p:tgtEl>
                                          <p:spTgt spid="97286">
                                            <p:txEl>
                                              <p:pRg st="5" end="5"/>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57" dur="80"/>
                                        <p:tgtEl>
                                          <p:spTgt spid="97286">
                                            <p:txEl>
                                              <p:pRg st="5" end="5"/>
                                            </p:txEl>
                                          </p:spTgt>
                                        </p:tgtEl>
                                        <p:attrNameLst>
                                          <p:attrName>fillcolor</p:attrName>
                                        </p:attrNameLst>
                                      </p:cBhvr>
                                      <p:tavLst>
                                        <p:tav tm="0">
                                          <p:val>
                                            <p:clrVal>
                                              <a:schemeClr val="accent2"/>
                                            </p:clrVal>
                                          </p:val>
                                        </p:tav>
                                        <p:tav tm="50000">
                                          <p:val>
                                            <p:clrVal>
                                              <a:schemeClr val="hlink"/>
                                            </p:clrVal>
                                          </p:val>
                                        </p:tav>
                                      </p:tavLst>
                                    </p:anim>
                                    <p:set>
                                      <p:cBhvr>
                                        <p:cTn id="58" dur="80"/>
                                        <p:tgtEl>
                                          <p:spTgt spid="97286">
                                            <p:txEl>
                                              <p:pRg st="5" end="5"/>
                                            </p:txEl>
                                          </p:spTgt>
                                        </p:tgtEl>
                                        <p:attrNameLst>
                                          <p:attrName>fill.type</p:attrName>
                                        </p:attrNameLst>
                                      </p:cBhvr>
                                      <p:to>
                                        <p:strVal val="solid"/>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22" presetClass="entr" presetSubtype="8" fill="hold" grpId="0" nodeType="clickEffect">
                                  <p:stCondLst>
                                    <p:cond delay="0"/>
                                  </p:stCondLst>
                                  <p:childTnLst>
                                    <p:set>
                                      <p:cBhvr>
                                        <p:cTn id="62" dur="1" fill="hold">
                                          <p:stCondLst>
                                            <p:cond delay="0"/>
                                          </p:stCondLst>
                                        </p:cTn>
                                        <p:tgtEl>
                                          <p:spTgt spid="97291"/>
                                        </p:tgtEl>
                                        <p:attrNameLst>
                                          <p:attrName>style.visibility</p:attrName>
                                        </p:attrNameLst>
                                      </p:cBhvr>
                                      <p:to>
                                        <p:strVal val="visible"/>
                                      </p:to>
                                    </p:set>
                                    <p:animEffect transition="in" filter="wipe(left)">
                                      <p:cBhvr>
                                        <p:cTn id="63" dur="500"/>
                                        <p:tgtEl>
                                          <p:spTgt spid="97291"/>
                                        </p:tgtEl>
                                      </p:cBhvr>
                                    </p:animEffect>
                                  </p:childTnLst>
                                </p:cTn>
                              </p:par>
                            </p:childTnLst>
                          </p:cTn>
                        </p:par>
                        <p:par>
                          <p:cTn id="64" fill="hold" nodeType="afterGroup">
                            <p:stCondLst>
                              <p:cond delay="500"/>
                            </p:stCondLst>
                            <p:childTnLst>
                              <p:par>
                                <p:cTn id="65" presetID="27" presetClass="entr" presetSubtype="0" fill="hold" nodeType="afterEffect">
                                  <p:stCondLst>
                                    <p:cond delay="0"/>
                                  </p:stCondLst>
                                  <p:iterate type="lt">
                                    <p:tmPct val="50000"/>
                                  </p:iterate>
                                  <p:childTnLst>
                                    <p:set>
                                      <p:cBhvr>
                                        <p:cTn id="66" dur="1" fill="hold">
                                          <p:stCondLst>
                                            <p:cond delay="0"/>
                                          </p:stCondLst>
                                        </p:cTn>
                                        <p:tgtEl>
                                          <p:spTgt spid="97286">
                                            <p:txEl>
                                              <p:pRg st="6" end="6"/>
                                            </p:txEl>
                                          </p:spTgt>
                                        </p:tgtEl>
                                        <p:attrNameLst>
                                          <p:attrName>style.visibility</p:attrName>
                                        </p:attrNameLst>
                                      </p:cBhvr>
                                      <p:to>
                                        <p:strVal val="visible"/>
                                      </p:to>
                                    </p:set>
                                    <p:anim calcmode="discrete" valueType="clr">
                                      <p:cBhvr override="childStyle">
                                        <p:cTn id="67" dur="80"/>
                                        <p:tgtEl>
                                          <p:spTgt spid="97286">
                                            <p:txEl>
                                              <p:pRg st="6" end="6"/>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68" dur="80"/>
                                        <p:tgtEl>
                                          <p:spTgt spid="97286">
                                            <p:txEl>
                                              <p:pRg st="6" end="6"/>
                                            </p:txEl>
                                          </p:spTgt>
                                        </p:tgtEl>
                                        <p:attrNameLst>
                                          <p:attrName>fillcolor</p:attrName>
                                        </p:attrNameLst>
                                      </p:cBhvr>
                                      <p:tavLst>
                                        <p:tav tm="0">
                                          <p:val>
                                            <p:clrVal>
                                              <a:schemeClr val="accent2"/>
                                            </p:clrVal>
                                          </p:val>
                                        </p:tav>
                                        <p:tav tm="50000">
                                          <p:val>
                                            <p:clrVal>
                                              <a:schemeClr val="hlink"/>
                                            </p:clrVal>
                                          </p:val>
                                        </p:tav>
                                      </p:tavLst>
                                    </p:anim>
                                    <p:set>
                                      <p:cBhvr>
                                        <p:cTn id="69" dur="80"/>
                                        <p:tgtEl>
                                          <p:spTgt spid="97286">
                                            <p:txEl>
                                              <p:pRg st="6" end="6"/>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288" grpId="0" animBg="1"/>
      <p:bldP spid="97291" grpId="0" animBg="1"/>
      <p:bldP spid="97292" grpId="0" animBg="1"/>
      <p:bldP spid="97293" grpId="0" animBg="1"/>
      <p:bldP spid="9729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4"/>
          <p:cNvSpPr>
            <a:spLocks noGrp="1"/>
          </p:cNvSpPr>
          <p:nvPr>
            <p:ph type="sldNum" sz="quarter" idx="12"/>
          </p:nvPr>
        </p:nvSpPr>
        <p:spPr/>
        <p:txBody>
          <a:bodyPr/>
          <a:lstStyle/>
          <a:p>
            <a:fld id="{0A83FF39-A909-447F-AA15-CB3DAAD98872}" type="slidenum">
              <a:rPr lang="en-US">
                <a:solidFill>
                  <a:srgbClr val="000000"/>
                </a:solidFill>
              </a:rPr>
              <a:pPr/>
              <a:t>42</a:t>
            </a:fld>
            <a:endParaRPr lang="en-US">
              <a:solidFill>
                <a:srgbClr val="000000"/>
              </a:solidFill>
            </a:endParaRPr>
          </a:p>
        </p:txBody>
      </p:sp>
      <p:sp>
        <p:nvSpPr>
          <p:cNvPr id="99330" name="AutoShape 2">
            <a:hlinkClick r:id="" action="ppaction://hlinkshowjump?jump=endshow" highlightClick="1"/>
          </p:cNvPr>
          <p:cNvSpPr>
            <a:spLocks noChangeArrowheads="1"/>
          </p:cNvSpPr>
          <p:nvPr/>
        </p:nvSpPr>
        <p:spPr bwMode="auto">
          <a:xfrm rot="16200000">
            <a:off x="8686800" y="6462713"/>
            <a:ext cx="381000" cy="381000"/>
          </a:xfrm>
          <a:prstGeom prst="actionButtonBackPrevious">
            <a:avLst/>
          </a:prstGeom>
          <a:solidFill>
            <a:schemeClr val="accent1"/>
          </a:solidFill>
          <a:ln w="9525">
            <a:solidFill>
              <a:srgbClr val="0000FF"/>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99332" name="Line 4">
            <a:hlinkClick r:id="rId3" action="ppaction://hlinksldjump">
              <a:snd r:embed="rId4" name="laser.wav"/>
            </a:hlinkClick>
          </p:cNvPr>
          <p:cNvSpPr>
            <a:spLocks noChangeShapeType="1"/>
          </p:cNvSpPr>
          <p:nvPr/>
        </p:nvSpPr>
        <p:spPr bwMode="auto">
          <a:xfrm flipH="1">
            <a:off x="152400" y="3048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9333" name="AutoShape 5"/>
          <p:cNvSpPr>
            <a:spLocks noChangeArrowheads="1"/>
          </p:cNvSpPr>
          <p:nvPr/>
        </p:nvSpPr>
        <p:spPr bwMode="auto">
          <a:xfrm>
            <a:off x="685800" y="685800"/>
            <a:ext cx="2343150" cy="2260600"/>
          </a:xfrm>
          <a:prstGeom prst="roundRect">
            <a:avLst>
              <a:gd name="adj" fmla="val 16667"/>
            </a:avLst>
          </a:prstGeom>
          <a:solidFill>
            <a:schemeClr val="accent1"/>
          </a:solidFill>
          <a:ln w="9525">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3200" b="1" i="1" smtClean="0">
                <a:solidFill>
                  <a:srgbClr val="CC3300"/>
                </a:solidFill>
              </a:rPr>
              <a:t> </a:t>
            </a:r>
            <a:r>
              <a:rPr lang="en-US" sz="3200" b="1" i="1" u="sng" smtClean="0">
                <a:solidFill>
                  <a:srgbClr val="0000CC"/>
                </a:solidFill>
              </a:rPr>
              <a:t>Độ chính xác gia công </a:t>
            </a:r>
          </a:p>
          <a:p>
            <a:pPr eaLnBrk="0" fontAlgn="base" hangingPunct="0">
              <a:spcBef>
                <a:spcPct val="0"/>
              </a:spcBef>
              <a:spcAft>
                <a:spcPct val="0"/>
              </a:spcAft>
            </a:pPr>
            <a:r>
              <a:rPr lang="en-US" sz="3200" b="1" i="1" u="sng" smtClean="0">
                <a:solidFill>
                  <a:srgbClr val="0000CC"/>
                </a:solidFill>
              </a:rPr>
              <a:t>lỗ thông</a:t>
            </a:r>
          </a:p>
        </p:txBody>
      </p:sp>
      <p:sp>
        <p:nvSpPr>
          <p:cNvPr id="99334" name="Rectangle 6"/>
          <p:cNvSpPr>
            <a:spLocks noChangeArrowheads="1"/>
          </p:cNvSpPr>
          <p:nvPr/>
        </p:nvSpPr>
        <p:spPr bwMode="auto">
          <a:xfrm>
            <a:off x="4343400" y="1608138"/>
            <a:ext cx="3962400" cy="3954462"/>
          </a:xfrm>
          <a:prstGeom prst="rect">
            <a:avLst/>
          </a:prstGeom>
          <a:solidFill>
            <a:srgbClr val="FFFF00"/>
          </a:solidFill>
          <a:ln w="190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100000"/>
              </a:spcBef>
              <a:spcAft>
                <a:spcPct val="0"/>
              </a:spcAft>
            </a:pPr>
            <a:r>
              <a:rPr lang="en-US" sz="2800" b="1" i="1" smtClean="0">
                <a:solidFill>
                  <a:srgbClr val="000000"/>
                </a:solidFill>
              </a:rPr>
              <a:t>+ Độ chính xác chế tạo dụng cụ.</a:t>
            </a:r>
            <a:r>
              <a:rPr lang="en-US" sz="2800" smtClean="0">
                <a:solidFill>
                  <a:srgbClr val="000000"/>
                </a:solidFill>
              </a:rPr>
              <a:t> </a:t>
            </a:r>
            <a:endParaRPr lang="en-US" sz="2800" b="1" i="1" smtClean="0">
              <a:solidFill>
                <a:srgbClr val="000000"/>
              </a:solidFill>
            </a:endParaRPr>
          </a:p>
          <a:p>
            <a:pPr eaLnBrk="0" fontAlgn="base" hangingPunct="0">
              <a:spcBef>
                <a:spcPct val="100000"/>
              </a:spcBef>
              <a:spcAft>
                <a:spcPct val="0"/>
              </a:spcAft>
            </a:pPr>
            <a:r>
              <a:rPr lang="en-US" sz="2800" b="1" i="1" smtClean="0">
                <a:solidFill>
                  <a:srgbClr val="000000"/>
                </a:solidFill>
              </a:rPr>
              <a:t>+ Độ chính xác chép hình của dụng cụ. </a:t>
            </a:r>
          </a:p>
          <a:p>
            <a:pPr eaLnBrk="0" fontAlgn="base" hangingPunct="0">
              <a:spcBef>
                <a:spcPct val="100000"/>
              </a:spcBef>
              <a:spcAft>
                <a:spcPct val="0"/>
              </a:spcAft>
            </a:pPr>
            <a:r>
              <a:rPr lang="en-US" sz="2800" b="1" i="1" smtClean="0">
                <a:solidFill>
                  <a:srgbClr val="000000"/>
                </a:solidFill>
              </a:rPr>
              <a:t>+ Dao động có hại thẳng góc với trục dọc của dụng cụ.</a:t>
            </a:r>
          </a:p>
        </p:txBody>
      </p:sp>
      <p:sp>
        <p:nvSpPr>
          <p:cNvPr id="99335" name="Freeform 7"/>
          <p:cNvSpPr>
            <a:spLocks/>
          </p:cNvSpPr>
          <p:nvPr/>
        </p:nvSpPr>
        <p:spPr bwMode="auto">
          <a:xfrm>
            <a:off x="3019425" y="1901825"/>
            <a:ext cx="1316038" cy="6350"/>
          </a:xfrm>
          <a:custGeom>
            <a:avLst/>
            <a:gdLst>
              <a:gd name="T0" fmla="*/ 0 w 829"/>
              <a:gd name="T1" fmla="*/ 4 h 4"/>
              <a:gd name="T2" fmla="*/ 829 w 829"/>
              <a:gd name="T3" fmla="*/ 0 h 4"/>
            </a:gdLst>
            <a:ahLst/>
            <a:cxnLst>
              <a:cxn ang="0">
                <a:pos x="T0" y="T1"/>
              </a:cxn>
              <a:cxn ang="0">
                <a:pos x="T2" y="T3"/>
              </a:cxn>
            </a:cxnLst>
            <a:rect l="0" t="0" r="r" b="b"/>
            <a:pathLst>
              <a:path w="829" h="4">
                <a:moveTo>
                  <a:pt x="0" y="4"/>
                </a:moveTo>
                <a:lnTo>
                  <a:pt x="829" y="0"/>
                </a:lnTo>
              </a:path>
            </a:pathLst>
          </a:custGeom>
          <a:noFill/>
          <a:ln w="38100" cmpd="dbl">
            <a:solidFill>
              <a:srgbClr val="FF3399"/>
            </a:solidFill>
            <a:round/>
            <a:headEnd type="none" w="med" len="me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9338" name="Freeform 10"/>
          <p:cNvSpPr>
            <a:spLocks/>
          </p:cNvSpPr>
          <p:nvPr/>
        </p:nvSpPr>
        <p:spPr bwMode="auto">
          <a:xfrm>
            <a:off x="3019425" y="1908175"/>
            <a:ext cx="1316038" cy="1111250"/>
          </a:xfrm>
          <a:custGeom>
            <a:avLst/>
            <a:gdLst>
              <a:gd name="T0" fmla="*/ 0 w 829"/>
              <a:gd name="T1" fmla="*/ 0 h 700"/>
              <a:gd name="T2" fmla="*/ 829 w 829"/>
              <a:gd name="T3" fmla="*/ 700 h 700"/>
            </a:gdLst>
            <a:ahLst/>
            <a:cxnLst>
              <a:cxn ang="0">
                <a:pos x="T0" y="T1"/>
              </a:cxn>
              <a:cxn ang="0">
                <a:pos x="T2" y="T3"/>
              </a:cxn>
            </a:cxnLst>
            <a:rect l="0" t="0" r="r" b="b"/>
            <a:pathLst>
              <a:path w="829" h="700">
                <a:moveTo>
                  <a:pt x="0" y="0"/>
                </a:moveTo>
                <a:lnTo>
                  <a:pt x="829" y="700"/>
                </a:lnTo>
              </a:path>
            </a:pathLst>
          </a:custGeom>
          <a:noFill/>
          <a:ln w="38100" cmpd="dbl">
            <a:solidFill>
              <a:srgbClr val="FF3399"/>
            </a:solidFill>
            <a:round/>
            <a:headEnd type="none" w="med" len="me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99339" name="Freeform 11"/>
          <p:cNvSpPr>
            <a:spLocks/>
          </p:cNvSpPr>
          <p:nvPr/>
        </p:nvSpPr>
        <p:spPr bwMode="auto">
          <a:xfrm>
            <a:off x="3019425" y="1908175"/>
            <a:ext cx="1331913" cy="2387600"/>
          </a:xfrm>
          <a:custGeom>
            <a:avLst/>
            <a:gdLst>
              <a:gd name="T0" fmla="*/ 0 w 839"/>
              <a:gd name="T1" fmla="*/ 0 h 1504"/>
              <a:gd name="T2" fmla="*/ 839 w 839"/>
              <a:gd name="T3" fmla="*/ 1504 h 1504"/>
            </a:gdLst>
            <a:ahLst/>
            <a:cxnLst>
              <a:cxn ang="0">
                <a:pos x="T0" y="T1"/>
              </a:cxn>
              <a:cxn ang="0">
                <a:pos x="T2" y="T3"/>
              </a:cxn>
            </a:cxnLst>
            <a:rect l="0" t="0" r="r" b="b"/>
            <a:pathLst>
              <a:path w="839" h="1504">
                <a:moveTo>
                  <a:pt x="0" y="0"/>
                </a:moveTo>
                <a:lnTo>
                  <a:pt x="839" y="1504"/>
                </a:lnTo>
              </a:path>
            </a:pathLst>
          </a:custGeom>
          <a:noFill/>
          <a:ln w="38100" cmpd="dbl">
            <a:solidFill>
              <a:srgbClr val="FF3399"/>
            </a:solidFill>
            <a:round/>
            <a:headEnd type="none" w="med" len="me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371543549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9335"/>
                                        </p:tgtEl>
                                        <p:attrNameLst>
                                          <p:attrName>style.visibility</p:attrName>
                                        </p:attrNameLst>
                                      </p:cBhvr>
                                      <p:to>
                                        <p:strVal val="visible"/>
                                      </p:to>
                                    </p:set>
                                    <p:animEffect transition="in" filter="wipe(left)">
                                      <p:cBhvr>
                                        <p:cTn id="7" dur="500"/>
                                        <p:tgtEl>
                                          <p:spTgt spid="99335"/>
                                        </p:tgtEl>
                                      </p:cBhvr>
                                    </p:animEffect>
                                  </p:childTnLst>
                                </p:cTn>
                              </p:par>
                            </p:childTnLst>
                          </p:cTn>
                        </p:par>
                        <p:par>
                          <p:cTn id="8" fill="hold" nodeType="afterGroup">
                            <p:stCondLst>
                              <p:cond delay="500"/>
                            </p:stCondLst>
                            <p:childTnLst>
                              <p:par>
                                <p:cTn id="9" presetID="27" presetClass="entr" presetSubtype="0" fill="hold" nodeType="afterEffect">
                                  <p:stCondLst>
                                    <p:cond delay="0"/>
                                  </p:stCondLst>
                                  <p:iterate type="lt">
                                    <p:tmPct val="50000"/>
                                  </p:iterate>
                                  <p:childTnLst>
                                    <p:set>
                                      <p:cBhvr>
                                        <p:cTn id="10" dur="1" fill="hold">
                                          <p:stCondLst>
                                            <p:cond delay="0"/>
                                          </p:stCondLst>
                                        </p:cTn>
                                        <p:tgtEl>
                                          <p:spTgt spid="99334">
                                            <p:txEl>
                                              <p:pRg st="0" end="0"/>
                                            </p:txEl>
                                          </p:spTgt>
                                        </p:tgtEl>
                                        <p:attrNameLst>
                                          <p:attrName>style.visibility</p:attrName>
                                        </p:attrNameLst>
                                      </p:cBhvr>
                                      <p:to>
                                        <p:strVal val="visible"/>
                                      </p:to>
                                    </p:set>
                                    <p:anim calcmode="discrete" valueType="clr">
                                      <p:cBhvr override="childStyle">
                                        <p:cTn id="11" dur="80"/>
                                        <p:tgtEl>
                                          <p:spTgt spid="99334">
                                            <p:txEl>
                                              <p:pRg st="0" end="0"/>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12" dur="80"/>
                                        <p:tgtEl>
                                          <p:spTgt spid="99334">
                                            <p:txEl>
                                              <p:pRg st="0" end="0"/>
                                            </p:txEl>
                                          </p:spTgt>
                                        </p:tgtEl>
                                        <p:attrNameLst>
                                          <p:attrName>fillcolor</p:attrName>
                                        </p:attrNameLst>
                                      </p:cBhvr>
                                      <p:tavLst>
                                        <p:tav tm="0">
                                          <p:val>
                                            <p:clrVal>
                                              <a:schemeClr val="accent2"/>
                                            </p:clrVal>
                                          </p:val>
                                        </p:tav>
                                        <p:tav tm="50000">
                                          <p:val>
                                            <p:clrVal>
                                              <a:schemeClr val="hlink"/>
                                            </p:clrVal>
                                          </p:val>
                                        </p:tav>
                                      </p:tavLst>
                                    </p:anim>
                                    <p:set>
                                      <p:cBhvr>
                                        <p:cTn id="13" dur="80"/>
                                        <p:tgtEl>
                                          <p:spTgt spid="99334">
                                            <p:txEl>
                                              <p:pRg st="0" end="0"/>
                                            </p:txEl>
                                          </p:spTgt>
                                        </p:tgtEl>
                                        <p:attrNameLst>
                                          <p:attrName>fill.type</p:attrName>
                                        </p:attrNameLst>
                                      </p:cBhvr>
                                      <p:to>
                                        <p:strVal val="solid"/>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99338"/>
                                        </p:tgtEl>
                                        <p:attrNameLst>
                                          <p:attrName>style.visibility</p:attrName>
                                        </p:attrNameLst>
                                      </p:cBhvr>
                                      <p:to>
                                        <p:strVal val="visible"/>
                                      </p:to>
                                    </p:set>
                                    <p:animEffect transition="in" filter="wipe(up)">
                                      <p:cBhvr>
                                        <p:cTn id="18" dur="500"/>
                                        <p:tgtEl>
                                          <p:spTgt spid="99338"/>
                                        </p:tgtEl>
                                      </p:cBhvr>
                                    </p:animEffect>
                                  </p:childTnLst>
                                </p:cTn>
                              </p:par>
                            </p:childTnLst>
                          </p:cTn>
                        </p:par>
                        <p:par>
                          <p:cTn id="19" fill="hold" nodeType="afterGroup">
                            <p:stCondLst>
                              <p:cond delay="500"/>
                            </p:stCondLst>
                            <p:childTnLst>
                              <p:par>
                                <p:cTn id="20" presetID="27" presetClass="entr" presetSubtype="0" fill="hold" nodeType="afterEffect">
                                  <p:stCondLst>
                                    <p:cond delay="0"/>
                                  </p:stCondLst>
                                  <p:iterate type="lt">
                                    <p:tmPct val="50000"/>
                                  </p:iterate>
                                  <p:childTnLst>
                                    <p:set>
                                      <p:cBhvr>
                                        <p:cTn id="21" dur="1" fill="hold">
                                          <p:stCondLst>
                                            <p:cond delay="0"/>
                                          </p:stCondLst>
                                        </p:cTn>
                                        <p:tgtEl>
                                          <p:spTgt spid="99334">
                                            <p:txEl>
                                              <p:pRg st="1" end="1"/>
                                            </p:txEl>
                                          </p:spTgt>
                                        </p:tgtEl>
                                        <p:attrNameLst>
                                          <p:attrName>style.visibility</p:attrName>
                                        </p:attrNameLst>
                                      </p:cBhvr>
                                      <p:to>
                                        <p:strVal val="visible"/>
                                      </p:to>
                                    </p:set>
                                    <p:anim calcmode="discrete" valueType="clr">
                                      <p:cBhvr override="childStyle">
                                        <p:cTn id="22" dur="80"/>
                                        <p:tgtEl>
                                          <p:spTgt spid="99334">
                                            <p:txEl>
                                              <p:pRg st="1" end="1"/>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99334">
                                            <p:txEl>
                                              <p:pRg st="1" end="1"/>
                                            </p:txEl>
                                          </p:spTgt>
                                        </p:tgtEl>
                                        <p:attrNameLst>
                                          <p:attrName>fillcolor</p:attrName>
                                        </p:attrNameLst>
                                      </p:cBhvr>
                                      <p:tavLst>
                                        <p:tav tm="0">
                                          <p:val>
                                            <p:clrVal>
                                              <a:schemeClr val="accent2"/>
                                            </p:clrVal>
                                          </p:val>
                                        </p:tav>
                                        <p:tav tm="50000">
                                          <p:val>
                                            <p:clrVal>
                                              <a:schemeClr val="hlink"/>
                                            </p:clrVal>
                                          </p:val>
                                        </p:tav>
                                      </p:tavLst>
                                    </p:anim>
                                    <p:set>
                                      <p:cBhvr>
                                        <p:cTn id="24" dur="80"/>
                                        <p:tgtEl>
                                          <p:spTgt spid="99334">
                                            <p:txEl>
                                              <p:pRg st="1" end="1"/>
                                            </p:txEl>
                                          </p:spTgt>
                                        </p:tgtEl>
                                        <p:attrNameLst>
                                          <p:attrName>fill.type</p:attrName>
                                        </p:attrNameLst>
                                      </p:cBhvr>
                                      <p:to>
                                        <p:strVal val="solid"/>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99339"/>
                                        </p:tgtEl>
                                        <p:attrNameLst>
                                          <p:attrName>style.visibility</p:attrName>
                                        </p:attrNameLst>
                                      </p:cBhvr>
                                      <p:to>
                                        <p:strVal val="visible"/>
                                      </p:to>
                                    </p:set>
                                    <p:animEffect transition="in" filter="wipe(up)">
                                      <p:cBhvr>
                                        <p:cTn id="29" dur="500"/>
                                        <p:tgtEl>
                                          <p:spTgt spid="99339"/>
                                        </p:tgtEl>
                                      </p:cBhvr>
                                    </p:animEffect>
                                  </p:childTnLst>
                                </p:cTn>
                              </p:par>
                            </p:childTnLst>
                          </p:cTn>
                        </p:par>
                        <p:par>
                          <p:cTn id="30" fill="hold" nodeType="afterGroup">
                            <p:stCondLst>
                              <p:cond delay="500"/>
                            </p:stCondLst>
                            <p:childTnLst>
                              <p:par>
                                <p:cTn id="31" presetID="43" presetClass="entr" presetSubtype="0" fill="hold" nodeType="afterEffect">
                                  <p:stCondLst>
                                    <p:cond delay="0"/>
                                  </p:stCondLst>
                                  <p:childTnLst>
                                    <p:set>
                                      <p:cBhvr>
                                        <p:cTn id="32" dur="1" fill="hold">
                                          <p:stCondLst>
                                            <p:cond delay="0"/>
                                          </p:stCondLst>
                                        </p:cTn>
                                        <p:tgtEl>
                                          <p:spTgt spid="99334">
                                            <p:txEl>
                                              <p:pRg st="2" end="2"/>
                                            </p:txEl>
                                          </p:spTgt>
                                        </p:tgtEl>
                                        <p:attrNameLst>
                                          <p:attrName>style.visibility</p:attrName>
                                        </p:attrNameLst>
                                      </p:cBhvr>
                                      <p:to>
                                        <p:strVal val="visible"/>
                                      </p:to>
                                    </p:set>
                                    <p:animEffect transition="in" filter="fade">
                                      <p:cBhvr>
                                        <p:cTn id="33" dur="100"/>
                                        <p:tgtEl>
                                          <p:spTgt spid="99334">
                                            <p:txEl>
                                              <p:pRg st="2" end="2"/>
                                            </p:txEl>
                                          </p:spTgt>
                                        </p:tgtEl>
                                      </p:cBhvr>
                                    </p:animEffect>
                                    <p:anim calcmode="lin" valueType="num">
                                      <p:cBhvr>
                                        <p:cTn id="34" dur="400" fill="hold"/>
                                        <p:tgtEl>
                                          <p:spTgt spid="99334">
                                            <p:txEl>
                                              <p:pRg st="2" end="2"/>
                                            </p:txEl>
                                          </p:spTgt>
                                        </p:tgtEl>
                                        <p:attrNameLst>
                                          <p:attrName>ppt_x</p:attrName>
                                        </p:attrNameLst>
                                      </p:cBhvr>
                                      <p:tavLst>
                                        <p:tav tm="0">
                                          <p:val>
                                            <p:strVal val="#ppt_x"/>
                                          </p:val>
                                        </p:tav>
                                        <p:tav tm="100000">
                                          <p:val>
                                            <p:strVal val="#ppt_x"/>
                                          </p:val>
                                        </p:tav>
                                      </p:tavLst>
                                    </p:anim>
                                    <p:anim calcmode="lin" valueType="num">
                                      <p:cBhvr>
                                        <p:cTn id="35" dur="400" fill="hold"/>
                                        <p:tgtEl>
                                          <p:spTgt spid="99334">
                                            <p:txEl>
                                              <p:pRg st="2" end="2"/>
                                            </p:txEl>
                                          </p:spTgt>
                                        </p:tgtEl>
                                        <p:attrNameLst>
                                          <p:attrName>ppt_y</p:attrName>
                                        </p:attrNameLst>
                                      </p:cBhvr>
                                      <p:tavLst>
                                        <p:tav tm="0">
                                          <p:val>
                                            <p:strVal val="#ppt_y+0.31"/>
                                          </p:val>
                                        </p:tav>
                                        <p:tav tm="100000">
                                          <p:val>
                                            <p:strVal val="#ppt_y+0.31"/>
                                          </p:val>
                                        </p:tav>
                                      </p:tavLst>
                                    </p:anim>
                                    <p:anim calcmode="lin" valueType="num">
                                      <p:cBhvr>
                                        <p:cTn id="36" dur="600" decel="50000" fill="hold">
                                          <p:stCondLst>
                                            <p:cond delay="400"/>
                                          </p:stCondLst>
                                        </p:cTn>
                                        <p:tgtEl>
                                          <p:spTgt spid="9933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7" dur="600" decel="50000" fill="hold">
                                          <p:stCondLst>
                                            <p:cond delay="400"/>
                                          </p:stCondLst>
                                        </p:cTn>
                                        <p:tgtEl>
                                          <p:spTgt spid="9933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9335" grpId="0" animBg="1"/>
      <p:bldP spid="99338" grpId="0" animBg="1"/>
      <p:bldP spid="99339"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4"/>
          <p:cNvSpPr>
            <a:spLocks noGrp="1"/>
          </p:cNvSpPr>
          <p:nvPr>
            <p:ph type="sldNum" sz="quarter" idx="12"/>
          </p:nvPr>
        </p:nvSpPr>
        <p:spPr/>
        <p:txBody>
          <a:bodyPr/>
          <a:lstStyle/>
          <a:p>
            <a:fld id="{A8326B51-7691-4B4A-B3B2-DDF638CDD7F3}" type="slidenum">
              <a:rPr lang="en-US">
                <a:solidFill>
                  <a:srgbClr val="000000"/>
                </a:solidFill>
              </a:rPr>
              <a:pPr/>
              <a:t>43</a:t>
            </a:fld>
            <a:endParaRPr lang="en-US">
              <a:solidFill>
                <a:srgbClr val="000000"/>
              </a:solidFill>
            </a:endParaRPr>
          </a:p>
        </p:txBody>
      </p:sp>
      <p:sp>
        <p:nvSpPr>
          <p:cNvPr id="101378" name="AutoShape 2">
            <a:hlinkClick r:id="" action="ppaction://hlinkshowjump?jump=endshow" highlightClick="1"/>
          </p:cNvPr>
          <p:cNvSpPr>
            <a:spLocks noChangeArrowheads="1"/>
          </p:cNvSpPr>
          <p:nvPr/>
        </p:nvSpPr>
        <p:spPr bwMode="auto">
          <a:xfrm rot="16200000">
            <a:off x="8877300" y="6591300"/>
            <a:ext cx="304800" cy="2286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1380" name="Line 4">
            <a:hlinkClick r:id="rId3" action="ppaction://hlinksldjump">
              <a:snd r:embed="rId4" name="laser.wav"/>
            </a:hlinkClick>
          </p:cNvPr>
          <p:cNvSpPr>
            <a:spLocks noChangeShapeType="1"/>
          </p:cNvSpPr>
          <p:nvPr/>
        </p:nvSpPr>
        <p:spPr bwMode="auto">
          <a:xfrm flipH="1">
            <a:off x="152400" y="152400"/>
            <a:ext cx="304800" cy="0"/>
          </a:xfrm>
          <a:prstGeom prst="line">
            <a:avLst/>
          </a:prstGeom>
          <a:noFill/>
          <a:ln w="5715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1381" name="AutoShape 5"/>
          <p:cNvSpPr>
            <a:spLocks noChangeArrowheads="1"/>
          </p:cNvSpPr>
          <p:nvPr/>
        </p:nvSpPr>
        <p:spPr bwMode="auto">
          <a:xfrm>
            <a:off x="76200" y="849313"/>
            <a:ext cx="2133600" cy="2260600"/>
          </a:xfrm>
          <a:prstGeom prst="roundRect">
            <a:avLst>
              <a:gd name="adj" fmla="val 16667"/>
            </a:avLst>
          </a:prstGeom>
          <a:solidFill>
            <a:schemeClr val="accent1"/>
          </a:solidFill>
          <a:ln w="9525">
            <a:solidFill>
              <a:srgbClr val="FF3399"/>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0" rIns="0">
            <a:spAutoFit/>
          </a:bodyPr>
          <a:lstStyle/>
          <a:p>
            <a:pPr eaLnBrk="0" fontAlgn="base" hangingPunct="0">
              <a:spcBef>
                <a:spcPct val="0"/>
              </a:spcBef>
              <a:spcAft>
                <a:spcPct val="0"/>
              </a:spcAft>
            </a:pPr>
            <a:r>
              <a:rPr lang="en-US" sz="3200" b="1" i="1" smtClean="0">
                <a:solidFill>
                  <a:srgbClr val="CC3300"/>
                </a:solidFill>
              </a:rPr>
              <a:t> </a:t>
            </a:r>
            <a:r>
              <a:rPr lang="en-US" sz="3200" b="1" i="1" smtClean="0">
                <a:solidFill>
                  <a:srgbClr val="0000CC"/>
                </a:solidFill>
              </a:rPr>
              <a:t>Độ chính xác của </a:t>
            </a:r>
          </a:p>
          <a:p>
            <a:pPr eaLnBrk="0" fontAlgn="base" hangingPunct="0">
              <a:spcBef>
                <a:spcPct val="0"/>
              </a:spcBef>
              <a:spcAft>
                <a:spcPct val="0"/>
              </a:spcAft>
            </a:pPr>
            <a:r>
              <a:rPr lang="en-US" sz="3200" b="1" i="1" smtClean="0">
                <a:solidFill>
                  <a:srgbClr val="0000CC"/>
                </a:solidFill>
              </a:rPr>
              <a:t>lỗ không thông</a:t>
            </a:r>
          </a:p>
        </p:txBody>
      </p:sp>
      <p:sp>
        <p:nvSpPr>
          <p:cNvPr id="101382" name="Rectangle 6"/>
          <p:cNvSpPr>
            <a:spLocks noChangeArrowheads="1"/>
          </p:cNvSpPr>
          <p:nvPr/>
        </p:nvSpPr>
        <p:spPr bwMode="auto">
          <a:xfrm>
            <a:off x="2971800" y="696913"/>
            <a:ext cx="5943600" cy="5551487"/>
          </a:xfrm>
          <a:prstGeom prst="rect">
            <a:avLst/>
          </a:prstGeom>
          <a:solidFill>
            <a:srgbClr val="FFFF00"/>
          </a:solidFill>
          <a:ln w="19050">
            <a:solidFill>
              <a:srgbClr val="0099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30000"/>
              </a:spcBef>
              <a:spcAft>
                <a:spcPct val="0"/>
              </a:spcAft>
            </a:pPr>
            <a:r>
              <a:rPr lang="en-US" sz="2400" b="1" i="1" smtClean="0">
                <a:solidFill>
                  <a:srgbClr val="000000"/>
                </a:solidFill>
              </a:rPr>
              <a:t>+ Ngoài các yếu tố nói trên  độ chính xác gia công lỗ có đáy còn phụ thuộc vào độ mòn của dụng cụ. </a:t>
            </a:r>
          </a:p>
          <a:p>
            <a:pPr eaLnBrk="0" fontAlgn="base" hangingPunct="0">
              <a:spcBef>
                <a:spcPct val="30000"/>
              </a:spcBef>
              <a:spcAft>
                <a:spcPct val="0"/>
              </a:spcAft>
            </a:pPr>
            <a:r>
              <a:rPr lang="en-US" sz="2400" b="1" i="1" smtClean="0">
                <a:solidFill>
                  <a:srgbClr val="0000CC"/>
                </a:solidFill>
              </a:rPr>
              <a:t>+ Độ côn cũng như sai lệch hình dáng của dụng cụ đều sao chép sang bề mặt gia công. Do đó dụng cụ phải làm bằng vật liệu chịu mòn.</a:t>
            </a:r>
            <a:r>
              <a:rPr lang="en-US" sz="2400" b="1" i="1" smtClean="0">
                <a:solidFill>
                  <a:srgbClr val="000000"/>
                </a:solidFill>
              </a:rPr>
              <a:t> </a:t>
            </a:r>
          </a:p>
          <a:p>
            <a:pPr eaLnBrk="0" fontAlgn="base" hangingPunct="0">
              <a:spcBef>
                <a:spcPct val="30000"/>
              </a:spcBef>
              <a:spcAft>
                <a:spcPct val="0"/>
              </a:spcAft>
            </a:pPr>
            <a:r>
              <a:rPr lang="en-US" sz="2400" b="1" i="1" smtClean="0">
                <a:solidFill>
                  <a:srgbClr val="000000"/>
                </a:solidFill>
              </a:rPr>
              <a:t>+ Gia công chính xác lỗ có đáy chỉ thực hiện được bằng một loại phương pháp gần đúng, nhiều lần thay dụng cụ với dụng cụ làm bằng vật liệu chịu mòn. </a:t>
            </a:r>
          </a:p>
          <a:p>
            <a:pPr eaLnBrk="0" fontAlgn="base" hangingPunct="0">
              <a:spcBef>
                <a:spcPct val="30000"/>
              </a:spcBef>
              <a:spcAft>
                <a:spcPct val="0"/>
              </a:spcAft>
            </a:pPr>
            <a:r>
              <a:rPr lang="en-US" sz="2400" b="1" i="1" smtClean="0">
                <a:solidFill>
                  <a:srgbClr val="0000CC"/>
                </a:solidFill>
              </a:rPr>
              <a:t>+ Nếu phải gia công lỗ có đáy trên vật liệu khó gia công (hơp kim cứng, thép tôi) thì đáy lỗ sẽ lồi.</a:t>
            </a:r>
          </a:p>
        </p:txBody>
      </p:sp>
      <p:sp>
        <p:nvSpPr>
          <p:cNvPr id="101383" name="Freeform 7"/>
          <p:cNvSpPr>
            <a:spLocks/>
          </p:cNvSpPr>
          <p:nvPr/>
        </p:nvSpPr>
        <p:spPr bwMode="auto">
          <a:xfrm>
            <a:off x="2209800" y="990600"/>
            <a:ext cx="739775" cy="1001713"/>
          </a:xfrm>
          <a:custGeom>
            <a:avLst/>
            <a:gdLst>
              <a:gd name="T0" fmla="*/ 0 w 466"/>
              <a:gd name="T1" fmla="*/ 631 h 631"/>
              <a:gd name="T2" fmla="*/ 466 w 466"/>
              <a:gd name="T3" fmla="*/ 0 h 631"/>
            </a:gdLst>
            <a:ahLst/>
            <a:cxnLst>
              <a:cxn ang="0">
                <a:pos x="T0" y="T1"/>
              </a:cxn>
              <a:cxn ang="0">
                <a:pos x="T2" y="T3"/>
              </a:cxn>
            </a:cxnLst>
            <a:rect l="0" t="0" r="r" b="b"/>
            <a:pathLst>
              <a:path w="466" h="631">
                <a:moveTo>
                  <a:pt x="0" y="631"/>
                </a:moveTo>
                <a:lnTo>
                  <a:pt x="466" y="0"/>
                </a:lnTo>
              </a:path>
            </a:pathLst>
          </a:custGeom>
          <a:noFill/>
          <a:ln w="38100" cmpd="dbl">
            <a:solidFill>
              <a:srgbClr val="FF3399"/>
            </a:solidFill>
            <a:round/>
            <a:headEnd type="none" w="med" len="me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1384" name="Freeform 8"/>
          <p:cNvSpPr>
            <a:spLocks/>
          </p:cNvSpPr>
          <p:nvPr/>
        </p:nvSpPr>
        <p:spPr bwMode="auto">
          <a:xfrm>
            <a:off x="2209800" y="1992313"/>
            <a:ext cx="754063" cy="160337"/>
          </a:xfrm>
          <a:custGeom>
            <a:avLst/>
            <a:gdLst>
              <a:gd name="T0" fmla="*/ 0 w 475"/>
              <a:gd name="T1" fmla="*/ 0 h 101"/>
              <a:gd name="T2" fmla="*/ 475 w 475"/>
              <a:gd name="T3" fmla="*/ 101 h 101"/>
            </a:gdLst>
            <a:ahLst/>
            <a:cxnLst>
              <a:cxn ang="0">
                <a:pos x="T0" y="T1"/>
              </a:cxn>
              <a:cxn ang="0">
                <a:pos x="T2" y="T3"/>
              </a:cxn>
            </a:cxnLst>
            <a:rect l="0" t="0" r="r" b="b"/>
            <a:pathLst>
              <a:path w="475" h="101">
                <a:moveTo>
                  <a:pt x="0" y="0"/>
                </a:moveTo>
                <a:lnTo>
                  <a:pt x="475" y="101"/>
                </a:lnTo>
              </a:path>
            </a:pathLst>
          </a:custGeom>
          <a:noFill/>
          <a:ln w="38100" cmpd="dbl">
            <a:solidFill>
              <a:srgbClr val="FF3399"/>
            </a:solidFill>
            <a:round/>
            <a:headEnd type="none" w="med" len="me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1385" name="Freeform 9"/>
          <p:cNvSpPr>
            <a:spLocks/>
          </p:cNvSpPr>
          <p:nvPr/>
        </p:nvSpPr>
        <p:spPr bwMode="auto">
          <a:xfrm>
            <a:off x="2209800" y="1992313"/>
            <a:ext cx="739775" cy="1625600"/>
          </a:xfrm>
          <a:custGeom>
            <a:avLst/>
            <a:gdLst>
              <a:gd name="T0" fmla="*/ 0 w 466"/>
              <a:gd name="T1" fmla="*/ 0 h 1024"/>
              <a:gd name="T2" fmla="*/ 466 w 466"/>
              <a:gd name="T3" fmla="*/ 1024 h 1024"/>
            </a:gdLst>
            <a:ahLst/>
            <a:cxnLst>
              <a:cxn ang="0">
                <a:pos x="T0" y="T1"/>
              </a:cxn>
              <a:cxn ang="0">
                <a:pos x="T2" y="T3"/>
              </a:cxn>
            </a:cxnLst>
            <a:rect l="0" t="0" r="r" b="b"/>
            <a:pathLst>
              <a:path w="466" h="1024">
                <a:moveTo>
                  <a:pt x="0" y="0"/>
                </a:moveTo>
                <a:lnTo>
                  <a:pt x="466" y="1024"/>
                </a:lnTo>
              </a:path>
            </a:pathLst>
          </a:custGeom>
          <a:noFill/>
          <a:ln w="38100" cmpd="dbl">
            <a:solidFill>
              <a:srgbClr val="FF3399"/>
            </a:solidFill>
            <a:round/>
            <a:headEnd type="none" w="med" len="me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1386" name="Line 10"/>
          <p:cNvSpPr>
            <a:spLocks noChangeShapeType="1"/>
          </p:cNvSpPr>
          <p:nvPr/>
        </p:nvSpPr>
        <p:spPr bwMode="auto">
          <a:xfrm>
            <a:off x="2209800" y="1992313"/>
            <a:ext cx="762000" cy="3200400"/>
          </a:xfrm>
          <a:prstGeom prst="line">
            <a:avLst/>
          </a:prstGeom>
          <a:noFill/>
          <a:ln w="38100" cmpd="dbl">
            <a:solidFill>
              <a:srgbClr val="FF3399"/>
            </a:solidFill>
            <a:round/>
            <a:headEnd/>
            <a:tailEnd type="triangle" w="lg"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167277306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01383"/>
                                        </p:tgtEl>
                                        <p:attrNameLst>
                                          <p:attrName>style.visibility</p:attrName>
                                        </p:attrNameLst>
                                      </p:cBhvr>
                                      <p:to>
                                        <p:strVal val="visible"/>
                                      </p:to>
                                    </p:set>
                                    <p:animEffect transition="in" filter="wipe(down)">
                                      <p:cBhvr>
                                        <p:cTn id="7" dur="500"/>
                                        <p:tgtEl>
                                          <p:spTgt spid="101383"/>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101382">
                                            <p:txEl>
                                              <p:pRg st="0" end="0"/>
                                            </p:txEl>
                                          </p:spTgt>
                                        </p:tgtEl>
                                        <p:attrNameLst>
                                          <p:attrName>style.visibility</p:attrName>
                                        </p:attrNameLst>
                                      </p:cBhvr>
                                      <p:to>
                                        <p:strVal val="visible"/>
                                      </p:to>
                                    </p:set>
                                    <p:animEffect transition="in" filter="fade">
                                      <p:cBhvr>
                                        <p:cTn id="11" dur="1000"/>
                                        <p:tgtEl>
                                          <p:spTgt spid="101382">
                                            <p:txEl>
                                              <p:pRg st="0" end="0"/>
                                            </p:txEl>
                                          </p:spTgt>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01384"/>
                                        </p:tgtEl>
                                        <p:attrNameLst>
                                          <p:attrName>style.visibility</p:attrName>
                                        </p:attrNameLst>
                                      </p:cBhvr>
                                      <p:to>
                                        <p:strVal val="visible"/>
                                      </p:to>
                                    </p:set>
                                    <p:animEffect transition="in" filter="wipe(left)">
                                      <p:cBhvr>
                                        <p:cTn id="16" dur="500"/>
                                        <p:tgtEl>
                                          <p:spTgt spid="101384"/>
                                        </p:tgtEl>
                                      </p:cBhvr>
                                    </p:animEffect>
                                  </p:childTnLst>
                                </p:cTn>
                              </p:par>
                            </p:childTnLst>
                          </p:cTn>
                        </p:par>
                        <p:par>
                          <p:cTn id="17" fill="hold" nodeType="afterGroup">
                            <p:stCondLst>
                              <p:cond delay="500"/>
                            </p:stCondLst>
                            <p:childTnLst>
                              <p:par>
                                <p:cTn id="18" presetID="22" presetClass="entr" presetSubtype="8" fill="hold" nodeType="afterEffect">
                                  <p:stCondLst>
                                    <p:cond delay="0"/>
                                  </p:stCondLst>
                                  <p:childTnLst>
                                    <p:set>
                                      <p:cBhvr>
                                        <p:cTn id="19" dur="1" fill="hold">
                                          <p:stCondLst>
                                            <p:cond delay="0"/>
                                          </p:stCondLst>
                                        </p:cTn>
                                        <p:tgtEl>
                                          <p:spTgt spid="101382">
                                            <p:txEl>
                                              <p:pRg st="1" end="1"/>
                                            </p:txEl>
                                          </p:spTgt>
                                        </p:tgtEl>
                                        <p:attrNameLst>
                                          <p:attrName>style.visibility</p:attrName>
                                        </p:attrNameLst>
                                      </p:cBhvr>
                                      <p:to>
                                        <p:strVal val="visible"/>
                                      </p:to>
                                    </p:set>
                                    <p:animEffect transition="in" filter="wipe(left)">
                                      <p:cBhvr>
                                        <p:cTn id="20" dur="500"/>
                                        <p:tgtEl>
                                          <p:spTgt spid="101382">
                                            <p:txEl>
                                              <p:pRg st="1" end="1"/>
                                            </p:txEl>
                                          </p:spTgt>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22" presetClass="entr" presetSubtype="1" fill="hold" grpId="0" nodeType="clickEffect">
                                  <p:stCondLst>
                                    <p:cond delay="0"/>
                                  </p:stCondLst>
                                  <p:childTnLst>
                                    <p:set>
                                      <p:cBhvr>
                                        <p:cTn id="24" dur="1" fill="hold">
                                          <p:stCondLst>
                                            <p:cond delay="0"/>
                                          </p:stCondLst>
                                        </p:cTn>
                                        <p:tgtEl>
                                          <p:spTgt spid="101385"/>
                                        </p:tgtEl>
                                        <p:attrNameLst>
                                          <p:attrName>style.visibility</p:attrName>
                                        </p:attrNameLst>
                                      </p:cBhvr>
                                      <p:to>
                                        <p:strVal val="visible"/>
                                      </p:to>
                                    </p:set>
                                    <p:animEffect transition="in" filter="wipe(up)">
                                      <p:cBhvr>
                                        <p:cTn id="25" dur="500"/>
                                        <p:tgtEl>
                                          <p:spTgt spid="101385"/>
                                        </p:tgtEl>
                                      </p:cBhvr>
                                    </p:animEffect>
                                  </p:childTnLst>
                                </p:cTn>
                              </p:par>
                            </p:childTnLst>
                          </p:cTn>
                        </p:par>
                        <p:par>
                          <p:cTn id="26" fill="hold" nodeType="afterGroup">
                            <p:stCondLst>
                              <p:cond delay="500"/>
                            </p:stCondLst>
                            <p:childTnLst>
                              <p:par>
                                <p:cTn id="27" presetID="22" presetClass="entr" presetSubtype="8" fill="hold" nodeType="afterEffect">
                                  <p:stCondLst>
                                    <p:cond delay="0"/>
                                  </p:stCondLst>
                                  <p:childTnLst>
                                    <p:set>
                                      <p:cBhvr>
                                        <p:cTn id="28" dur="1" fill="hold">
                                          <p:stCondLst>
                                            <p:cond delay="0"/>
                                          </p:stCondLst>
                                        </p:cTn>
                                        <p:tgtEl>
                                          <p:spTgt spid="101382">
                                            <p:txEl>
                                              <p:pRg st="2" end="2"/>
                                            </p:txEl>
                                          </p:spTgt>
                                        </p:tgtEl>
                                        <p:attrNameLst>
                                          <p:attrName>style.visibility</p:attrName>
                                        </p:attrNameLst>
                                      </p:cBhvr>
                                      <p:to>
                                        <p:strVal val="visible"/>
                                      </p:to>
                                    </p:set>
                                    <p:animEffect transition="in" filter="wipe(left)">
                                      <p:cBhvr>
                                        <p:cTn id="29" dur="500"/>
                                        <p:tgtEl>
                                          <p:spTgt spid="101382">
                                            <p:txEl>
                                              <p:pRg st="2" end="2"/>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1" fill="hold" grpId="0" nodeType="clickEffect">
                                  <p:stCondLst>
                                    <p:cond delay="0"/>
                                  </p:stCondLst>
                                  <p:childTnLst>
                                    <p:set>
                                      <p:cBhvr>
                                        <p:cTn id="33" dur="1" fill="hold">
                                          <p:stCondLst>
                                            <p:cond delay="0"/>
                                          </p:stCondLst>
                                        </p:cTn>
                                        <p:tgtEl>
                                          <p:spTgt spid="101386"/>
                                        </p:tgtEl>
                                        <p:attrNameLst>
                                          <p:attrName>style.visibility</p:attrName>
                                        </p:attrNameLst>
                                      </p:cBhvr>
                                      <p:to>
                                        <p:strVal val="visible"/>
                                      </p:to>
                                    </p:set>
                                    <p:animEffect transition="in" filter="wipe(up)">
                                      <p:cBhvr>
                                        <p:cTn id="34" dur="500"/>
                                        <p:tgtEl>
                                          <p:spTgt spid="101386"/>
                                        </p:tgtEl>
                                      </p:cBhvr>
                                    </p:animEffect>
                                  </p:childTnLst>
                                </p:cTn>
                              </p:par>
                            </p:childTnLst>
                          </p:cTn>
                        </p:par>
                        <p:par>
                          <p:cTn id="35" fill="hold" nodeType="afterGroup">
                            <p:stCondLst>
                              <p:cond delay="500"/>
                            </p:stCondLst>
                            <p:childTnLst>
                              <p:par>
                                <p:cTn id="36" presetID="22" presetClass="entr" presetSubtype="8" fill="hold" nodeType="afterEffect">
                                  <p:stCondLst>
                                    <p:cond delay="0"/>
                                  </p:stCondLst>
                                  <p:childTnLst>
                                    <p:set>
                                      <p:cBhvr>
                                        <p:cTn id="37" dur="1" fill="hold">
                                          <p:stCondLst>
                                            <p:cond delay="0"/>
                                          </p:stCondLst>
                                        </p:cTn>
                                        <p:tgtEl>
                                          <p:spTgt spid="101382">
                                            <p:txEl>
                                              <p:pRg st="3" end="3"/>
                                            </p:txEl>
                                          </p:spTgt>
                                        </p:tgtEl>
                                        <p:attrNameLst>
                                          <p:attrName>style.visibility</p:attrName>
                                        </p:attrNameLst>
                                      </p:cBhvr>
                                      <p:to>
                                        <p:strVal val="visible"/>
                                      </p:to>
                                    </p:set>
                                    <p:animEffect transition="in" filter="wipe(left)">
                                      <p:cBhvr>
                                        <p:cTn id="38" dur="500"/>
                                        <p:tgtEl>
                                          <p:spTgt spid="10138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83" grpId="0" animBg="1"/>
      <p:bldP spid="101384" grpId="0" animBg="1"/>
      <p:bldP spid="101385" grpId="0" animBg="1"/>
      <p:bldP spid="10138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67F9599B-25BB-4EA5-9F5F-021960FD3AD3}" type="slidenum">
              <a:rPr lang="en-US">
                <a:solidFill>
                  <a:srgbClr val="000000"/>
                </a:solidFill>
              </a:rPr>
              <a:pPr/>
              <a:t>44</a:t>
            </a:fld>
            <a:endParaRPr lang="en-US">
              <a:solidFill>
                <a:srgbClr val="000000"/>
              </a:solidFill>
            </a:endParaRPr>
          </a:p>
        </p:txBody>
      </p:sp>
      <p:sp>
        <p:nvSpPr>
          <p:cNvPr id="71682" name="Rectangle 2"/>
          <p:cNvSpPr>
            <a:spLocks noChangeArrowheads="1"/>
          </p:cNvSpPr>
          <p:nvPr/>
        </p:nvSpPr>
        <p:spPr bwMode="auto">
          <a:xfrm>
            <a:off x="304800" y="228600"/>
            <a:ext cx="8133958" cy="523220"/>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lvl="0"/>
            <a:r>
              <a:rPr lang="en-US" sz="2800" b="1" i="1" dirty="0"/>
              <a:t>2.1.3 </a:t>
            </a:r>
            <a:r>
              <a:rPr lang="en-US" sz="2800" b="1" i="1" dirty="0" err="1"/>
              <a:t>Một</a:t>
            </a:r>
            <a:r>
              <a:rPr lang="en-US" sz="2800" b="1" i="1" dirty="0"/>
              <a:t> </a:t>
            </a:r>
            <a:r>
              <a:rPr lang="en-US" sz="2800" b="1" i="1" dirty="0" err="1"/>
              <a:t>số</a:t>
            </a:r>
            <a:r>
              <a:rPr lang="en-US" sz="2800" b="1" i="1" dirty="0"/>
              <a:t> </a:t>
            </a:r>
            <a:r>
              <a:rPr lang="en-US" sz="2800" b="1" i="1" dirty="0" err="1"/>
              <a:t>công</a:t>
            </a:r>
            <a:r>
              <a:rPr lang="en-US" sz="2800" b="1" i="1" dirty="0"/>
              <a:t> </a:t>
            </a:r>
            <a:r>
              <a:rPr lang="en-US" sz="2800" b="1" i="1" dirty="0" err="1"/>
              <a:t>nghệ</a:t>
            </a:r>
            <a:r>
              <a:rPr lang="en-US" sz="2800" b="1" i="1" dirty="0"/>
              <a:t> </a:t>
            </a:r>
            <a:r>
              <a:rPr lang="en-US" sz="2800" b="1" i="1" dirty="0" err="1"/>
              <a:t>gia</a:t>
            </a:r>
            <a:r>
              <a:rPr lang="en-US" sz="2800" b="1" i="1" dirty="0"/>
              <a:t> </a:t>
            </a:r>
            <a:r>
              <a:rPr lang="en-US" sz="2800" b="1" i="1" dirty="0" err="1"/>
              <a:t>công</a:t>
            </a:r>
            <a:r>
              <a:rPr lang="en-US" sz="2800" b="1" i="1" dirty="0"/>
              <a:t> </a:t>
            </a:r>
            <a:r>
              <a:rPr lang="en-US" sz="2800" b="1" i="1" dirty="0" err="1"/>
              <a:t>bằng</a:t>
            </a:r>
            <a:r>
              <a:rPr lang="en-US" sz="2800" b="1" i="1" dirty="0"/>
              <a:t> </a:t>
            </a:r>
            <a:r>
              <a:rPr lang="en-US" sz="2800" b="1" i="1" dirty="0" err="1"/>
              <a:t>siêu</a:t>
            </a:r>
            <a:r>
              <a:rPr lang="en-US" sz="2800" b="1" i="1" dirty="0"/>
              <a:t> </a:t>
            </a:r>
            <a:r>
              <a:rPr lang="en-US" sz="2800" b="1" i="1" dirty="0" err="1"/>
              <a:t>âm</a:t>
            </a:r>
            <a:endParaRPr lang="en-US" sz="2800" b="1" i="1" dirty="0"/>
          </a:p>
        </p:txBody>
      </p:sp>
      <p:sp>
        <p:nvSpPr>
          <p:cNvPr id="71683"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71684"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71685" name="Rectangle 5"/>
          <p:cNvSpPr>
            <a:spLocks noChangeArrowheads="1"/>
          </p:cNvSpPr>
          <p:nvPr/>
        </p:nvSpPr>
        <p:spPr bwMode="auto">
          <a:xfrm>
            <a:off x="1447800" y="914400"/>
            <a:ext cx="69342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800" smtClean="0">
                <a:solidFill>
                  <a:srgbClr val="000000"/>
                </a:solidFill>
              </a:rPr>
              <a:t>  Gia công bằng siêu âm được sử dụng để nâng cao hiệu quả của các  phương pháp gia công khác bằng cách đưa dao động của siêu âm tác dụng vào dụng cụ cắt. </a:t>
            </a:r>
          </a:p>
        </p:txBody>
      </p:sp>
      <p:sp>
        <p:nvSpPr>
          <p:cNvPr id="71687" name="AutoShape 7"/>
          <p:cNvSpPr>
            <a:spLocks noChangeArrowheads="1"/>
          </p:cNvSpPr>
          <p:nvPr/>
        </p:nvSpPr>
        <p:spPr bwMode="auto">
          <a:xfrm>
            <a:off x="1144588" y="3517900"/>
            <a:ext cx="6780212" cy="2222500"/>
          </a:xfrm>
          <a:prstGeom prst="roundRect">
            <a:avLst>
              <a:gd name="adj" fmla="val 16667"/>
            </a:avLst>
          </a:prstGeom>
          <a:ln/>
          <a:extLst/>
        </p:spPr>
        <p:style>
          <a:lnRef idx="2">
            <a:schemeClr val="accent4"/>
          </a:lnRef>
          <a:fillRef idx="1">
            <a:schemeClr val="lt1"/>
          </a:fillRef>
          <a:effectRef idx="0">
            <a:schemeClr val="accent4"/>
          </a:effectRef>
          <a:fontRef idx="minor">
            <a:schemeClr val="dk1"/>
          </a:fontRef>
        </p:style>
        <p:txBody>
          <a:bodyPr wrap="none">
            <a:spAutoFit/>
          </a:bodyPr>
          <a:lstStyle/>
          <a:p>
            <a:pPr marL="342900" indent="-342900" eaLnBrk="0" fontAlgn="base" hangingPunct="0">
              <a:lnSpc>
                <a:spcPct val="150000"/>
              </a:lnSpc>
              <a:spcBef>
                <a:spcPct val="0"/>
              </a:spcBef>
              <a:spcAft>
                <a:spcPct val="0"/>
              </a:spcAft>
            </a:pPr>
            <a:r>
              <a:rPr lang="en-US" sz="2800" b="1" dirty="0" smtClean="0">
                <a:solidFill>
                  <a:srgbClr val="000000"/>
                </a:solidFill>
              </a:rPr>
              <a:t>1) </a:t>
            </a:r>
            <a:r>
              <a:rPr lang="en-US" sz="2800" b="1" dirty="0" err="1" smtClean="0">
                <a:solidFill>
                  <a:srgbClr val="000000"/>
                </a:solidFill>
                <a:hlinkClick r:id="rId4" action="ppaction://hlinksldjump">
                  <a:snd r:embed="rId5" name="laser.wav"/>
                </a:hlinkClick>
              </a:rPr>
              <a:t>Khoan</a:t>
            </a:r>
            <a:r>
              <a:rPr lang="en-US" sz="2800" b="1" dirty="0" smtClean="0">
                <a:solidFill>
                  <a:srgbClr val="000000"/>
                </a:solidFill>
                <a:hlinkClick r:id="rId4" action="ppaction://hlinksldjump">
                  <a:snd r:embed="rId5" name="laser.wav"/>
                </a:hlinkClick>
              </a:rPr>
              <a:t> - </a:t>
            </a:r>
            <a:r>
              <a:rPr lang="en-US" sz="2800" b="1" dirty="0" err="1" smtClean="0">
                <a:solidFill>
                  <a:srgbClr val="000000"/>
                </a:solidFill>
                <a:hlinkClick r:id="rId4" action="ppaction://hlinksldjump">
                  <a:snd r:embed="rId5" name="laser.wav"/>
                </a:hlinkClick>
              </a:rPr>
              <a:t>khoét</a:t>
            </a:r>
            <a:r>
              <a:rPr lang="en-US" sz="2800" b="1" dirty="0" smtClean="0">
                <a:solidFill>
                  <a:srgbClr val="000000"/>
                </a:solidFill>
                <a:hlinkClick r:id="rId4" action="ppaction://hlinksldjump">
                  <a:snd r:embed="rId5" name="laser.wav"/>
                </a:hlinkClick>
              </a:rPr>
              <a:t> - </a:t>
            </a:r>
            <a:r>
              <a:rPr lang="en-US" sz="2800" b="1" dirty="0" err="1" smtClean="0">
                <a:solidFill>
                  <a:srgbClr val="000000"/>
                </a:solidFill>
                <a:hlinkClick r:id="rId4" action="ppaction://hlinksldjump">
                  <a:snd r:embed="rId5" name="laser.wav"/>
                </a:hlinkClick>
              </a:rPr>
              <a:t>doa</a:t>
            </a:r>
            <a:r>
              <a:rPr lang="en-US" sz="2800" b="1" dirty="0" smtClean="0">
                <a:solidFill>
                  <a:srgbClr val="000000"/>
                </a:solidFill>
                <a:hlinkClick r:id="rId4" action="ppaction://hlinksldjump">
                  <a:snd r:embed="rId5" name="laser.wav"/>
                </a:hlinkClick>
              </a:rPr>
              <a:t> </a:t>
            </a:r>
            <a:r>
              <a:rPr lang="en-US" sz="2800" b="1" dirty="0" err="1" smtClean="0">
                <a:solidFill>
                  <a:srgbClr val="000000"/>
                </a:solidFill>
                <a:hlinkClick r:id="rId4" action="ppaction://hlinksldjump">
                  <a:snd r:embed="rId5" name="laser.wav"/>
                </a:hlinkClick>
              </a:rPr>
              <a:t>bằng</a:t>
            </a:r>
            <a:r>
              <a:rPr lang="en-US" sz="2800" b="1" dirty="0" smtClean="0">
                <a:solidFill>
                  <a:srgbClr val="000000"/>
                </a:solidFill>
                <a:hlinkClick r:id="rId4" action="ppaction://hlinksldjump">
                  <a:snd r:embed="rId5" name="laser.wav"/>
                </a:hlinkClick>
              </a:rPr>
              <a:t> </a:t>
            </a:r>
            <a:r>
              <a:rPr lang="en-US" sz="2800" b="1" dirty="0" err="1" smtClean="0">
                <a:solidFill>
                  <a:srgbClr val="000000"/>
                </a:solidFill>
                <a:hlinkClick r:id="rId4" action="ppaction://hlinksldjump">
                  <a:snd r:embed="rId5" name="laser.wav"/>
                </a:hlinkClick>
              </a:rPr>
              <a:t>siêu</a:t>
            </a:r>
            <a:r>
              <a:rPr lang="en-US" sz="2800" b="1" dirty="0" smtClean="0">
                <a:solidFill>
                  <a:srgbClr val="000000"/>
                </a:solidFill>
                <a:hlinkClick r:id="rId4" action="ppaction://hlinksldjump">
                  <a:snd r:embed="rId5" name="laser.wav"/>
                </a:hlinkClick>
              </a:rPr>
              <a:t> </a:t>
            </a:r>
            <a:r>
              <a:rPr lang="en-US" sz="2800" b="1" dirty="0" err="1" smtClean="0">
                <a:solidFill>
                  <a:srgbClr val="000000"/>
                </a:solidFill>
                <a:hlinkClick r:id="rId4" action="ppaction://hlinksldjump">
                  <a:snd r:embed="rId5" name="laser.wav"/>
                </a:hlinkClick>
              </a:rPr>
              <a:t>âm</a:t>
            </a:r>
            <a:endParaRPr lang="en-US" sz="2800" b="1" dirty="0" smtClean="0">
              <a:solidFill>
                <a:srgbClr val="000000"/>
              </a:solidFill>
            </a:endParaRPr>
          </a:p>
          <a:p>
            <a:pPr marL="342900" indent="-342900" eaLnBrk="0" fontAlgn="base" hangingPunct="0">
              <a:lnSpc>
                <a:spcPct val="300000"/>
              </a:lnSpc>
              <a:spcBef>
                <a:spcPct val="0"/>
              </a:spcBef>
              <a:spcAft>
                <a:spcPct val="0"/>
              </a:spcAft>
            </a:pPr>
            <a:r>
              <a:rPr lang="en-US" sz="2800" b="1" dirty="0" smtClean="0">
                <a:solidFill>
                  <a:srgbClr val="000000"/>
                </a:solidFill>
              </a:rPr>
              <a:t>2) </a:t>
            </a:r>
            <a:r>
              <a:rPr lang="en-US" sz="2800" b="1" dirty="0" err="1" smtClean="0">
                <a:solidFill>
                  <a:srgbClr val="000000"/>
                </a:solidFill>
                <a:hlinkClick r:id="" action="ppaction://noaction">
                  <a:snd r:embed="rId6" name="voltage.wav"/>
                </a:hlinkClick>
              </a:rPr>
              <a:t>Mài</a:t>
            </a:r>
            <a:r>
              <a:rPr lang="en-US" sz="2800" b="1" dirty="0" smtClean="0">
                <a:solidFill>
                  <a:srgbClr val="000000"/>
                </a:solidFill>
                <a:hlinkClick r:id="" action="ppaction://noaction">
                  <a:snd r:embed="rId6" name="voltage.wav"/>
                </a:hlinkClick>
              </a:rPr>
              <a:t> - </a:t>
            </a:r>
            <a:r>
              <a:rPr lang="en-US" sz="2800" b="1" dirty="0" err="1" smtClean="0">
                <a:solidFill>
                  <a:srgbClr val="000000"/>
                </a:solidFill>
                <a:hlinkClick r:id="" action="ppaction://noaction">
                  <a:snd r:embed="rId6" name="voltage.wav"/>
                </a:hlinkClick>
              </a:rPr>
              <a:t>cắt</a:t>
            </a:r>
            <a:r>
              <a:rPr lang="en-US" sz="2800" b="1" dirty="0" smtClean="0">
                <a:solidFill>
                  <a:srgbClr val="000000"/>
                </a:solidFill>
                <a:hlinkClick r:id="" action="ppaction://noaction">
                  <a:snd r:embed="rId6" name="voltage.wav"/>
                </a:hlinkClick>
              </a:rPr>
              <a:t> - </a:t>
            </a:r>
            <a:r>
              <a:rPr lang="en-US" sz="2800" b="1" dirty="0" err="1" smtClean="0">
                <a:solidFill>
                  <a:srgbClr val="000000"/>
                </a:solidFill>
                <a:hlinkClick r:id="" action="ppaction://noaction">
                  <a:snd r:embed="rId6" name="voltage.wav"/>
                </a:hlinkClick>
              </a:rPr>
              <a:t>xẻ</a:t>
            </a:r>
            <a:r>
              <a:rPr lang="en-US" sz="2800" b="1" dirty="0" smtClean="0">
                <a:solidFill>
                  <a:srgbClr val="000000"/>
                </a:solidFill>
                <a:hlinkClick r:id="" action="ppaction://noaction">
                  <a:snd r:embed="rId6" name="voltage.wav"/>
                </a:hlinkClick>
              </a:rPr>
              <a:t> </a:t>
            </a:r>
            <a:r>
              <a:rPr lang="en-US" sz="2800" b="1" dirty="0" err="1" smtClean="0">
                <a:solidFill>
                  <a:srgbClr val="000000"/>
                </a:solidFill>
                <a:hlinkClick r:id="" action="ppaction://noaction">
                  <a:snd r:embed="rId6" name="voltage.wav"/>
                </a:hlinkClick>
              </a:rPr>
              <a:t>rãnh</a:t>
            </a:r>
            <a:r>
              <a:rPr lang="en-US" sz="2800" b="1" dirty="0" smtClean="0">
                <a:solidFill>
                  <a:srgbClr val="000000"/>
                </a:solidFill>
                <a:hlinkClick r:id="" action="ppaction://noaction">
                  <a:snd r:embed="rId6" name="voltage.wav"/>
                </a:hlinkClick>
              </a:rPr>
              <a:t> . . . </a:t>
            </a:r>
            <a:r>
              <a:rPr lang="en-US" sz="2800" b="1" dirty="0" err="1" smtClean="0">
                <a:solidFill>
                  <a:srgbClr val="000000"/>
                </a:solidFill>
                <a:hlinkClick r:id="" action="ppaction://noaction">
                  <a:snd r:embed="rId6" name="voltage.wav"/>
                </a:hlinkClick>
              </a:rPr>
              <a:t>bằng</a:t>
            </a:r>
            <a:r>
              <a:rPr lang="en-US" sz="2800" b="1" dirty="0" smtClean="0">
                <a:solidFill>
                  <a:srgbClr val="000000"/>
                </a:solidFill>
                <a:hlinkClick r:id="" action="ppaction://noaction">
                  <a:snd r:embed="rId6" name="voltage.wav"/>
                </a:hlinkClick>
              </a:rPr>
              <a:t> </a:t>
            </a:r>
            <a:r>
              <a:rPr lang="en-US" sz="2800" b="1" dirty="0" err="1" smtClean="0">
                <a:solidFill>
                  <a:srgbClr val="000000"/>
                </a:solidFill>
                <a:hlinkClick r:id="" action="ppaction://noaction">
                  <a:snd r:embed="rId6" name="voltage.wav"/>
                </a:hlinkClick>
              </a:rPr>
              <a:t>siêu</a:t>
            </a:r>
            <a:r>
              <a:rPr lang="en-US" sz="2800" b="1" dirty="0" smtClean="0">
                <a:solidFill>
                  <a:srgbClr val="000000"/>
                </a:solidFill>
                <a:hlinkClick r:id="" action="ppaction://noaction">
                  <a:snd r:embed="rId6" name="voltage.wav"/>
                </a:hlinkClick>
              </a:rPr>
              <a:t> </a:t>
            </a:r>
            <a:r>
              <a:rPr lang="en-US" sz="2800" b="1" dirty="0" err="1" smtClean="0">
                <a:solidFill>
                  <a:srgbClr val="000000"/>
                </a:solidFill>
                <a:hlinkClick r:id="" action="ppaction://noaction">
                  <a:snd r:embed="rId6" name="voltage.wav"/>
                </a:hlinkClick>
              </a:rPr>
              <a:t>âm</a:t>
            </a:r>
            <a:endParaRPr lang="en-US" sz="2800" b="1" dirty="0" smtClean="0">
              <a:solidFill>
                <a:srgbClr val="000000"/>
              </a:solidFill>
            </a:endParaRPr>
          </a:p>
        </p:txBody>
      </p:sp>
      <p:sp>
        <p:nvSpPr>
          <p:cNvPr id="71690" name="Freeform 10"/>
          <p:cNvSpPr>
            <a:spLocks/>
          </p:cNvSpPr>
          <p:nvPr/>
        </p:nvSpPr>
        <p:spPr bwMode="auto">
          <a:xfrm>
            <a:off x="392113" y="769938"/>
            <a:ext cx="1001712" cy="3105150"/>
          </a:xfrm>
          <a:custGeom>
            <a:avLst/>
            <a:gdLst>
              <a:gd name="T0" fmla="*/ 0 w 631"/>
              <a:gd name="T1" fmla="*/ 0 h 1956"/>
              <a:gd name="T2" fmla="*/ 631 w 631"/>
              <a:gd name="T3" fmla="*/ 1956 h 1956"/>
            </a:gdLst>
            <a:ahLst/>
            <a:cxnLst>
              <a:cxn ang="0">
                <a:pos x="T0" y="T1"/>
              </a:cxn>
              <a:cxn ang="0">
                <a:pos x="T2" y="T3"/>
              </a:cxn>
            </a:cxnLst>
            <a:rect l="0" t="0" r="r" b="b"/>
            <a:pathLst>
              <a:path w="631" h="1956">
                <a:moveTo>
                  <a:pt x="0" y="0"/>
                </a:moveTo>
                <a:lnTo>
                  <a:pt x="631" y="1956"/>
                </a:lnTo>
              </a:path>
            </a:pathLst>
          </a:custGeom>
          <a:noFill/>
          <a:ln w="38100" cmpd="dbl">
            <a:solidFill>
              <a:srgbClr val="FF0066"/>
            </a:solidFill>
            <a:round/>
            <a:headEn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71693" name="Freeform 13"/>
          <p:cNvSpPr>
            <a:spLocks/>
          </p:cNvSpPr>
          <p:nvPr/>
        </p:nvSpPr>
        <p:spPr bwMode="auto">
          <a:xfrm>
            <a:off x="377825" y="769938"/>
            <a:ext cx="985838" cy="4281487"/>
          </a:xfrm>
          <a:custGeom>
            <a:avLst/>
            <a:gdLst>
              <a:gd name="T0" fmla="*/ 0 w 621"/>
              <a:gd name="T1" fmla="*/ 0 h 2697"/>
              <a:gd name="T2" fmla="*/ 621 w 621"/>
              <a:gd name="T3" fmla="*/ 2697 h 2697"/>
            </a:gdLst>
            <a:ahLst/>
            <a:cxnLst>
              <a:cxn ang="0">
                <a:pos x="T0" y="T1"/>
              </a:cxn>
              <a:cxn ang="0">
                <a:pos x="T2" y="T3"/>
              </a:cxn>
            </a:cxnLst>
            <a:rect l="0" t="0" r="r" b="b"/>
            <a:pathLst>
              <a:path w="621" h="2697">
                <a:moveTo>
                  <a:pt x="0" y="0"/>
                </a:moveTo>
                <a:lnTo>
                  <a:pt x="621" y="2697"/>
                </a:lnTo>
              </a:path>
            </a:pathLst>
          </a:custGeom>
          <a:noFill/>
          <a:ln w="38100" cmpd="dbl">
            <a:solidFill>
              <a:srgbClr val="FF3399"/>
            </a:solidFill>
            <a:round/>
            <a:headEnd type="none" w="med" len="med"/>
            <a:tailEnd type="triangle" w="lg" len="me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454715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0"/>
                                  </p:stCondLst>
                                  <p:childTnLst>
                                    <p:set>
                                      <p:cBhvr>
                                        <p:cTn id="6" dur="1" fill="hold">
                                          <p:stCondLst>
                                            <p:cond delay="0"/>
                                          </p:stCondLst>
                                        </p:cTn>
                                        <p:tgtEl>
                                          <p:spTgt spid="71690"/>
                                        </p:tgtEl>
                                        <p:attrNameLst>
                                          <p:attrName>style.visibility</p:attrName>
                                        </p:attrNameLst>
                                      </p:cBhvr>
                                      <p:to>
                                        <p:strVal val="visible"/>
                                      </p:to>
                                    </p:set>
                                    <p:animEffect transition="in" filter="wipe(up)">
                                      <p:cBhvr>
                                        <p:cTn id="7" dur="500"/>
                                        <p:tgtEl>
                                          <p:spTgt spid="71690"/>
                                        </p:tgtEl>
                                      </p:cBhvr>
                                    </p:animEffect>
                                  </p:childTnLst>
                                </p:cTn>
                              </p:par>
                            </p:childTnLst>
                          </p:cTn>
                        </p:par>
                        <p:par>
                          <p:cTn id="8" fill="hold" nodeType="afterGroup">
                            <p:stCondLst>
                              <p:cond delay="500"/>
                            </p:stCondLst>
                            <p:childTnLst>
                              <p:par>
                                <p:cTn id="9" presetID="43" presetClass="entr" presetSubtype="0" fill="hold" nodeType="afterEffect">
                                  <p:stCondLst>
                                    <p:cond delay="0"/>
                                  </p:stCondLst>
                                  <p:childTnLst>
                                    <p:set>
                                      <p:cBhvr>
                                        <p:cTn id="10" dur="1" fill="hold">
                                          <p:stCondLst>
                                            <p:cond delay="0"/>
                                          </p:stCondLst>
                                        </p:cTn>
                                        <p:tgtEl>
                                          <p:spTgt spid="71687">
                                            <p:txEl>
                                              <p:pRg st="0" end="0"/>
                                            </p:txEl>
                                          </p:spTgt>
                                        </p:tgtEl>
                                        <p:attrNameLst>
                                          <p:attrName>style.visibility</p:attrName>
                                        </p:attrNameLst>
                                      </p:cBhvr>
                                      <p:to>
                                        <p:strVal val="visible"/>
                                      </p:to>
                                    </p:set>
                                    <p:animEffect transition="in" filter="fade">
                                      <p:cBhvr>
                                        <p:cTn id="11" dur="50"/>
                                        <p:tgtEl>
                                          <p:spTgt spid="71687">
                                            <p:txEl>
                                              <p:pRg st="0" end="0"/>
                                            </p:txEl>
                                          </p:spTgt>
                                        </p:tgtEl>
                                      </p:cBhvr>
                                    </p:animEffect>
                                    <p:anim calcmode="lin" valueType="num">
                                      <p:cBhvr>
                                        <p:cTn id="12" dur="200" fill="hold"/>
                                        <p:tgtEl>
                                          <p:spTgt spid="71687">
                                            <p:txEl>
                                              <p:pRg st="0" end="0"/>
                                            </p:txEl>
                                          </p:spTgt>
                                        </p:tgtEl>
                                        <p:attrNameLst>
                                          <p:attrName>ppt_x</p:attrName>
                                        </p:attrNameLst>
                                      </p:cBhvr>
                                      <p:tavLst>
                                        <p:tav tm="0">
                                          <p:val>
                                            <p:strVal val="#ppt_x"/>
                                          </p:val>
                                        </p:tav>
                                        <p:tav tm="100000">
                                          <p:val>
                                            <p:strVal val="#ppt_x"/>
                                          </p:val>
                                        </p:tav>
                                      </p:tavLst>
                                    </p:anim>
                                    <p:anim calcmode="lin" valueType="num">
                                      <p:cBhvr>
                                        <p:cTn id="13" dur="200" fill="hold"/>
                                        <p:tgtEl>
                                          <p:spTgt spid="71687">
                                            <p:txEl>
                                              <p:pRg st="0" end="0"/>
                                            </p:txEl>
                                          </p:spTgt>
                                        </p:tgtEl>
                                        <p:attrNameLst>
                                          <p:attrName>ppt_y</p:attrName>
                                        </p:attrNameLst>
                                      </p:cBhvr>
                                      <p:tavLst>
                                        <p:tav tm="0">
                                          <p:val>
                                            <p:strVal val="#ppt_y+0.31"/>
                                          </p:val>
                                        </p:tav>
                                        <p:tav tm="100000">
                                          <p:val>
                                            <p:strVal val="#ppt_y+0.31"/>
                                          </p:val>
                                        </p:tav>
                                      </p:tavLst>
                                    </p:anim>
                                    <p:anim calcmode="lin" valueType="num">
                                      <p:cBhvr>
                                        <p:cTn id="14" dur="300" decel="50000" fill="hold">
                                          <p:stCondLst>
                                            <p:cond delay="200"/>
                                          </p:stCondLst>
                                        </p:cTn>
                                        <p:tgtEl>
                                          <p:spTgt spid="71687">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5" dur="300" decel="50000" fill="hold">
                                          <p:stCondLst>
                                            <p:cond delay="200"/>
                                          </p:stCondLst>
                                        </p:cTn>
                                        <p:tgtEl>
                                          <p:spTgt spid="71687">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16" fill="hold" nodeType="afterGroup">
                            <p:stCondLst>
                              <p:cond delay="1000"/>
                            </p:stCondLst>
                            <p:childTnLst>
                              <p:par>
                                <p:cTn id="17" presetID="22" presetClass="entr" presetSubtype="1" fill="hold" grpId="0" nodeType="afterEffect">
                                  <p:stCondLst>
                                    <p:cond delay="0"/>
                                  </p:stCondLst>
                                  <p:childTnLst>
                                    <p:set>
                                      <p:cBhvr>
                                        <p:cTn id="18" dur="1" fill="hold">
                                          <p:stCondLst>
                                            <p:cond delay="0"/>
                                          </p:stCondLst>
                                        </p:cTn>
                                        <p:tgtEl>
                                          <p:spTgt spid="71693"/>
                                        </p:tgtEl>
                                        <p:attrNameLst>
                                          <p:attrName>style.visibility</p:attrName>
                                        </p:attrNameLst>
                                      </p:cBhvr>
                                      <p:to>
                                        <p:strVal val="visible"/>
                                      </p:to>
                                    </p:set>
                                    <p:animEffect transition="in" filter="wipe(up)">
                                      <p:cBhvr>
                                        <p:cTn id="19" dur="500"/>
                                        <p:tgtEl>
                                          <p:spTgt spid="71693"/>
                                        </p:tgtEl>
                                      </p:cBhvr>
                                    </p:animEffect>
                                  </p:childTnLst>
                                </p:cTn>
                              </p:par>
                            </p:childTnLst>
                          </p:cTn>
                        </p:par>
                        <p:par>
                          <p:cTn id="20" fill="hold" nodeType="afterGroup">
                            <p:stCondLst>
                              <p:cond delay="1500"/>
                            </p:stCondLst>
                            <p:childTnLst>
                              <p:par>
                                <p:cTn id="21" presetID="2" presetClass="entr" presetSubtype="4" fill="hold" nodeType="afterEffect">
                                  <p:stCondLst>
                                    <p:cond delay="0"/>
                                  </p:stCondLst>
                                  <p:childTnLst>
                                    <p:set>
                                      <p:cBhvr>
                                        <p:cTn id="22" dur="1" fill="hold">
                                          <p:stCondLst>
                                            <p:cond delay="0"/>
                                          </p:stCondLst>
                                        </p:cTn>
                                        <p:tgtEl>
                                          <p:spTgt spid="71687">
                                            <p:txEl>
                                              <p:pRg st="1" end="1"/>
                                            </p:txEl>
                                          </p:spTgt>
                                        </p:tgtEl>
                                        <p:attrNameLst>
                                          <p:attrName>style.visibility</p:attrName>
                                        </p:attrNameLst>
                                      </p:cBhvr>
                                      <p:to>
                                        <p:strVal val="visible"/>
                                      </p:to>
                                    </p:set>
                                    <p:anim calcmode="lin" valueType="num">
                                      <p:cBhvr additive="base">
                                        <p:cTn id="23" dur="500" fill="hold"/>
                                        <p:tgtEl>
                                          <p:spTgt spid="71687">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1687">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90" grpId="0" animBg="1"/>
      <p:bldP spid="71693"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2"/>
          </p:nvPr>
        </p:nvSpPr>
        <p:spPr/>
        <p:txBody>
          <a:bodyPr/>
          <a:lstStyle/>
          <a:p>
            <a:fld id="{821E88D8-A69B-468F-ACB3-49794996888B}" type="slidenum">
              <a:rPr lang="en-US">
                <a:solidFill>
                  <a:srgbClr val="000000"/>
                </a:solidFill>
              </a:rPr>
              <a:pPr/>
              <a:t>45</a:t>
            </a:fld>
            <a:endParaRPr lang="en-US">
              <a:solidFill>
                <a:srgbClr val="000000"/>
              </a:solidFill>
            </a:endParaRPr>
          </a:p>
        </p:txBody>
      </p:sp>
      <p:sp>
        <p:nvSpPr>
          <p:cNvPr id="103426" name="Rectangle 2"/>
          <p:cNvSpPr>
            <a:spLocks noChangeArrowheads="1"/>
          </p:cNvSpPr>
          <p:nvPr/>
        </p:nvSpPr>
        <p:spPr bwMode="auto">
          <a:xfrm>
            <a:off x="396875" y="381000"/>
            <a:ext cx="7146925" cy="579438"/>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dirty="0" smtClean="0">
                <a:solidFill>
                  <a:srgbClr val="000000"/>
                </a:solidFill>
              </a:rPr>
              <a:t>a. </a:t>
            </a:r>
            <a:r>
              <a:rPr lang="en-US" sz="3200" b="1" dirty="0" err="1" smtClean="0">
                <a:solidFill>
                  <a:srgbClr val="000000"/>
                </a:solidFill>
              </a:rPr>
              <a:t>Khoan</a:t>
            </a:r>
            <a:r>
              <a:rPr lang="en-US" sz="3200" b="1" dirty="0" smtClean="0">
                <a:solidFill>
                  <a:srgbClr val="000000"/>
                </a:solidFill>
              </a:rPr>
              <a:t> - </a:t>
            </a:r>
            <a:r>
              <a:rPr lang="en-US" sz="3200" b="1" dirty="0" err="1" smtClean="0">
                <a:solidFill>
                  <a:srgbClr val="000000"/>
                </a:solidFill>
              </a:rPr>
              <a:t>khoét</a:t>
            </a:r>
            <a:r>
              <a:rPr lang="en-US" sz="3200" b="1" dirty="0" smtClean="0">
                <a:solidFill>
                  <a:srgbClr val="000000"/>
                </a:solidFill>
              </a:rPr>
              <a:t> - </a:t>
            </a:r>
            <a:r>
              <a:rPr lang="en-US" sz="3200" b="1" dirty="0" err="1" smtClean="0">
                <a:solidFill>
                  <a:srgbClr val="000000"/>
                </a:solidFill>
              </a:rPr>
              <a:t>doa</a:t>
            </a:r>
            <a:r>
              <a:rPr lang="en-US" sz="3200" b="1" dirty="0" smtClean="0">
                <a:solidFill>
                  <a:srgbClr val="000000"/>
                </a:solidFill>
              </a:rPr>
              <a:t> </a:t>
            </a:r>
            <a:r>
              <a:rPr lang="en-US" sz="3200" b="1" dirty="0" err="1" smtClean="0">
                <a:solidFill>
                  <a:srgbClr val="000000"/>
                </a:solidFill>
              </a:rPr>
              <a:t>bằng</a:t>
            </a:r>
            <a:r>
              <a:rPr lang="en-US" sz="3200" b="1" dirty="0" smtClean="0">
                <a:solidFill>
                  <a:srgbClr val="000000"/>
                </a:solidFill>
              </a:rPr>
              <a:t> </a:t>
            </a:r>
            <a:r>
              <a:rPr lang="en-US" sz="3200" b="1" dirty="0" err="1" smtClean="0">
                <a:solidFill>
                  <a:srgbClr val="000000"/>
                </a:solidFill>
              </a:rPr>
              <a:t>siêu</a:t>
            </a:r>
            <a:r>
              <a:rPr lang="en-US" sz="3200" b="1" dirty="0" smtClean="0">
                <a:solidFill>
                  <a:srgbClr val="000000"/>
                </a:solidFill>
              </a:rPr>
              <a:t> </a:t>
            </a:r>
            <a:r>
              <a:rPr lang="en-US" sz="3200" b="1" dirty="0" err="1" smtClean="0">
                <a:solidFill>
                  <a:srgbClr val="000000"/>
                </a:solidFill>
              </a:rPr>
              <a:t>âm</a:t>
            </a:r>
            <a:endParaRPr lang="en-US" sz="3200" b="1" dirty="0" smtClean="0">
              <a:solidFill>
                <a:srgbClr val="000000"/>
              </a:solidFill>
            </a:endParaRPr>
          </a:p>
        </p:txBody>
      </p:sp>
      <p:sp>
        <p:nvSpPr>
          <p:cNvPr id="103427"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3430" name="AutoShape 6"/>
          <p:cNvSpPr>
            <a:spLocks noChangeArrowheads="1"/>
          </p:cNvSpPr>
          <p:nvPr/>
        </p:nvSpPr>
        <p:spPr bwMode="auto">
          <a:xfrm>
            <a:off x="533400" y="1408113"/>
            <a:ext cx="8154988" cy="4710112"/>
          </a:xfrm>
          <a:prstGeom prst="wedgeRoundRectCallout">
            <a:avLst>
              <a:gd name="adj1" fmla="val -39194"/>
              <a:gd name="adj2" fmla="val -59704"/>
              <a:gd name="adj3" fmla="val 16667"/>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rIns="0">
            <a:spAutoFit/>
          </a:bodyPr>
          <a:lstStyle/>
          <a:p>
            <a:pPr marL="342900" indent="-342900" eaLnBrk="0" fontAlgn="base" hangingPunct="0">
              <a:spcBef>
                <a:spcPct val="100000"/>
              </a:spcBef>
              <a:spcAft>
                <a:spcPct val="0"/>
              </a:spcAft>
              <a:buFont typeface="Wingdings" pitchFamily="2" charset="2"/>
              <a:buChar char="v"/>
            </a:pPr>
            <a:r>
              <a:rPr lang="en-US" sz="2800" b="1" i="1" smtClean="0">
                <a:solidFill>
                  <a:srgbClr val="000000"/>
                </a:solidFill>
              </a:rPr>
              <a:t> Khác với mũi khoan quay thông thường, ở đây dụng cụ khoan dao động dọc thẳng góc với mặt của vật gia công.</a:t>
            </a:r>
          </a:p>
          <a:p>
            <a:pPr marL="342900" indent="-342900" eaLnBrk="0" fontAlgn="base" hangingPunct="0">
              <a:spcBef>
                <a:spcPct val="100000"/>
              </a:spcBef>
              <a:spcAft>
                <a:spcPct val="0"/>
              </a:spcAft>
              <a:buFont typeface="Wingdings" pitchFamily="2" charset="2"/>
              <a:buChar char="v"/>
            </a:pPr>
            <a:r>
              <a:rPr lang="en-US" sz="2800" b="1" i="1" smtClean="0">
                <a:solidFill>
                  <a:srgbClr val="0000CC"/>
                </a:solidFill>
              </a:rPr>
              <a:t> Những hạt  mài nhỏ trộn lẫn lơ lững trong chất lỏng rạch vật gia công nhờ sóng siêu âm.</a:t>
            </a:r>
          </a:p>
          <a:p>
            <a:pPr marL="342900" indent="-342900" eaLnBrk="0" fontAlgn="base" hangingPunct="0">
              <a:spcBef>
                <a:spcPct val="100000"/>
              </a:spcBef>
              <a:spcAft>
                <a:spcPct val="0"/>
              </a:spcAft>
              <a:buFont typeface="Wingdings" pitchFamily="2" charset="2"/>
              <a:buChar char="v"/>
            </a:pPr>
            <a:r>
              <a:rPr lang="en-US" sz="2800" b="1" i="1" smtClean="0">
                <a:solidFill>
                  <a:srgbClr val="CC3300"/>
                </a:solidFill>
              </a:rPr>
              <a:t> Không nên khoan lỗ thủng xuyên bằng mũi khoan đặc, mà bằng mũi khoan ống.</a:t>
            </a:r>
            <a:r>
              <a:rPr lang="en-US" sz="2800" i="1" smtClean="0">
                <a:solidFill>
                  <a:srgbClr val="000000"/>
                </a:solidFill>
              </a:rPr>
              <a:t> </a:t>
            </a:r>
          </a:p>
        </p:txBody>
      </p:sp>
      <p:sp>
        <p:nvSpPr>
          <p:cNvPr id="103434" name="Line 10">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3435" name="Rectangle 11"/>
          <p:cNvSpPr>
            <a:spLocks noChangeArrowheads="1"/>
          </p:cNvSpPr>
          <p:nvPr/>
        </p:nvSpPr>
        <p:spPr bwMode="auto">
          <a:xfrm>
            <a:off x="7848600" y="228600"/>
            <a:ext cx="113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i="1" smtClean="0">
                <a:solidFill>
                  <a:srgbClr val="000000"/>
                </a:solidFill>
                <a:hlinkClick r:id="" action="ppaction://noaction"/>
              </a:rPr>
              <a:t>Tiếp theo</a:t>
            </a:r>
            <a:endParaRPr lang="en-US" i="1" smtClean="0">
              <a:solidFill>
                <a:srgbClr val="000000"/>
              </a:solidFill>
            </a:endParaRPr>
          </a:p>
        </p:txBody>
      </p:sp>
    </p:spTree>
    <p:extLst>
      <p:ext uri="{BB962C8B-B14F-4D97-AF65-F5344CB8AC3E}">
        <p14:creationId xmlns:p14="http://schemas.microsoft.com/office/powerpoint/2010/main" val="39461344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ntr" presetSubtype="0" fill="hold" nodeType="clickEffect">
                                  <p:stCondLst>
                                    <p:cond delay="0"/>
                                  </p:stCondLst>
                                  <p:childTnLst>
                                    <p:set>
                                      <p:cBhvr>
                                        <p:cTn id="6" dur="1" fill="hold">
                                          <p:stCondLst>
                                            <p:cond delay="0"/>
                                          </p:stCondLst>
                                        </p:cTn>
                                        <p:tgtEl>
                                          <p:spTgt spid="103430">
                                            <p:txEl>
                                              <p:pRg st="0" end="0"/>
                                            </p:txEl>
                                          </p:spTgt>
                                        </p:tgtEl>
                                        <p:attrNameLst>
                                          <p:attrName>style.visibility</p:attrName>
                                        </p:attrNameLst>
                                      </p:cBhvr>
                                      <p:to>
                                        <p:strVal val="visible"/>
                                      </p:to>
                                    </p:set>
                                    <p:animEffect transition="in" filter="fade">
                                      <p:cBhvr>
                                        <p:cTn id="7" dur="800" decel="100000"/>
                                        <p:tgtEl>
                                          <p:spTgt spid="103430">
                                            <p:txEl>
                                              <p:pRg st="0" end="0"/>
                                            </p:txEl>
                                          </p:spTgt>
                                        </p:tgtEl>
                                      </p:cBhvr>
                                    </p:animEffect>
                                    <p:anim calcmode="lin" valueType="num">
                                      <p:cBhvr>
                                        <p:cTn id="8" dur="800" decel="100000" fill="hold"/>
                                        <p:tgtEl>
                                          <p:spTgt spid="103430">
                                            <p:txEl>
                                              <p:pRg st="0" end="0"/>
                                            </p:txEl>
                                          </p:spTgt>
                                        </p:tgtEl>
                                        <p:attrNameLst>
                                          <p:attrName>style.rotation</p:attrName>
                                        </p:attrNameLst>
                                      </p:cBhvr>
                                      <p:tavLst>
                                        <p:tav tm="0">
                                          <p:val>
                                            <p:fltVal val="-90"/>
                                          </p:val>
                                        </p:tav>
                                        <p:tav tm="100000">
                                          <p:val>
                                            <p:fltVal val="0"/>
                                          </p:val>
                                        </p:tav>
                                      </p:tavLst>
                                    </p:anim>
                                    <p:anim calcmode="lin" valueType="num">
                                      <p:cBhvr>
                                        <p:cTn id="9" dur="800" decel="100000" fill="hold"/>
                                        <p:tgtEl>
                                          <p:spTgt spid="103430">
                                            <p:txEl>
                                              <p:pRg st="0" end="0"/>
                                            </p:txEl>
                                          </p:spTgt>
                                        </p:tgtEl>
                                        <p:attrNameLst>
                                          <p:attrName>ppt_x</p:attrName>
                                        </p:attrNameLst>
                                      </p:cBhvr>
                                      <p:tavLst>
                                        <p:tav tm="0">
                                          <p:val>
                                            <p:strVal val="#ppt_x+0.4"/>
                                          </p:val>
                                        </p:tav>
                                        <p:tav tm="100000">
                                          <p:val>
                                            <p:strVal val="#ppt_x-0.05"/>
                                          </p:val>
                                        </p:tav>
                                      </p:tavLst>
                                    </p:anim>
                                    <p:anim calcmode="lin" valueType="num">
                                      <p:cBhvr>
                                        <p:cTn id="10" dur="800" decel="100000" fill="hold"/>
                                        <p:tgtEl>
                                          <p:spTgt spid="103430">
                                            <p:txEl>
                                              <p:pRg st="0" end="0"/>
                                            </p:txEl>
                                          </p:spTgt>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103430">
                                            <p:txEl>
                                              <p:pRg st="0" end="0"/>
                                            </p:txEl>
                                          </p:spTgt>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103430">
                                            <p:txEl>
                                              <p:pRg st="0" end="0"/>
                                            </p:txEl>
                                          </p:spTgt>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3" presetClass="entr" presetSubtype="0" fill="hold" nodeType="clickEffect">
                                  <p:stCondLst>
                                    <p:cond delay="0"/>
                                  </p:stCondLst>
                                  <p:childTnLst>
                                    <p:set>
                                      <p:cBhvr>
                                        <p:cTn id="16" dur="1" fill="hold">
                                          <p:stCondLst>
                                            <p:cond delay="0"/>
                                          </p:stCondLst>
                                        </p:cTn>
                                        <p:tgtEl>
                                          <p:spTgt spid="103430">
                                            <p:txEl>
                                              <p:pRg st="1" end="1"/>
                                            </p:txEl>
                                          </p:spTgt>
                                        </p:tgtEl>
                                        <p:attrNameLst>
                                          <p:attrName>style.visibility</p:attrName>
                                        </p:attrNameLst>
                                      </p:cBhvr>
                                      <p:to>
                                        <p:strVal val="visible"/>
                                      </p:to>
                                    </p:set>
                                    <p:animEffect transition="in" filter="fade">
                                      <p:cBhvr>
                                        <p:cTn id="17" dur="100"/>
                                        <p:tgtEl>
                                          <p:spTgt spid="103430">
                                            <p:txEl>
                                              <p:pRg st="1" end="1"/>
                                            </p:txEl>
                                          </p:spTgt>
                                        </p:tgtEl>
                                      </p:cBhvr>
                                    </p:animEffect>
                                    <p:anim calcmode="lin" valueType="num">
                                      <p:cBhvr>
                                        <p:cTn id="18" dur="400" fill="hold"/>
                                        <p:tgtEl>
                                          <p:spTgt spid="103430">
                                            <p:txEl>
                                              <p:pRg st="1" end="1"/>
                                            </p:txEl>
                                          </p:spTgt>
                                        </p:tgtEl>
                                        <p:attrNameLst>
                                          <p:attrName>ppt_x</p:attrName>
                                        </p:attrNameLst>
                                      </p:cBhvr>
                                      <p:tavLst>
                                        <p:tav tm="0">
                                          <p:val>
                                            <p:strVal val="#ppt_x"/>
                                          </p:val>
                                        </p:tav>
                                        <p:tav tm="100000">
                                          <p:val>
                                            <p:strVal val="#ppt_x"/>
                                          </p:val>
                                        </p:tav>
                                      </p:tavLst>
                                    </p:anim>
                                    <p:anim calcmode="lin" valueType="num">
                                      <p:cBhvr>
                                        <p:cTn id="19" dur="400" fill="hold"/>
                                        <p:tgtEl>
                                          <p:spTgt spid="103430">
                                            <p:txEl>
                                              <p:pRg st="1" end="1"/>
                                            </p:txEl>
                                          </p:spTgt>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103430">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103430">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8" presetClass="entr" presetSubtype="16" repeatCount="4000" fill="hold" nodeType="clickEffect">
                                  <p:stCondLst>
                                    <p:cond delay="0"/>
                                  </p:stCondLst>
                                  <p:childTnLst>
                                    <p:set>
                                      <p:cBhvr>
                                        <p:cTn id="25" dur="1" fill="hold">
                                          <p:stCondLst>
                                            <p:cond delay="0"/>
                                          </p:stCondLst>
                                        </p:cTn>
                                        <p:tgtEl>
                                          <p:spTgt spid="103430">
                                            <p:txEl>
                                              <p:pRg st="2" end="2"/>
                                            </p:txEl>
                                          </p:spTgt>
                                        </p:tgtEl>
                                        <p:attrNameLst>
                                          <p:attrName>style.visibility</p:attrName>
                                        </p:attrNameLst>
                                      </p:cBhvr>
                                      <p:to>
                                        <p:strVal val="visible"/>
                                      </p:to>
                                    </p:set>
                                    <p:animEffect transition="in" filter="diamond(in)">
                                      <p:cBhvr>
                                        <p:cTn id="26" dur="500"/>
                                        <p:tgtEl>
                                          <p:spTgt spid="10343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0372" y="927456"/>
            <a:ext cx="3655428" cy="52447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Slide Number Placeholder 5"/>
          <p:cNvSpPr>
            <a:spLocks noGrp="1"/>
          </p:cNvSpPr>
          <p:nvPr>
            <p:ph type="sldNum" sz="quarter" idx="12"/>
          </p:nvPr>
        </p:nvSpPr>
        <p:spPr/>
        <p:txBody>
          <a:bodyPr/>
          <a:lstStyle/>
          <a:p>
            <a:fld id="{E02E0E69-EC47-4A43-B920-6EBF5ADF180E}" type="slidenum">
              <a:rPr lang="en-US">
                <a:solidFill>
                  <a:srgbClr val="000000"/>
                </a:solidFill>
              </a:rPr>
              <a:pPr/>
              <a:t>46</a:t>
            </a:fld>
            <a:endParaRPr lang="en-US">
              <a:solidFill>
                <a:srgbClr val="000000"/>
              </a:solidFill>
            </a:endParaRPr>
          </a:p>
        </p:txBody>
      </p:sp>
      <p:sp>
        <p:nvSpPr>
          <p:cNvPr id="105475"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5476" name="Line 4">
            <a:hlinkClick r:id="rId4"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05482" name="Rectangle 10"/>
          <p:cNvSpPr>
            <a:spLocks noChangeArrowheads="1"/>
          </p:cNvSpPr>
          <p:nvPr/>
        </p:nvSpPr>
        <p:spPr bwMode="auto">
          <a:xfrm>
            <a:off x="533400" y="6172200"/>
            <a:ext cx="403860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000" b="1" smtClean="0">
                <a:solidFill>
                  <a:srgbClr val="000000"/>
                </a:solidFill>
              </a:rPr>
              <a:t>Nguyên lý khoan bằng siêu âm </a:t>
            </a:r>
          </a:p>
        </p:txBody>
      </p:sp>
      <p:sp>
        <p:nvSpPr>
          <p:cNvPr id="105483" name="Rectangle 11"/>
          <p:cNvSpPr>
            <a:spLocks noChangeArrowheads="1"/>
          </p:cNvSpPr>
          <p:nvPr/>
        </p:nvSpPr>
        <p:spPr bwMode="auto">
          <a:xfrm>
            <a:off x="5105400" y="1905000"/>
            <a:ext cx="3505200" cy="4117975"/>
          </a:xfrm>
          <a:prstGeom prst="rect">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50000"/>
              </a:spcBef>
              <a:spcAft>
                <a:spcPct val="0"/>
              </a:spcAft>
            </a:pPr>
            <a:r>
              <a:rPr lang="en-US" sz="2400" smtClean="0">
                <a:solidFill>
                  <a:srgbClr val="000000"/>
                </a:solidFill>
              </a:rPr>
              <a:t>a) Đầu từ giảo dao động </a:t>
            </a:r>
          </a:p>
          <a:p>
            <a:pPr eaLnBrk="0" fontAlgn="base" hangingPunct="0">
              <a:spcBef>
                <a:spcPct val="50000"/>
              </a:spcBef>
              <a:spcAft>
                <a:spcPct val="0"/>
              </a:spcAft>
            </a:pPr>
            <a:r>
              <a:rPr lang="en-US" sz="2400" smtClean="0">
                <a:solidFill>
                  <a:srgbClr val="000000"/>
                </a:solidFill>
              </a:rPr>
              <a:t>b) Cầu nối </a:t>
            </a:r>
          </a:p>
          <a:p>
            <a:pPr eaLnBrk="0" fontAlgn="base" hangingPunct="0">
              <a:spcBef>
                <a:spcPct val="50000"/>
              </a:spcBef>
              <a:spcAft>
                <a:spcPct val="0"/>
              </a:spcAft>
            </a:pPr>
            <a:r>
              <a:rPr lang="en-US" sz="2400" smtClean="0">
                <a:solidFill>
                  <a:srgbClr val="000000"/>
                </a:solidFill>
              </a:rPr>
              <a:t>c) Dụng cụ </a:t>
            </a:r>
          </a:p>
          <a:p>
            <a:pPr eaLnBrk="0" fontAlgn="base" hangingPunct="0">
              <a:spcBef>
                <a:spcPct val="50000"/>
              </a:spcBef>
              <a:spcAft>
                <a:spcPct val="0"/>
              </a:spcAft>
            </a:pPr>
            <a:r>
              <a:rPr lang="en-US" sz="2400" smtClean="0">
                <a:solidFill>
                  <a:srgbClr val="000000"/>
                </a:solidFill>
              </a:rPr>
              <a:t>d) Bộ làm mát </a:t>
            </a:r>
          </a:p>
          <a:p>
            <a:pPr eaLnBrk="0" fontAlgn="base" hangingPunct="0">
              <a:spcBef>
                <a:spcPct val="50000"/>
              </a:spcBef>
              <a:spcAft>
                <a:spcPct val="0"/>
              </a:spcAft>
            </a:pPr>
            <a:r>
              <a:rPr lang="en-US" sz="2400" smtClean="0">
                <a:solidFill>
                  <a:srgbClr val="000000"/>
                </a:solidFill>
              </a:rPr>
              <a:t>e) Chất lỏng lảm mát </a:t>
            </a:r>
          </a:p>
          <a:p>
            <a:pPr eaLnBrk="0" fontAlgn="base" hangingPunct="0">
              <a:spcBef>
                <a:spcPct val="50000"/>
              </a:spcBef>
              <a:spcAft>
                <a:spcPct val="0"/>
              </a:spcAft>
            </a:pPr>
            <a:r>
              <a:rPr lang="en-US" sz="2400" smtClean="0">
                <a:solidFill>
                  <a:srgbClr val="000000"/>
                </a:solidFill>
              </a:rPr>
              <a:t>f) Vật gia công </a:t>
            </a:r>
          </a:p>
          <a:p>
            <a:pPr eaLnBrk="0" fontAlgn="base" hangingPunct="0">
              <a:spcBef>
                <a:spcPct val="50000"/>
              </a:spcBef>
              <a:spcAft>
                <a:spcPct val="0"/>
              </a:spcAft>
            </a:pPr>
            <a:r>
              <a:rPr lang="en-US" sz="2400" smtClean="0">
                <a:solidFill>
                  <a:srgbClr val="000000"/>
                </a:solidFill>
              </a:rPr>
              <a:t>g) Nhũ tương có hạt mài </a:t>
            </a:r>
          </a:p>
        </p:txBody>
      </p:sp>
      <p:sp>
        <p:nvSpPr>
          <p:cNvPr id="105485" name="Rectangle 13"/>
          <p:cNvSpPr>
            <a:spLocks noChangeArrowheads="1"/>
          </p:cNvSpPr>
          <p:nvPr/>
        </p:nvSpPr>
        <p:spPr bwMode="auto">
          <a:xfrm>
            <a:off x="7924800" y="228600"/>
            <a:ext cx="113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i="1" smtClean="0">
                <a:solidFill>
                  <a:srgbClr val="000000"/>
                </a:solidFill>
                <a:hlinkClick r:id="" action="ppaction://noaction"/>
              </a:rPr>
              <a:t>Tiếp theo</a:t>
            </a:r>
            <a:endParaRPr lang="en-US" i="1" smtClean="0">
              <a:solidFill>
                <a:srgbClr val="000000"/>
              </a:solidFill>
            </a:endParaRPr>
          </a:p>
        </p:txBody>
      </p:sp>
      <p:sp>
        <p:nvSpPr>
          <p:cNvPr id="105486" name="Line 14"/>
          <p:cNvSpPr>
            <a:spLocks noChangeShapeType="1"/>
          </p:cNvSpPr>
          <p:nvPr/>
        </p:nvSpPr>
        <p:spPr bwMode="auto">
          <a:xfrm>
            <a:off x="2514600" y="4343400"/>
            <a:ext cx="0" cy="914400"/>
          </a:xfrm>
          <a:prstGeom prst="line">
            <a:avLst/>
          </a:prstGeom>
          <a:noFill/>
          <a:ln w="57150" cmpd="dbl">
            <a:solidFill>
              <a:srgbClr val="00B05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 name="Rectangle 2"/>
          <p:cNvSpPr>
            <a:spLocks noChangeArrowheads="1"/>
          </p:cNvSpPr>
          <p:nvPr/>
        </p:nvSpPr>
        <p:spPr bwMode="auto">
          <a:xfrm>
            <a:off x="396875" y="381000"/>
            <a:ext cx="7146925" cy="579438"/>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dirty="0" smtClean="0">
                <a:solidFill>
                  <a:srgbClr val="000000"/>
                </a:solidFill>
              </a:rPr>
              <a:t>a. </a:t>
            </a:r>
            <a:r>
              <a:rPr lang="en-US" sz="3200" b="1" dirty="0" err="1" smtClean="0">
                <a:solidFill>
                  <a:srgbClr val="000000"/>
                </a:solidFill>
              </a:rPr>
              <a:t>Khoan</a:t>
            </a:r>
            <a:r>
              <a:rPr lang="en-US" sz="3200" b="1" dirty="0" smtClean="0">
                <a:solidFill>
                  <a:srgbClr val="000000"/>
                </a:solidFill>
              </a:rPr>
              <a:t> - </a:t>
            </a:r>
            <a:r>
              <a:rPr lang="en-US" sz="3200" b="1" dirty="0" err="1" smtClean="0">
                <a:solidFill>
                  <a:srgbClr val="000000"/>
                </a:solidFill>
              </a:rPr>
              <a:t>khoét</a:t>
            </a:r>
            <a:r>
              <a:rPr lang="en-US" sz="3200" b="1" dirty="0" smtClean="0">
                <a:solidFill>
                  <a:srgbClr val="000000"/>
                </a:solidFill>
              </a:rPr>
              <a:t> - </a:t>
            </a:r>
            <a:r>
              <a:rPr lang="en-US" sz="3200" b="1" dirty="0" err="1" smtClean="0">
                <a:solidFill>
                  <a:srgbClr val="000000"/>
                </a:solidFill>
              </a:rPr>
              <a:t>doa</a:t>
            </a:r>
            <a:r>
              <a:rPr lang="en-US" sz="3200" b="1" dirty="0" smtClean="0">
                <a:solidFill>
                  <a:srgbClr val="000000"/>
                </a:solidFill>
              </a:rPr>
              <a:t> </a:t>
            </a:r>
            <a:r>
              <a:rPr lang="en-US" sz="3200" b="1" dirty="0" err="1" smtClean="0">
                <a:solidFill>
                  <a:srgbClr val="000000"/>
                </a:solidFill>
              </a:rPr>
              <a:t>bằng</a:t>
            </a:r>
            <a:r>
              <a:rPr lang="en-US" sz="3200" b="1" dirty="0" smtClean="0">
                <a:solidFill>
                  <a:srgbClr val="000000"/>
                </a:solidFill>
              </a:rPr>
              <a:t> </a:t>
            </a:r>
            <a:r>
              <a:rPr lang="en-US" sz="3200" b="1" dirty="0" err="1" smtClean="0">
                <a:solidFill>
                  <a:srgbClr val="000000"/>
                </a:solidFill>
              </a:rPr>
              <a:t>siêu</a:t>
            </a:r>
            <a:r>
              <a:rPr lang="en-US" sz="3200" b="1" dirty="0" smtClean="0">
                <a:solidFill>
                  <a:srgbClr val="000000"/>
                </a:solidFill>
              </a:rPr>
              <a:t> </a:t>
            </a:r>
            <a:r>
              <a:rPr lang="en-US" sz="3200" b="1" dirty="0" err="1" smtClean="0">
                <a:solidFill>
                  <a:srgbClr val="000000"/>
                </a:solidFill>
              </a:rPr>
              <a:t>âm</a:t>
            </a:r>
            <a:endParaRPr lang="en-US" sz="3200" b="1" dirty="0" smtClean="0">
              <a:solidFill>
                <a:srgbClr val="000000"/>
              </a:solidFill>
            </a:endParaRPr>
          </a:p>
        </p:txBody>
      </p:sp>
    </p:spTree>
    <p:extLst>
      <p:ext uri="{BB962C8B-B14F-4D97-AF65-F5344CB8AC3E}">
        <p14:creationId xmlns:p14="http://schemas.microsoft.com/office/powerpoint/2010/main" val="2747613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repeatCount="4000" fill="hold" grpId="0" nodeType="clickEffect">
                                  <p:stCondLst>
                                    <p:cond delay="0"/>
                                  </p:stCondLst>
                                  <p:childTnLst>
                                    <p:set>
                                      <p:cBhvr>
                                        <p:cTn id="6" dur="1" fill="hold">
                                          <p:stCondLst>
                                            <p:cond delay="0"/>
                                          </p:stCondLst>
                                        </p:cTn>
                                        <p:tgtEl>
                                          <p:spTgt spid="105486"/>
                                        </p:tgtEl>
                                        <p:attrNameLst>
                                          <p:attrName>style.visibility</p:attrName>
                                        </p:attrNameLst>
                                      </p:cBhvr>
                                      <p:to>
                                        <p:strVal val="visible"/>
                                      </p:to>
                                    </p:set>
                                    <p:animEffect transition="in" filter="wipe(up)">
                                      <p:cBhvr>
                                        <p:cTn id="7" dur="2000"/>
                                        <p:tgtEl>
                                          <p:spTgt spid="1054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486"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Slide Number Placeholder 5"/>
          <p:cNvSpPr>
            <a:spLocks noGrp="1"/>
          </p:cNvSpPr>
          <p:nvPr>
            <p:ph type="sldNum" sz="quarter" idx="12"/>
          </p:nvPr>
        </p:nvSpPr>
        <p:spPr/>
        <p:txBody>
          <a:bodyPr/>
          <a:lstStyle/>
          <a:p>
            <a:fld id="{ABB7FE81-2F8F-4B15-B377-09108DD01D31}" type="slidenum">
              <a:rPr lang="en-US">
                <a:solidFill>
                  <a:srgbClr val="000000"/>
                </a:solidFill>
              </a:rPr>
              <a:pPr/>
              <a:t>47</a:t>
            </a:fld>
            <a:endParaRPr lang="en-US">
              <a:solidFill>
                <a:srgbClr val="000000"/>
              </a:solidFill>
            </a:endParaRPr>
          </a:p>
        </p:txBody>
      </p:sp>
      <p:sp>
        <p:nvSpPr>
          <p:cNvPr id="107523" name="AutoShape 3">
            <a:hlinkClick r:id="" action="ppaction://hlinkshowjump?jump=endshow" highlightClick="1"/>
          </p:cNvPr>
          <p:cNvSpPr>
            <a:spLocks noChangeArrowheads="1"/>
          </p:cNvSpPr>
          <p:nvPr/>
        </p:nvSpPr>
        <p:spPr bwMode="auto">
          <a:xfrm rot="16200000">
            <a:off x="8839200" y="6553200"/>
            <a:ext cx="304800"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7524"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grpSp>
        <p:nvGrpSpPr>
          <p:cNvPr id="107534" name="Group 14"/>
          <p:cNvGrpSpPr>
            <a:grpSpLocks/>
          </p:cNvGrpSpPr>
          <p:nvPr/>
        </p:nvGrpSpPr>
        <p:grpSpPr bwMode="auto">
          <a:xfrm>
            <a:off x="200025" y="685800"/>
            <a:ext cx="8791575" cy="4181475"/>
            <a:chOff x="78" y="672"/>
            <a:chExt cx="5538" cy="2634"/>
          </a:xfrm>
        </p:grpSpPr>
        <p:pic>
          <p:nvPicPr>
            <p:cNvPr id="107532"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 y="672"/>
              <a:ext cx="5538" cy="26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7533" name="Rectangle 13"/>
            <p:cNvSpPr>
              <a:spLocks noChangeArrowheads="1"/>
            </p:cNvSpPr>
            <p:nvPr/>
          </p:nvSpPr>
          <p:spPr bwMode="auto">
            <a:xfrm>
              <a:off x="144" y="2400"/>
              <a:ext cx="329"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smtClean="0">
                  <a:solidFill>
                    <a:srgbClr val="000000"/>
                  </a:solidFill>
                </a:rPr>
                <a:t>a </a:t>
              </a:r>
            </a:p>
          </p:txBody>
        </p:sp>
      </p:grpSp>
      <p:sp>
        <p:nvSpPr>
          <p:cNvPr id="107535" name="Rectangle 15"/>
          <p:cNvSpPr>
            <a:spLocks noChangeArrowheads="1"/>
          </p:cNvSpPr>
          <p:nvPr/>
        </p:nvSpPr>
        <p:spPr bwMode="auto">
          <a:xfrm>
            <a:off x="1447800" y="5259388"/>
            <a:ext cx="6477000" cy="1370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400" b="1" u="sng" smtClean="0">
                <a:solidFill>
                  <a:srgbClr val="000000"/>
                </a:solidFill>
              </a:rPr>
              <a:t>Khoan siêu âm với các dụng cụ khác nhau.</a:t>
            </a:r>
            <a:r>
              <a:rPr lang="en-US" sz="2400" smtClean="0">
                <a:solidFill>
                  <a:srgbClr val="000000"/>
                </a:solidFill>
              </a:rPr>
              <a:t> </a:t>
            </a:r>
          </a:p>
          <a:p>
            <a:pPr eaLnBrk="0" fontAlgn="base" hangingPunct="0">
              <a:spcBef>
                <a:spcPct val="50000"/>
              </a:spcBef>
              <a:spcAft>
                <a:spcPct val="0"/>
              </a:spcAft>
            </a:pPr>
            <a:r>
              <a:rPr lang="en-US" sz="2400" smtClean="0">
                <a:solidFill>
                  <a:srgbClr val="000000"/>
                </a:solidFill>
              </a:rPr>
              <a:t>    a) Phoi không bị hút đi. </a:t>
            </a:r>
          </a:p>
          <a:p>
            <a:pPr eaLnBrk="0" fontAlgn="base" hangingPunct="0">
              <a:spcBef>
                <a:spcPct val="0"/>
              </a:spcBef>
              <a:spcAft>
                <a:spcPct val="0"/>
              </a:spcAft>
            </a:pPr>
            <a:r>
              <a:rPr lang="en-US" sz="2400" smtClean="0">
                <a:solidFill>
                  <a:srgbClr val="000000"/>
                </a:solidFill>
              </a:rPr>
              <a:t>    b) Phoi bị hút đi.</a:t>
            </a:r>
          </a:p>
        </p:txBody>
      </p:sp>
      <p:sp>
        <p:nvSpPr>
          <p:cNvPr id="107536" name="Rectangle 16"/>
          <p:cNvSpPr>
            <a:spLocks noChangeArrowheads="1"/>
          </p:cNvSpPr>
          <p:nvPr/>
        </p:nvSpPr>
        <p:spPr bwMode="auto">
          <a:xfrm>
            <a:off x="7848600" y="228600"/>
            <a:ext cx="113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i="1" smtClean="0">
                <a:solidFill>
                  <a:srgbClr val="000000"/>
                </a:solidFill>
                <a:hlinkClick r:id="" action="ppaction://noaction"/>
              </a:rPr>
              <a:t>Tiếp theo</a:t>
            </a:r>
            <a:endParaRPr lang="en-US" i="1" smtClean="0">
              <a:solidFill>
                <a:srgbClr val="000000"/>
              </a:solidFill>
            </a:endParaRPr>
          </a:p>
        </p:txBody>
      </p:sp>
      <p:sp>
        <p:nvSpPr>
          <p:cNvPr id="11" name="Rectangle 2"/>
          <p:cNvSpPr>
            <a:spLocks noChangeArrowheads="1"/>
          </p:cNvSpPr>
          <p:nvPr/>
        </p:nvSpPr>
        <p:spPr bwMode="auto">
          <a:xfrm>
            <a:off x="396875" y="381000"/>
            <a:ext cx="7146925" cy="579438"/>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dirty="0" smtClean="0">
                <a:solidFill>
                  <a:srgbClr val="000000"/>
                </a:solidFill>
              </a:rPr>
              <a:t>a. </a:t>
            </a:r>
            <a:r>
              <a:rPr lang="en-US" sz="3200" b="1" dirty="0" err="1" smtClean="0">
                <a:solidFill>
                  <a:srgbClr val="000000"/>
                </a:solidFill>
              </a:rPr>
              <a:t>Khoan</a:t>
            </a:r>
            <a:r>
              <a:rPr lang="en-US" sz="3200" b="1" dirty="0" smtClean="0">
                <a:solidFill>
                  <a:srgbClr val="000000"/>
                </a:solidFill>
              </a:rPr>
              <a:t> - </a:t>
            </a:r>
            <a:r>
              <a:rPr lang="en-US" sz="3200" b="1" dirty="0" err="1" smtClean="0">
                <a:solidFill>
                  <a:srgbClr val="000000"/>
                </a:solidFill>
              </a:rPr>
              <a:t>khoét</a:t>
            </a:r>
            <a:r>
              <a:rPr lang="en-US" sz="3200" b="1" dirty="0" smtClean="0">
                <a:solidFill>
                  <a:srgbClr val="000000"/>
                </a:solidFill>
              </a:rPr>
              <a:t> - </a:t>
            </a:r>
            <a:r>
              <a:rPr lang="en-US" sz="3200" b="1" dirty="0" err="1" smtClean="0">
                <a:solidFill>
                  <a:srgbClr val="000000"/>
                </a:solidFill>
              </a:rPr>
              <a:t>doa</a:t>
            </a:r>
            <a:r>
              <a:rPr lang="en-US" sz="3200" b="1" dirty="0" smtClean="0">
                <a:solidFill>
                  <a:srgbClr val="000000"/>
                </a:solidFill>
              </a:rPr>
              <a:t> </a:t>
            </a:r>
            <a:r>
              <a:rPr lang="en-US" sz="3200" b="1" dirty="0" err="1" smtClean="0">
                <a:solidFill>
                  <a:srgbClr val="000000"/>
                </a:solidFill>
              </a:rPr>
              <a:t>bằng</a:t>
            </a:r>
            <a:r>
              <a:rPr lang="en-US" sz="3200" b="1" dirty="0" smtClean="0">
                <a:solidFill>
                  <a:srgbClr val="000000"/>
                </a:solidFill>
              </a:rPr>
              <a:t> </a:t>
            </a:r>
            <a:r>
              <a:rPr lang="en-US" sz="3200" b="1" dirty="0" err="1" smtClean="0">
                <a:solidFill>
                  <a:srgbClr val="000000"/>
                </a:solidFill>
              </a:rPr>
              <a:t>siêu</a:t>
            </a:r>
            <a:r>
              <a:rPr lang="en-US" sz="3200" b="1" dirty="0" smtClean="0">
                <a:solidFill>
                  <a:srgbClr val="000000"/>
                </a:solidFill>
              </a:rPr>
              <a:t> </a:t>
            </a:r>
            <a:r>
              <a:rPr lang="en-US" sz="3200" b="1" dirty="0" err="1" smtClean="0">
                <a:solidFill>
                  <a:srgbClr val="000000"/>
                </a:solidFill>
              </a:rPr>
              <a:t>âm</a:t>
            </a:r>
            <a:endParaRPr lang="en-US" sz="3200" b="1" dirty="0" smtClean="0">
              <a:solidFill>
                <a:srgbClr val="000000"/>
              </a:solidFill>
            </a:endParaRPr>
          </a:p>
        </p:txBody>
      </p:sp>
    </p:spTree>
    <p:extLst>
      <p:ext uri="{BB962C8B-B14F-4D97-AF65-F5344CB8AC3E}">
        <p14:creationId xmlns:p14="http://schemas.microsoft.com/office/powerpoint/2010/main" val="268522372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lide Number Placeholder 5"/>
          <p:cNvSpPr>
            <a:spLocks noGrp="1"/>
          </p:cNvSpPr>
          <p:nvPr>
            <p:ph type="sldNum" sz="quarter" idx="12"/>
          </p:nvPr>
        </p:nvSpPr>
        <p:spPr/>
        <p:txBody>
          <a:bodyPr/>
          <a:lstStyle/>
          <a:p>
            <a:fld id="{BE1240C6-D27A-44A9-B5B1-B8FB96D51232}" type="slidenum">
              <a:rPr lang="en-US">
                <a:solidFill>
                  <a:srgbClr val="000000"/>
                </a:solidFill>
              </a:rPr>
              <a:pPr/>
              <a:t>48</a:t>
            </a:fld>
            <a:endParaRPr lang="en-US">
              <a:solidFill>
                <a:srgbClr val="000000"/>
              </a:solidFill>
            </a:endParaRPr>
          </a:p>
        </p:txBody>
      </p:sp>
      <p:sp>
        <p:nvSpPr>
          <p:cNvPr id="109570" name="Rectangle 2"/>
          <p:cNvSpPr>
            <a:spLocks noChangeArrowheads="1"/>
          </p:cNvSpPr>
          <p:nvPr/>
        </p:nvSpPr>
        <p:spPr bwMode="auto">
          <a:xfrm>
            <a:off x="473075" y="76200"/>
            <a:ext cx="7146925" cy="579438"/>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smtClean="0">
                <a:solidFill>
                  <a:srgbClr val="000000"/>
                </a:solidFill>
              </a:rPr>
              <a:t>1) Khoan - khoét - doa bằng siêu âm</a:t>
            </a:r>
          </a:p>
        </p:txBody>
      </p:sp>
      <p:sp>
        <p:nvSpPr>
          <p:cNvPr id="109571" name="AutoShape 3">
            <a:hlinkClick r:id="" action="ppaction://hlinkshowjump?jump=endshow" highlightClick="1"/>
          </p:cNvPr>
          <p:cNvSpPr>
            <a:spLocks noChangeArrowheads="1"/>
          </p:cNvSpPr>
          <p:nvPr/>
        </p:nvSpPr>
        <p:spPr bwMode="auto">
          <a:xfrm rot="16200000">
            <a:off x="8839200" y="6553200"/>
            <a:ext cx="304800"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09572"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pic>
        <p:nvPicPr>
          <p:cNvPr id="109581"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838200"/>
            <a:ext cx="2084388" cy="3257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9582" name="Picture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0" y="838200"/>
            <a:ext cx="2076450" cy="3349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9583" name="Picture 1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95800" y="838200"/>
            <a:ext cx="2092325" cy="331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9584" name="Picture 1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781800" y="838200"/>
            <a:ext cx="2114550" cy="3349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9585" name="Rectangle 17"/>
          <p:cNvSpPr>
            <a:spLocks noChangeArrowheads="1"/>
          </p:cNvSpPr>
          <p:nvPr/>
        </p:nvSpPr>
        <p:spPr bwMode="auto">
          <a:xfrm>
            <a:off x="1981200" y="4267200"/>
            <a:ext cx="4267200" cy="701675"/>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0"/>
              </a:spcBef>
              <a:spcAft>
                <a:spcPct val="0"/>
              </a:spcAft>
            </a:pPr>
            <a:r>
              <a:rPr lang="en-US" sz="2000" b="1" u="sng" smtClean="0">
                <a:solidFill>
                  <a:srgbClr val="000000"/>
                </a:solidFill>
              </a:rPr>
              <a:t>Sơ đồ nguyên lý khoan siêu âm</a:t>
            </a:r>
          </a:p>
          <a:p>
            <a:pPr algn="ctr" eaLnBrk="0" fontAlgn="base" hangingPunct="0">
              <a:spcBef>
                <a:spcPct val="0"/>
              </a:spcBef>
              <a:spcAft>
                <a:spcPct val="0"/>
              </a:spcAft>
            </a:pPr>
            <a:r>
              <a:rPr lang="en-US" sz="2000" b="1" u="sng" smtClean="0">
                <a:solidFill>
                  <a:srgbClr val="000000"/>
                </a:solidFill>
              </a:rPr>
              <a:t> trong một số trường hợp cụ thể</a:t>
            </a:r>
          </a:p>
        </p:txBody>
      </p:sp>
      <p:sp>
        <p:nvSpPr>
          <p:cNvPr id="109586" name="Rectangle 18"/>
          <p:cNvSpPr>
            <a:spLocks noChangeArrowheads="1"/>
          </p:cNvSpPr>
          <p:nvPr/>
        </p:nvSpPr>
        <p:spPr bwMode="auto">
          <a:xfrm>
            <a:off x="685800" y="5029200"/>
            <a:ext cx="6553200" cy="1587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30000"/>
              </a:spcBef>
              <a:spcAft>
                <a:spcPct val="0"/>
              </a:spcAft>
            </a:pPr>
            <a:r>
              <a:rPr lang="en-US" sz="2000" smtClean="0">
                <a:solidFill>
                  <a:srgbClr val="000000"/>
                </a:solidFill>
              </a:rPr>
              <a:t>a) Khoan lỗ hình trụ có đáy </a:t>
            </a:r>
          </a:p>
          <a:p>
            <a:pPr eaLnBrk="0" fontAlgn="base" hangingPunct="0">
              <a:spcBef>
                <a:spcPct val="30000"/>
              </a:spcBef>
              <a:spcAft>
                <a:spcPct val="0"/>
              </a:spcAft>
            </a:pPr>
            <a:r>
              <a:rPr lang="en-US" sz="2000" smtClean="0">
                <a:solidFill>
                  <a:srgbClr val="000000"/>
                </a:solidFill>
              </a:rPr>
              <a:t>b) Khoan xuyên lỗ trụ bằng dụng cụ có dạng vành khăn. </a:t>
            </a:r>
          </a:p>
          <a:p>
            <a:pPr eaLnBrk="0" fontAlgn="base" hangingPunct="0">
              <a:spcBef>
                <a:spcPct val="30000"/>
              </a:spcBef>
              <a:spcAft>
                <a:spcPct val="0"/>
              </a:spcAft>
            </a:pPr>
            <a:r>
              <a:rPr lang="en-US" sz="2000" smtClean="0">
                <a:solidFill>
                  <a:srgbClr val="000000"/>
                </a:solidFill>
              </a:rPr>
              <a:t>c) Khoan lỗ đáy không phải hình trụ. </a:t>
            </a:r>
          </a:p>
          <a:p>
            <a:pPr eaLnBrk="0" fontAlgn="base" hangingPunct="0">
              <a:spcBef>
                <a:spcPct val="30000"/>
              </a:spcBef>
              <a:spcAft>
                <a:spcPct val="0"/>
              </a:spcAft>
            </a:pPr>
            <a:r>
              <a:rPr lang="en-US" sz="2000" smtClean="0">
                <a:solidFill>
                  <a:srgbClr val="000000"/>
                </a:solidFill>
              </a:rPr>
              <a:t>d) Khoan lỗ xuyên không phải hình trụ. </a:t>
            </a:r>
          </a:p>
        </p:txBody>
      </p:sp>
      <p:sp>
        <p:nvSpPr>
          <p:cNvPr id="109587" name="Rectangle 19"/>
          <p:cNvSpPr>
            <a:spLocks noChangeArrowheads="1"/>
          </p:cNvSpPr>
          <p:nvPr/>
        </p:nvSpPr>
        <p:spPr bwMode="auto">
          <a:xfrm>
            <a:off x="7848600" y="228600"/>
            <a:ext cx="113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i="1" smtClean="0">
                <a:solidFill>
                  <a:srgbClr val="000000"/>
                </a:solidFill>
                <a:hlinkClick r:id="" action="ppaction://noaction"/>
              </a:rPr>
              <a:t>Tiếp theo</a:t>
            </a:r>
            <a:endParaRPr lang="en-US" i="1" smtClean="0">
              <a:solidFill>
                <a:srgbClr val="000000"/>
              </a:solidFill>
            </a:endParaRPr>
          </a:p>
        </p:txBody>
      </p:sp>
    </p:spTree>
    <p:extLst>
      <p:ext uri="{BB962C8B-B14F-4D97-AF65-F5344CB8AC3E}">
        <p14:creationId xmlns:p14="http://schemas.microsoft.com/office/powerpoint/2010/main" val="3514042277"/>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Slide Number Placeholder 5"/>
          <p:cNvSpPr>
            <a:spLocks noGrp="1"/>
          </p:cNvSpPr>
          <p:nvPr>
            <p:ph type="sldNum" sz="quarter" idx="12"/>
          </p:nvPr>
        </p:nvSpPr>
        <p:spPr/>
        <p:txBody>
          <a:bodyPr/>
          <a:lstStyle/>
          <a:p>
            <a:fld id="{3614DF89-E20B-4993-B682-93AA1387E261}" type="slidenum">
              <a:rPr lang="en-US">
                <a:solidFill>
                  <a:srgbClr val="000000"/>
                </a:solidFill>
              </a:rPr>
              <a:pPr/>
              <a:t>49</a:t>
            </a:fld>
            <a:endParaRPr lang="en-US">
              <a:solidFill>
                <a:srgbClr val="000000"/>
              </a:solidFill>
            </a:endParaRPr>
          </a:p>
        </p:txBody>
      </p:sp>
      <p:sp>
        <p:nvSpPr>
          <p:cNvPr id="111619" name="AutoShape 3">
            <a:hlinkClick r:id="" action="ppaction://hlinkshowjump?jump=endshow" highlightClick="1"/>
          </p:cNvPr>
          <p:cNvSpPr>
            <a:spLocks noChangeArrowheads="1"/>
          </p:cNvSpPr>
          <p:nvPr/>
        </p:nvSpPr>
        <p:spPr bwMode="auto">
          <a:xfrm rot="16200000">
            <a:off x="8839200" y="6553200"/>
            <a:ext cx="304800"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11622" name="Line 6">
            <a:hlinkClick r:id="rId3" action="ppaction://hlinksldjump"/>
          </p:cNvPr>
          <p:cNvSpPr>
            <a:spLocks noChangeShapeType="1"/>
          </p:cNvSpPr>
          <p:nvPr/>
        </p:nvSpPr>
        <p:spPr bwMode="auto">
          <a:xfrm flipH="1">
            <a:off x="76200" y="228600"/>
            <a:ext cx="304800" cy="0"/>
          </a:xfrm>
          <a:prstGeom prst="line">
            <a:avLst/>
          </a:prstGeom>
          <a:noFill/>
          <a:ln w="5715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pic>
        <p:nvPicPr>
          <p:cNvPr id="111629" name="Picture 1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6650" y="762000"/>
            <a:ext cx="2090738" cy="5200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1630" name="Rectangle 14"/>
          <p:cNvSpPr>
            <a:spLocks noChangeArrowheads="1"/>
          </p:cNvSpPr>
          <p:nvPr/>
        </p:nvSpPr>
        <p:spPr bwMode="auto">
          <a:xfrm>
            <a:off x="377825" y="6096000"/>
            <a:ext cx="3584575"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000" b="1" u="sng" smtClean="0">
                <a:solidFill>
                  <a:srgbClr val="000000"/>
                </a:solidFill>
              </a:rPr>
              <a:t>Đầu siêu âm của máy khoan</a:t>
            </a:r>
          </a:p>
        </p:txBody>
      </p:sp>
      <p:pic>
        <p:nvPicPr>
          <p:cNvPr id="111631" name="Picture 1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70438" y="685800"/>
            <a:ext cx="3006725" cy="558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1632" name="Rectangle 16"/>
          <p:cNvSpPr>
            <a:spLocks noChangeArrowheads="1"/>
          </p:cNvSpPr>
          <p:nvPr/>
        </p:nvSpPr>
        <p:spPr bwMode="auto">
          <a:xfrm>
            <a:off x="4648200" y="6248400"/>
            <a:ext cx="3627438"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000" b="1" u="sng" smtClean="0">
                <a:solidFill>
                  <a:srgbClr val="000000"/>
                </a:solidFill>
              </a:rPr>
              <a:t>Đầu siêu âm dao động xoắn </a:t>
            </a:r>
          </a:p>
        </p:txBody>
      </p:sp>
      <p:sp>
        <p:nvSpPr>
          <p:cNvPr id="10" name="Rectangle 2"/>
          <p:cNvSpPr>
            <a:spLocks noChangeArrowheads="1"/>
          </p:cNvSpPr>
          <p:nvPr/>
        </p:nvSpPr>
        <p:spPr bwMode="auto">
          <a:xfrm>
            <a:off x="396875" y="182562"/>
            <a:ext cx="7146925" cy="579438"/>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200" b="1" dirty="0" smtClean="0">
                <a:solidFill>
                  <a:srgbClr val="000000"/>
                </a:solidFill>
              </a:rPr>
              <a:t>a. </a:t>
            </a:r>
            <a:r>
              <a:rPr lang="en-US" sz="3200" b="1" dirty="0" err="1" smtClean="0">
                <a:solidFill>
                  <a:srgbClr val="000000"/>
                </a:solidFill>
              </a:rPr>
              <a:t>Khoan</a:t>
            </a:r>
            <a:r>
              <a:rPr lang="en-US" sz="3200" b="1" dirty="0" smtClean="0">
                <a:solidFill>
                  <a:srgbClr val="000000"/>
                </a:solidFill>
              </a:rPr>
              <a:t> - </a:t>
            </a:r>
            <a:r>
              <a:rPr lang="en-US" sz="3200" b="1" dirty="0" err="1" smtClean="0">
                <a:solidFill>
                  <a:srgbClr val="000000"/>
                </a:solidFill>
              </a:rPr>
              <a:t>khoét</a:t>
            </a:r>
            <a:r>
              <a:rPr lang="en-US" sz="3200" b="1" dirty="0" smtClean="0">
                <a:solidFill>
                  <a:srgbClr val="000000"/>
                </a:solidFill>
              </a:rPr>
              <a:t> - </a:t>
            </a:r>
            <a:r>
              <a:rPr lang="en-US" sz="3200" b="1" dirty="0" err="1" smtClean="0">
                <a:solidFill>
                  <a:srgbClr val="000000"/>
                </a:solidFill>
              </a:rPr>
              <a:t>doa</a:t>
            </a:r>
            <a:r>
              <a:rPr lang="en-US" sz="3200" b="1" dirty="0" smtClean="0">
                <a:solidFill>
                  <a:srgbClr val="000000"/>
                </a:solidFill>
              </a:rPr>
              <a:t> </a:t>
            </a:r>
            <a:r>
              <a:rPr lang="en-US" sz="3200" b="1" dirty="0" err="1" smtClean="0">
                <a:solidFill>
                  <a:srgbClr val="000000"/>
                </a:solidFill>
              </a:rPr>
              <a:t>bằng</a:t>
            </a:r>
            <a:r>
              <a:rPr lang="en-US" sz="3200" b="1" dirty="0" smtClean="0">
                <a:solidFill>
                  <a:srgbClr val="000000"/>
                </a:solidFill>
              </a:rPr>
              <a:t> </a:t>
            </a:r>
            <a:r>
              <a:rPr lang="en-US" sz="3200" b="1" dirty="0" err="1" smtClean="0">
                <a:solidFill>
                  <a:srgbClr val="000000"/>
                </a:solidFill>
              </a:rPr>
              <a:t>siêu</a:t>
            </a:r>
            <a:r>
              <a:rPr lang="en-US" sz="3200" b="1" dirty="0" smtClean="0">
                <a:solidFill>
                  <a:srgbClr val="000000"/>
                </a:solidFill>
              </a:rPr>
              <a:t> </a:t>
            </a:r>
            <a:r>
              <a:rPr lang="en-US" sz="3200" b="1" dirty="0" err="1" smtClean="0">
                <a:solidFill>
                  <a:srgbClr val="000000"/>
                </a:solidFill>
              </a:rPr>
              <a:t>âm</a:t>
            </a:r>
            <a:endParaRPr lang="en-US" sz="3200" b="1" dirty="0" smtClean="0">
              <a:solidFill>
                <a:srgbClr val="000000"/>
              </a:solidFill>
            </a:endParaRPr>
          </a:p>
        </p:txBody>
      </p:sp>
    </p:spTree>
    <p:extLst>
      <p:ext uri="{BB962C8B-B14F-4D97-AF65-F5344CB8AC3E}">
        <p14:creationId xmlns:p14="http://schemas.microsoft.com/office/powerpoint/2010/main" val="386934809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Slide Number Placeholder 5"/>
          <p:cNvSpPr>
            <a:spLocks noGrp="1"/>
          </p:cNvSpPr>
          <p:nvPr>
            <p:ph type="sldNum" sz="quarter" idx="12"/>
          </p:nvPr>
        </p:nvSpPr>
        <p:spPr/>
        <p:txBody>
          <a:bodyPr/>
          <a:lstStyle/>
          <a:p>
            <a:fld id="{88CD1FFD-E122-4015-BF74-FFBE366351E7}" type="slidenum">
              <a:rPr lang="en-US">
                <a:solidFill>
                  <a:srgbClr val="000000"/>
                </a:solidFill>
              </a:rPr>
              <a:pPr/>
              <a:t>50</a:t>
            </a:fld>
            <a:endParaRPr lang="en-US">
              <a:solidFill>
                <a:srgbClr val="000000"/>
              </a:solidFill>
            </a:endParaRPr>
          </a:p>
        </p:txBody>
      </p:sp>
      <p:sp>
        <p:nvSpPr>
          <p:cNvPr id="113666" name="Rectangle 2"/>
          <p:cNvSpPr>
            <a:spLocks noChangeArrowheads="1"/>
          </p:cNvSpPr>
          <p:nvPr/>
        </p:nvSpPr>
        <p:spPr bwMode="auto">
          <a:xfrm>
            <a:off x="473075" y="125413"/>
            <a:ext cx="6572250" cy="519112"/>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dirty="0" smtClean="0">
                <a:solidFill>
                  <a:srgbClr val="000000"/>
                </a:solidFill>
              </a:rPr>
              <a:t>b. </a:t>
            </a:r>
            <a:r>
              <a:rPr lang="en-US" sz="2800" b="1" dirty="0" err="1" smtClean="0">
                <a:solidFill>
                  <a:srgbClr val="000000"/>
                </a:solidFill>
              </a:rPr>
              <a:t>Mài</a:t>
            </a:r>
            <a:r>
              <a:rPr lang="en-US" sz="2800" b="1" dirty="0" smtClean="0">
                <a:solidFill>
                  <a:srgbClr val="000000"/>
                </a:solidFill>
              </a:rPr>
              <a:t> - </a:t>
            </a:r>
            <a:r>
              <a:rPr lang="en-US" sz="2800" b="1" dirty="0" err="1" smtClean="0">
                <a:solidFill>
                  <a:srgbClr val="000000"/>
                </a:solidFill>
              </a:rPr>
              <a:t>cắt</a:t>
            </a:r>
            <a:r>
              <a:rPr lang="en-US" sz="2800" b="1" dirty="0" smtClean="0">
                <a:solidFill>
                  <a:srgbClr val="000000"/>
                </a:solidFill>
              </a:rPr>
              <a:t> - </a:t>
            </a:r>
            <a:r>
              <a:rPr lang="en-US" sz="2800" b="1" dirty="0" err="1" smtClean="0">
                <a:solidFill>
                  <a:srgbClr val="000000"/>
                </a:solidFill>
              </a:rPr>
              <a:t>xẻ</a:t>
            </a:r>
            <a:r>
              <a:rPr lang="en-US" sz="2800" b="1" dirty="0" smtClean="0">
                <a:solidFill>
                  <a:srgbClr val="000000"/>
                </a:solidFill>
              </a:rPr>
              <a:t> </a:t>
            </a:r>
            <a:r>
              <a:rPr lang="en-US" sz="2800" b="1" dirty="0" err="1" smtClean="0">
                <a:solidFill>
                  <a:srgbClr val="000000"/>
                </a:solidFill>
              </a:rPr>
              <a:t>rãnh</a:t>
            </a:r>
            <a:r>
              <a:rPr lang="en-US" sz="2800" b="1" dirty="0" smtClean="0">
                <a:solidFill>
                  <a:srgbClr val="000000"/>
                </a:solidFill>
              </a:rPr>
              <a:t> . . . </a:t>
            </a:r>
            <a:r>
              <a:rPr lang="en-US" sz="2800" b="1" dirty="0" err="1" smtClean="0">
                <a:solidFill>
                  <a:srgbClr val="000000"/>
                </a:solidFill>
              </a:rPr>
              <a:t>bằng</a:t>
            </a:r>
            <a:r>
              <a:rPr lang="en-US" sz="2800" b="1" dirty="0" smtClean="0">
                <a:solidFill>
                  <a:srgbClr val="000000"/>
                </a:solidFill>
              </a:rPr>
              <a:t> </a:t>
            </a:r>
            <a:r>
              <a:rPr lang="en-US" sz="2800" b="1" dirty="0" err="1" smtClean="0">
                <a:solidFill>
                  <a:srgbClr val="000000"/>
                </a:solidFill>
              </a:rPr>
              <a:t>siêu</a:t>
            </a:r>
            <a:r>
              <a:rPr lang="en-US" sz="2800" b="1" dirty="0" smtClean="0">
                <a:solidFill>
                  <a:srgbClr val="000000"/>
                </a:solidFill>
              </a:rPr>
              <a:t> </a:t>
            </a:r>
            <a:r>
              <a:rPr lang="en-US" sz="2800" b="1" dirty="0" err="1" smtClean="0">
                <a:solidFill>
                  <a:srgbClr val="000000"/>
                </a:solidFill>
              </a:rPr>
              <a:t>âm</a:t>
            </a:r>
            <a:endParaRPr lang="en-US" sz="2800" b="1" dirty="0" smtClean="0">
              <a:solidFill>
                <a:srgbClr val="000000"/>
              </a:solidFill>
            </a:endParaRPr>
          </a:p>
        </p:txBody>
      </p:sp>
      <p:sp>
        <p:nvSpPr>
          <p:cNvPr id="113667" name="AutoShape 3">
            <a:hlinkClick r:id="" action="ppaction://hlinkshowjump?jump=endshow" highlightClick="1"/>
          </p:cNvPr>
          <p:cNvSpPr>
            <a:spLocks noChangeArrowheads="1"/>
          </p:cNvSpPr>
          <p:nvPr/>
        </p:nvSpPr>
        <p:spPr bwMode="auto">
          <a:xfrm rot="16200000">
            <a:off x="8839200" y="6553200"/>
            <a:ext cx="304800"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13668" name="Line 4">
            <a:hlinkClick r:id="rId3" action="ppaction://hlinksldjump"/>
          </p:cNvPr>
          <p:cNvSpPr>
            <a:spLocks noChangeShapeType="1"/>
          </p:cNvSpPr>
          <p:nvPr/>
        </p:nvSpPr>
        <p:spPr bwMode="auto">
          <a:xfrm flipH="1">
            <a:off x="0" y="152400"/>
            <a:ext cx="304800" cy="0"/>
          </a:xfrm>
          <a:prstGeom prst="line">
            <a:avLst/>
          </a:prstGeom>
          <a:noFill/>
          <a:ln w="5715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13675" name="Rectangle 11"/>
          <p:cNvSpPr>
            <a:spLocks noChangeArrowheads="1"/>
          </p:cNvSpPr>
          <p:nvPr/>
        </p:nvSpPr>
        <p:spPr bwMode="auto">
          <a:xfrm>
            <a:off x="762000" y="685800"/>
            <a:ext cx="7620000"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800" i="1" smtClean="0">
                <a:solidFill>
                  <a:srgbClr val="000000"/>
                </a:solidFill>
              </a:rPr>
              <a:t>- Khác với khoan lỗ, khi mài mặt phẳng thì vật gia công có thể chuyển động dưới dụng cụ. </a:t>
            </a:r>
          </a:p>
        </p:txBody>
      </p:sp>
      <p:pic>
        <p:nvPicPr>
          <p:cNvPr id="113676"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0050" y="1714500"/>
            <a:ext cx="8286750" cy="415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3677" name="Rectangle 13"/>
          <p:cNvSpPr>
            <a:spLocks noChangeArrowheads="1"/>
          </p:cNvSpPr>
          <p:nvPr/>
        </p:nvSpPr>
        <p:spPr bwMode="auto">
          <a:xfrm>
            <a:off x="1371600" y="6096000"/>
            <a:ext cx="5276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400" b="1" i="1" u="sng" smtClean="0">
                <a:solidFill>
                  <a:srgbClr val="000000"/>
                </a:solidFill>
              </a:rPr>
              <a:t>Nguyên lý mài phẳng bằng siêu âm</a:t>
            </a:r>
          </a:p>
        </p:txBody>
      </p:sp>
      <p:sp>
        <p:nvSpPr>
          <p:cNvPr id="113678" name="Line 14"/>
          <p:cNvSpPr>
            <a:spLocks noChangeShapeType="1"/>
          </p:cNvSpPr>
          <p:nvPr/>
        </p:nvSpPr>
        <p:spPr bwMode="auto">
          <a:xfrm flipV="1">
            <a:off x="6618288" y="3759200"/>
            <a:ext cx="544512" cy="584200"/>
          </a:xfrm>
          <a:prstGeom prst="line">
            <a:avLst/>
          </a:prstGeom>
          <a:noFill/>
          <a:ln w="57150">
            <a:solidFill>
              <a:srgbClr val="CC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13679" name="Line 15"/>
          <p:cNvSpPr>
            <a:spLocks noChangeShapeType="1"/>
          </p:cNvSpPr>
          <p:nvPr/>
        </p:nvSpPr>
        <p:spPr bwMode="auto">
          <a:xfrm flipH="1">
            <a:off x="6858000" y="3810000"/>
            <a:ext cx="544513" cy="601663"/>
          </a:xfrm>
          <a:prstGeom prst="line">
            <a:avLst/>
          </a:prstGeom>
          <a:noFill/>
          <a:ln w="57150">
            <a:solidFill>
              <a:srgbClr val="CC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13680" name="Line 16"/>
          <p:cNvSpPr>
            <a:spLocks noChangeShapeType="1"/>
          </p:cNvSpPr>
          <p:nvPr/>
        </p:nvSpPr>
        <p:spPr bwMode="auto">
          <a:xfrm>
            <a:off x="4829175" y="1905000"/>
            <a:ext cx="0" cy="762000"/>
          </a:xfrm>
          <a:prstGeom prst="line">
            <a:avLst/>
          </a:prstGeom>
          <a:noFill/>
          <a:ln w="57150">
            <a:solidFill>
              <a:srgbClr val="3333FF"/>
            </a:solidFill>
            <a:round/>
            <a:headEnd type="triangle" w="med" len="me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13681" name="Line 17"/>
          <p:cNvSpPr>
            <a:spLocks noChangeShapeType="1"/>
          </p:cNvSpPr>
          <p:nvPr/>
        </p:nvSpPr>
        <p:spPr bwMode="auto">
          <a:xfrm>
            <a:off x="4010025" y="1981200"/>
            <a:ext cx="0" cy="838200"/>
          </a:xfrm>
          <a:prstGeom prst="line">
            <a:avLst/>
          </a:prstGeom>
          <a:noFill/>
          <a:ln w="57150">
            <a:solidFill>
              <a:srgbClr val="CC33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13682" name="Rectangle 18"/>
          <p:cNvSpPr>
            <a:spLocks noChangeArrowheads="1"/>
          </p:cNvSpPr>
          <p:nvPr/>
        </p:nvSpPr>
        <p:spPr bwMode="auto">
          <a:xfrm>
            <a:off x="7848600" y="228600"/>
            <a:ext cx="1136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i="1" smtClean="0">
                <a:solidFill>
                  <a:srgbClr val="000000"/>
                </a:solidFill>
                <a:hlinkClick r:id="" action="ppaction://noaction"/>
              </a:rPr>
              <a:t>Tiếp theo</a:t>
            </a:r>
            <a:endParaRPr lang="en-US" i="1" smtClean="0">
              <a:solidFill>
                <a:srgbClr val="000000"/>
              </a:solidFill>
            </a:endParaRPr>
          </a:p>
        </p:txBody>
      </p:sp>
    </p:spTree>
    <p:extLst>
      <p:ext uri="{BB962C8B-B14F-4D97-AF65-F5344CB8AC3E}">
        <p14:creationId xmlns:p14="http://schemas.microsoft.com/office/powerpoint/2010/main" val="14087892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repeatCount="indefinite" fill="hold" grpId="0" nodeType="clickEffect">
                                  <p:stCondLst>
                                    <p:cond delay="0"/>
                                  </p:stCondLst>
                                  <p:childTnLst>
                                    <p:set>
                                      <p:cBhvr>
                                        <p:cTn id="6" dur="1" fill="hold">
                                          <p:stCondLst>
                                            <p:cond delay="0"/>
                                          </p:stCondLst>
                                        </p:cTn>
                                        <p:tgtEl>
                                          <p:spTgt spid="113678"/>
                                        </p:tgtEl>
                                        <p:attrNameLst>
                                          <p:attrName>style.visibility</p:attrName>
                                        </p:attrNameLst>
                                      </p:cBhvr>
                                      <p:to>
                                        <p:strVal val="visible"/>
                                      </p:to>
                                    </p:set>
                                    <p:animEffect transition="in" filter="wipe(down)">
                                      <p:cBhvr>
                                        <p:cTn id="7" dur="500"/>
                                        <p:tgtEl>
                                          <p:spTgt spid="113678"/>
                                        </p:tgtEl>
                                      </p:cBhvr>
                                    </p:animEffect>
                                  </p:childTnLst>
                                </p:cTn>
                              </p:par>
                            </p:childTnLst>
                          </p:cTn>
                        </p:par>
                        <p:par>
                          <p:cTn id="8" fill="hold" nodeType="afterGroup">
                            <p:stCondLst>
                              <p:cond delay="500"/>
                            </p:stCondLst>
                            <p:childTnLst>
                              <p:par>
                                <p:cTn id="9" presetID="22" presetClass="entr" presetSubtype="1" repeatCount="indefinite" fill="hold" grpId="0" nodeType="afterEffect">
                                  <p:stCondLst>
                                    <p:cond delay="0"/>
                                  </p:stCondLst>
                                  <p:childTnLst>
                                    <p:set>
                                      <p:cBhvr>
                                        <p:cTn id="10" dur="1" fill="hold">
                                          <p:stCondLst>
                                            <p:cond delay="0"/>
                                          </p:stCondLst>
                                        </p:cTn>
                                        <p:tgtEl>
                                          <p:spTgt spid="113679"/>
                                        </p:tgtEl>
                                        <p:attrNameLst>
                                          <p:attrName>style.visibility</p:attrName>
                                        </p:attrNameLst>
                                      </p:cBhvr>
                                      <p:to>
                                        <p:strVal val="visible"/>
                                      </p:to>
                                    </p:set>
                                    <p:animEffect transition="in" filter="wipe(up)">
                                      <p:cBhvr>
                                        <p:cTn id="11" dur="500"/>
                                        <p:tgtEl>
                                          <p:spTgt spid="113679"/>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8" presetClass="entr" presetSubtype="16" repeatCount="indefinite" fill="hold" grpId="0" nodeType="clickEffect">
                                  <p:stCondLst>
                                    <p:cond delay="0"/>
                                  </p:stCondLst>
                                  <p:childTnLst>
                                    <p:set>
                                      <p:cBhvr>
                                        <p:cTn id="15" dur="1" fill="hold">
                                          <p:stCondLst>
                                            <p:cond delay="0"/>
                                          </p:stCondLst>
                                        </p:cTn>
                                        <p:tgtEl>
                                          <p:spTgt spid="113680"/>
                                        </p:tgtEl>
                                        <p:attrNameLst>
                                          <p:attrName>style.visibility</p:attrName>
                                        </p:attrNameLst>
                                      </p:cBhvr>
                                      <p:to>
                                        <p:strVal val="visible"/>
                                      </p:to>
                                    </p:set>
                                    <p:animEffect transition="in" filter="diamond(in)">
                                      <p:cBhvr>
                                        <p:cTn id="16" dur="500"/>
                                        <p:tgtEl>
                                          <p:spTgt spid="113680"/>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repeatCount="indefinite" fill="hold" grpId="0" nodeType="clickEffect">
                                  <p:stCondLst>
                                    <p:cond delay="0"/>
                                  </p:stCondLst>
                                  <p:childTnLst>
                                    <p:set>
                                      <p:cBhvr>
                                        <p:cTn id="20" dur="1" fill="hold">
                                          <p:stCondLst>
                                            <p:cond delay="0"/>
                                          </p:stCondLst>
                                        </p:cTn>
                                        <p:tgtEl>
                                          <p:spTgt spid="113681"/>
                                        </p:tgtEl>
                                        <p:attrNameLst>
                                          <p:attrName>style.visibility</p:attrName>
                                        </p:attrNameLst>
                                      </p:cBhvr>
                                      <p:to>
                                        <p:strVal val="visible"/>
                                      </p:to>
                                    </p:set>
                                    <p:animEffect transition="in" filter="wipe(up)">
                                      <p:cBhvr>
                                        <p:cTn id="21" dur="500"/>
                                        <p:tgtEl>
                                          <p:spTgt spid="1136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8" grpId="0" animBg="1"/>
      <p:bldP spid="113679" grpId="0" animBg="1"/>
      <p:bldP spid="113680" grpId="0" animBg="1"/>
      <p:bldP spid="113681"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p:cNvSpPr>
            <a:spLocks noGrp="1"/>
          </p:cNvSpPr>
          <p:nvPr>
            <p:ph type="sldNum" sz="quarter" idx="12"/>
          </p:nvPr>
        </p:nvSpPr>
        <p:spPr/>
        <p:txBody>
          <a:bodyPr/>
          <a:lstStyle/>
          <a:p>
            <a:fld id="{947C0A47-CF00-4555-83AA-0BB4C397AD5C}" type="slidenum">
              <a:rPr lang="en-US">
                <a:solidFill>
                  <a:srgbClr val="000000"/>
                </a:solidFill>
              </a:rPr>
              <a:pPr/>
              <a:t>51</a:t>
            </a:fld>
            <a:endParaRPr lang="en-US">
              <a:solidFill>
                <a:srgbClr val="000000"/>
              </a:solidFill>
            </a:endParaRPr>
          </a:p>
        </p:txBody>
      </p:sp>
      <p:sp>
        <p:nvSpPr>
          <p:cNvPr id="115715" name="AutoShape 3">
            <a:hlinkClick r:id="" action="ppaction://hlinkshowjump?jump=endshow" highlightClick="1"/>
          </p:cNvPr>
          <p:cNvSpPr>
            <a:spLocks noChangeArrowheads="1"/>
          </p:cNvSpPr>
          <p:nvPr/>
        </p:nvSpPr>
        <p:spPr bwMode="auto">
          <a:xfrm rot="16200000">
            <a:off x="8839200" y="6553200"/>
            <a:ext cx="304800"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15718" name="Line 6">
            <a:hlinkClick r:id="rId3" action="ppaction://hlinksldjump"/>
          </p:cNvPr>
          <p:cNvSpPr>
            <a:spLocks noChangeShapeType="1"/>
          </p:cNvSpPr>
          <p:nvPr/>
        </p:nvSpPr>
        <p:spPr bwMode="auto">
          <a:xfrm flipH="1">
            <a:off x="76200" y="228600"/>
            <a:ext cx="304800" cy="0"/>
          </a:xfrm>
          <a:prstGeom prst="line">
            <a:avLst/>
          </a:prstGeom>
          <a:noFill/>
          <a:ln w="5715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15726" name="Rectangle 14"/>
          <p:cNvSpPr>
            <a:spLocks noChangeArrowheads="1"/>
          </p:cNvSpPr>
          <p:nvPr/>
        </p:nvSpPr>
        <p:spPr bwMode="auto">
          <a:xfrm>
            <a:off x="990600" y="762000"/>
            <a:ext cx="7239000"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fontAlgn="base" hangingPunct="0">
              <a:spcBef>
                <a:spcPct val="0"/>
              </a:spcBef>
              <a:spcAft>
                <a:spcPct val="0"/>
              </a:spcAft>
            </a:pPr>
            <a:r>
              <a:rPr lang="en-US" sz="2400" smtClean="0">
                <a:solidFill>
                  <a:srgbClr val="000000"/>
                </a:solidFill>
              </a:rPr>
              <a:t>- Có thể mài bằng siêu âm mặt phẳng nằm,  mà cả mặt phẳng đứng và mặt phẳng hình học nào đó</a:t>
            </a:r>
          </a:p>
        </p:txBody>
      </p:sp>
      <p:pic>
        <p:nvPicPr>
          <p:cNvPr id="115727"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488" y="1754188"/>
            <a:ext cx="8977312" cy="3579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5728" name="Rectangle 16"/>
          <p:cNvSpPr>
            <a:spLocks noChangeArrowheads="1"/>
          </p:cNvSpPr>
          <p:nvPr/>
        </p:nvSpPr>
        <p:spPr bwMode="auto">
          <a:xfrm>
            <a:off x="381000" y="5305425"/>
            <a:ext cx="7086600"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fontAlgn="base" hangingPunct="0">
              <a:spcBef>
                <a:spcPct val="0"/>
              </a:spcBef>
              <a:spcAft>
                <a:spcPct val="0"/>
              </a:spcAft>
            </a:pPr>
            <a:r>
              <a:rPr lang="en-US" sz="2400" b="1" u="sng" smtClean="0">
                <a:solidFill>
                  <a:srgbClr val="0000CC"/>
                </a:solidFill>
              </a:rPr>
              <a:t>Sơ đồ nguyên lý gia công bằng siêu âm các mặt phẳng hình học có dạng đã cho (a-b) </a:t>
            </a:r>
          </a:p>
          <a:p>
            <a:pPr algn="ctr" eaLnBrk="0" fontAlgn="base" hangingPunct="0">
              <a:spcBef>
                <a:spcPct val="0"/>
              </a:spcBef>
              <a:spcAft>
                <a:spcPct val="0"/>
              </a:spcAft>
            </a:pPr>
            <a:r>
              <a:rPr lang="en-US" sz="2400" b="1" u="sng" smtClean="0">
                <a:solidFill>
                  <a:srgbClr val="0000CC"/>
                </a:solidFill>
              </a:rPr>
              <a:t>và mặt phẳng bên (c) </a:t>
            </a:r>
          </a:p>
        </p:txBody>
      </p:sp>
      <p:sp>
        <p:nvSpPr>
          <p:cNvPr id="9" name="Rectangle 2"/>
          <p:cNvSpPr>
            <a:spLocks noChangeArrowheads="1"/>
          </p:cNvSpPr>
          <p:nvPr/>
        </p:nvSpPr>
        <p:spPr bwMode="auto">
          <a:xfrm>
            <a:off x="473075" y="125413"/>
            <a:ext cx="6572250" cy="519112"/>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2800" b="1" dirty="0" smtClean="0">
                <a:solidFill>
                  <a:srgbClr val="000000"/>
                </a:solidFill>
              </a:rPr>
              <a:t>b. </a:t>
            </a:r>
            <a:r>
              <a:rPr lang="en-US" sz="2800" b="1" dirty="0" err="1" smtClean="0">
                <a:solidFill>
                  <a:srgbClr val="000000"/>
                </a:solidFill>
              </a:rPr>
              <a:t>Mài</a:t>
            </a:r>
            <a:r>
              <a:rPr lang="en-US" sz="2800" b="1" dirty="0" smtClean="0">
                <a:solidFill>
                  <a:srgbClr val="000000"/>
                </a:solidFill>
              </a:rPr>
              <a:t> - </a:t>
            </a:r>
            <a:r>
              <a:rPr lang="en-US" sz="2800" b="1" dirty="0" err="1" smtClean="0">
                <a:solidFill>
                  <a:srgbClr val="000000"/>
                </a:solidFill>
              </a:rPr>
              <a:t>cắt</a:t>
            </a:r>
            <a:r>
              <a:rPr lang="en-US" sz="2800" b="1" dirty="0" smtClean="0">
                <a:solidFill>
                  <a:srgbClr val="000000"/>
                </a:solidFill>
              </a:rPr>
              <a:t> - </a:t>
            </a:r>
            <a:r>
              <a:rPr lang="en-US" sz="2800" b="1" dirty="0" err="1" smtClean="0">
                <a:solidFill>
                  <a:srgbClr val="000000"/>
                </a:solidFill>
              </a:rPr>
              <a:t>xẻ</a:t>
            </a:r>
            <a:r>
              <a:rPr lang="en-US" sz="2800" b="1" dirty="0" smtClean="0">
                <a:solidFill>
                  <a:srgbClr val="000000"/>
                </a:solidFill>
              </a:rPr>
              <a:t> </a:t>
            </a:r>
            <a:r>
              <a:rPr lang="en-US" sz="2800" b="1" dirty="0" err="1" smtClean="0">
                <a:solidFill>
                  <a:srgbClr val="000000"/>
                </a:solidFill>
              </a:rPr>
              <a:t>rãnh</a:t>
            </a:r>
            <a:r>
              <a:rPr lang="en-US" sz="2800" b="1" dirty="0" smtClean="0">
                <a:solidFill>
                  <a:srgbClr val="000000"/>
                </a:solidFill>
              </a:rPr>
              <a:t> . . . </a:t>
            </a:r>
            <a:r>
              <a:rPr lang="en-US" sz="2800" b="1" dirty="0" err="1" smtClean="0">
                <a:solidFill>
                  <a:srgbClr val="000000"/>
                </a:solidFill>
              </a:rPr>
              <a:t>bằng</a:t>
            </a:r>
            <a:r>
              <a:rPr lang="en-US" sz="2800" b="1" dirty="0" smtClean="0">
                <a:solidFill>
                  <a:srgbClr val="000000"/>
                </a:solidFill>
              </a:rPr>
              <a:t> </a:t>
            </a:r>
            <a:r>
              <a:rPr lang="en-US" sz="2800" b="1" dirty="0" err="1" smtClean="0">
                <a:solidFill>
                  <a:srgbClr val="000000"/>
                </a:solidFill>
              </a:rPr>
              <a:t>siêu</a:t>
            </a:r>
            <a:r>
              <a:rPr lang="en-US" sz="2800" b="1" dirty="0" smtClean="0">
                <a:solidFill>
                  <a:srgbClr val="000000"/>
                </a:solidFill>
              </a:rPr>
              <a:t> </a:t>
            </a:r>
            <a:r>
              <a:rPr lang="en-US" sz="2800" b="1" dirty="0" err="1" smtClean="0">
                <a:solidFill>
                  <a:srgbClr val="000000"/>
                </a:solidFill>
              </a:rPr>
              <a:t>âm</a:t>
            </a:r>
            <a:endParaRPr lang="en-US" sz="2800" b="1" dirty="0" smtClean="0">
              <a:solidFill>
                <a:srgbClr val="000000"/>
              </a:solidFill>
            </a:endParaRPr>
          </a:p>
        </p:txBody>
      </p:sp>
    </p:spTree>
    <p:extLst>
      <p:ext uri="{BB962C8B-B14F-4D97-AF65-F5344CB8AC3E}">
        <p14:creationId xmlns:p14="http://schemas.microsoft.com/office/powerpoint/2010/main" val="232266442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3"/>
          <a:srcRect/>
          <a:tile tx="0" ty="0" sx="100000" sy="100000" flip="none" algn="tl"/>
        </a:blipFill>
        <a:effectLst/>
      </p:bgPr>
    </p:bg>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3895122A-7DD1-4CD4-801C-4D7BB8C61F4E}" type="slidenum">
              <a:rPr lang="en-US">
                <a:solidFill>
                  <a:srgbClr val="000000"/>
                </a:solidFill>
              </a:rPr>
              <a:pPr/>
              <a:t>52</a:t>
            </a:fld>
            <a:endParaRPr lang="en-US">
              <a:solidFill>
                <a:srgbClr val="000000"/>
              </a:solidFill>
            </a:endParaRPr>
          </a:p>
        </p:txBody>
      </p:sp>
      <p:sp>
        <p:nvSpPr>
          <p:cNvPr id="117762" name="AutoShape 2"/>
          <p:cNvSpPr>
            <a:spLocks noChangeArrowheads="1"/>
          </p:cNvSpPr>
          <p:nvPr/>
        </p:nvSpPr>
        <p:spPr bwMode="auto">
          <a:xfrm>
            <a:off x="609600" y="279400"/>
            <a:ext cx="8001000" cy="781288"/>
          </a:xfrm>
          <a:prstGeom prst="downArrowCallout">
            <a:avLst>
              <a:gd name="adj1" fmla="val 202656"/>
              <a:gd name="adj2" fmla="val 208286"/>
              <a:gd name="adj3" fmla="val 16667"/>
              <a:gd name="adj4" fmla="val 66667"/>
            </a:avLst>
          </a:prstGeom>
          <a:solidFill>
            <a:srgbClr val="FFFF00"/>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lvl="0"/>
            <a:r>
              <a:rPr lang="en-US" sz="2800" b="1" i="1" dirty="0"/>
              <a:t>2.1.4 </a:t>
            </a:r>
            <a:r>
              <a:rPr lang="en-US" sz="2800" b="1" i="1" dirty="0" err="1"/>
              <a:t>Ưu</a:t>
            </a:r>
            <a:r>
              <a:rPr lang="en-US" sz="2800" b="1" i="1" dirty="0"/>
              <a:t> – </a:t>
            </a:r>
            <a:r>
              <a:rPr lang="en-US" sz="2800" b="1" i="1" dirty="0" err="1"/>
              <a:t>Nhược</a:t>
            </a:r>
            <a:r>
              <a:rPr lang="en-US" sz="2800" b="1" i="1" dirty="0"/>
              <a:t> </a:t>
            </a:r>
            <a:r>
              <a:rPr lang="en-US" sz="2800" b="1" i="1" dirty="0" err="1"/>
              <a:t>điểm</a:t>
            </a:r>
            <a:r>
              <a:rPr lang="en-US" sz="2800" b="1" i="1" dirty="0"/>
              <a:t> </a:t>
            </a:r>
            <a:r>
              <a:rPr lang="en-US" sz="2800" b="1" i="1" dirty="0" err="1"/>
              <a:t>và</a:t>
            </a:r>
            <a:r>
              <a:rPr lang="en-US" sz="2800" b="1" i="1" dirty="0"/>
              <a:t> </a:t>
            </a:r>
            <a:r>
              <a:rPr lang="en-US" sz="2800" b="1" i="1" dirty="0" err="1"/>
              <a:t>phạm</a:t>
            </a:r>
            <a:r>
              <a:rPr lang="en-US" sz="2800" b="1" i="1" dirty="0"/>
              <a:t> vi </a:t>
            </a:r>
            <a:r>
              <a:rPr lang="en-US" sz="2800" b="1" i="1" dirty="0" err="1"/>
              <a:t>ứng</a:t>
            </a:r>
            <a:r>
              <a:rPr lang="en-US" sz="2800" b="1" i="1" dirty="0"/>
              <a:t> </a:t>
            </a:r>
            <a:r>
              <a:rPr lang="en-US" sz="2800" b="1" i="1" dirty="0" err="1"/>
              <a:t>dụng</a:t>
            </a:r>
            <a:endParaRPr lang="en-US" sz="2800" b="1" i="1" dirty="0"/>
          </a:p>
        </p:txBody>
      </p:sp>
      <p:sp>
        <p:nvSpPr>
          <p:cNvPr id="117763"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17764" name="Line 4">
            <a:hlinkClick r:id="rId4" action="ppaction://hlinksldjump"/>
          </p:cNvPr>
          <p:cNvSpPr>
            <a:spLocks noChangeShapeType="1"/>
          </p:cNvSpPr>
          <p:nvPr/>
        </p:nvSpPr>
        <p:spPr bwMode="auto">
          <a:xfrm flipH="1">
            <a:off x="228600" y="304800"/>
            <a:ext cx="304800" cy="0"/>
          </a:xfrm>
          <a:prstGeom prst="line">
            <a:avLst/>
          </a:prstGeom>
          <a:noFill/>
          <a:ln w="57150">
            <a:solidFill>
              <a:schemeClr val="bg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17769" name="AutoShape 9"/>
          <p:cNvSpPr>
            <a:spLocks noChangeArrowheads="1"/>
          </p:cNvSpPr>
          <p:nvPr/>
        </p:nvSpPr>
        <p:spPr bwMode="auto">
          <a:xfrm>
            <a:off x="1640718" y="1447800"/>
            <a:ext cx="5900737" cy="3779758"/>
          </a:xfrm>
          <a:prstGeom prst="roundRect">
            <a:avLst>
              <a:gd name="adj" fmla="val 16667"/>
            </a:avLst>
          </a:prstGeom>
          <a:solidFill>
            <a:schemeClr val="accent1"/>
          </a:solidFill>
          <a:ln w="9525">
            <a:solidFill>
              <a:srgbClr val="CC3300"/>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742950" indent="-742950" eaLnBrk="0" fontAlgn="base" hangingPunct="0">
              <a:lnSpc>
                <a:spcPct val="200000"/>
              </a:lnSpc>
              <a:spcBef>
                <a:spcPct val="0"/>
              </a:spcBef>
              <a:spcAft>
                <a:spcPct val="0"/>
              </a:spcAft>
              <a:buAutoNum type="alphaLcPeriod"/>
            </a:pPr>
            <a:r>
              <a:rPr lang="en-US" sz="3600" b="1" i="1" dirty="0" err="1" smtClean="0">
                <a:solidFill>
                  <a:srgbClr val="0070C0"/>
                </a:solidFill>
                <a:latin typeface="Calibri" pitchFamily="34" charset="0"/>
                <a:cs typeface="Calibri" pitchFamily="34" charset="0"/>
                <a:hlinkClick r:id="" action="ppaction://noaction">
                  <a:snd r:embed="rId5" name="laser.wav"/>
                </a:hlinkClick>
              </a:rPr>
              <a:t>Ưu</a:t>
            </a:r>
            <a:r>
              <a:rPr lang="en-US" sz="3600" b="1" i="1" dirty="0" smtClean="0">
                <a:solidFill>
                  <a:srgbClr val="0070C0"/>
                </a:solidFill>
                <a:latin typeface="Calibri" pitchFamily="34" charset="0"/>
                <a:cs typeface="Calibri" pitchFamily="34" charset="0"/>
                <a:hlinkClick r:id="" action="ppaction://noaction">
                  <a:snd r:embed="rId5" name="laser.wav"/>
                </a:hlinkClick>
              </a:rPr>
              <a:t> – </a:t>
            </a:r>
            <a:r>
              <a:rPr lang="en-US" sz="3600" b="1" i="1" dirty="0" err="1" smtClean="0">
                <a:solidFill>
                  <a:srgbClr val="0070C0"/>
                </a:solidFill>
                <a:latin typeface="Calibri" pitchFamily="34" charset="0"/>
                <a:cs typeface="Calibri" pitchFamily="34" charset="0"/>
                <a:hlinkClick r:id="" action="ppaction://noaction">
                  <a:snd r:embed="rId5" name="laser.wav"/>
                </a:hlinkClick>
              </a:rPr>
              <a:t>Nhược</a:t>
            </a:r>
            <a:r>
              <a:rPr lang="en-US" sz="3600" b="1" i="1" dirty="0" smtClean="0">
                <a:solidFill>
                  <a:srgbClr val="0070C0"/>
                </a:solidFill>
                <a:latin typeface="Calibri" pitchFamily="34" charset="0"/>
                <a:cs typeface="Calibri" pitchFamily="34" charset="0"/>
                <a:hlinkClick r:id="" action="ppaction://noaction">
                  <a:snd r:embed="rId5" name="laser.wav"/>
                </a:hlinkClick>
              </a:rPr>
              <a:t> </a:t>
            </a:r>
            <a:r>
              <a:rPr lang="en-US" sz="3600" b="1" i="1" dirty="0" err="1" smtClean="0">
                <a:solidFill>
                  <a:srgbClr val="0070C0"/>
                </a:solidFill>
                <a:latin typeface="Calibri" pitchFamily="34" charset="0"/>
                <a:cs typeface="Calibri" pitchFamily="34" charset="0"/>
                <a:hlinkClick r:id="" action="ppaction://noaction">
                  <a:snd r:embed="rId5" name="laser.wav"/>
                </a:hlinkClick>
              </a:rPr>
              <a:t>điểm</a:t>
            </a:r>
            <a:endParaRPr lang="en-US" sz="3600" b="1" i="1" dirty="0">
              <a:solidFill>
                <a:srgbClr val="0070C0"/>
              </a:solidFill>
              <a:latin typeface="Calibri" pitchFamily="34" charset="0"/>
              <a:cs typeface="Calibri" pitchFamily="34" charset="0"/>
            </a:endParaRPr>
          </a:p>
          <a:p>
            <a:pPr marL="742950" indent="-742950" eaLnBrk="0" fontAlgn="base" hangingPunct="0">
              <a:lnSpc>
                <a:spcPct val="200000"/>
              </a:lnSpc>
              <a:spcBef>
                <a:spcPct val="0"/>
              </a:spcBef>
              <a:spcAft>
                <a:spcPct val="0"/>
              </a:spcAft>
              <a:buAutoNum type="alphaLcPeriod"/>
            </a:pPr>
            <a:r>
              <a:rPr lang="en-US" sz="3600" b="1" dirty="0" err="1" smtClean="0">
                <a:solidFill>
                  <a:srgbClr val="0070C0"/>
                </a:solidFill>
                <a:latin typeface="Calibri" pitchFamily="34" charset="0"/>
                <a:cs typeface="Calibri" pitchFamily="34" charset="0"/>
                <a:hlinkClick r:id="" action="ppaction://noaction"/>
              </a:rPr>
              <a:t>Phạm</a:t>
            </a:r>
            <a:r>
              <a:rPr lang="en-US" sz="3600" b="1" dirty="0" smtClean="0">
                <a:solidFill>
                  <a:srgbClr val="0070C0"/>
                </a:solidFill>
                <a:latin typeface="Calibri" pitchFamily="34" charset="0"/>
                <a:cs typeface="Calibri" pitchFamily="34" charset="0"/>
                <a:hlinkClick r:id="" action="ppaction://noaction"/>
              </a:rPr>
              <a:t> vi </a:t>
            </a:r>
            <a:r>
              <a:rPr lang="en-US" sz="3600" b="1" dirty="0" err="1" smtClean="0">
                <a:solidFill>
                  <a:srgbClr val="0070C0"/>
                </a:solidFill>
                <a:latin typeface="Calibri" pitchFamily="34" charset="0"/>
                <a:cs typeface="Calibri" pitchFamily="34" charset="0"/>
                <a:hlinkClick r:id="" action="ppaction://noaction"/>
              </a:rPr>
              <a:t>ứng</a:t>
            </a:r>
            <a:r>
              <a:rPr lang="en-US" sz="3600" b="1" dirty="0" smtClean="0">
                <a:solidFill>
                  <a:srgbClr val="0070C0"/>
                </a:solidFill>
                <a:latin typeface="Calibri" pitchFamily="34" charset="0"/>
                <a:cs typeface="Calibri" pitchFamily="34" charset="0"/>
                <a:hlinkClick r:id="" action="ppaction://noaction"/>
              </a:rPr>
              <a:t> </a:t>
            </a:r>
            <a:r>
              <a:rPr lang="en-US" sz="3600" b="1" dirty="0" err="1" smtClean="0">
                <a:solidFill>
                  <a:srgbClr val="0070C0"/>
                </a:solidFill>
                <a:latin typeface="Calibri" pitchFamily="34" charset="0"/>
                <a:cs typeface="Calibri" pitchFamily="34" charset="0"/>
                <a:hlinkClick r:id="" action="ppaction://noaction"/>
              </a:rPr>
              <a:t>dụng</a:t>
            </a:r>
            <a:endParaRPr lang="en-US" sz="3600" b="1" dirty="0">
              <a:solidFill>
                <a:srgbClr val="0070C0"/>
              </a:solidFill>
              <a:latin typeface="Calibri" pitchFamily="34" charset="0"/>
              <a:cs typeface="Calibri" pitchFamily="34" charset="0"/>
            </a:endParaRPr>
          </a:p>
          <a:p>
            <a:pPr marL="742950" indent="-742950" eaLnBrk="0" fontAlgn="base" hangingPunct="0">
              <a:lnSpc>
                <a:spcPct val="200000"/>
              </a:lnSpc>
              <a:spcBef>
                <a:spcPct val="0"/>
              </a:spcBef>
              <a:spcAft>
                <a:spcPct val="0"/>
              </a:spcAft>
              <a:buAutoNum type="alphaLcPeriod"/>
            </a:pPr>
            <a:r>
              <a:rPr lang="en-US" sz="3600" b="1" dirty="0" err="1" smtClean="0">
                <a:solidFill>
                  <a:srgbClr val="0070C0"/>
                </a:solidFill>
                <a:latin typeface="Calibri" pitchFamily="34" charset="0"/>
                <a:cs typeface="Calibri" pitchFamily="34" charset="0"/>
                <a:hlinkClick r:id="" action="ppaction://noaction">
                  <a:snd r:embed="rId6" name="breeze.wav"/>
                </a:hlinkClick>
              </a:rPr>
              <a:t>Xu</a:t>
            </a:r>
            <a:r>
              <a:rPr lang="en-US" sz="3600" b="1" dirty="0" smtClean="0">
                <a:solidFill>
                  <a:srgbClr val="0070C0"/>
                </a:solidFill>
                <a:latin typeface="Calibri" pitchFamily="34" charset="0"/>
                <a:cs typeface="Calibri" pitchFamily="34" charset="0"/>
                <a:hlinkClick r:id="" action="ppaction://noaction">
                  <a:snd r:embed="rId6" name="breeze.wav"/>
                </a:hlinkClick>
              </a:rPr>
              <a:t> </a:t>
            </a:r>
            <a:r>
              <a:rPr lang="en-US" sz="3600" b="1" dirty="0" err="1" smtClean="0">
                <a:solidFill>
                  <a:srgbClr val="0070C0"/>
                </a:solidFill>
                <a:latin typeface="Calibri" pitchFamily="34" charset="0"/>
                <a:cs typeface="Calibri" pitchFamily="34" charset="0"/>
                <a:hlinkClick r:id="" action="ppaction://noaction">
                  <a:snd r:embed="rId6" name="breeze.wav"/>
                </a:hlinkClick>
              </a:rPr>
              <a:t>hướng</a:t>
            </a:r>
            <a:r>
              <a:rPr lang="en-US" sz="3600" b="1" dirty="0" smtClean="0">
                <a:solidFill>
                  <a:srgbClr val="0070C0"/>
                </a:solidFill>
                <a:latin typeface="Calibri" pitchFamily="34" charset="0"/>
                <a:cs typeface="Calibri" pitchFamily="34" charset="0"/>
                <a:hlinkClick r:id="" action="ppaction://noaction">
                  <a:snd r:embed="rId6" name="breeze.wav"/>
                </a:hlinkClick>
              </a:rPr>
              <a:t> </a:t>
            </a:r>
            <a:r>
              <a:rPr lang="en-US" sz="3600" b="1" dirty="0" err="1" smtClean="0">
                <a:solidFill>
                  <a:srgbClr val="0070C0"/>
                </a:solidFill>
                <a:latin typeface="Calibri" pitchFamily="34" charset="0"/>
                <a:cs typeface="Calibri" pitchFamily="34" charset="0"/>
                <a:hlinkClick r:id="" action="ppaction://noaction">
                  <a:snd r:embed="rId6" name="breeze.wav"/>
                </a:hlinkClick>
              </a:rPr>
              <a:t>phát</a:t>
            </a:r>
            <a:r>
              <a:rPr lang="en-US" sz="3600" b="1" dirty="0" smtClean="0">
                <a:solidFill>
                  <a:srgbClr val="0070C0"/>
                </a:solidFill>
                <a:latin typeface="Calibri" pitchFamily="34" charset="0"/>
                <a:cs typeface="Calibri" pitchFamily="34" charset="0"/>
                <a:hlinkClick r:id="" action="ppaction://noaction">
                  <a:snd r:embed="rId6" name="breeze.wav"/>
                </a:hlinkClick>
              </a:rPr>
              <a:t> </a:t>
            </a:r>
            <a:r>
              <a:rPr lang="en-US" sz="3600" b="1" dirty="0" err="1" smtClean="0">
                <a:solidFill>
                  <a:srgbClr val="0070C0"/>
                </a:solidFill>
                <a:latin typeface="Calibri" pitchFamily="34" charset="0"/>
                <a:cs typeface="Calibri" pitchFamily="34" charset="0"/>
                <a:hlinkClick r:id="" action="ppaction://noaction">
                  <a:snd r:embed="rId6" name="breeze.wav"/>
                </a:hlinkClick>
              </a:rPr>
              <a:t>triển</a:t>
            </a:r>
            <a:endParaRPr lang="en-US" sz="3600" b="1" dirty="0" smtClean="0">
              <a:solidFill>
                <a:srgbClr val="0070C0"/>
              </a:solidFill>
              <a:latin typeface="Calibri" pitchFamily="34" charset="0"/>
              <a:cs typeface="Calibri" pitchFamily="34" charset="0"/>
            </a:endParaRPr>
          </a:p>
        </p:txBody>
      </p:sp>
    </p:spTree>
    <p:extLst>
      <p:ext uri="{BB962C8B-B14F-4D97-AF65-F5344CB8AC3E}">
        <p14:creationId xmlns:p14="http://schemas.microsoft.com/office/powerpoint/2010/main" val="77182137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1FA57F6B-9FDF-4582-82B3-00A23F8F8176}" type="slidenum">
              <a:rPr lang="en-US">
                <a:solidFill>
                  <a:srgbClr val="000000"/>
                </a:solidFill>
              </a:rPr>
              <a:pPr/>
              <a:t>53</a:t>
            </a:fld>
            <a:endParaRPr lang="en-US">
              <a:solidFill>
                <a:srgbClr val="000000"/>
              </a:solidFill>
            </a:endParaRPr>
          </a:p>
        </p:txBody>
      </p:sp>
      <p:sp>
        <p:nvSpPr>
          <p:cNvPr id="119810" name="Rectangle 2"/>
          <p:cNvSpPr>
            <a:spLocks noChangeArrowheads="1"/>
          </p:cNvSpPr>
          <p:nvPr/>
        </p:nvSpPr>
        <p:spPr bwMode="auto">
          <a:xfrm>
            <a:off x="872319" y="762000"/>
            <a:ext cx="2571750" cy="641350"/>
          </a:xfrm>
          <a:prstGeom prst="rect">
            <a:avLst/>
          </a:prstGeom>
          <a:ln/>
          <a:extLst/>
        </p:spPr>
        <p:style>
          <a:lnRef idx="2">
            <a:schemeClr val="accent2"/>
          </a:lnRef>
          <a:fillRef idx="1">
            <a:schemeClr val="lt1"/>
          </a:fillRef>
          <a:effectRef idx="0">
            <a:schemeClr val="accent2"/>
          </a:effectRef>
          <a:fontRef idx="minor">
            <a:schemeClr val="dk1"/>
          </a:fontRef>
        </p:style>
        <p:txBody>
          <a:bodyPr wrap="none">
            <a:spAutoFit/>
          </a:bodyPr>
          <a:lstStyle/>
          <a:p>
            <a:pPr eaLnBrk="0" fontAlgn="base" hangingPunct="0">
              <a:spcBef>
                <a:spcPct val="20000"/>
              </a:spcBef>
              <a:spcAft>
                <a:spcPct val="0"/>
              </a:spcAft>
              <a:buFont typeface="Wingdings" pitchFamily="2" charset="2"/>
              <a:buChar char="v"/>
            </a:pPr>
            <a:r>
              <a:rPr lang="en-US" sz="3600" b="1" dirty="0" smtClean="0">
                <a:solidFill>
                  <a:srgbClr val="000000"/>
                </a:solidFill>
              </a:rPr>
              <a:t> </a:t>
            </a:r>
            <a:r>
              <a:rPr lang="en-US" sz="3600" b="1" dirty="0" err="1" smtClean="0">
                <a:solidFill>
                  <a:srgbClr val="000000"/>
                </a:solidFill>
              </a:rPr>
              <a:t>Ưu</a:t>
            </a:r>
            <a:r>
              <a:rPr lang="en-US" sz="3600" b="1" dirty="0" smtClean="0">
                <a:solidFill>
                  <a:srgbClr val="000000"/>
                </a:solidFill>
              </a:rPr>
              <a:t> </a:t>
            </a:r>
            <a:r>
              <a:rPr lang="en-US" sz="3600" b="1" dirty="0" err="1" smtClean="0">
                <a:solidFill>
                  <a:srgbClr val="000000"/>
                </a:solidFill>
              </a:rPr>
              <a:t>điểm</a:t>
            </a:r>
            <a:endParaRPr lang="en-US" sz="3600" b="1" dirty="0" smtClean="0">
              <a:solidFill>
                <a:srgbClr val="000000"/>
              </a:solidFill>
            </a:endParaRPr>
          </a:p>
        </p:txBody>
      </p:sp>
      <p:sp>
        <p:nvSpPr>
          <p:cNvPr id="119811"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19813" name="AutoShape 5"/>
          <p:cNvSpPr>
            <a:spLocks noChangeArrowheads="1"/>
          </p:cNvSpPr>
          <p:nvPr/>
        </p:nvSpPr>
        <p:spPr bwMode="auto">
          <a:xfrm>
            <a:off x="692766" y="1809989"/>
            <a:ext cx="7716838" cy="4869418"/>
          </a:xfrm>
          <a:prstGeom prst="wedgeRoundRectCallout">
            <a:avLst>
              <a:gd name="adj1" fmla="val -36977"/>
              <a:gd name="adj2" fmla="val -57523"/>
              <a:gd name="adj3" fmla="val 16667"/>
            </a:avLst>
          </a:prstGeom>
          <a:ln>
            <a:headEnd/>
            <a:tailEnd/>
          </a:ln>
          <a:extLst/>
        </p:spPr>
        <p:style>
          <a:lnRef idx="2">
            <a:schemeClr val="accent1"/>
          </a:lnRef>
          <a:fillRef idx="1">
            <a:schemeClr val="lt1"/>
          </a:fillRef>
          <a:effectRef idx="0">
            <a:schemeClr val="accent1"/>
          </a:effectRef>
          <a:fontRef idx="minor">
            <a:schemeClr val="dk1"/>
          </a:fontRef>
        </p:style>
        <p:txBody>
          <a:bodyPr>
            <a:spAutoFit/>
          </a:bodyPr>
          <a:lstStyle/>
          <a:p>
            <a:pPr marL="342900" indent="-342900" eaLnBrk="0" fontAlgn="base" hangingPunct="0">
              <a:spcBef>
                <a:spcPct val="100000"/>
              </a:spcBef>
              <a:spcAft>
                <a:spcPct val="0"/>
              </a:spcAft>
              <a:buFont typeface="Wingdings" pitchFamily="2" charset="2"/>
              <a:buChar char="Ø"/>
            </a:pPr>
            <a:r>
              <a:rPr lang="en-US" sz="2800" b="1" i="1" dirty="0" smtClean="0">
                <a:solidFill>
                  <a:srgbClr val="000000"/>
                </a:solidFill>
              </a:rPr>
              <a:t> Cho </a:t>
            </a:r>
            <a:r>
              <a:rPr lang="en-US" sz="2800" b="1" i="1" dirty="0" err="1" smtClean="0">
                <a:solidFill>
                  <a:srgbClr val="000000"/>
                </a:solidFill>
              </a:rPr>
              <a:t>phép</a:t>
            </a:r>
            <a:r>
              <a:rPr lang="en-US" sz="2800" b="1" i="1" dirty="0" smtClean="0">
                <a:solidFill>
                  <a:srgbClr val="000000"/>
                </a:solidFill>
              </a:rPr>
              <a:t> </a:t>
            </a:r>
            <a:r>
              <a:rPr lang="en-US" sz="2800" b="1" i="1" dirty="0" err="1" smtClean="0">
                <a:solidFill>
                  <a:srgbClr val="000000"/>
                </a:solidFill>
              </a:rPr>
              <a:t>gia</a:t>
            </a:r>
            <a:r>
              <a:rPr lang="en-US" sz="2800" b="1" i="1" dirty="0" smtClean="0">
                <a:solidFill>
                  <a:srgbClr val="000000"/>
                </a:solidFill>
              </a:rPr>
              <a:t> </a:t>
            </a:r>
            <a:r>
              <a:rPr lang="en-US" sz="2800" b="1" i="1" dirty="0" err="1" smtClean="0">
                <a:solidFill>
                  <a:srgbClr val="000000"/>
                </a:solidFill>
              </a:rPr>
              <a:t>công</a:t>
            </a:r>
            <a:r>
              <a:rPr lang="en-US" sz="2800" b="1" i="1" dirty="0" smtClean="0">
                <a:solidFill>
                  <a:srgbClr val="000000"/>
                </a:solidFill>
              </a:rPr>
              <a:t> </a:t>
            </a:r>
            <a:r>
              <a:rPr lang="en-US" sz="2800" b="1" i="1" dirty="0" err="1" smtClean="0">
                <a:solidFill>
                  <a:srgbClr val="000000"/>
                </a:solidFill>
              </a:rPr>
              <a:t>được</a:t>
            </a:r>
            <a:r>
              <a:rPr lang="en-US" sz="2800" b="1" i="1" dirty="0" smtClean="0">
                <a:solidFill>
                  <a:srgbClr val="000000"/>
                </a:solidFill>
              </a:rPr>
              <a:t> </a:t>
            </a:r>
            <a:r>
              <a:rPr lang="en-US" sz="2800" b="1" i="1" dirty="0" err="1" smtClean="0">
                <a:solidFill>
                  <a:srgbClr val="000000"/>
                </a:solidFill>
              </a:rPr>
              <a:t>những</a:t>
            </a:r>
            <a:r>
              <a:rPr lang="en-US" sz="2800" b="1" i="1" dirty="0" smtClean="0">
                <a:solidFill>
                  <a:srgbClr val="000000"/>
                </a:solidFill>
              </a:rPr>
              <a:t> </a:t>
            </a:r>
            <a:r>
              <a:rPr lang="en-US" sz="2800" b="1" i="1" dirty="0" err="1" smtClean="0">
                <a:solidFill>
                  <a:srgbClr val="000000"/>
                </a:solidFill>
              </a:rPr>
              <a:t>vật</a:t>
            </a:r>
            <a:r>
              <a:rPr lang="en-US" sz="2800" b="1" i="1" dirty="0" smtClean="0">
                <a:solidFill>
                  <a:srgbClr val="000000"/>
                </a:solidFill>
              </a:rPr>
              <a:t> </a:t>
            </a:r>
            <a:r>
              <a:rPr lang="en-US" sz="2800" b="1" i="1" dirty="0" err="1" smtClean="0">
                <a:solidFill>
                  <a:srgbClr val="000000"/>
                </a:solidFill>
              </a:rPr>
              <a:t>liệu</a:t>
            </a:r>
            <a:r>
              <a:rPr lang="en-US" sz="2800" b="1" i="1" dirty="0" smtClean="0">
                <a:solidFill>
                  <a:srgbClr val="000000"/>
                </a:solidFill>
              </a:rPr>
              <a:t> </a:t>
            </a:r>
            <a:r>
              <a:rPr lang="en-US" sz="2800" b="1" i="1" dirty="0" err="1" smtClean="0">
                <a:solidFill>
                  <a:srgbClr val="000000"/>
                </a:solidFill>
              </a:rPr>
              <a:t>vô</a:t>
            </a:r>
            <a:r>
              <a:rPr lang="en-US" sz="2800" b="1" i="1" dirty="0" smtClean="0">
                <a:solidFill>
                  <a:srgbClr val="000000"/>
                </a:solidFill>
              </a:rPr>
              <a:t> </a:t>
            </a:r>
            <a:r>
              <a:rPr lang="en-US" sz="2800" b="1" i="1" dirty="0" err="1" smtClean="0">
                <a:solidFill>
                  <a:srgbClr val="000000"/>
                </a:solidFill>
              </a:rPr>
              <a:t>cùng</a:t>
            </a:r>
            <a:r>
              <a:rPr lang="en-US" sz="2800" b="1" i="1" dirty="0" smtClean="0">
                <a:solidFill>
                  <a:srgbClr val="000000"/>
                </a:solidFill>
              </a:rPr>
              <a:t> </a:t>
            </a:r>
            <a:r>
              <a:rPr lang="en-US" sz="2800" b="1" i="1" dirty="0" err="1" smtClean="0">
                <a:solidFill>
                  <a:srgbClr val="000000"/>
                </a:solidFill>
              </a:rPr>
              <a:t>cứng</a:t>
            </a:r>
            <a:r>
              <a:rPr lang="en-US" sz="2800" b="1" i="1" dirty="0" smtClean="0">
                <a:solidFill>
                  <a:srgbClr val="000000"/>
                </a:solidFill>
              </a:rPr>
              <a:t>, </a:t>
            </a:r>
            <a:r>
              <a:rPr lang="en-US" sz="2800" b="1" i="1" dirty="0" err="1" smtClean="0">
                <a:solidFill>
                  <a:srgbClr val="000000"/>
                </a:solidFill>
              </a:rPr>
              <a:t>rắn</a:t>
            </a:r>
            <a:r>
              <a:rPr lang="en-US" sz="2800" b="1" i="1" dirty="0" smtClean="0">
                <a:solidFill>
                  <a:srgbClr val="000000"/>
                </a:solidFill>
              </a:rPr>
              <a:t>, </a:t>
            </a:r>
            <a:r>
              <a:rPr lang="en-US" sz="2800" b="1" i="1" dirty="0" err="1" smtClean="0">
                <a:solidFill>
                  <a:srgbClr val="000000"/>
                </a:solidFill>
              </a:rPr>
              <a:t>giòn</a:t>
            </a:r>
            <a:r>
              <a:rPr lang="en-US" sz="2800" b="1" i="1" dirty="0" smtClean="0">
                <a:solidFill>
                  <a:srgbClr val="000000"/>
                </a:solidFill>
              </a:rPr>
              <a:t>. </a:t>
            </a:r>
          </a:p>
          <a:p>
            <a:pPr marL="342900" indent="-342900" eaLnBrk="0" fontAlgn="base" hangingPunct="0">
              <a:spcBef>
                <a:spcPct val="100000"/>
              </a:spcBef>
              <a:spcAft>
                <a:spcPct val="0"/>
              </a:spcAft>
              <a:buFont typeface="Wingdings" pitchFamily="2" charset="2"/>
              <a:buChar char="Ø"/>
            </a:pPr>
            <a:r>
              <a:rPr lang="en-US" sz="2800" b="1" i="1" dirty="0" smtClean="0">
                <a:solidFill>
                  <a:srgbClr val="0000CC"/>
                </a:solidFill>
              </a:rPr>
              <a:t> Cho </a:t>
            </a:r>
            <a:r>
              <a:rPr lang="en-US" sz="2800" b="1" i="1" dirty="0" err="1" smtClean="0">
                <a:solidFill>
                  <a:srgbClr val="0000CC"/>
                </a:solidFill>
              </a:rPr>
              <a:t>phép</a:t>
            </a:r>
            <a:r>
              <a:rPr lang="en-US" sz="2800" b="1" i="1" dirty="0" smtClean="0">
                <a:solidFill>
                  <a:srgbClr val="0000CC"/>
                </a:solidFill>
              </a:rPr>
              <a:t> </a:t>
            </a:r>
            <a:r>
              <a:rPr lang="en-US" sz="2800" b="1" i="1" dirty="0" err="1" smtClean="0">
                <a:solidFill>
                  <a:srgbClr val="0000CC"/>
                </a:solidFill>
              </a:rPr>
              <a:t>gia</a:t>
            </a:r>
            <a:r>
              <a:rPr lang="en-US" sz="2800" b="1" i="1" dirty="0" smtClean="0">
                <a:solidFill>
                  <a:srgbClr val="0000CC"/>
                </a:solidFill>
              </a:rPr>
              <a:t> </a:t>
            </a:r>
            <a:r>
              <a:rPr lang="en-US" sz="2800" b="1" i="1" dirty="0" err="1" smtClean="0">
                <a:solidFill>
                  <a:srgbClr val="0000CC"/>
                </a:solidFill>
              </a:rPr>
              <a:t>công</a:t>
            </a:r>
            <a:r>
              <a:rPr lang="en-US" sz="2800" b="1" i="1" dirty="0" smtClean="0">
                <a:solidFill>
                  <a:srgbClr val="0000CC"/>
                </a:solidFill>
              </a:rPr>
              <a:t> </a:t>
            </a:r>
            <a:r>
              <a:rPr lang="en-US" sz="2800" b="1" i="1" dirty="0" err="1" smtClean="0">
                <a:solidFill>
                  <a:srgbClr val="0000CC"/>
                </a:solidFill>
              </a:rPr>
              <a:t>được</a:t>
            </a:r>
            <a:r>
              <a:rPr lang="en-US" sz="2800" b="1" i="1" dirty="0" smtClean="0">
                <a:solidFill>
                  <a:srgbClr val="0000CC"/>
                </a:solidFill>
              </a:rPr>
              <a:t> </a:t>
            </a:r>
            <a:r>
              <a:rPr lang="en-US" sz="2800" b="1" i="1" dirty="0" err="1" smtClean="0">
                <a:solidFill>
                  <a:srgbClr val="0000CC"/>
                </a:solidFill>
              </a:rPr>
              <a:t>những</a:t>
            </a:r>
            <a:r>
              <a:rPr lang="en-US" sz="2800" b="1" i="1" dirty="0" smtClean="0">
                <a:solidFill>
                  <a:srgbClr val="0000CC"/>
                </a:solidFill>
              </a:rPr>
              <a:t> </a:t>
            </a:r>
            <a:r>
              <a:rPr lang="en-US" sz="2800" b="1" i="1" dirty="0" err="1" smtClean="0">
                <a:solidFill>
                  <a:srgbClr val="0000CC"/>
                </a:solidFill>
              </a:rPr>
              <a:t>vật</a:t>
            </a:r>
            <a:r>
              <a:rPr lang="en-US" sz="2800" b="1" i="1" dirty="0" smtClean="0">
                <a:solidFill>
                  <a:srgbClr val="0000CC"/>
                </a:solidFill>
              </a:rPr>
              <a:t> </a:t>
            </a:r>
            <a:r>
              <a:rPr lang="en-US" sz="2800" b="1" i="1" dirty="0" err="1" smtClean="0">
                <a:solidFill>
                  <a:srgbClr val="0000CC"/>
                </a:solidFill>
              </a:rPr>
              <a:t>liệu</a:t>
            </a:r>
            <a:r>
              <a:rPr lang="en-US" sz="2800" b="1" i="1" dirty="0" smtClean="0">
                <a:solidFill>
                  <a:srgbClr val="0000CC"/>
                </a:solidFill>
              </a:rPr>
              <a:t> phi </a:t>
            </a:r>
            <a:r>
              <a:rPr lang="en-US" sz="2800" b="1" i="1" dirty="0" err="1" smtClean="0">
                <a:solidFill>
                  <a:srgbClr val="0000CC"/>
                </a:solidFill>
              </a:rPr>
              <a:t>kim</a:t>
            </a:r>
            <a:r>
              <a:rPr lang="en-US" sz="2800" b="1" i="1" dirty="0" smtClean="0">
                <a:solidFill>
                  <a:srgbClr val="0000CC"/>
                </a:solidFill>
              </a:rPr>
              <a:t> </a:t>
            </a:r>
            <a:r>
              <a:rPr lang="en-US" sz="2800" b="1" i="1" dirty="0" err="1" smtClean="0">
                <a:solidFill>
                  <a:srgbClr val="0000CC"/>
                </a:solidFill>
              </a:rPr>
              <a:t>loại</a:t>
            </a:r>
            <a:r>
              <a:rPr lang="en-US" sz="2800" b="1" i="1" dirty="0" smtClean="0">
                <a:solidFill>
                  <a:srgbClr val="0000CC"/>
                </a:solidFill>
              </a:rPr>
              <a:t>. </a:t>
            </a:r>
          </a:p>
          <a:p>
            <a:pPr marL="342900" indent="-342900" eaLnBrk="0" fontAlgn="base" hangingPunct="0">
              <a:spcBef>
                <a:spcPct val="100000"/>
              </a:spcBef>
              <a:spcAft>
                <a:spcPct val="0"/>
              </a:spcAft>
              <a:buFont typeface="Wingdings" pitchFamily="2" charset="2"/>
              <a:buChar char="Ø"/>
            </a:pPr>
            <a:r>
              <a:rPr lang="en-US" sz="2800" b="1" i="1" dirty="0" smtClean="0">
                <a:solidFill>
                  <a:srgbClr val="000000"/>
                </a:solidFill>
              </a:rPr>
              <a:t> </a:t>
            </a:r>
            <a:r>
              <a:rPr lang="en-US" sz="2800" b="1" i="1" dirty="0" err="1" smtClean="0">
                <a:solidFill>
                  <a:srgbClr val="000000"/>
                </a:solidFill>
              </a:rPr>
              <a:t>Không</a:t>
            </a:r>
            <a:r>
              <a:rPr lang="en-US" sz="2800" b="1" i="1" dirty="0" smtClean="0">
                <a:solidFill>
                  <a:srgbClr val="000000"/>
                </a:solidFill>
              </a:rPr>
              <a:t> </a:t>
            </a:r>
            <a:r>
              <a:rPr lang="en-US" sz="2800" b="1" i="1" dirty="0" err="1" smtClean="0">
                <a:solidFill>
                  <a:srgbClr val="000000"/>
                </a:solidFill>
              </a:rPr>
              <a:t>gây</a:t>
            </a:r>
            <a:r>
              <a:rPr lang="en-US" sz="2800" b="1" i="1" dirty="0" smtClean="0">
                <a:solidFill>
                  <a:srgbClr val="000000"/>
                </a:solidFill>
              </a:rPr>
              <a:t> </a:t>
            </a:r>
            <a:r>
              <a:rPr lang="en-US" sz="2800" b="1" i="1" dirty="0" err="1" smtClean="0">
                <a:solidFill>
                  <a:srgbClr val="000000"/>
                </a:solidFill>
              </a:rPr>
              <a:t>ra</a:t>
            </a:r>
            <a:r>
              <a:rPr lang="en-US" sz="2800" b="1" i="1" dirty="0" smtClean="0">
                <a:solidFill>
                  <a:srgbClr val="000000"/>
                </a:solidFill>
              </a:rPr>
              <a:t> </a:t>
            </a:r>
            <a:r>
              <a:rPr lang="en-US" sz="2800" b="1" i="1" dirty="0" err="1" smtClean="0">
                <a:solidFill>
                  <a:srgbClr val="000000"/>
                </a:solidFill>
              </a:rPr>
              <a:t>hiện</a:t>
            </a:r>
            <a:r>
              <a:rPr lang="en-US" sz="2800" b="1" i="1" dirty="0" smtClean="0">
                <a:solidFill>
                  <a:srgbClr val="000000"/>
                </a:solidFill>
              </a:rPr>
              <a:t> </a:t>
            </a:r>
            <a:r>
              <a:rPr lang="en-US" sz="2800" b="1" i="1" dirty="0" err="1" smtClean="0">
                <a:solidFill>
                  <a:srgbClr val="000000"/>
                </a:solidFill>
              </a:rPr>
              <a:t>tượng</a:t>
            </a:r>
            <a:r>
              <a:rPr lang="en-US" sz="2800" b="1" i="1" dirty="0" smtClean="0">
                <a:solidFill>
                  <a:srgbClr val="000000"/>
                </a:solidFill>
              </a:rPr>
              <a:t> </a:t>
            </a:r>
            <a:r>
              <a:rPr lang="en-US" sz="2800" b="1" i="1" dirty="0" err="1" smtClean="0">
                <a:solidFill>
                  <a:srgbClr val="000000"/>
                </a:solidFill>
              </a:rPr>
              <a:t>nứt</a:t>
            </a:r>
            <a:r>
              <a:rPr lang="en-US" sz="2800" b="1" i="1" dirty="0" smtClean="0">
                <a:solidFill>
                  <a:srgbClr val="000000"/>
                </a:solidFill>
              </a:rPr>
              <a:t> </a:t>
            </a:r>
            <a:r>
              <a:rPr lang="en-US" sz="2800" b="1" i="1" dirty="0" err="1" smtClean="0">
                <a:solidFill>
                  <a:srgbClr val="000000"/>
                </a:solidFill>
              </a:rPr>
              <a:t>tế</a:t>
            </a:r>
            <a:r>
              <a:rPr lang="en-US" sz="2800" b="1" i="1" dirty="0" smtClean="0">
                <a:solidFill>
                  <a:srgbClr val="000000"/>
                </a:solidFill>
              </a:rPr>
              <a:t> vi </a:t>
            </a:r>
            <a:r>
              <a:rPr lang="en-US" sz="2800" b="1" i="1" dirty="0" err="1" smtClean="0">
                <a:solidFill>
                  <a:srgbClr val="000000"/>
                </a:solidFill>
              </a:rPr>
              <a:t>bề</a:t>
            </a:r>
            <a:r>
              <a:rPr lang="en-US" sz="2800" b="1" i="1" dirty="0" smtClean="0">
                <a:solidFill>
                  <a:srgbClr val="000000"/>
                </a:solidFill>
              </a:rPr>
              <a:t> </a:t>
            </a:r>
            <a:r>
              <a:rPr lang="en-US" sz="2800" b="1" i="1" dirty="0" err="1" smtClean="0">
                <a:solidFill>
                  <a:srgbClr val="000000"/>
                </a:solidFill>
              </a:rPr>
              <a:t>mặt</a:t>
            </a:r>
            <a:r>
              <a:rPr lang="en-US" sz="2800" b="1" i="1" dirty="0" smtClean="0">
                <a:solidFill>
                  <a:srgbClr val="000000"/>
                </a:solidFill>
              </a:rPr>
              <a:t>. </a:t>
            </a:r>
          </a:p>
          <a:p>
            <a:pPr marL="342900" indent="-342900" eaLnBrk="0" fontAlgn="base" hangingPunct="0">
              <a:spcBef>
                <a:spcPct val="100000"/>
              </a:spcBef>
              <a:spcAft>
                <a:spcPct val="0"/>
              </a:spcAft>
              <a:buFont typeface="Wingdings" pitchFamily="2" charset="2"/>
              <a:buChar char="Ø"/>
            </a:pPr>
            <a:r>
              <a:rPr lang="en-US" sz="2800" b="1" i="1" dirty="0" smtClean="0">
                <a:solidFill>
                  <a:srgbClr val="0000CC"/>
                </a:solidFill>
              </a:rPr>
              <a:t> </a:t>
            </a:r>
            <a:r>
              <a:rPr lang="en-US" sz="2800" b="1" i="1" dirty="0" err="1" smtClean="0">
                <a:solidFill>
                  <a:srgbClr val="0000CC"/>
                </a:solidFill>
              </a:rPr>
              <a:t>Không</a:t>
            </a:r>
            <a:r>
              <a:rPr lang="en-US" sz="2800" b="1" i="1" dirty="0" smtClean="0">
                <a:solidFill>
                  <a:srgbClr val="0000CC"/>
                </a:solidFill>
              </a:rPr>
              <a:t> </a:t>
            </a:r>
            <a:r>
              <a:rPr lang="en-US" sz="2800" b="1" i="1" dirty="0" err="1" smtClean="0">
                <a:solidFill>
                  <a:srgbClr val="0000CC"/>
                </a:solidFill>
              </a:rPr>
              <a:t>gây</a:t>
            </a:r>
            <a:r>
              <a:rPr lang="en-US" sz="2800" b="1" i="1" dirty="0" smtClean="0">
                <a:solidFill>
                  <a:srgbClr val="0000CC"/>
                </a:solidFill>
              </a:rPr>
              <a:t> </a:t>
            </a:r>
            <a:r>
              <a:rPr lang="en-US" sz="2800" b="1" i="1" dirty="0" err="1" smtClean="0">
                <a:solidFill>
                  <a:srgbClr val="0000CC"/>
                </a:solidFill>
              </a:rPr>
              <a:t>ra</a:t>
            </a:r>
            <a:r>
              <a:rPr lang="en-US" sz="2800" b="1" i="1" dirty="0" smtClean="0">
                <a:solidFill>
                  <a:srgbClr val="0000CC"/>
                </a:solidFill>
              </a:rPr>
              <a:t> tai </a:t>
            </a:r>
            <a:r>
              <a:rPr lang="en-US" sz="2800" b="1" i="1" dirty="0" err="1" smtClean="0">
                <a:solidFill>
                  <a:srgbClr val="0000CC"/>
                </a:solidFill>
              </a:rPr>
              <a:t>nạn</a:t>
            </a:r>
            <a:r>
              <a:rPr lang="en-US" sz="2800" b="1" i="1" dirty="0" smtClean="0">
                <a:solidFill>
                  <a:srgbClr val="0000CC"/>
                </a:solidFill>
              </a:rPr>
              <a:t> </a:t>
            </a:r>
            <a:r>
              <a:rPr lang="en-US" sz="2800" b="1" i="1" dirty="0" err="1" smtClean="0">
                <a:solidFill>
                  <a:srgbClr val="0000CC"/>
                </a:solidFill>
              </a:rPr>
              <a:t>lao</a:t>
            </a:r>
            <a:r>
              <a:rPr lang="en-US" sz="2800" b="1" i="1" dirty="0" smtClean="0">
                <a:solidFill>
                  <a:srgbClr val="0000CC"/>
                </a:solidFill>
              </a:rPr>
              <a:t> </a:t>
            </a:r>
            <a:r>
              <a:rPr lang="en-US" sz="2800" b="1" i="1" dirty="0" err="1" smtClean="0">
                <a:solidFill>
                  <a:srgbClr val="0000CC"/>
                </a:solidFill>
              </a:rPr>
              <a:t>động</a:t>
            </a:r>
            <a:r>
              <a:rPr lang="en-US" sz="2800" b="1" i="1" dirty="0" smtClean="0">
                <a:solidFill>
                  <a:srgbClr val="0000CC"/>
                </a:solidFill>
              </a:rPr>
              <a:t>.</a:t>
            </a:r>
            <a:r>
              <a:rPr lang="en-US" sz="2800" i="1" dirty="0" smtClean="0">
                <a:solidFill>
                  <a:srgbClr val="0000CC"/>
                </a:solidFill>
              </a:rPr>
              <a:t> </a:t>
            </a:r>
          </a:p>
        </p:txBody>
      </p:sp>
      <p:sp>
        <p:nvSpPr>
          <p:cNvPr id="119814" name="Line 6">
            <a:hlinkClick r:id="" action="ppaction://noaction"/>
          </p:cNvPr>
          <p:cNvSpPr>
            <a:spLocks noChangeShapeType="1"/>
          </p:cNvSpPr>
          <p:nvPr/>
        </p:nvSpPr>
        <p:spPr bwMode="auto">
          <a:xfrm flipH="1">
            <a:off x="152400" y="304800"/>
            <a:ext cx="304800" cy="0"/>
          </a:xfrm>
          <a:prstGeom prst="line">
            <a:avLst/>
          </a:prstGeom>
          <a:noFill/>
          <a:ln w="7620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2" name="TextBox 1"/>
          <p:cNvSpPr txBox="1"/>
          <p:nvPr/>
        </p:nvSpPr>
        <p:spPr>
          <a:xfrm flipH="1">
            <a:off x="785130" y="76200"/>
            <a:ext cx="5387069" cy="584775"/>
          </a:xfrm>
          <a:prstGeom prst="rect">
            <a:avLst/>
          </a:prstGeom>
          <a:noFill/>
        </p:spPr>
        <p:txBody>
          <a:bodyPr wrap="square" rtlCol="0">
            <a:spAutoFit/>
          </a:bodyPr>
          <a:lstStyle/>
          <a:p>
            <a:pPr lvl="0"/>
            <a:r>
              <a:rPr lang="en-US" sz="3200" dirty="0" smtClean="0">
                <a:solidFill>
                  <a:srgbClr val="FFC000"/>
                </a:solidFill>
                <a:latin typeface="Calibri" pitchFamily="34" charset="0"/>
                <a:cs typeface="Calibri" pitchFamily="34" charset="0"/>
              </a:rPr>
              <a:t>a. </a:t>
            </a:r>
            <a:r>
              <a:rPr lang="en-US" sz="3200" b="1" dirty="0" err="1">
                <a:solidFill>
                  <a:srgbClr val="FFC000"/>
                </a:solidFill>
                <a:latin typeface="Calibri" pitchFamily="34" charset="0"/>
                <a:cs typeface="Calibri" pitchFamily="34" charset="0"/>
              </a:rPr>
              <a:t>Ưu</a:t>
            </a:r>
            <a:r>
              <a:rPr lang="en-US" sz="3200" b="1" dirty="0">
                <a:solidFill>
                  <a:srgbClr val="FFC000"/>
                </a:solidFill>
                <a:latin typeface="Calibri" pitchFamily="34" charset="0"/>
                <a:cs typeface="Calibri" pitchFamily="34" charset="0"/>
              </a:rPr>
              <a:t> – </a:t>
            </a:r>
            <a:r>
              <a:rPr lang="en-US" sz="3200" b="1" dirty="0" err="1">
                <a:solidFill>
                  <a:srgbClr val="FFC000"/>
                </a:solidFill>
                <a:latin typeface="Calibri" pitchFamily="34" charset="0"/>
                <a:cs typeface="Calibri" pitchFamily="34" charset="0"/>
              </a:rPr>
              <a:t>Nhược</a:t>
            </a:r>
            <a:r>
              <a:rPr lang="en-US" sz="3200" b="1" dirty="0">
                <a:solidFill>
                  <a:srgbClr val="FFC000"/>
                </a:solidFill>
                <a:latin typeface="Calibri" pitchFamily="34" charset="0"/>
                <a:cs typeface="Calibri" pitchFamily="34" charset="0"/>
              </a:rPr>
              <a:t> </a:t>
            </a:r>
            <a:r>
              <a:rPr lang="en-US" sz="3200" b="1" dirty="0" err="1" smtClean="0">
                <a:solidFill>
                  <a:srgbClr val="FFC000"/>
                </a:solidFill>
                <a:latin typeface="Calibri" pitchFamily="34" charset="0"/>
                <a:cs typeface="Calibri" pitchFamily="34" charset="0"/>
              </a:rPr>
              <a:t>điểm</a:t>
            </a:r>
            <a:r>
              <a:rPr lang="en-US" sz="3200" dirty="0" smtClean="0">
                <a:solidFill>
                  <a:srgbClr val="FFC000"/>
                </a:solidFill>
                <a:latin typeface="Calibri" pitchFamily="34" charset="0"/>
                <a:cs typeface="Calibri" pitchFamily="34" charset="0"/>
              </a:rPr>
              <a:t> </a:t>
            </a:r>
            <a:endParaRPr lang="en-US" sz="3200" dirty="0">
              <a:solidFill>
                <a:srgbClr val="FFC000"/>
              </a:solidFill>
              <a:latin typeface="Calibri" pitchFamily="34" charset="0"/>
              <a:cs typeface="Calibri" pitchFamily="34" charset="0"/>
            </a:endParaRPr>
          </a:p>
        </p:txBody>
      </p:sp>
    </p:spTree>
    <p:extLst>
      <p:ext uri="{BB962C8B-B14F-4D97-AF65-F5344CB8AC3E}">
        <p14:creationId xmlns:p14="http://schemas.microsoft.com/office/powerpoint/2010/main" val="55341608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119813">
                                            <p:txEl>
                                              <p:pRg st="0" end="0"/>
                                            </p:txEl>
                                          </p:spTgt>
                                        </p:tgtEl>
                                        <p:attrNameLst>
                                          <p:attrName>style.visibility</p:attrName>
                                        </p:attrNameLst>
                                      </p:cBhvr>
                                      <p:to>
                                        <p:strVal val="visible"/>
                                      </p:to>
                                    </p:set>
                                    <p:animEffect transition="in" filter="fade">
                                      <p:cBhvr>
                                        <p:cTn id="7" dur="100"/>
                                        <p:tgtEl>
                                          <p:spTgt spid="119813">
                                            <p:txEl>
                                              <p:pRg st="0" end="0"/>
                                            </p:txEl>
                                          </p:spTgt>
                                        </p:tgtEl>
                                      </p:cBhvr>
                                    </p:animEffect>
                                    <p:anim calcmode="lin" valueType="num">
                                      <p:cBhvr>
                                        <p:cTn id="8" dur="400" fill="hold"/>
                                        <p:tgtEl>
                                          <p:spTgt spid="11981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11981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1981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1981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43" presetClass="entr" presetSubtype="0" fill="hold" nodeType="clickEffect">
                                  <p:stCondLst>
                                    <p:cond delay="0"/>
                                  </p:stCondLst>
                                  <p:childTnLst>
                                    <p:set>
                                      <p:cBhvr>
                                        <p:cTn id="15" dur="1" fill="hold">
                                          <p:stCondLst>
                                            <p:cond delay="0"/>
                                          </p:stCondLst>
                                        </p:cTn>
                                        <p:tgtEl>
                                          <p:spTgt spid="119813">
                                            <p:txEl>
                                              <p:pRg st="1" end="1"/>
                                            </p:txEl>
                                          </p:spTgt>
                                        </p:tgtEl>
                                        <p:attrNameLst>
                                          <p:attrName>style.visibility</p:attrName>
                                        </p:attrNameLst>
                                      </p:cBhvr>
                                      <p:to>
                                        <p:strVal val="visible"/>
                                      </p:to>
                                    </p:set>
                                    <p:animEffect transition="in" filter="fade">
                                      <p:cBhvr>
                                        <p:cTn id="16" dur="100"/>
                                        <p:tgtEl>
                                          <p:spTgt spid="119813">
                                            <p:txEl>
                                              <p:pRg st="1" end="1"/>
                                            </p:txEl>
                                          </p:spTgt>
                                        </p:tgtEl>
                                      </p:cBhvr>
                                    </p:animEffect>
                                    <p:anim calcmode="lin" valueType="num">
                                      <p:cBhvr>
                                        <p:cTn id="17" dur="400" fill="hold"/>
                                        <p:tgtEl>
                                          <p:spTgt spid="11981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11981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1981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1981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3" presetClass="entr" presetSubtype="0" fill="hold" nodeType="clickEffect">
                                  <p:stCondLst>
                                    <p:cond delay="0"/>
                                  </p:stCondLst>
                                  <p:childTnLst>
                                    <p:set>
                                      <p:cBhvr>
                                        <p:cTn id="24" dur="1" fill="hold">
                                          <p:stCondLst>
                                            <p:cond delay="0"/>
                                          </p:stCondLst>
                                        </p:cTn>
                                        <p:tgtEl>
                                          <p:spTgt spid="119813">
                                            <p:txEl>
                                              <p:pRg st="2" end="2"/>
                                            </p:txEl>
                                          </p:spTgt>
                                        </p:tgtEl>
                                        <p:attrNameLst>
                                          <p:attrName>style.visibility</p:attrName>
                                        </p:attrNameLst>
                                      </p:cBhvr>
                                      <p:to>
                                        <p:strVal val="visible"/>
                                      </p:to>
                                    </p:set>
                                    <p:animEffect transition="in" filter="fade">
                                      <p:cBhvr>
                                        <p:cTn id="25" dur="100"/>
                                        <p:tgtEl>
                                          <p:spTgt spid="119813">
                                            <p:txEl>
                                              <p:pRg st="2" end="2"/>
                                            </p:txEl>
                                          </p:spTgt>
                                        </p:tgtEl>
                                      </p:cBhvr>
                                    </p:animEffect>
                                    <p:anim calcmode="lin" valueType="num">
                                      <p:cBhvr>
                                        <p:cTn id="26" dur="400" fill="hold"/>
                                        <p:tgtEl>
                                          <p:spTgt spid="11981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11981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11981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11981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3" presetClass="entr" presetSubtype="0" fill="hold" nodeType="clickEffect">
                                  <p:stCondLst>
                                    <p:cond delay="0"/>
                                  </p:stCondLst>
                                  <p:childTnLst>
                                    <p:set>
                                      <p:cBhvr>
                                        <p:cTn id="33" dur="1" fill="hold">
                                          <p:stCondLst>
                                            <p:cond delay="0"/>
                                          </p:stCondLst>
                                        </p:cTn>
                                        <p:tgtEl>
                                          <p:spTgt spid="119813">
                                            <p:txEl>
                                              <p:pRg st="3" end="3"/>
                                            </p:txEl>
                                          </p:spTgt>
                                        </p:tgtEl>
                                        <p:attrNameLst>
                                          <p:attrName>style.visibility</p:attrName>
                                        </p:attrNameLst>
                                      </p:cBhvr>
                                      <p:to>
                                        <p:strVal val="visible"/>
                                      </p:to>
                                    </p:set>
                                    <p:animEffect transition="in" filter="fade">
                                      <p:cBhvr>
                                        <p:cTn id="34" dur="100"/>
                                        <p:tgtEl>
                                          <p:spTgt spid="119813">
                                            <p:txEl>
                                              <p:pRg st="3" end="3"/>
                                            </p:txEl>
                                          </p:spTgt>
                                        </p:tgtEl>
                                      </p:cBhvr>
                                    </p:animEffect>
                                    <p:anim calcmode="lin" valueType="num">
                                      <p:cBhvr>
                                        <p:cTn id="35" dur="400" fill="hold"/>
                                        <p:tgtEl>
                                          <p:spTgt spid="119813">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119813">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11981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11981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70F07B84-0F4B-45EC-841F-2D3045A5E825}" type="slidenum">
              <a:rPr lang="en-US">
                <a:solidFill>
                  <a:srgbClr val="000000"/>
                </a:solidFill>
              </a:rPr>
              <a:pPr/>
              <a:t>54</a:t>
            </a:fld>
            <a:endParaRPr lang="en-US">
              <a:solidFill>
                <a:srgbClr val="000000"/>
              </a:solidFill>
            </a:endParaRPr>
          </a:p>
        </p:txBody>
      </p:sp>
      <p:sp>
        <p:nvSpPr>
          <p:cNvPr id="121858" name="Rectangle 2"/>
          <p:cNvSpPr>
            <a:spLocks noChangeArrowheads="1"/>
          </p:cNvSpPr>
          <p:nvPr/>
        </p:nvSpPr>
        <p:spPr bwMode="auto">
          <a:xfrm>
            <a:off x="838200" y="55563"/>
            <a:ext cx="3068638" cy="579437"/>
          </a:xfrm>
          <a:prstGeom prst="rect">
            <a:avLst/>
          </a:prstGeom>
          <a:ln/>
          <a:extLst/>
        </p:spPr>
        <p:style>
          <a:lnRef idx="2">
            <a:schemeClr val="accent2"/>
          </a:lnRef>
          <a:fillRef idx="1">
            <a:schemeClr val="lt1"/>
          </a:fillRef>
          <a:effectRef idx="0">
            <a:schemeClr val="accent2"/>
          </a:effectRef>
          <a:fontRef idx="minor">
            <a:schemeClr val="dk1"/>
          </a:fontRef>
        </p:style>
        <p:txBody>
          <a:bodyPr wrap="none">
            <a:spAutoFit/>
          </a:bodyPr>
          <a:lstStyle/>
          <a:p>
            <a:pPr eaLnBrk="0" fontAlgn="base" hangingPunct="0">
              <a:spcBef>
                <a:spcPct val="20000"/>
              </a:spcBef>
              <a:spcAft>
                <a:spcPct val="0"/>
              </a:spcAft>
              <a:buFont typeface="Wingdings" pitchFamily="2" charset="2"/>
              <a:buChar char="v"/>
            </a:pPr>
            <a:r>
              <a:rPr lang="en-US" sz="3200" b="1" smtClean="0">
                <a:solidFill>
                  <a:srgbClr val="000000"/>
                </a:solidFill>
              </a:rPr>
              <a:t> Nhược điểm</a:t>
            </a:r>
          </a:p>
        </p:txBody>
      </p:sp>
      <p:sp>
        <p:nvSpPr>
          <p:cNvPr id="121859"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21861" name="AutoShape 5"/>
          <p:cNvSpPr>
            <a:spLocks noChangeArrowheads="1"/>
          </p:cNvSpPr>
          <p:nvPr/>
        </p:nvSpPr>
        <p:spPr bwMode="auto">
          <a:xfrm>
            <a:off x="381000" y="1039813"/>
            <a:ext cx="8429625" cy="5522912"/>
          </a:xfrm>
          <a:prstGeom prst="wedgeRoundRectCallout">
            <a:avLst>
              <a:gd name="adj1" fmla="val -38079"/>
              <a:gd name="adj2" fmla="val -57519"/>
              <a:gd name="adj3" fmla="val 16667"/>
            </a:avLst>
          </a:prstGeom>
          <a:ln>
            <a:headEnd/>
            <a:tailEnd/>
          </a:ln>
          <a:extLst/>
        </p:spPr>
        <p:style>
          <a:lnRef idx="2">
            <a:schemeClr val="accent1"/>
          </a:lnRef>
          <a:fillRef idx="1">
            <a:schemeClr val="lt1"/>
          </a:fillRef>
          <a:effectRef idx="0">
            <a:schemeClr val="accent1"/>
          </a:effectRef>
          <a:fontRef idx="minor">
            <a:schemeClr val="dk1"/>
          </a:fontRef>
        </p:style>
        <p:txBody>
          <a:bodyPr>
            <a:spAutoFit/>
          </a:bodyPr>
          <a:lstStyle/>
          <a:p>
            <a:pPr marL="342900" indent="-342900" eaLnBrk="0" fontAlgn="base" hangingPunct="0">
              <a:spcBef>
                <a:spcPct val="35000"/>
              </a:spcBef>
              <a:spcAft>
                <a:spcPct val="0"/>
              </a:spcAft>
              <a:buFont typeface="Wingdings" pitchFamily="2" charset="2"/>
              <a:buChar char="Ø"/>
            </a:pPr>
            <a:r>
              <a:rPr lang="en-US" sz="2400" b="1" i="1" smtClean="0">
                <a:solidFill>
                  <a:srgbClr val="000000"/>
                </a:solidFill>
              </a:rPr>
              <a:t> Khi bề mặt gia công nhỏ, thao tác thực hiện khá phức tạp, khó khăn.</a:t>
            </a:r>
          </a:p>
          <a:p>
            <a:pPr marL="342900" indent="-342900" eaLnBrk="0" fontAlgn="base" hangingPunct="0">
              <a:spcBef>
                <a:spcPct val="35000"/>
              </a:spcBef>
              <a:spcAft>
                <a:spcPct val="0"/>
              </a:spcAft>
              <a:buFont typeface="Wingdings" pitchFamily="2" charset="2"/>
              <a:buChar char="Ø"/>
            </a:pPr>
            <a:r>
              <a:rPr lang="en-US" sz="2400" b="1" i="1" smtClean="0">
                <a:solidFill>
                  <a:srgbClr val="0000CC"/>
                </a:solidFill>
              </a:rPr>
              <a:t> Bề mặt có thể gia công được tối đa 1000 mm</a:t>
            </a:r>
            <a:r>
              <a:rPr lang="en-US" sz="2400" b="1" i="1" baseline="30000" smtClean="0">
                <a:solidFill>
                  <a:srgbClr val="0000CC"/>
                </a:solidFill>
              </a:rPr>
              <a:t>2.</a:t>
            </a:r>
          </a:p>
          <a:p>
            <a:pPr marL="342900" indent="-342900" eaLnBrk="0" fontAlgn="base" hangingPunct="0">
              <a:spcBef>
                <a:spcPct val="35000"/>
              </a:spcBef>
              <a:spcAft>
                <a:spcPct val="0"/>
              </a:spcAft>
              <a:buFont typeface="Wingdings" pitchFamily="2" charset="2"/>
              <a:buChar char="Ø"/>
            </a:pPr>
            <a:r>
              <a:rPr lang="en-US" sz="2400" b="1" i="1" smtClean="0">
                <a:solidFill>
                  <a:srgbClr val="0000CC"/>
                </a:solidFill>
              </a:rPr>
              <a:t> </a:t>
            </a:r>
            <a:r>
              <a:rPr lang="en-US" sz="2400" b="1" i="1" smtClean="0">
                <a:solidFill>
                  <a:srgbClr val="000000"/>
                </a:solidFill>
              </a:rPr>
              <a:t>Độ sâu có thể gia công được: Chỉ có thể gia công lỗ và rãnh không sâu lắm.</a:t>
            </a:r>
          </a:p>
          <a:p>
            <a:pPr marL="342900" indent="-342900" eaLnBrk="0" fontAlgn="base" hangingPunct="0">
              <a:spcBef>
                <a:spcPct val="35000"/>
              </a:spcBef>
              <a:spcAft>
                <a:spcPct val="0"/>
              </a:spcAft>
              <a:buFont typeface="Wingdings" pitchFamily="2" charset="2"/>
              <a:buChar char="Ø"/>
            </a:pPr>
            <a:r>
              <a:rPr lang="en-US" sz="2400" b="1" i="1" smtClean="0">
                <a:solidFill>
                  <a:srgbClr val="0000CC"/>
                </a:solidFill>
              </a:rPr>
              <a:t> Nhu cầu  năng lượng: Tốn hao nhiều năng lượng.</a:t>
            </a:r>
          </a:p>
          <a:p>
            <a:pPr marL="342900" indent="-342900" eaLnBrk="0" fontAlgn="base" hangingPunct="0">
              <a:spcBef>
                <a:spcPct val="35000"/>
              </a:spcBef>
              <a:spcAft>
                <a:spcPct val="0"/>
              </a:spcAft>
              <a:buFont typeface="Wingdings" pitchFamily="2" charset="2"/>
              <a:buChar char="Ø"/>
            </a:pPr>
            <a:r>
              <a:rPr lang="en-US" sz="2400" b="1" i="1" smtClean="0">
                <a:solidFill>
                  <a:srgbClr val="000000"/>
                </a:solidFill>
              </a:rPr>
              <a:t> Năng suất : Năng suất thấp khi gia công vật liệu từ hợp kim cứng và thép đã tôi, bằng 1/20-1/50 năng suất khi gia công thủy tinh, thạch anh, .v.v. Bên cạnh đó dụng cụ mòn nhiều hơn. </a:t>
            </a:r>
          </a:p>
          <a:p>
            <a:pPr marL="342900" indent="-342900" eaLnBrk="0" fontAlgn="base" hangingPunct="0">
              <a:spcBef>
                <a:spcPct val="35000"/>
              </a:spcBef>
              <a:spcAft>
                <a:spcPct val="0"/>
              </a:spcAft>
              <a:buFont typeface="Wingdings" pitchFamily="2" charset="2"/>
              <a:buChar char="Ø"/>
            </a:pPr>
            <a:r>
              <a:rPr lang="en-US" sz="2400" b="1" i="1" smtClean="0">
                <a:solidFill>
                  <a:srgbClr val="0000CC"/>
                </a:solidFill>
              </a:rPr>
              <a:t> Khi gia công bằng siêu âm tần số tương đối thấp </a:t>
            </a:r>
          </a:p>
          <a:p>
            <a:pPr marL="342900" indent="-342900" eaLnBrk="0" fontAlgn="base" hangingPunct="0">
              <a:spcBef>
                <a:spcPct val="0"/>
              </a:spcBef>
              <a:spcAft>
                <a:spcPct val="0"/>
              </a:spcAft>
              <a:buFont typeface="Wingdings" pitchFamily="2" charset="2"/>
              <a:buNone/>
            </a:pPr>
            <a:r>
              <a:rPr lang="en-US" sz="2400" b="1" i="1" smtClean="0">
                <a:solidFill>
                  <a:srgbClr val="0000CC"/>
                </a:solidFill>
              </a:rPr>
              <a:t>      (&lt;16 kHz). Người công nhân chóng mệt mỏi.</a:t>
            </a:r>
            <a:r>
              <a:rPr lang="en-US" sz="2400" b="1" i="1" smtClean="0">
                <a:solidFill>
                  <a:srgbClr val="000000"/>
                </a:solidFill>
              </a:rPr>
              <a:t> </a:t>
            </a:r>
          </a:p>
        </p:txBody>
      </p:sp>
      <p:sp>
        <p:nvSpPr>
          <p:cNvPr id="121862" name="Line 6">
            <a:hlinkClick r:id="" action="ppaction://noaction"/>
          </p:cNvPr>
          <p:cNvSpPr>
            <a:spLocks noChangeShapeType="1"/>
          </p:cNvSpPr>
          <p:nvPr/>
        </p:nvSpPr>
        <p:spPr bwMode="auto">
          <a:xfrm flipH="1">
            <a:off x="152400" y="304800"/>
            <a:ext cx="304800" cy="0"/>
          </a:xfrm>
          <a:prstGeom prst="line">
            <a:avLst/>
          </a:prstGeom>
          <a:noFill/>
          <a:ln w="7620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38049753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21861">
                                            <p:txEl>
                                              <p:pRg st="0" end="0"/>
                                            </p:txEl>
                                          </p:spTgt>
                                        </p:tgtEl>
                                        <p:attrNameLst>
                                          <p:attrName>style.visibility</p:attrName>
                                        </p:attrNameLst>
                                      </p:cBhvr>
                                      <p:to>
                                        <p:strVal val="visible"/>
                                      </p:to>
                                    </p:set>
                                    <p:animEffect transition="in" filter="wipe(left)">
                                      <p:cBhvr>
                                        <p:cTn id="7" dur="500"/>
                                        <p:tgtEl>
                                          <p:spTgt spid="12186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121861">
                                            <p:txEl>
                                              <p:pRg st="1" end="1"/>
                                            </p:txEl>
                                          </p:spTgt>
                                        </p:tgtEl>
                                        <p:attrNameLst>
                                          <p:attrName>style.visibility</p:attrName>
                                        </p:attrNameLst>
                                      </p:cBhvr>
                                      <p:to>
                                        <p:strVal val="visible"/>
                                      </p:to>
                                    </p:set>
                                    <p:animEffect transition="in" filter="wipe(down)">
                                      <p:cBhvr>
                                        <p:cTn id="12" dur="500"/>
                                        <p:tgtEl>
                                          <p:spTgt spid="12186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8" fill="hold" nodeType="clickEffect">
                                  <p:stCondLst>
                                    <p:cond delay="0"/>
                                  </p:stCondLst>
                                  <p:childTnLst>
                                    <p:set>
                                      <p:cBhvr>
                                        <p:cTn id="16" dur="1" fill="hold">
                                          <p:stCondLst>
                                            <p:cond delay="0"/>
                                          </p:stCondLst>
                                        </p:cTn>
                                        <p:tgtEl>
                                          <p:spTgt spid="121861">
                                            <p:txEl>
                                              <p:pRg st="2" end="2"/>
                                            </p:txEl>
                                          </p:spTgt>
                                        </p:tgtEl>
                                        <p:attrNameLst>
                                          <p:attrName>style.visibility</p:attrName>
                                        </p:attrNameLst>
                                      </p:cBhvr>
                                      <p:to>
                                        <p:strVal val="visible"/>
                                      </p:to>
                                    </p:set>
                                    <p:animEffect transition="in" filter="wipe(left)">
                                      <p:cBhvr>
                                        <p:cTn id="17" dur="500"/>
                                        <p:tgtEl>
                                          <p:spTgt spid="121861">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7" presetClass="entr" presetSubtype="0" fill="hold" nodeType="clickEffect">
                                  <p:stCondLst>
                                    <p:cond delay="0"/>
                                  </p:stCondLst>
                                  <p:iterate type="lt">
                                    <p:tmPct val="50000"/>
                                  </p:iterate>
                                  <p:childTnLst>
                                    <p:set>
                                      <p:cBhvr>
                                        <p:cTn id="21" dur="1" fill="hold">
                                          <p:stCondLst>
                                            <p:cond delay="0"/>
                                          </p:stCondLst>
                                        </p:cTn>
                                        <p:tgtEl>
                                          <p:spTgt spid="121861">
                                            <p:txEl>
                                              <p:pRg st="3" end="3"/>
                                            </p:txEl>
                                          </p:spTgt>
                                        </p:tgtEl>
                                        <p:attrNameLst>
                                          <p:attrName>style.visibility</p:attrName>
                                        </p:attrNameLst>
                                      </p:cBhvr>
                                      <p:to>
                                        <p:strVal val="visible"/>
                                      </p:to>
                                    </p:set>
                                    <p:anim calcmode="discrete" valueType="clr">
                                      <p:cBhvr override="childStyle">
                                        <p:cTn id="22" dur="80"/>
                                        <p:tgtEl>
                                          <p:spTgt spid="121861">
                                            <p:txEl>
                                              <p:pRg st="3" end="3"/>
                                            </p:txEl>
                                          </p:spTgt>
                                        </p:tgtEl>
                                        <p:attrNameLst>
                                          <p:attrName>style.color</p:attrName>
                                        </p:attrNameLst>
                                      </p:cBhvr>
                                      <p:tavLst>
                                        <p:tav tm="0">
                                          <p:val>
                                            <p:clrVal>
                                              <a:schemeClr val="accent2"/>
                                            </p:clrVal>
                                          </p:val>
                                        </p:tav>
                                        <p:tav tm="50000">
                                          <p:val>
                                            <p:clrVal>
                                              <a:schemeClr val="hlink"/>
                                            </p:clrVal>
                                          </p:val>
                                        </p:tav>
                                      </p:tavLst>
                                    </p:anim>
                                    <p:anim calcmode="discrete" valueType="clr">
                                      <p:cBhvr>
                                        <p:cTn id="23" dur="80"/>
                                        <p:tgtEl>
                                          <p:spTgt spid="121861">
                                            <p:txEl>
                                              <p:pRg st="3" end="3"/>
                                            </p:txEl>
                                          </p:spTgt>
                                        </p:tgtEl>
                                        <p:attrNameLst>
                                          <p:attrName>fillcolor</p:attrName>
                                        </p:attrNameLst>
                                      </p:cBhvr>
                                      <p:tavLst>
                                        <p:tav tm="0">
                                          <p:val>
                                            <p:clrVal>
                                              <a:schemeClr val="accent2"/>
                                            </p:clrVal>
                                          </p:val>
                                        </p:tav>
                                        <p:tav tm="50000">
                                          <p:val>
                                            <p:clrVal>
                                              <a:schemeClr val="hlink"/>
                                            </p:clrVal>
                                          </p:val>
                                        </p:tav>
                                      </p:tavLst>
                                    </p:anim>
                                    <p:set>
                                      <p:cBhvr>
                                        <p:cTn id="24" dur="80"/>
                                        <p:tgtEl>
                                          <p:spTgt spid="121861">
                                            <p:txEl>
                                              <p:pRg st="3" end="3"/>
                                            </p:txEl>
                                          </p:spTgt>
                                        </p:tgtEl>
                                        <p:attrNameLst>
                                          <p:attrName>fill.type</p:attrName>
                                        </p:attrNameLst>
                                      </p:cBhvr>
                                      <p:to>
                                        <p:strVal val="solid"/>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121861">
                                            <p:txEl>
                                              <p:pRg st="4" end="4"/>
                                            </p:txEl>
                                          </p:spTgt>
                                        </p:tgtEl>
                                        <p:attrNameLst>
                                          <p:attrName>style.visibility</p:attrName>
                                        </p:attrNameLst>
                                      </p:cBhvr>
                                      <p:to>
                                        <p:strVal val="visible"/>
                                      </p:to>
                                    </p:set>
                                    <p:animEffect transition="in" filter="fade">
                                      <p:cBhvr>
                                        <p:cTn id="29" dur="2000"/>
                                        <p:tgtEl>
                                          <p:spTgt spid="121861">
                                            <p:txEl>
                                              <p:pRg st="4" end="4"/>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nodeType="clickEffect">
                                  <p:stCondLst>
                                    <p:cond delay="0"/>
                                  </p:stCondLst>
                                  <p:childTnLst>
                                    <p:set>
                                      <p:cBhvr>
                                        <p:cTn id="33" dur="1" fill="hold">
                                          <p:stCondLst>
                                            <p:cond delay="0"/>
                                          </p:stCondLst>
                                        </p:cTn>
                                        <p:tgtEl>
                                          <p:spTgt spid="121861">
                                            <p:txEl>
                                              <p:pRg st="5" end="5"/>
                                            </p:txEl>
                                          </p:spTgt>
                                        </p:tgtEl>
                                        <p:attrNameLst>
                                          <p:attrName>style.visibility</p:attrName>
                                        </p:attrNameLst>
                                      </p:cBhvr>
                                      <p:to>
                                        <p:strVal val="visible"/>
                                      </p:to>
                                    </p:set>
                                    <p:anim calcmode="lin" valueType="num">
                                      <p:cBhvr additive="base">
                                        <p:cTn id="34" dur="500" fill="hold"/>
                                        <p:tgtEl>
                                          <p:spTgt spid="121861">
                                            <p:txEl>
                                              <p:pRg st="5" end="5"/>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121861">
                                            <p:txEl>
                                              <p:pRg st="5" end="5"/>
                                            </p:txEl>
                                          </p:spTgt>
                                        </p:tgtEl>
                                        <p:attrNameLst>
                                          <p:attrName>ppt_y</p:attrName>
                                        </p:attrNameLst>
                                      </p:cBhvr>
                                      <p:tavLst>
                                        <p:tav tm="0">
                                          <p:val>
                                            <p:strVal val="1+#ppt_h/2"/>
                                          </p:val>
                                        </p:tav>
                                        <p:tav tm="100000">
                                          <p:val>
                                            <p:strVal val="#ppt_y"/>
                                          </p:val>
                                        </p:tav>
                                      </p:tavLst>
                                    </p:anim>
                                  </p:childTnLst>
                                </p:cTn>
                              </p:par>
                              <p:par>
                                <p:cTn id="36" presetID="2" presetClass="entr" presetSubtype="4" fill="hold" nodeType="withEffect">
                                  <p:stCondLst>
                                    <p:cond delay="0"/>
                                  </p:stCondLst>
                                  <p:childTnLst>
                                    <p:set>
                                      <p:cBhvr>
                                        <p:cTn id="37" dur="1" fill="hold">
                                          <p:stCondLst>
                                            <p:cond delay="0"/>
                                          </p:stCondLst>
                                        </p:cTn>
                                        <p:tgtEl>
                                          <p:spTgt spid="121861">
                                            <p:txEl>
                                              <p:pRg st="6" end="6"/>
                                            </p:txEl>
                                          </p:spTgt>
                                        </p:tgtEl>
                                        <p:attrNameLst>
                                          <p:attrName>style.visibility</p:attrName>
                                        </p:attrNameLst>
                                      </p:cBhvr>
                                      <p:to>
                                        <p:strVal val="visible"/>
                                      </p:to>
                                    </p:set>
                                    <p:anim calcmode="lin" valueType="num">
                                      <p:cBhvr additive="base">
                                        <p:cTn id="38" dur="500" fill="hold"/>
                                        <p:tgtEl>
                                          <p:spTgt spid="121861">
                                            <p:txEl>
                                              <p:pRg st="6" end="6"/>
                                            </p:txEl>
                                          </p:spTgt>
                                        </p:tgtEl>
                                        <p:attrNameLst>
                                          <p:attrName>ppt_x</p:attrName>
                                        </p:attrNameLst>
                                      </p:cBhvr>
                                      <p:tavLst>
                                        <p:tav tm="0">
                                          <p:val>
                                            <p:strVal val="#ppt_x"/>
                                          </p:val>
                                        </p:tav>
                                        <p:tav tm="100000">
                                          <p:val>
                                            <p:strVal val="#ppt_x"/>
                                          </p:val>
                                        </p:tav>
                                      </p:tavLst>
                                    </p:anim>
                                    <p:anim calcmode="lin" valueType="num">
                                      <p:cBhvr additive="base">
                                        <p:cTn id="39" dur="500" fill="hold"/>
                                        <p:tgtEl>
                                          <p:spTgt spid="121861">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2"/>
          </p:nvPr>
        </p:nvSpPr>
        <p:spPr/>
        <p:txBody>
          <a:bodyPr/>
          <a:lstStyle/>
          <a:p>
            <a:fld id="{98A826C0-61E4-48FB-B701-3C8EC99DF520}" type="slidenum">
              <a:rPr lang="en-US">
                <a:solidFill>
                  <a:srgbClr val="000000"/>
                </a:solidFill>
              </a:rPr>
              <a:pPr/>
              <a:t>55</a:t>
            </a:fld>
            <a:endParaRPr lang="en-US">
              <a:solidFill>
                <a:srgbClr val="000000"/>
              </a:solidFill>
            </a:endParaRPr>
          </a:p>
        </p:txBody>
      </p:sp>
      <p:sp>
        <p:nvSpPr>
          <p:cNvPr id="123906" name="Rectangle 2"/>
          <p:cNvSpPr>
            <a:spLocks noChangeArrowheads="1"/>
          </p:cNvSpPr>
          <p:nvPr/>
        </p:nvSpPr>
        <p:spPr bwMode="auto">
          <a:xfrm>
            <a:off x="838200" y="55563"/>
            <a:ext cx="4373313" cy="584775"/>
          </a:xfrm>
          <a:prstGeom prst="rect">
            <a:avLst/>
          </a:prstGeom>
          <a:ln/>
          <a:extLst/>
        </p:spPr>
        <p:style>
          <a:lnRef idx="2">
            <a:schemeClr val="accent2"/>
          </a:lnRef>
          <a:fillRef idx="1">
            <a:schemeClr val="lt1"/>
          </a:fillRef>
          <a:effectRef idx="0">
            <a:schemeClr val="accent2"/>
          </a:effectRef>
          <a:fontRef idx="minor">
            <a:schemeClr val="dk1"/>
          </a:fontRef>
        </p:style>
        <p:txBody>
          <a:bodyPr wrap="none">
            <a:spAutoFit/>
          </a:bodyPr>
          <a:lstStyle/>
          <a:p>
            <a:pPr eaLnBrk="0" fontAlgn="base" hangingPunct="0">
              <a:spcBef>
                <a:spcPct val="20000"/>
              </a:spcBef>
              <a:spcAft>
                <a:spcPct val="0"/>
              </a:spcAft>
              <a:buFont typeface="Wingdings" pitchFamily="2" charset="2"/>
              <a:buNone/>
            </a:pPr>
            <a:r>
              <a:rPr lang="en-US" sz="3200" b="1" dirty="0" smtClean="0">
                <a:solidFill>
                  <a:srgbClr val="000000"/>
                </a:solidFill>
              </a:rPr>
              <a:t> </a:t>
            </a:r>
            <a:r>
              <a:rPr lang="en-US" sz="3200" b="1" dirty="0" smtClean="0">
                <a:solidFill>
                  <a:srgbClr val="0000CC"/>
                </a:solidFill>
              </a:rPr>
              <a:t>b. </a:t>
            </a:r>
            <a:r>
              <a:rPr lang="en-US" sz="3200" b="1" dirty="0" err="1" smtClean="0">
                <a:solidFill>
                  <a:srgbClr val="0000CC"/>
                </a:solidFill>
              </a:rPr>
              <a:t>Phạm</a:t>
            </a:r>
            <a:r>
              <a:rPr lang="en-US" sz="3200" b="1" dirty="0" smtClean="0">
                <a:solidFill>
                  <a:srgbClr val="0000CC"/>
                </a:solidFill>
              </a:rPr>
              <a:t> vi </a:t>
            </a:r>
            <a:r>
              <a:rPr lang="en-US" sz="3200" b="1" dirty="0" err="1" smtClean="0">
                <a:solidFill>
                  <a:srgbClr val="0000CC"/>
                </a:solidFill>
              </a:rPr>
              <a:t>ứng</a:t>
            </a:r>
            <a:r>
              <a:rPr lang="en-US" sz="3200" b="1" dirty="0" smtClean="0">
                <a:solidFill>
                  <a:srgbClr val="0000CC"/>
                </a:solidFill>
              </a:rPr>
              <a:t> </a:t>
            </a:r>
            <a:r>
              <a:rPr lang="en-US" sz="3200" b="1" dirty="0" err="1" smtClean="0">
                <a:solidFill>
                  <a:srgbClr val="0000CC"/>
                </a:solidFill>
              </a:rPr>
              <a:t>dụng</a:t>
            </a:r>
            <a:endParaRPr lang="en-US" sz="3200" b="1" dirty="0" smtClean="0">
              <a:solidFill>
                <a:srgbClr val="0000CC"/>
              </a:solidFill>
            </a:endParaRPr>
          </a:p>
        </p:txBody>
      </p:sp>
      <p:sp>
        <p:nvSpPr>
          <p:cNvPr id="123907"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23908" name="Line 4">
            <a:hlinkClick r:id="rId3" action="ppaction://hlinksldjump"/>
          </p:cNvPr>
          <p:cNvSpPr>
            <a:spLocks noChangeShapeType="1"/>
          </p:cNvSpPr>
          <p:nvPr/>
        </p:nvSpPr>
        <p:spPr bwMode="auto">
          <a:xfrm flipH="1">
            <a:off x="0" y="152400"/>
            <a:ext cx="304800" cy="0"/>
          </a:xfrm>
          <a:prstGeom prst="line">
            <a:avLst/>
          </a:prstGeom>
          <a:noFill/>
          <a:ln w="76200">
            <a:solidFill>
              <a:srgbClr val="FF3399"/>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23909" name="AutoShape 5"/>
          <p:cNvSpPr>
            <a:spLocks noChangeArrowheads="1"/>
          </p:cNvSpPr>
          <p:nvPr/>
        </p:nvSpPr>
        <p:spPr bwMode="auto">
          <a:xfrm>
            <a:off x="381000" y="1047750"/>
            <a:ext cx="8429625" cy="5289550"/>
          </a:xfrm>
          <a:prstGeom prst="wedgeRoundRectCallout">
            <a:avLst>
              <a:gd name="adj1" fmla="val -38079"/>
              <a:gd name="adj2" fmla="val -57528"/>
              <a:gd name="adj3" fmla="val 16667"/>
            </a:avLst>
          </a:prstGeom>
          <a:ln>
            <a:headEnd/>
            <a:tailEnd/>
          </a:ln>
          <a:extLst/>
        </p:spPr>
        <p:style>
          <a:lnRef idx="2">
            <a:schemeClr val="accent1"/>
          </a:lnRef>
          <a:fillRef idx="1">
            <a:schemeClr val="lt1"/>
          </a:fillRef>
          <a:effectRef idx="0">
            <a:schemeClr val="accent1"/>
          </a:effectRef>
          <a:fontRef idx="minor">
            <a:schemeClr val="dk1"/>
          </a:fontRef>
        </p:style>
        <p:txBody>
          <a:bodyPr rIns="0">
            <a:spAutoFit/>
          </a:bodyPr>
          <a:lstStyle/>
          <a:p>
            <a:pPr marL="342900" indent="-342900" eaLnBrk="0" fontAlgn="base" hangingPunct="0">
              <a:spcBef>
                <a:spcPct val="0"/>
              </a:spcBef>
              <a:spcAft>
                <a:spcPct val="0"/>
              </a:spcAft>
            </a:pPr>
            <a:r>
              <a:rPr lang="en-US" sz="2800" b="1" u="sng" smtClean="0">
                <a:solidFill>
                  <a:srgbClr val="000000"/>
                </a:solidFill>
              </a:rPr>
              <a:t>Có thể chia thành các ứng dụng như sau</a:t>
            </a:r>
            <a:r>
              <a:rPr lang="en-US" sz="2800" b="1" smtClean="0">
                <a:solidFill>
                  <a:srgbClr val="000000"/>
                </a:solidFill>
              </a:rPr>
              <a:t> : </a:t>
            </a:r>
          </a:p>
          <a:p>
            <a:pPr marL="342900" indent="-342900" eaLnBrk="0" fontAlgn="base" hangingPunct="0">
              <a:spcBef>
                <a:spcPct val="50000"/>
              </a:spcBef>
              <a:spcAft>
                <a:spcPct val="0"/>
              </a:spcAft>
            </a:pPr>
            <a:r>
              <a:rPr lang="en-US" sz="2400" b="1" i="1" smtClean="0">
                <a:solidFill>
                  <a:srgbClr val="0000CC"/>
                </a:solidFill>
              </a:rPr>
              <a:t>  - Gia công chỉ bằng phương pháp siêu âm : khoan, mài gia công ren, làm sạch bavia, gia công rãnh. </a:t>
            </a:r>
          </a:p>
          <a:p>
            <a:pPr marL="342900" indent="-342900" eaLnBrk="0" fontAlgn="base" hangingPunct="0">
              <a:spcBef>
                <a:spcPct val="50000"/>
              </a:spcBef>
              <a:spcAft>
                <a:spcPct val="0"/>
              </a:spcAft>
            </a:pPr>
            <a:r>
              <a:rPr lang="en-US" sz="2400" b="1" i="1" smtClean="0">
                <a:solidFill>
                  <a:srgbClr val="000000"/>
                </a:solidFill>
              </a:rPr>
              <a:t>  - Gia công bằng siêu âm phối hợp phương pháp gia công khác : khoan , phay, xoi lỗ, mài, mài tinh, mài bằng đĩa, mài bóng bằng ma sát. </a:t>
            </a:r>
          </a:p>
          <a:p>
            <a:pPr marL="342900" indent="-342900" eaLnBrk="0" fontAlgn="base" hangingPunct="0">
              <a:spcBef>
                <a:spcPct val="50000"/>
              </a:spcBef>
              <a:spcAft>
                <a:spcPct val="0"/>
              </a:spcAft>
            </a:pPr>
            <a:r>
              <a:rPr lang="en-US" sz="2400" b="1" i="1" smtClean="0">
                <a:solidFill>
                  <a:srgbClr val="0000CC"/>
                </a:solidFill>
              </a:rPr>
              <a:t>  - Gia công không cắt gọt : Hàn, làm sạch kim loại, lắp ghép bằng ép, phân tích vật liệu có phân tử lớn, làm phát sinh và xúc tiến nhanh các quá trình gia công hoá và điện hoá. </a:t>
            </a:r>
          </a:p>
          <a:p>
            <a:pPr marL="342900" indent="-342900" eaLnBrk="0" fontAlgn="base" hangingPunct="0">
              <a:spcBef>
                <a:spcPct val="50000"/>
              </a:spcBef>
              <a:spcAft>
                <a:spcPct val="0"/>
              </a:spcAft>
            </a:pPr>
            <a:r>
              <a:rPr lang="en-US" sz="2400" b="1" i="1" smtClean="0">
                <a:solidFill>
                  <a:srgbClr val="000000"/>
                </a:solidFill>
              </a:rPr>
              <a:t>  - Ứng dụng trong việc lắp ghép chi tiết.</a:t>
            </a:r>
          </a:p>
        </p:txBody>
      </p:sp>
      <p:sp>
        <p:nvSpPr>
          <p:cNvPr id="123910" name="Line 6">
            <a:hlinkClick r:id="" action="ppaction://noaction"/>
          </p:cNvPr>
          <p:cNvSpPr>
            <a:spLocks noChangeShapeType="1"/>
          </p:cNvSpPr>
          <p:nvPr/>
        </p:nvSpPr>
        <p:spPr bwMode="auto">
          <a:xfrm flipH="1">
            <a:off x="0" y="457200"/>
            <a:ext cx="304800" cy="0"/>
          </a:xfrm>
          <a:prstGeom prst="line">
            <a:avLst/>
          </a:prstGeom>
          <a:noFill/>
          <a:ln w="7620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Tree>
    <p:extLst>
      <p:ext uri="{BB962C8B-B14F-4D97-AF65-F5344CB8AC3E}">
        <p14:creationId xmlns:p14="http://schemas.microsoft.com/office/powerpoint/2010/main" val="31605600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123909">
                                            <p:txEl>
                                              <p:pRg st="0" end="0"/>
                                            </p:txEl>
                                          </p:spTgt>
                                        </p:tgtEl>
                                        <p:attrNameLst>
                                          <p:attrName>style.visibility</p:attrName>
                                        </p:attrNameLst>
                                      </p:cBhvr>
                                      <p:to>
                                        <p:strVal val="visible"/>
                                      </p:to>
                                    </p:set>
                                    <p:animEffect transition="in" filter="fade">
                                      <p:cBhvr>
                                        <p:cTn id="7" dur="100"/>
                                        <p:tgtEl>
                                          <p:spTgt spid="123909">
                                            <p:txEl>
                                              <p:pRg st="0" end="0"/>
                                            </p:txEl>
                                          </p:spTgt>
                                        </p:tgtEl>
                                      </p:cBhvr>
                                    </p:animEffect>
                                    <p:anim calcmode="lin" valueType="num">
                                      <p:cBhvr>
                                        <p:cTn id="8" dur="400" fill="hold"/>
                                        <p:tgtEl>
                                          <p:spTgt spid="123909">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123909">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23909">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23909">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43" presetClass="entr" presetSubtype="0" fill="hold" nodeType="clickEffect">
                                  <p:stCondLst>
                                    <p:cond delay="0"/>
                                  </p:stCondLst>
                                  <p:childTnLst>
                                    <p:set>
                                      <p:cBhvr>
                                        <p:cTn id="15" dur="1" fill="hold">
                                          <p:stCondLst>
                                            <p:cond delay="0"/>
                                          </p:stCondLst>
                                        </p:cTn>
                                        <p:tgtEl>
                                          <p:spTgt spid="123909">
                                            <p:txEl>
                                              <p:pRg st="1" end="1"/>
                                            </p:txEl>
                                          </p:spTgt>
                                        </p:tgtEl>
                                        <p:attrNameLst>
                                          <p:attrName>style.visibility</p:attrName>
                                        </p:attrNameLst>
                                      </p:cBhvr>
                                      <p:to>
                                        <p:strVal val="visible"/>
                                      </p:to>
                                    </p:set>
                                    <p:animEffect transition="in" filter="fade">
                                      <p:cBhvr>
                                        <p:cTn id="16" dur="100"/>
                                        <p:tgtEl>
                                          <p:spTgt spid="123909">
                                            <p:txEl>
                                              <p:pRg st="1" end="1"/>
                                            </p:txEl>
                                          </p:spTgt>
                                        </p:tgtEl>
                                      </p:cBhvr>
                                    </p:animEffect>
                                    <p:anim calcmode="lin" valueType="num">
                                      <p:cBhvr>
                                        <p:cTn id="17" dur="400" fill="hold"/>
                                        <p:tgtEl>
                                          <p:spTgt spid="123909">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123909">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23909">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23909">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3" presetClass="entr" presetSubtype="0" fill="hold" nodeType="clickEffect">
                                  <p:stCondLst>
                                    <p:cond delay="0"/>
                                  </p:stCondLst>
                                  <p:childTnLst>
                                    <p:set>
                                      <p:cBhvr>
                                        <p:cTn id="24" dur="1" fill="hold">
                                          <p:stCondLst>
                                            <p:cond delay="0"/>
                                          </p:stCondLst>
                                        </p:cTn>
                                        <p:tgtEl>
                                          <p:spTgt spid="123909">
                                            <p:txEl>
                                              <p:pRg st="2" end="2"/>
                                            </p:txEl>
                                          </p:spTgt>
                                        </p:tgtEl>
                                        <p:attrNameLst>
                                          <p:attrName>style.visibility</p:attrName>
                                        </p:attrNameLst>
                                      </p:cBhvr>
                                      <p:to>
                                        <p:strVal val="visible"/>
                                      </p:to>
                                    </p:set>
                                    <p:animEffect transition="in" filter="fade">
                                      <p:cBhvr>
                                        <p:cTn id="25" dur="100"/>
                                        <p:tgtEl>
                                          <p:spTgt spid="123909">
                                            <p:txEl>
                                              <p:pRg st="2" end="2"/>
                                            </p:txEl>
                                          </p:spTgt>
                                        </p:tgtEl>
                                      </p:cBhvr>
                                    </p:animEffect>
                                    <p:anim calcmode="lin" valueType="num">
                                      <p:cBhvr>
                                        <p:cTn id="26" dur="400" fill="hold"/>
                                        <p:tgtEl>
                                          <p:spTgt spid="123909">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123909">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123909">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123909">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3" presetClass="entr" presetSubtype="0" fill="hold" nodeType="clickEffect">
                                  <p:stCondLst>
                                    <p:cond delay="0"/>
                                  </p:stCondLst>
                                  <p:childTnLst>
                                    <p:set>
                                      <p:cBhvr>
                                        <p:cTn id="33" dur="1" fill="hold">
                                          <p:stCondLst>
                                            <p:cond delay="0"/>
                                          </p:stCondLst>
                                        </p:cTn>
                                        <p:tgtEl>
                                          <p:spTgt spid="123909">
                                            <p:txEl>
                                              <p:pRg st="3" end="3"/>
                                            </p:txEl>
                                          </p:spTgt>
                                        </p:tgtEl>
                                        <p:attrNameLst>
                                          <p:attrName>style.visibility</p:attrName>
                                        </p:attrNameLst>
                                      </p:cBhvr>
                                      <p:to>
                                        <p:strVal val="visible"/>
                                      </p:to>
                                    </p:set>
                                    <p:animEffect transition="in" filter="fade">
                                      <p:cBhvr>
                                        <p:cTn id="34" dur="100"/>
                                        <p:tgtEl>
                                          <p:spTgt spid="123909">
                                            <p:txEl>
                                              <p:pRg st="3" end="3"/>
                                            </p:txEl>
                                          </p:spTgt>
                                        </p:tgtEl>
                                      </p:cBhvr>
                                    </p:animEffect>
                                    <p:anim calcmode="lin" valueType="num">
                                      <p:cBhvr>
                                        <p:cTn id="35" dur="400" fill="hold"/>
                                        <p:tgtEl>
                                          <p:spTgt spid="123909">
                                            <p:txEl>
                                              <p:pRg st="3" end="3"/>
                                            </p:txEl>
                                          </p:spTgt>
                                        </p:tgtEl>
                                        <p:attrNameLst>
                                          <p:attrName>ppt_x</p:attrName>
                                        </p:attrNameLst>
                                      </p:cBhvr>
                                      <p:tavLst>
                                        <p:tav tm="0">
                                          <p:val>
                                            <p:strVal val="#ppt_x"/>
                                          </p:val>
                                        </p:tav>
                                        <p:tav tm="100000">
                                          <p:val>
                                            <p:strVal val="#ppt_x"/>
                                          </p:val>
                                        </p:tav>
                                      </p:tavLst>
                                    </p:anim>
                                    <p:anim calcmode="lin" valueType="num">
                                      <p:cBhvr>
                                        <p:cTn id="36" dur="400" fill="hold"/>
                                        <p:tgtEl>
                                          <p:spTgt spid="123909">
                                            <p:txEl>
                                              <p:pRg st="3" end="3"/>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123909">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123909">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43" presetClass="entr" presetSubtype="0" fill="hold" nodeType="clickEffect">
                                  <p:stCondLst>
                                    <p:cond delay="0"/>
                                  </p:stCondLst>
                                  <p:childTnLst>
                                    <p:set>
                                      <p:cBhvr>
                                        <p:cTn id="42" dur="1" fill="hold">
                                          <p:stCondLst>
                                            <p:cond delay="0"/>
                                          </p:stCondLst>
                                        </p:cTn>
                                        <p:tgtEl>
                                          <p:spTgt spid="123909">
                                            <p:txEl>
                                              <p:pRg st="4" end="4"/>
                                            </p:txEl>
                                          </p:spTgt>
                                        </p:tgtEl>
                                        <p:attrNameLst>
                                          <p:attrName>style.visibility</p:attrName>
                                        </p:attrNameLst>
                                      </p:cBhvr>
                                      <p:to>
                                        <p:strVal val="visible"/>
                                      </p:to>
                                    </p:set>
                                    <p:animEffect transition="in" filter="fade">
                                      <p:cBhvr>
                                        <p:cTn id="43" dur="100"/>
                                        <p:tgtEl>
                                          <p:spTgt spid="123909">
                                            <p:txEl>
                                              <p:pRg st="4" end="4"/>
                                            </p:txEl>
                                          </p:spTgt>
                                        </p:tgtEl>
                                      </p:cBhvr>
                                    </p:animEffect>
                                    <p:anim calcmode="lin" valueType="num">
                                      <p:cBhvr>
                                        <p:cTn id="44" dur="400" fill="hold"/>
                                        <p:tgtEl>
                                          <p:spTgt spid="123909">
                                            <p:txEl>
                                              <p:pRg st="4" end="4"/>
                                            </p:txEl>
                                          </p:spTgt>
                                        </p:tgtEl>
                                        <p:attrNameLst>
                                          <p:attrName>ppt_x</p:attrName>
                                        </p:attrNameLst>
                                      </p:cBhvr>
                                      <p:tavLst>
                                        <p:tav tm="0">
                                          <p:val>
                                            <p:strVal val="#ppt_x"/>
                                          </p:val>
                                        </p:tav>
                                        <p:tav tm="100000">
                                          <p:val>
                                            <p:strVal val="#ppt_x"/>
                                          </p:val>
                                        </p:tav>
                                      </p:tavLst>
                                    </p:anim>
                                    <p:anim calcmode="lin" valueType="num">
                                      <p:cBhvr>
                                        <p:cTn id="45" dur="400" fill="hold"/>
                                        <p:tgtEl>
                                          <p:spTgt spid="123909">
                                            <p:txEl>
                                              <p:pRg st="4" end="4"/>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123909">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123909">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5"/>
          <p:cNvSpPr>
            <a:spLocks noGrp="1"/>
          </p:cNvSpPr>
          <p:nvPr>
            <p:ph type="sldNum" sz="quarter" idx="12"/>
          </p:nvPr>
        </p:nvSpPr>
        <p:spPr/>
        <p:txBody>
          <a:bodyPr/>
          <a:lstStyle/>
          <a:p>
            <a:fld id="{3214A5C3-4190-4617-8B93-4900CBDD63F3}" type="slidenum">
              <a:rPr lang="en-US">
                <a:solidFill>
                  <a:srgbClr val="000000"/>
                </a:solidFill>
              </a:rPr>
              <a:pPr/>
              <a:t>56</a:t>
            </a:fld>
            <a:endParaRPr lang="en-US">
              <a:solidFill>
                <a:srgbClr val="000000"/>
              </a:solidFill>
            </a:endParaRPr>
          </a:p>
        </p:txBody>
      </p:sp>
      <p:sp>
        <p:nvSpPr>
          <p:cNvPr id="125954" name="Rectangle 2"/>
          <p:cNvSpPr>
            <a:spLocks noChangeArrowheads="1"/>
          </p:cNvSpPr>
          <p:nvPr/>
        </p:nvSpPr>
        <p:spPr bwMode="auto">
          <a:xfrm>
            <a:off x="838200" y="55563"/>
            <a:ext cx="4596130" cy="584775"/>
          </a:xfrm>
          <a:prstGeom prst="rect">
            <a:avLst/>
          </a:prstGeom>
          <a:ln/>
          <a:extLst/>
        </p:spPr>
        <p:style>
          <a:lnRef idx="2">
            <a:schemeClr val="accent2"/>
          </a:lnRef>
          <a:fillRef idx="1">
            <a:schemeClr val="lt1"/>
          </a:fillRef>
          <a:effectRef idx="0">
            <a:schemeClr val="accent2"/>
          </a:effectRef>
          <a:fontRef idx="minor">
            <a:schemeClr val="dk1"/>
          </a:fontRef>
        </p:style>
        <p:txBody>
          <a:bodyPr wrap="none">
            <a:spAutoFit/>
          </a:bodyPr>
          <a:lstStyle/>
          <a:p>
            <a:pPr eaLnBrk="0" fontAlgn="base" hangingPunct="0">
              <a:spcBef>
                <a:spcPct val="20000"/>
              </a:spcBef>
              <a:spcAft>
                <a:spcPct val="0"/>
              </a:spcAft>
              <a:buFont typeface="Wingdings" pitchFamily="2" charset="2"/>
              <a:buNone/>
            </a:pPr>
            <a:r>
              <a:rPr lang="en-US" sz="3200" b="1" dirty="0" smtClean="0">
                <a:solidFill>
                  <a:srgbClr val="000000"/>
                </a:solidFill>
              </a:rPr>
              <a:t>c. </a:t>
            </a:r>
            <a:r>
              <a:rPr lang="en-US" sz="3200" b="1" dirty="0" err="1" smtClean="0">
                <a:solidFill>
                  <a:srgbClr val="0000CC"/>
                </a:solidFill>
              </a:rPr>
              <a:t>Xu</a:t>
            </a:r>
            <a:r>
              <a:rPr lang="en-US" sz="3200" b="1" dirty="0" smtClean="0">
                <a:solidFill>
                  <a:srgbClr val="0000CC"/>
                </a:solidFill>
              </a:rPr>
              <a:t> </a:t>
            </a:r>
            <a:r>
              <a:rPr lang="en-US" sz="3200" b="1" dirty="0" err="1" smtClean="0">
                <a:solidFill>
                  <a:srgbClr val="0000CC"/>
                </a:solidFill>
              </a:rPr>
              <a:t>hướng</a:t>
            </a:r>
            <a:r>
              <a:rPr lang="en-US" sz="3200" b="1" dirty="0" smtClean="0">
                <a:solidFill>
                  <a:srgbClr val="0000CC"/>
                </a:solidFill>
              </a:rPr>
              <a:t> </a:t>
            </a:r>
            <a:r>
              <a:rPr lang="en-US" sz="3200" b="1" dirty="0" err="1" smtClean="0">
                <a:solidFill>
                  <a:srgbClr val="0000CC"/>
                </a:solidFill>
              </a:rPr>
              <a:t>phát</a:t>
            </a:r>
            <a:r>
              <a:rPr lang="en-US" sz="3200" b="1" dirty="0" smtClean="0">
                <a:solidFill>
                  <a:srgbClr val="0000CC"/>
                </a:solidFill>
              </a:rPr>
              <a:t> </a:t>
            </a:r>
            <a:r>
              <a:rPr lang="en-US" sz="3200" b="1" dirty="0" err="1" smtClean="0">
                <a:solidFill>
                  <a:srgbClr val="0000CC"/>
                </a:solidFill>
              </a:rPr>
              <a:t>triển</a:t>
            </a:r>
            <a:endParaRPr lang="en-US" sz="3200" b="1" dirty="0" smtClean="0">
              <a:solidFill>
                <a:srgbClr val="0000CC"/>
              </a:solidFill>
            </a:endParaRPr>
          </a:p>
        </p:txBody>
      </p:sp>
      <p:sp>
        <p:nvSpPr>
          <p:cNvPr id="125955"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25957" name="AutoShape 5"/>
          <p:cNvSpPr>
            <a:spLocks noChangeArrowheads="1"/>
          </p:cNvSpPr>
          <p:nvPr/>
        </p:nvSpPr>
        <p:spPr bwMode="auto">
          <a:xfrm>
            <a:off x="379413" y="1052513"/>
            <a:ext cx="8431212" cy="5576887"/>
          </a:xfrm>
          <a:prstGeom prst="wedgeRoundRectCallout">
            <a:avLst>
              <a:gd name="adj1" fmla="val -38079"/>
              <a:gd name="adj2" fmla="val -57056"/>
              <a:gd name="adj3" fmla="val 16667"/>
            </a:avLst>
          </a:prstGeom>
          <a:ln>
            <a:headEnd/>
            <a:tailEnd/>
          </a:ln>
          <a:extLst/>
        </p:spPr>
        <p:style>
          <a:lnRef idx="2">
            <a:schemeClr val="accent1"/>
          </a:lnRef>
          <a:fillRef idx="1">
            <a:schemeClr val="lt1"/>
          </a:fillRef>
          <a:effectRef idx="0">
            <a:schemeClr val="accent1"/>
          </a:effectRef>
          <a:fontRef idx="minor">
            <a:schemeClr val="dk1"/>
          </a:fontRef>
        </p:style>
        <p:txBody>
          <a:bodyPr lIns="0" tIns="0" rIns="0" bIns="0">
            <a:spAutoFit/>
          </a:bodyPr>
          <a:lstStyle/>
          <a:p>
            <a:pPr marL="800100" lvl="1" indent="-342900" eaLnBrk="0" fontAlgn="base" hangingPunct="0">
              <a:spcBef>
                <a:spcPct val="50000"/>
              </a:spcBef>
              <a:spcAft>
                <a:spcPct val="0"/>
              </a:spcAft>
              <a:buFont typeface="Wingdings" pitchFamily="2" charset="2"/>
              <a:buChar char="Ø"/>
            </a:pPr>
            <a:r>
              <a:rPr lang="en-US" sz="2600" b="1" i="1" dirty="0" smtClean="0">
                <a:solidFill>
                  <a:srgbClr val="000000"/>
                </a:solidFill>
              </a:rPr>
              <a:t> </a:t>
            </a:r>
            <a:r>
              <a:rPr lang="en-US" sz="2600" b="1" i="1" dirty="0" err="1" smtClean="0">
                <a:solidFill>
                  <a:srgbClr val="000000"/>
                </a:solidFill>
              </a:rPr>
              <a:t>Nhu</a:t>
            </a:r>
            <a:r>
              <a:rPr lang="en-US" sz="2600" b="1" i="1" dirty="0" smtClean="0">
                <a:solidFill>
                  <a:srgbClr val="000000"/>
                </a:solidFill>
              </a:rPr>
              <a:t> </a:t>
            </a:r>
            <a:r>
              <a:rPr lang="en-US" sz="2600" b="1" i="1" dirty="0" err="1" smtClean="0">
                <a:solidFill>
                  <a:srgbClr val="000000"/>
                </a:solidFill>
              </a:rPr>
              <a:t>cầu</a:t>
            </a:r>
            <a:r>
              <a:rPr lang="en-US" sz="2600" b="1" i="1" dirty="0" smtClean="0">
                <a:solidFill>
                  <a:srgbClr val="000000"/>
                </a:solidFill>
              </a:rPr>
              <a:t> </a:t>
            </a:r>
            <a:r>
              <a:rPr lang="en-US" sz="2600" b="1" i="1" dirty="0" err="1" smtClean="0">
                <a:solidFill>
                  <a:srgbClr val="000000"/>
                </a:solidFill>
              </a:rPr>
              <a:t>phát</a:t>
            </a:r>
            <a:r>
              <a:rPr lang="en-US" sz="2600" b="1" i="1" dirty="0" smtClean="0">
                <a:solidFill>
                  <a:srgbClr val="000000"/>
                </a:solidFill>
              </a:rPr>
              <a:t> </a:t>
            </a:r>
            <a:r>
              <a:rPr lang="en-US" sz="2600" b="1" i="1" dirty="0" err="1" smtClean="0">
                <a:solidFill>
                  <a:srgbClr val="000000"/>
                </a:solidFill>
              </a:rPr>
              <a:t>triển</a:t>
            </a:r>
            <a:r>
              <a:rPr lang="en-US" sz="2600" b="1" i="1" dirty="0" smtClean="0">
                <a:solidFill>
                  <a:srgbClr val="000000"/>
                </a:solidFill>
              </a:rPr>
              <a:t> </a:t>
            </a:r>
            <a:r>
              <a:rPr lang="en-US" sz="2600" b="1" i="1" dirty="0" err="1" smtClean="0">
                <a:solidFill>
                  <a:srgbClr val="000000"/>
                </a:solidFill>
              </a:rPr>
              <a:t>công</a:t>
            </a:r>
            <a:r>
              <a:rPr lang="en-US" sz="2600" b="1" i="1" dirty="0" smtClean="0">
                <a:solidFill>
                  <a:srgbClr val="000000"/>
                </a:solidFill>
              </a:rPr>
              <a:t> </a:t>
            </a:r>
            <a:r>
              <a:rPr lang="en-US" sz="2600" b="1" i="1" dirty="0" err="1" smtClean="0">
                <a:solidFill>
                  <a:srgbClr val="000000"/>
                </a:solidFill>
              </a:rPr>
              <a:t>nghiệp</a:t>
            </a:r>
            <a:r>
              <a:rPr lang="en-US" sz="2600" b="1" i="1" dirty="0" smtClean="0">
                <a:solidFill>
                  <a:srgbClr val="000000"/>
                </a:solidFill>
              </a:rPr>
              <a:t> </a:t>
            </a:r>
            <a:r>
              <a:rPr lang="en-US" sz="2600" b="1" i="1" dirty="0" err="1" smtClean="0">
                <a:solidFill>
                  <a:srgbClr val="000000"/>
                </a:solidFill>
              </a:rPr>
              <a:t>ngày</a:t>
            </a:r>
            <a:r>
              <a:rPr lang="en-US" sz="2600" b="1" i="1" dirty="0" smtClean="0">
                <a:solidFill>
                  <a:srgbClr val="000000"/>
                </a:solidFill>
              </a:rPr>
              <a:t> </a:t>
            </a:r>
            <a:r>
              <a:rPr lang="en-US" sz="2600" b="1" i="1" dirty="0" err="1" smtClean="0">
                <a:solidFill>
                  <a:srgbClr val="000000"/>
                </a:solidFill>
              </a:rPr>
              <a:t>càng</a:t>
            </a:r>
            <a:r>
              <a:rPr lang="en-US" sz="2600" b="1" i="1" dirty="0" smtClean="0">
                <a:solidFill>
                  <a:srgbClr val="000000"/>
                </a:solidFill>
              </a:rPr>
              <a:t> </a:t>
            </a:r>
            <a:r>
              <a:rPr lang="en-US" sz="2600" b="1" i="1" dirty="0" err="1" smtClean="0">
                <a:solidFill>
                  <a:srgbClr val="000000"/>
                </a:solidFill>
              </a:rPr>
              <a:t>đòi</a:t>
            </a:r>
            <a:r>
              <a:rPr lang="en-US" sz="2600" b="1" i="1" dirty="0" smtClean="0">
                <a:solidFill>
                  <a:srgbClr val="000000"/>
                </a:solidFill>
              </a:rPr>
              <a:t> </a:t>
            </a:r>
            <a:r>
              <a:rPr lang="en-US" sz="2600" b="1" i="1" dirty="0" err="1" smtClean="0">
                <a:solidFill>
                  <a:srgbClr val="000000"/>
                </a:solidFill>
              </a:rPr>
              <a:t>hỏi</a:t>
            </a:r>
            <a:r>
              <a:rPr lang="en-US" sz="2600" b="1" i="1" dirty="0" smtClean="0">
                <a:solidFill>
                  <a:srgbClr val="000000"/>
                </a:solidFill>
              </a:rPr>
              <a:t> </a:t>
            </a:r>
            <a:r>
              <a:rPr lang="en-US" sz="2600" b="1" i="1" dirty="0" err="1" smtClean="0">
                <a:solidFill>
                  <a:srgbClr val="000000"/>
                </a:solidFill>
              </a:rPr>
              <a:t>gia</a:t>
            </a:r>
            <a:r>
              <a:rPr lang="en-US" sz="2600" b="1" i="1" dirty="0" smtClean="0">
                <a:solidFill>
                  <a:srgbClr val="000000"/>
                </a:solidFill>
              </a:rPr>
              <a:t> </a:t>
            </a:r>
            <a:r>
              <a:rPr lang="en-US" sz="2600" b="1" i="1" dirty="0" err="1" smtClean="0">
                <a:solidFill>
                  <a:srgbClr val="000000"/>
                </a:solidFill>
              </a:rPr>
              <a:t>công</a:t>
            </a:r>
            <a:r>
              <a:rPr lang="en-US" sz="2600" b="1" i="1" dirty="0" smtClean="0">
                <a:solidFill>
                  <a:srgbClr val="000000"/>
                </a:solidFill>
              </a:rPr>
              <a:t> </a:t>
            </a:r>
            <a:r>
              <a:rPr lang="en-US" sz="2600" b="1" i="1" dirty="0" err="1" smtClean="0">
                <a:solidFill>
                  <a:srgbClr val="000000"/>
                </a:solidFill>
              </a:rPr>
              <a:t>các</a:t>
            </a:r>
            <a:r>
              <a:rPr lang="en-US" sz="2600" b="1" i="1" dirty="0" smtClean="0">
                <a:solidFill>
                  <a:srgbClr val="000000"/>
                </a:solidFill>
              </a:rPr>
              <a:t> </a:t>
            </a:r>
            <a:r>
              <a:rPr lang="en-US" sz="2600" b="1" i="1" dirty="0" err="1" smtClean="0">
                <a:solidFill>
                  <a:srgbClr val="000000"/>
                </a:solidFill>
              </a:rPr>
              <a:t>vật</a:t>
            </a:r>
            <a:r>
              <a:rPr lang="en-US" sz="2600" b="1" i="1" dirty="0" smtClean="0">
                <a:solidFill>
                  <a:srgbClr val="000000"/>
                </a:solidFill>
              </a:rPr>
              <a:t> </a:t>
            </a:r>
            <a:r>
              <a:rPr lang="en-US" sz="2600" b="1" i="1" dirty="0" err="1" smtClean="0">
                <a:solidFill>
                  <a:srgbClr val="000000"/>
                </a:solidFill>
              </a:rPr>
              <a:t>liệu</a:t>
            </a:r>
            <a:r>
              <a:rPr lang="en-US" sz="2600" b="1" i="1" dirty="0" smtClean="0">
                <a:solidFill>
                  <a:srgbClr val="000000"/>
                </a:solidFill>
              </a:rPr>
              <a:t> </a:t>
            </a:r>
            <a:r>
              <a:rPr lang="en-US" sz="2600" b="1" i="1" dirty="0" err="1" smtClean="0">
                <a:solidFill>
                  <a:srgbClr val="000000"/>
                </a:solidFill>
              </a:rPr>
              <a:t>bán</a:t>
            </a:r>
            <a:r>
              <a:rPr lang="en-US" sz="2600" b="1" i="1" dirty="0" smtClean="0">
                <a:solidFill>
                  <a:srgbClr val="000000"/>
                </a:solidFill>
              </a:rPr>
              <a:t> </a:t>
            </a:r>
            <a:r>
              <a:rPr lang="en-US" sz="2600" b="1" i="1" dirty="0" err="1" smtClean="0">
                <a:solidFill>
                  <a:srgbClr val="000000"/>
                </a:solidFill>
              </a:rPr>
              <a:t>dẫn</a:t>
            </a:r>
            <a:r>
              <a:rPr lang="en-US" sz="2600" b="1" i="1" dirty="0" smtClean="0">
                <a:solidFill>
                  <a:srgbClr val="000000"/>
                </a:solidFill>
              </a:rPr>
              <a:t>,  </a:t>
            </a:r>
            <a:r>
              <a:rPr lang="en-US" sz="2600" b="1" i="1" dirty="0" err="1" smtClean="0">
                <a:solidFill>
                  <a:srgbClr val="000000"/>
                </a:solidFill>
              </a:rPr>
              <a:t>gốm</a:t>
            </a:r>
            <a:r>
              <a:rPr lang="en-US" sz="2600" b="1" i="1" dirty="0" smtClean="0">
                <a:solidFill>
                  <a:srgbClr val="000000"/>
                </a:solidFill>
              </a:rPr>
              <a:t> </a:t>
            </a:r>
            <a:r>
              <a:rPr lang="en-US" sz="2600" b="1" i="1" dirty="0" err="1" smtClean="0">
                <a:solidFill>
                  <a:srgbClr val="000000"/>
                </a:solidFill>
              </a:rPr>
              <a:t>hợp</a:t>
            </a:r>
            <a:r>
              <a:rPr lang="en-US" sz="2600" b="1" i="1" dirty="0" smtClean="0">
                <a:solidFill>
                  <a:srgbClr val="000000"/>
                </a:solidFill>
              </a:rPr>
              <a:t> </a:t>
            </a:r>
            <a:r>
              <a:rPr lang="en-US" sz="2600" b="1" i="1" dirty="0" err="1" smtClean="0">
                <a:solidFill>
                  <a:srgbClr val="000000"/>
                </a:solidFill>
              </a:rPr>
              <a:t>kim</a:t>
            </a:r>
            <a:r>
              <a:rPr lang="en-US" sz="2600" b="1" i="1" dirty="0" smtClean="0">
                <a:solidFill>
                  <a:srgbClr val="000000"/>
                </a:solidFill>
              </a:rPr>
              <a:t> </a:t>
            </a:r>
            <a:r>
              <a:rPr lang="en-US" sz="2600" b="1" i="1" dirty="0" err="1" smtClean="0">
                <a:solidFill>
                  <a:srgbClr val="000000"/>
                </a:solidFill>
              </a:rPr>
              <a:t>cứng</a:t>
            </a:r>
            <a:r>
              <a:rPr lang="en-US" sz="2600" b="1" i="1" dirty="0" smtClean="0">
                <a:solidFill>
                  <a:srgbClr val="000000"/>
                </a:solidFill>
              </a:rPr>
              <a:t> </a:t>
            </a:r>
            <a:r>
              <a:rPr lang="en-US" sz="2600" b="1" i="1" dirty="0" err="1" smtClean="0">
                <a:solidFill>
                  <a:srgbClr val="000000"/>
                </a:solidFill>
              </a:rPr>
              <a:t>và</a:t>
            </a:r>
            <a:r>
              <a:rPr lang="en-US" sz="2600" b="1" i="1" dirty="0" smtClean="0">
                <a:solidFill>
                  <a:srgbClr val="000000"/>
                </a:solidFill>
              </a:rPr>
              <a:t> </a:t>
            </a:r>
            <a:r>
              <a:rPr lang="en-US" sz="2600" b="1" i="1" dirty="0" err="1" smtClean="0">
                <a:solidFill>
                  <a:srgbClr val="000000"/>
                </a:solidFill>
              </a:rPr>
              <a:t>nhiều</a:t>
            </a:r>
            <a:r>
              <a:rPr lang="en-US" sz="2600" b="1" i="1" dirty="0" smtClean="0">
                <a:solidFill>
                  <a:srgbClr val="000000"/>
                </a:solidFill>
              </a:rPr>
              <a:t> </a:t>
            </a:r>
            <a:r>
              <a:rPr lang="en-US" sz="2600" b="1" i="1" dirty="0" err="1" smtClean="0">
                <a:solidFill>
                  <a:srgbClr val="000000"/>
                </a:solidFill>
              </a:rPr>
              <a:t>vật</a:t>
            </a:r>
            <a:r>
              <a:rPr lang="en-US" sz="2600" b="1" i="1" dirty="0" smtClean="0">
                <a:solidFill>
                  <a:srgbClr val="000000"/>
                </a:solidFill>
              </a:rPr>
              <a:t> </a:t>
            </a:r>
            <a:r>
              <a:rPr lang="en-US" sz="2600" b="1" i="1" dirty="0" err="1" smtClean="0">
                <a:solidFill>
                  <a:srgbClr val="000000"/>
                </a:solidFill>
              </a:rPr>
              <a:t>liệu</a:t>
            </a:r>
            <a:r>
              <a:rPr lang="en-US" sz="2600" b="1" i="1" dirty="0" smtClean="0">
                <a:solidFill>
                  <a:srgbClr val="000000"/>
                </a:solidFill>
              </a:rPr>
              <a:t> </a:t>
            </a:r>
            <a:r>
              <a:rPr lang="en-US" sz="2600" b="1" i="1" dirty="0" err="1" smtClean="0">
                <a:solidFill>
                  <a:srgbClr val="000000"/>
                </a:solidFill>
              </a:rPr>
              <a:t>siêu</a:t>
            </a:r>
            <a:r>
              <a:rPr lang="en-US" sz="2600" b="1" i="1" dirty="0" smtClean="0">
                <a:solidFill>
                  <a:srgbClr val="000000"/>
                </a:solidFill>
              </a:rPr>
              <a:t> </a:t>
            </a:r>
            <a:r>
              <a:rPr lang="en-US" sz="2600" b="1" i="1" dirty="0" err="1" smtClean="0">
                <a:solidFill>
                  <a:srgbClr val="000000"/>
                </a:solidFill>
              </a:rPr>
              <a:t>cứng</a:t>
            </a:r>
            <a:r>
              <a:rPr lang="en-US" sz="2600" b="1" i="1" dirty="0" smtClean="0">
                <a:solidFill>
                  <a:srgbClr val="000000"/>
                </a:solidFill>
              </a:rPr>
              <a:t> </a:t>
            </a:r>
            <a:r>
              <a:rPr lang="en-US" sz="2600" b="1" i="1" dirty="0" err="1" smtClean="0">
                <a:solidFill>
                  <a:srgbClr val="000000"/>
                </a:solidFill>
              </a:rPr>
              <a:t>rắn</a:t>
            </a:r>
            <a:r>
              <a:rPr lang="en-US" sz="2600" b="1" i="1" dirty="0" smtClean="0">
                <a:solidFill>
                  <a:srgbClr val="000000"/>
                </a:solidFill>
              </a:rPr>
              <a:t>, </a:t>
            </a:r>
            <a:r>
              <a:rPr lang="en-US" sz="2600" b="1" i="1" dirty="0" err="1" smtClean="0">
                <a:solidFill>
                  <a:srgbClr val="000000"/>
                </a:solidFill>
              </a:rPr>
              <a:t>dòn</a:t>
            </a:r>
            <a:r>
              <a:rPr lang="en-US" sz="2600" b="1" i="1" dirty="0" smtClean="0">
                <a:solidFill>
                  <a:srgbClr val="000000"/>
                </a:solidFill>
              </a:rPr>
              <a:t> </a:t>
            </a:r>
            <a:r>
              <a:rPr lang="en-US" sz="2600" b="1" i="1" dirty="0" err="1" smtClean="0">
                <a:solidFill>
                  <a:srgbClr val="000000"/>
                </a:solidFill>
              </a:rPr>
              <a:t>khác</a:t>
            </a:r>
            <a:r>
              <a:rPr lang="en-US" sz="2600" b="1" i="1" dirty="0" smtClean="0">
                <a:solidFill>
                  <a:srgbClr val="000000"/>
                </a:solidFill>
              </a:rPr>
              <a:t>. </a:t>
            </a:r>
          </a:p>
          <a:p>
            <a:pPr marL="800100" lvl="1" indent="-342900" eaLnBrk="0" fontAlgn="base" hangingPunct="0">
              <a:spcBef>
                <a:spcPct val="50000"/>
              </a:spcBef>
              <a:spcAft>
                <a:spcPct val="0"/>
              </a:spcAft>
              <a:buFont typeface="Wingdings" pitchFamily="2" charset="2"/>
              <a:buChar char="Ø"/>
            </a:pPr>
            <a:r>
              <a:rPr lang="en-US" sz="2600" b="1" i="1" dirty="0" smtClean="0">
                <a:solidFill>
                  <a:srgbClr val="0000CC"/>
                </a:solidFill>
              </a:rPr>
              <a:t> </a:t>
            </a:r>
            <a:r>
              <a:rPr lang="en-US" sz="2600" b="1" i="1" dirty="0" err="1" smtClean="0">
                <a:solidFill>
                  <a:srgbClr val="0000CC"/>
                </a:solidFill>
              </a:rPr>
              <a:t>Đang</a:t>
            </a:r>
            <a:r>
              <a:rPr lang="en-US" sz="2600" b="1" i="1" dirty="0" smtClean="0">
                <a:solidFill>
                  <a:srgbClr val="0000CC"/>
                </a:solidFill>
              </a:rPr>
              <a:t> </a:t>
            </a:r>
            <a:r>
              <a:rPr lang="en-US" sz="2600" b="1" i="1" dirty="0" err="1" smtClean="0">
                <a:solidFill>
                  <a:srgbClr val="0000CC"/>
                </a:solidFill>
              </a:rPr>
              <a:t>nghiên</a:t>
            </a:r>
            <a:r>
              <a:rPr lang="en-US" sz="2600" b="1" i="1" dirty="0" smtClean="0">
                <a:solidFill>
                  <a:srgbClr val="0000CC"/>
                </a:solidFill>
              </a:rPr>
              <a:t> </a:t>
            </a:r>
            <a:r>
              <a:rPr lang="en-US" sz="2600" b="1" i="1" dirty="0" err="1" smtClean="0">
                <a:solidFill>
                  <a:srgbClr val="0000CC"/>
                </a:solidFill>
              </a:rPr>
              <a:t>cứu</a:t>
            </a:r>
            <a:r>
              <a:rPr lang="en-US" sz="2600" b="1" i="1" dirty="0" smtClean="0">
                <a:solidFill>
                  <a:srgbClr val="0000CC"/>
                </a:solidFill>
              </a:rPr>
              <a:t> </a:t>
            </a:r>
            <a:r>
              <a:rPr lang="en-US" sz="2600" b="1" i="1" dirty="0" err="1" smtClean="0">
                <a:solidFill>
                  <a:srgbClr val="0000CC"/>
                </a:solidFill>
              </a:rPr>
              <a:t>phát</a:t>
            </a:r>
            <a:r>
              <a:rPr lang="en-US" sz="2600" b="1" i="1" dirty="0" smtClean="0">
                <a:solidFill>
                  <a:srgbClr val="0000CC"/>
                </a:solidFill>
              </a:rPr>
              <a:t> </a:t>
            </a:r>
            <a:r>
              <a:rPr lang="en-US" sz="2600" b="1" i="1" dirty="0" err="1" smtClean="0">
                <a:solidFill>
                  <a:srgbClr val="0000CC"/>
                </a:solidFill>
              </a:rPr>
              <a:t>triển</a:t>
            </a:r>
            <a:r>
              <a:rPr lang="en-US" sz="2600" b="1" i="1" dirty="0" smtClean="0">
                <a:solidFill>
                  <a:srgbClr val="0000CC"/>
                </a:solidFill>
              </a:rPr>
              <a:t> </a:t>
            </a:r>
            <a:r>
              <a:rPr lang="en-US" sz="2600" b="1" i="1" dirty="0" err="1" smtClean="0">
                <a:solidFill>
                  <a:srgbClr val="0000CC"/>
                </a:solidFill>
              </a:rPr>
              <a:t>các</a:t>
            </a:r>
            <a:r>
              <a:rPr lang="en-US" sz="2600" b="1" i="1" dirty="0" smtClean="0">
                <a:solidFill>
                  <a:srgbClr val="0000CC"/>
                </a:solidFill>
              </a:rPr>
              <a:t> </a:t>
            </a:r>
            <a:r>
              <a:rPr lang="en-US" sz="2600" b="1" i="1" dirty="0" err="1" smtClean="0">
                <a:solidFill>
                  <a:srgbClr val="0000CC"/>
                </a:solidFill>
              </a:rPr>
              <a:t>mạch</a:t>
            </a:r>
            <a:r>
              <a:rPr lang="en-US" sz="2600" b="1" i="1" dirty="0" smtClean="0">
                <a:solidFill>
                  <a:srgbClr val="0000CC"/>
                </a:solidFill>
              </a:rPr>
              <a:t> </a:t>
            </a:r>
            <a:r>
              <a:rPr lang="en-US" sz="2600" b="1" i="1" dirty="0" err="1" smtClean="0">
                <a:solidFill>
                  <a:srgbClr val="0000CC"/>
                </a:solidFill>
              </a:rPr>
              <a:t>điện</a:t>
            </a:r>
            <a:r>
              <a:rPr lang="en-US" sz="2600" b="1" i="1" dirty="0" smtClean="0">
                <a:solidFill>
                  <a:srgbClr val="0000CC"/>
                </a:solidFill>
              </a:rPr>
              <a:t> </a:t>
            </a:r>
            <a:r>
              <a:rPr lang="en-US" sz="2600" b="1" i="1" dirty="0" err="1" smtClean="0">
                <a:solidFill>
                  <a:srgbClr val="0000CC"/>
                </a:solidFill>
              </a:rPr>
              <a:t>đa</a:t>
            </a:r>
            <a:r>
              <a:rPr lang="en-US" sz="2600" b="1" i="1" dirty="0" smtClean="0">
                <a:solidFill>
                  <a:srgbClr val="0000CC"/>
                </a:solidFill>
              </a:rPr>
              <a:t> </a:t>
            </a:r>
            <a:r>
              <a:rPr lang="en-US" sz="2600" b="1" i="1" dirty="0" err="1" smtClean="0">
                <a:solidFill>
                  <a:srgbClr val="0000CC"/>
                </a:solidFill>
              </a:rPr>
              <a:t>mạch</a:t>
            </a:r>
            <a:r>
              <a:rPr lang="en-US" sz="2600" b="1" i="1" dirty="0" smtClean="0">
                <a:solidFill>
                  <a:srgbClr val="0000CC"/>
                </a:solidFill>
              </a:rPr>
              <a:t>, </a:t>
            </a:r>
            <a:r>
              <a:rPr lang="en-US" sz="2600" b="1" i="1" dirty="0" err="1" smtClean="0">
                <a:solidFill>
                  <a:srgbClr val="0000CC"/>
                </a:solidFill>
              </a:rPr>
              <a:t>các</a:t>
            </a:r>
            <a:r>
              <a:rPr lang="en-US" sz="2600" b="1" i="1" dirty="0" smtClean="0">
                <a:solidFill>
                  <a:srgbClr val="0000CC"/>
                </a:solidFill>
              </a:rPr>
              <a:t> </a:t>
            </a:r>
            <a:r>
              <a:rPr lang="en-US" sz="2600" b="1" i="1" dirty="0" err="1" smtClean="0">
                <a:solidFill>
                  <a:srgbClr val="0000CC"/>
                </a:solidFill>
              </a:rPr>
              <a:t>đầu</a:t>
            </a:r>
            <a:r>
              <a:rPr lang="en-US" sz="2600" b="1" i="1" dirty="0" smtClean="0">
                <a:solidFill>
                  <a:srgbClr val="0000CC"/>
                </a:solidFill>
              </a:rPr>
              <a:t> </a:t>
            </a:r>
            <a:r>
              <a:rPr lang="en-US" sz="2600" b="1" i="1" dirty="0" err="1" smtClean="0">
                <a:solidFill>
                  <a:srgbClr val="0000CC"/>
                </a:solidFill>
              </a:rPr>
              <a:t>từ</a:t>
            </a:r>
            <a:r>
              <a:rPr lang="en-US" sz="2600" b="1" i="1" dirty="0" smtClean="0">
                <a:solidFill>
                  <a:srgbClr val="0000CC"/>
                </a:solidFill>
              </a:rPr>
              <a:t> </a:t>
            </a:r>
            <a:r>
              <a:rPr lang="en-US" sz="2600" b="1" i="1" dirty="0" err="1" smtClean="0">
                <a:solidFill>
                  <a:srgbClr val="0000CC"/>
                </a:solidFill>
              </a:rPr>
              <a:t>giảo</a:t>
            </a:r>
            <a:r>
              <a:rPr lang="en-US" sz="2600" b="1" i="1" dirty="0" smtClean="0">
                <a:solidFill>
                  <a:srgbClr val="0000CC"/>
                </a:solidFill>
              </a:rPr>
              <a:t> </a:t>
            </a:r>
            <a:r>
              <a:rPr lang="en-US" sz="2600" b="1" i="1" dirty="0" err="1" smtClean="0">
                <a:solidFill>
                  <a:srgbClr val="0000CC"/>
                </a:solidFill>
              </a:rPr>
              <a:t>và</a:t>
            </a:r>
            <a:r>
              <a:rPr lang="en-US" sz="2600" b="1" i="1" dirty="0" smtClean="0">
                <a:solidFill>
                  <a:srgbClr val="0000CC"/>
                </a:solidFill>
              </a:rPr>
              <a:t> </a:t>
            </a:r>
            <a:r>
              <a:rPr lang="en-US" sz="2600" b="1" i="1" dirty="0" err="1" smtClean="0">
                <a:solidFill>
                  <a:srgbClr val="0000CC"/>
                </a:solidFill>
              </a:rPr>
              <a:t>bộ</a:t>
            </a:r>
            <a:r>
              <a:rPr lang="en-US" sz="2600" b="1" i="1" dirty="0" smtClean="0">
                <a:solidFill>
                  <a:srgbClr val="0000CC"/>
                </a:solidFill>
              </a:rPr>
              <a:t> </a:t>
            </a:r>
            <a:r>
              <a:rPr lang="en-US" sz="2600" b="1" i="1" dirty="0" err="1" smtClean="0">
                <a:solidFill>
                  <a:srgbClr val="0000CC"/>
                </a:solidFill>
              </a:rPr>
              <a:t>nối</a:t>
            </a:r>
            <a:r>
              <a:rPr lang="en-US" sz="2600" b="1" i="1" dirty="0" smtClean="0">
                <a:solidFill>
                  <a:srgbClr val="0000CC"/>
                </a:solidFill>
              </a:rPr>
              <a:t> </a:t>
            </a:r>
            <a:r>
              <a:rPr lang="en-US" sz="2600" b="1" i="1" dirty="0" err="1" smtClean="0">
                <a:solidFill>
                  <a:srgbClr val="0000CC"/>
                </a:solidFill>
              </a:rPr>
              <a:t>có</a:t>
            </a:r>
            <a:r>
              <a:rPr lang="en-US" sz="2600" b="1" i="1" dirty="0" smtClean="0">
                <a:solidFill>
                  <a:srgbClr val="0000CC"/>
                </a:solidFill>
              </a:rPr>
              <a:t> </a:t>
            </a:r>
            <a:r>
              <a:rPr lang="en-US" sz="2600" b="1" i="1" dirty="0" err="1" smtClean="0">
                <a:solidFill>
                  <a:srgbClr val="0000CC"/>
                </a:solidFill>
              </a:rPr>
              <a:t>thể</a:t>
            </a:r>
            <a:r>
              <a:rPr lang="en-US" sz="2600" b="1" i="1" dirty="0" smtClean="0">
                <a:solidFill>
                  <a:srgbClr val="0000CC"/>
                </a:solidFill>
              </a:rPr>
              <a:t> </a:t>
            </a:r>
            <a:r>
              <a:rPr lang="en-US" sz="2600" b="1" i="1" dirty="0" err="1" smtClean="0">
                <a:solidFill>
                  <a:srgbClr val="0000CC"/>
                </a:solidFill>
              </a:rPr>
              <a:t>gia</a:t>
            </a:r>
            <a:r>
              <a:rPr lang="en-US" sz="2600" b="1" i="1" dirty="0" smtClean="0">
                <a:solidFill>
                  <a:srgbClr val="0000CC"/>
                </a:solidFill>
              </a:rPr>
              <a:t> </a:t>
            </a:r>
            <a:r>
              <a:rPr lang="en-US" sz="2600" b="1" i="1" dirty="0" err="1" smtClean="0">
                <a:solidFill>
                  <a:srgbClr val="0000CC"/>
                </a:solidFill>
              </a:rPr>
              <a:t>công</a:t>
            </a:r>
            <a:r>
              <a:rPr lang="en-US" sz="2600" b="1" i="1" dirty="0" smtClean="0">
                <a:solidFill>
                  <a:srgbClr val="0000CC"/>
                </a:solidFill>
              </a:rPr>
              <a:t> </a:t>
            </a:r>
            <a:r>
              <a:rPr lang="en-US" sz="2600" b="1" i="1" dirty="0" err="1" smtClean="0">
                <a:solidFill>
                  <a:srgbClr val="0000CC"/>
                </a:solidFill>
              </a:rPr>
              <a:t>trên</a:t>
            </a:r>
            <a:r>
              <a:rPr lang="en-US" sz="2600" b="1" i="1" dirty="0" smtClean="0">
                <a:solidFill>
                  <a:srgbClr val="0000CC"/>
                </a:solidFill>
              </a:rPr>
              <a:t> </a:t>
            </a:r>
            <a:r>
              <a:rPr lang="en-US" sz="2600" b="1" i="1" dirty="0" err="1" smtClean="0">
                <a:solidFill>
                  <a:srgbClr val="0000CC"/>
                </a:solidFill>
              </a:rPr>
              <a:t>bề</a:t>
            </a:r>
            <a:r>
              <a:rPr lang="en-US" sz="2600" b="1" i="1" dirty="0" smtClean="0">
                <a:solidFill>
                  <a:srgbClr val="0000CC"/>
                </a:solidFill>
              </a:rPr>
              <a:t> </a:t>
            </a:r>
            <a:r>
              <a:rPr lang="en-US" sz="2600" b="1" i="1" dirty="0" err="1" smtClean="0">
                <a:solidFill>
                  <a:srgbClr val="0000CC"/>
                </a:solidFill>
              </a:rPr>
              <a:t>mặt</a:t>
            </a:r>
            <a:r>
              <a:rPr lang="en-US" sz="2600" b="1" i="1" dirty="0" smtClean="0">
                <a:solidFill>
                  <a:srgbClr val="0000CC"/>
                </a:solidFill>
              </a:rPr>
              <a:t> </a:t>
            </a:r>
            <a:r>
              <a:rPr lang="en-US" sz="2600" b="1" i="1" dirty="0" err="1" smtClean="0">
                <a:solidFill>
                  <a:srgbClr val="0000CC"/>
                </a:solidFill>
              </a:rPr>
              <a:t>lớn</a:t>
            </a:r>
            <a:r>
              <a:rPr lang="en-US" sz="2600" b="1" i="1" dirty="0" smtClean="0">
                <a:solidFill>
                  <a:srgbClr val="0000CC"/>
                </a:solidFill>
              </a:rPr>
              <a:t>, </a:t>
            </a:r>
            <a:r>
              <a:rPr lang="en-US" sz="2600" b="1" i="1" dirty="0" err="1" smtClean="0">
                <a:solidFill>
                  <a:srgbClr val="0000CC"/>
                </a:solidFill>
              </a:rPr>
              <a:t>ít</a:t>
            </a:r>
            <a:r>
              <a:rPr lang="en-US" sz="2600" b="1" i="1" dirty="0" smtClean="0">
                <a:solidFill>
                  <a:srgbClr val="0000CC"/>
                </a:solidFill>
              </a:rPr>
              <a:t> </a:t>
            </a:r>
            <a:r>
              <a:rPr lang="en-US" sz="2600" b="1" i="1" dirty="0" err="1" smtClean="0">
                <a:solidFill>
                  <a:srgbClr val="0000CC"/>
                </a:solidFill>
              </a:rPr>
              <a:t>tổn</a:t>
            </a:r>
            <a:r>
              <a:rPr lang="en-US" sz="2600" b="1" i="1" dirty="0" smtClean="0">
                <a:solidFill>
                  <a:srgbClr val="0000CC"/>
                </a:solidFill>
              </a:rPr>
              <a:t> </a:t>
            </a:r>
            <a:r>
              <a:rPr lang="en-US" sz="2600" b="1" i="1" dirty="0" err="1" smtClean="0">
                <a:solidFill>
                  <a:srgbClr val="0000CC"/>
                </a:solidFill>
              </a:rPr>
              <a:t>thất</a:t>
            </a:r>
            <a:r>
              <a:rPr lang="en-US" sz="2600" b="1" i="1" dirty="0" smtClean="0">
                <a:solidFill>
                  <a:srgbClr val="0000CC"/>
                </a:solidFill>
              </a:rPr>
              <a:t>.</a:t>
            </a:r>
          </a:p>
          <a:p>
            <a:pPr marL="800100" lvl="1" indent="-342900" eaLnBrk="0" fontAlgn="base" hangingPunct="0">
              <a:spcBef>
                <a:spcPct val="50000"/>
              </a:spcBef>
              <a:spcAft>
                <a:spcPct val="0"/>
              </a:spcAft>
              <a:buFont typeface="Wingdings" pitchFamily="2" charset="2"/>
              <a:buChar char="Ø"/>
            </a:pPr>
            <a:r>
              <a:rPr lang="en-US" sz="2600" b="1" i="1" dirty="0" smtClean="0">
                <a:solidFill>
                  <a:srgbClr val="000000"/>
                </a:solidFill>
              </a:rPr>
              <a:t> </a:t>
            </a:r>
            <a:r>
              <a:rPr lang="en-US" sz="2600" b="1" i="1" dirty="0" err="1" smtClean="0">
                <a:solidFill>
                  <a:srgbClr val="000000"/>
                </a:solidFill>
              </a:rPr>
              <a:t>Bằng</a:t>
            </a:r>
            <a:r>
              <a:rPr lang="en-US" sz="2600" b="1" i="1" dirty="0" smtClean="0">
                <a:solidFill>
                  <a:srgbClr val="000000"/>
                </a:solidFill>
              </a:rPr>
              <a:t> </a:t>
            </a:r>
            <a:r>
              <a:rPr lang="en-US" sz="2600" b="1" i="1" dirty="0" err="1" smtClean="0">
                <a:solidFill>
                  <a:srgbClr val="000000"/>
                </a:solidFill>
              </a:rPr>
              <a:t>các</a:t>
            </a:r>
            <a:r>
              <a:rPr lang="en-US" sz="2600" b="1" i="1" dirty="0" smtClean="0">
                <a:solidFill>
                  <a:srgbClr val="000000"/>
                </a:solidFill>
              </a:rPr>
              <a:t> </a:t>
            </a:r>
            <a:r>
              <a:rPr lang="en-US" sz="2600" b="1" i="1" dirty="0" err="1" smtClean="0">
                <a:solidFill>
                  <a:srgbClr val="000000"/>
                </a:solidFill>
              </a:rPr>
              <a:t>phối</a:t>
            </a:r>
            <a:r>
              <a:rPr lang="en-US" sz="2600" b="1" i="1" dirty="0" smtClean="0">
                <a:solidFill>
                  <a:srgbClr val="000000"/>
                </a:solidFill>
              </a:rPr>
              <a:t> </a:t>
            </a:r>
            <a:r>
              <a:rPr lang="en-US" sz="2600" b="1" i="1" dirty="0" err="1" smtClean="0">
                <a:solidFill>
                  <a:srgbClr val="000000"/>
                </a:solidFill>
              </a:rPr>
              <a:t>hợp</a:t>
            </a:r>
            <a:r>
              <a:rPr lang="en-US" sz="2600" b="1" i="1" dirty="0" smtClean="0">
                <a:solidFill>
                  <a:srgbClr val="000000"/>
                </a:solidFill>
              </a:rPr>
              <a:t> </a:t>
            </a:r>
            <a:r>
              <a:rPr lang="en-US" sz="2600" b="1" i="1" dirty="0" err="1" smtClean="0">
                <a:solidFill>
                  <a:srgbClr val="000000"/>
                </a:solidFill>
              </a:rPr>
              <a:t>gia</a:t>
            </a:r>
            <a:r>
              <a:rPr lang="en-US" sz="2600" b="1" i="1" dirty="0" smtClean="0">
                <a:solidFill>
                  <a:srgbClr val="000000"/>
                </a:solidFill>
              </a:rPr>
              <a:t> </a:t>
            </a:r>
            <a:r>
              <a:rPr lang="en-US" sz="2600" b="1" i="1" dirty="0" err="1" smtClean="0">
                <a:solidFill>
                  <a:srgbClr val="000000"/>
                </a:solidFill>
              </a:rPr>
              <a:t>công</a:t>
            </a:r>
            <a:r>
              <a:rPr lang="en-US" sz="2600" b="1" i="1" dirty="0" smtClean="0">
                <a:solidFill>
                  <a:srgbClr val="000000"/>
                </a:solidFill>
              </a:rPr>
              <a:t> </a:t>
            </a:r>
            <a:r>
              <a:rPr lang="en-US" sz="2600" b="1" i="1" dirty="0" err="1" smtClean="0">
                <a:solidFill>
                  <a:srgbClr val="000000"/>
                </a:solidFill>
              </a:rPr>
              <a:t>siêu</a:t>
            </a:r>
            <a:r>
              <a:rPr lang="en-US" sz="2600" b="1" i="1" dirty="0" smtClean="0">
                <a:solidFill>
                  <a:srgbClr val="000000"/>
                </a:solidFill>
              </a:rPr>
              <a:t> </a:t>
            </a:r>
            <a:r>
              <a:rPr lang="en-US" sz="2600" b="1" i="1" dirty="0" err="1" smtClean="0">
                <a:solidFill>
                  <a:srgbClr val="000000"/>
                </a:solidFill>
              </a:rPr>
              <a:t>âm</a:t>
            </a:r>
            <a:r>
              <a:rPr lang="en-US" sz="2600" b="1" i="1" dirty="0" smtClean="0">
                <a:solidFill>
                  <a:srgbClr val="000000"/>
                </a:solidFill>
              </a:rPr>
              <a:t>, </a:t>
            </a:r>
            <a:r>
              <a:rPr lang="en-US" sz="2600" b="1" i="1" dirty="0" err="1" smtClean="0">
                <a:solidFill>
                  <a:srgbClr val="000000"/>
                </a:solidFill>
              </a:rPr>
              <a:t>gia</a:t>
            </a:r>
            <a:r>
              <a:rPr lang="en-US" sz="2600" b="1" i="1" dirty="0" smtClean="0">
                <a:solidFill>
                  <a:srgbClr val="000000"/>
                </a:solidFill>
              </a:rPr>
              <a:t> </a:t>
            </a:r>
            <a:r>
              <a:rPr lang="en-US" sz="2600" b="1" i="1" dirty="0" err="1" smtClean="0">
                <a:solidFill>
                  <a:srgbClr val="000000"/>
                </a:solidFill>
              </a:rPr>
              <a:t>công</a:t>
            </a:r>
            <a:r>
              <a:rPr lang="en-US" sz="2600" b="1" i="1" dirty="0" smtClean="0">
                <a:solidFill>
                  <a:srgbClr val="000000"/>
                </a:solidFill>
              </a:rPr>
              <a:t> </a:t>
            </a:r>
            <a:r>
              <a:rPr lang="en-US" sz="2600" b="1" i="1" dirty="0" err="1" smtClean="0">
                <a:solidFill>
                  <a:srgbClr val="000000"/>
                </a:solidFill>
              </a:rPr>
              <a:t>ăn</a:t>
            </a:r>
            <a:r>
              <a:rPr lang="en-US" sz="2600" b="1" i="1" dirty="0" smtClean="0">
                <a:solidFill>
                  <a:srgbClr val="000000"/>
                </a:solidFill>
              </a:rPr>
              <a:t> </a:t>
            </a:r>
            <a:r>
              <a:rPr lang="en-US" sz="2600" b="1" i="1" dirty="0" err="1" smtClean="0">
                <a:solidFill>
                  <a:srgbClr val="000000"/>
                </a:solidFill>
              </a:rPr>
              <a:t>mòn</a:t>
            </a:r>
            <a:r>
              <a:rPr lang="en-US" sz="2600" b="1" i="1" dirty="0" smtClean="0">
                <a:solidFill>
                  <a:srgbClr val="000000"/>
                </a:solidFill>
              </a:rPr>
              <a:t> </a:t>
            </a:r>
            <a:r>
              <a:rPr lang="en-US" sz="2600" b="1" i="1" dirty="0" err="1" smtClean="0">
                <a:solidFill>
                  <a:srgbClr val="000000"/>
                </a:solidFill>
              </a:rPr>
              <a:t>điện</a:t>
            </a:r>
            <a:r>
              <a:rPr lang="en-US" sz="2600" b="1" i="1" dirty="0" smtClean="0">
                <a:solidFill>
                  <a:srgbClr val="000000"/>
                </a:solidFill>
              </a:rPr>
              <a:t> </a:t>
            </a:r>
            <a:r>
              <a:rPr lang="en-US" sz="2600" b="1" i="1" dirty="0" err="1" smtClean="0">
                <a:solidFill>
                  <a:srgbClr val="000000"/>
                </a:solidFill>
              </a:rPr>
              <a:t>và</a:t>
            </a:r>
            <a:r>
              <a:rPr lang="en-US" sz="2600" b="1" i="1" dirty="0" smtClean="0">
                <a:solidFill>
                  <a:srgbClr val="000000"/>
                </a:solidFill>
              </a:rPr>
              <a:t> </a:t>
            </a:r>
            <a:r>
              <a:rPr lang="en-US" sz="2600" b="1" i="1" dirty="0" err="1" smtClean="0">
                <a:solidFill>
                  <a:srgbClr val="000000"/>
                </a:solidFill>
              </a:rPr>
              <a:t>gia</a:t>
            </a:r>
            <a:r>
              <a:rPr lang="en-US" sz="2600" b="1" i="1" dirty="0" smtClean="0">
                <a:solidFill>
                  <a:srgbClr val="000000"/>
                </a:solidFill>
              </a:rPr>
              <a:t> </a:t>
            </a:r>
            <a:r>
              <a:rPr lang="en-US" sz="2600" b="1" i="1" dirty="0" err="1" smtClean="0">
                <a:solidFill>
                  <a:srgbClr val="000000"/>
                </a:solidFill>
              </a:rPr>
              <a:t>công</a:t>
            </a:r>
            <a:r>
              <a:rPr lang="en-US" sz="2600" b="1" i="1" dirty="0" smtClean="0">
                <a:solidFill>
                  <a:srgbClr val="000000"/>
                </a:solidFill>
              </a:rPr>
              <a:t> </a:t>
            </a:r>
            <a:r>
              <a:rPr lang="en-US" sz="2600" b="1" i="1" dirty="0" err="1" smtClean="0">
                <a:solidFill>
                  <a:srgbClr val="000000"/>
                </a:solidFill>
              </a:rPr>
              <a:t>điện</a:t>
            </a:r>
            <a:r>
              <a:rPr lang="en-US" sz="2600" b="1" i="1" dirty="0" smtClean="0">
                <a:solidFill>
                  <a:srgbClr val="000000"/>
                </a:solidFill>
              </a:rPr>
              <a:t> </a:t>
            </a:r>
            <a:r>
              <a:rPr lang="en-US" sz="2600" b="1" i="1" dirty="0" err="1" smtClean="0">
                <a:solidFill>
                  <a:srgbClr val="000000"/>
                </a:solidFill>
              </a:rPr>
              <a:t>hoá</a:t>
            </a:r>
            <a:r>
              <a:rPr lang="en-US" sz="2600" b="1" i="1" dirty="0" smtClean="0">
                <a:solidFill>
                  <a:srgbClr val="000000"/>
                </a:solidFill>
              </a:rPr>
              <a:t> </a:t>
            </a:r>
            <a:r>
              <a:rPr lang="en-US" sz="2600" b="1" i="1" dirty="0" err="1" smtClean="0">
                <a:solidFill>
                  <a:srgbClr val="000000"/>
                </a:solidFill>
              </a:rPr>
              <a:t>với</a:t>
            </a:r>
            <a:r>
              <a:rPr lang="en-US" sz="2600" b="1" i="1" dirty="0" smtClean="0">
                <a:solidFill>
                  <a:srgbClr val="000000"/>
                </a:solidFill>
              </a:rPr>
              <a:t> </a:t>
            </a:r>
            <a:r>
              <a:rPr lang="en-US" sz="2600" b="1" i="1" dirty="0" err="1" smtClean="0">
                <a:solidFill>
                  <a:srgbClr val="000000"/>
                </a:solidFill>
              </a:rPr>
              <a:t>nhau</a:t>
            </a:r>
            <a:r>
              <a:rPr lang="en-US" sz="2600" b="1" i="1" dirty="0" smtClean="0">
                <a:solidFill>
                  <a:srgbClr val="000000"/>
                </a:solidFill>
              </a:rPr>
              <a:t>, </a:t>
            </a:r>
            <a:r>
              <a:rPr lang="en-US" sz="2600" b="1" i="1" dirty="0" err="1" smtClean="0">
                <a:solidFill>
                  <a:srgbClr val="000000"/>
                </a:solidFill>
              </a:rPr>
              <a:t>để</a:t>
            </a:r>
            <a:r>
              <a:rPr lang="en-US" sz="2600" b="1" i="1" dirty="0" smtClean="0">
                <a:solidFill>
                  <a:srgbClr val="000000"/>
                </a:solidFill>
              </a:rPr>
              <a:t> </a:t>
            </a:r>
            <a:r>
              <a:rPr lang="en-US" sz="2600" b="1" i="1" dirty="0" err="1" smtClean="0">
                <a:solidFill>
                  <a:srgbClr val="000000"/>
                </a:solidFill>
              </a:rPr>
              <a:t>gia</a:t>
            </a:r>
            <a:r>
              <a:rPr lang="en-US" sz="2600" b="1" i="1" dirty="0" smtClean="0">
                <a:solidFill>
                  <a:srgbClr val="000000"/>
                </a:solidFill>
              </a:rPr>
              <a:t> </a:t>
            </a:r>
            <a:r>
              <a:rPr lang="en-US" sz="2600" b="1" i="1" dirty="0" err="1" smtClean="0">
                <a:solidFill>
                  <a:srgbClr val="000000"/>
                </a:solidFill>
              </a:rPr>
              <a:t>công</a:t>
            </a:r>
            <a:r>
              <a:rPr lang="en-US" sz="2600" b="1" i="1" dirty="0" smtClean="0">
                <a:solidFill>
                  <a:srgbClr val="000000"/>
                </a:solidFill>
              </a:rPr>
              <a:t> </a:t>
            </a:r>
            <a:r>
              <a:rPr lang="en-US" sz="2600" b="1" i="1" dirty="0" err="1" smtClean="0">
                <a:solidFill>
                  <a:srgbClr val="000000"/>
                </a:solidFill>
              </a:rPr>
              <a:t>các</a:t>
            </a:r>
            <a:r>
              <a:rPr lang="en-US" sz="2600" b="1" i="1" dirty="0" smtClean="0">
                <a:solidFill>
                  <a:srgbClr val="000000"/>
                </a:solidFill>
              </a:rPr>
              <a:t> </a:t>
            </a:r>
            <a:r>
              <a:rPr lang="en-US" sz="2600" b="1" i="1" dirty="0" err="1" smtClean="0">
                <a:solidFill>
                  <a:srgbClr val="000000"/>
                </a:solidFill>
              </a:rPr>
              <a:t>vật</a:t>
            </a:r>
            <a:r>
              <a:rPr lang="en-US" sz="2600" b="1" i="1" dirty="0" smtClean="0">
                <a:solidFill>
                  <a:srgbClr val="000000"/>
                </a:solidFill>
              </a:rPr>
              <a:t> </a:t>
            </a:r>
            <a:r>
              <a:rPr lang="en-US" sz="2600" b="1" i="1" dirty="0" err="1" smtClean="0">
                <a:solidFill>
                  <a:srgbClr val="000000"/>
                </a:solidFill>
              </a:rPr>
              <a:t>liệu</a:t>
            </a:r>
            <a:r>
              <a:rPr lang="en-US" sz="2600" b="1" i="1" dirty="0" smtClean="0">
                <a:solidFill>
                  <a:srgbClr val="000000"/>
                </a:solidFill>
              </a:rPr>
              <a:t> </a:t>
            </a:r>
            <a:r>
              <a:rPr lang="en-US" sz="2600" b="1" i="1" dirty="0" err="1" smtClean="0">
                <a:solidFill>
                  <a:srgbClr val="000000"/>
                </a:solidFill>
              </a:rPr>
              <a:t>có</a:t>
            </a:r>
            <a:r>
              <a:rPr lang="en-US" sz="2600" b="1" i="1" dirty="0" smtClean="0">
                <a:solidFill>
                  <a:srgbClr val="000000"/>
                </a:solidFill>
              </a:rPr>
              <a:t> </a:t>
            </a:r>
            <a:r>
              <a:rPr lang="en-US" sz="2600" b="1" i="1" dirty="0" err="1" smtClean="0">
                <a:solidFill>
                  <a:srgbClr val="000000"/>
                </a:solidFill>
              </a:rPr>
              <a:t>khả</a:t>
            </a:r>
            <a:r>
              <a:rPr lang="en-US" sz="2600" b="1" i="1" dirty="0" smtClean="0">
                <a:solidFill>
                  <a:srgbClr val="000000"/>
                </a:solidFill>
              </a:rPr>
              <a:t> </a:t>
            </a:r>
            <a:r>
              <a:rPr lang="en-US" sz="2600" b="1" i="1" dirty="0" err="1" smtClean="0">
                <a:solidFill>
                  <a:srgbClr val="000000"/>
                </a:solidFill>
              </a:rPr>
              <a:t>năng</a:t>
            </a:r>
            <a:r>
              <a:rPr lang="en-US" sz="2600" b="1" i="1" dirty="0" smtClean="0">
                <a:solidFill>
                  <a:srgbClr val="000000"/>
                </a:solidFill>
              </a:rPr>
              <a:t> </a:t>
            </a:r>
            <a:r>
              <a:rPr lang="en-US" sz="2600" b="1" i="1" dirty="0" err="1" smtClean="0">
                <a:solidFill>
                  <a:srgbClr val="000000"/>
                </a:solidFill>
              </a:rPr>
              <a:t>dẫn</a:t>
            </a:r>
            <a:r>
              <a:rPr lang="en-US" sz="2600" b="1" i="1" dirty="0" smtClean="0">
                <a:solidFill>
                  <a:srgbClr val="000000"/>
                </a:solidFill>
              </a:rPr>
              <a:t> </a:t>
            </a:r>
            <a:r>
              <a:rPr lang="en-US" sz="2600" b="1" i="1" dirty="0" err="1" smtClean="0">
                <a:solidFill>
                  <a:srgbClr val="000000"/>
                </a:solidFill>
              </a:rPr>
              <a:t>điện</a:t>
            </a:r>
            <a:r>
              <a:rPr lang="en-US" sz="2600" b="1" i="1" dirty="0" smtClean="0">
                <a:solidFill>
                  <a:srgbClr val="000000"/>
                </a:solidFill>
              </a:rPr>
              <a:t>, </a:t>
            </a:r>
            <a:r>
              <a:rPr lang="en-US" sz="2600" b="1" i="1" dirty="0" err="1" smtClean="0">
                <a:solidFill>
                  <a:srgbClr val="000000"/>
                </a:solidFill>
              </a:rPr>
              <a:t>người</a:t>
            </a:r>
            <a:r>
              <a:rPr lang="en-US" sz="2600" b="1" i="1" dirty="0" smtClean="0">
                <a:solidFill>
                  <a:srgbClr val="000000"/>
                </a:solidFill>
              </a:rPr>
              <a:t> ta </a:t>
            </a:r>
            <a:r>
              <a:rPr lang="en-US" sz="2600" b="1" i="1" dirty="0" err="1" smtClean="0">
                <a:solidFill>
                  <a:srgbClr val="000000"/>
                </a:solidFill>
              </a:rPr>
              <a:t>có</a:t>
            </a:r>
            <a:r>
              <a:rPr lang="en-US" sz="2600" b="1" i="1" dirty="0" smtClean="0">
                <a:solidFill>
                  <a:srgbClr val="000000"/>
                </a:solidFill>
              </a:rPr>
              <a:t> </a:t>
            </a:r>
            <a:r>
              <a:rPr lang="en-US" sz="2600" b="1" i="1" dirty="0" err="1" smtClean="0">
                <a:solidFill>
                  <a:srgbClr val="000000"/>
                </a:solidFill>
              </a:rPr>
              <a:t>thể</a:t>
            </a:r>
            <a:r>
              <a:rPr lang="en-US" sz="2600" b="1" i="1" dirty="0" smtClean="0">
                <a:solidFill>
                  <a:srgbClr val="000000"/>
                </a:solidFill>
              </a:rPr>
              <a:t> </a:t>
            </a:r>
            <a:r>
              <a:rPr lang="en-US" sz="2600" b="1" i="1" dirty="0" err="1" smtClean="0">
                <a:solidFill>
                  <a:srgbClr val="000000"/>
                </a:solidFill>
              </a:rPr>
              <a:t>tăng</a:t>
            </a:r>
            <a:r>
              <a:rPr lang="en-US" sz="2600" b="1" i="1" dirty="0" smtClean="0">
                <a:solidFill>
                  <a:srgbClr val="000000"/>
                </a:solidFill>
              </a:rPr>
              <a:t> </a:t>
            </a:r>
            <a:r>
              <a:rPr lang="en-US" sz="2600" b="1" i="1" dirty="0" err="1" smtClean="0">
                <a:solidFill>
                  <a:srgbClr val="000000"/>
                </a:solidFill>
              </a:rPr>
              <a:t>năng</a:t>
            </a:r>
            <a:r>
              <a:rPr lang="en-US" sz="2600" b="1" i="1" dirty="0" smtClean="0">
                <a:solidFill>
                  <a:srgbClr val="000000"/>
                </a:solidFill>
              </a:rPr>
              <a:t> </a:t>
            </a:r>
            <a:r>
              <a:rPr lang="en-US" sz="2600" b="1" i="1" dirty="0" err="1" smtClean="0">
                <a:solidFill>
                  <a:srgbClr val="000000"/>
                </a:solidFill>
              </a:rPr>
              <a:t>suất</a:t>
            </a:r>
            <a:r>
              <a:rPr lang="en-US" sz="2600" b="1" i="1" dirty="0" smtClean="0">
                <a:solidFill>
                  <a:srgbClr val="000000"/>
                </a:solidFill>
              </a:rPr>
              <a:t> </a:t>
            </a:r>
            <a:r>
              <a:rPr lang="en-US" sz="2600" b="1" i="1" dirty="0" err="1" smtClean="0">
                <a:solidFill>
                  <a:srgbClr val="000000"/>
                </a:solidFill>
              </a:rPr>
              <a:t>và</a:t>
            </a:r>
            <a:r>
              <a:rPr lang="en-US" sz="2600" b="1" i="1" dirty="0" smtClean="0">
                <a:solidFill>
                  <a:srgbClr val="000000"/>
                </a:solidFill>
              </a:rPr>
              <a:t> </a:t>
            </a:r>
            <a:r>
              <a:rPr lang="en-US" sz="2600" b="1" i="1" dirty="0" err="1" smtClean="0">
                <a:solidFill>
                  <a:srgbClr val="000000"/>
                </a:solidFill>
              </a:rPr>
              <a:t>giảm</a:t>
            </a:r>
            <a:r>
              <a:rPr lang="en-US" sz="2600" b="1" i="1" dirty="0" smtClean="0">
                <a:solidFill>
                  <a:srgbClr val="000000"/>
                </a:solidFill>
              </a:rPr>
              <a:t> </a:t>
            </a:r>
            <a:r>
              <a:rPr lang="en-US" sz="2600" b="1" i="1" dirty="0" err="1" smtClean="0">
                <a:solidFill>
                  <a:srgbClr val="000000"/>
                </a:solidFill>
              </a:rPr>
              <a:t>hao</a:t>
            </a:r>
            <a:r>
              <a:rPr lang="en-US" sz="2600" b="1" i="1" dirty="0" smtClean="0">
                <a:solidFill>
                  <a:srgbClr val="000000"/>
                </a:solidFill>
              </a:rPr>
              <a:t> </a:t>
            </a:r>
            <a:r>
              <a:rPr lang="en-US" sz="2600" b="1" i="1" dirty="0" err="1" smtClean="0">
                <a:solidFill>
                  <a:srgbClr val="000000"/>
                </a:solidFill>
              </a:rPr>
              <a:t>mòn</a:t>
            </a:r>
            <a:r>
              <a:rPr lang="en-US" sz="2600" b="1" i="1" dirty="0" smtClean="0">
                <a:solidFill>
                  <a:srgbClr val="000000"/>
                </a:solidFill>
              </a:rPr>
              <a:t> </a:t>
            </a:r>
            <a:r>
              <a:rPr lang="en-US" sz="2600" b="1" i="1" dirty="0" err="1" smtClean="0">
                <a:solidFill>
                  <a:srgbClr val="000000"/>
                </a:solidFill>
              </a:rPr>
              <a:t>dụng</a:t>
            </a:r>
            <a:r>
              <a:rPr lang="en-US" sz="2600" b="1" i="1" dirty="0" smtClean="0">
                <a:solidFill>
                  <a:srgbClr val="000000"/>
                </a:solidFill>
              </a:rPr>
              <a:t> </a:t>
            </a:r>
            <a:r>
              <a:rPr lang="en-US" sz="2600" b="1" i="1" dirty="0" err="1" smtClean="0">
                <a:solidFill>
                  <a:srgbClr val="000000"/>
                </a:solidFill>
              </a:rPr>
              <a:t>cụ</a:t>
            </a:r>
            <a:r>
              <a:rPr lang="en-US" sz="2600" b="1" i="1" dirty="0" smtClean="0">
                <a:solidFill>
                  <a:srgbClr val="000000"/>
                </a:solidFill>
              </a:rPr>
              <a:t>. </a:t>
            </a:r>
          </a:p>
        </p:txBody>
      </p:sp>
      <p:sp>
        <p:nvSpPr>
          <p:cNvPr id="125958" name="Line 6">
            <a:hlinkClick r:id="" action="ppaction://noaction"/>
          </p:cNvPr>
          <p:cNvSpPr>
            <a:spLocks noChangeShapeType="1"/>
          </p:cNvSpPr>
          <p:nvPr/>
        </p:nvSpPr>
        <p:spPr bwMode="auto">
          <a:xfrm flipH="1">
            <a:off x="152400" y="304800"/>
            <a:ext cx="304800" cy="0"/>
          </a:xfrm>
          <a:prstGeom prst="line">
            <a:avLst/>
          </a:prstGeom>
          <a:noFill/>
          <a:ln w="76200">
            <a:solidFill>
              <a:srgbClr val="0000CC"/>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25960" name="Rectangle 8">
            <a:hlinkClick r:id="rId3" action="ppaction://hlinksldjump">
              <a:snd r:embed="rId4" name="laser.wav"/>
            </a:hlinkClick>
          </p:cNvPr>
          <p:cNvSpPr>
            <a:spLocks noChangeArrowheads="1"/>
          </p:cNvSpPr>
          <p:nvPr/>
        </p:nvSpPr>
        <p:spPr bwMode="auto">
          <a:xfrm>
            <a:off x="7162800" y="304800"/>
            <a:ext cx="10096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b="1" i="1" dirty="0" err="1" smtClean="0">
                <a:solidFill>
                  <a:srgbClr val="0000CC"/>
                </a:solidFill>
              </a:rPr>
              <a:t>Tóm</a:t>
            </a:r>
            <a:r>
              <a:rPr lang="en-US" b="1" i="1" dirty="0" smtClean="0">
                <a:solidFill>
                  <a:srgbClr val="0000CC"/>
                </a:solidFill>
              </a:rPr>
              <a:t> </a:t>
            </a:r>
            <a:r>
              <a:rPr lang="en-US" b="1" i="1" dirty="0" err="1" smtClean="0">
                <a:solidFill>
                  <a:srgbClr val="0000CC"/>
                </a:solidFill>
              </a:rPr>
              <a:t>tắt</a:t>
            </a:r>
            <a:endParaRPr lang="en-US" b="1" i="1" dirty="0" smtClean="0">
              <a:solidFill>
                <a:srgbClr val="0000CC"/>
              </a:solidFill>
            </a:endParaRPr>
          </a:p>
        </p:txBody>
      </p:sp>
    </p:spTree>
    <p:extLst>
      <p:ext uri="{BB962C8B-B14F-4D97-AF65-F5344CB8AC3E}">
        <p14:creationId xmlns:p14="http://schemas.microsoft.com/office/powerpoint/2010/main" val="66357704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3" presetClass="entr" presetSubtype="0" fill="hold" nodeType="clickEffect">
                                  <p:stCondLst>
                                    <p:cond delay="0"/>
                                  </p:stCondLst>
                                  <p:childTnLst>
                                    <p:set>
                                      <p:cBhvr>
                                        <p:cTn id="6" dur="1" fill="hold">
                                          <p:stCondLst>
                                            <p:cond delay="0"/>
                                          </p:stCondLst>
                                        </p:cTn>
                                        <p:tgtEl>
                                          <p:spTgt spid="125957">
                                            <p:txEl>
                                              <p:pRg st="0" end="0"/>
                                            </p:txEl>
                                          </p:spTgt>
                                        </p:tgtEl>
                                        <p:attrNameLst>
                                          <p:attrName>style.visibility</p:attrName>
                                        </p:attrNameLst>
                                      </p:cBhvr>
                                      <p:to>
                                        <p:strVal val="visible"/>
                                      </p:to>
                                    </p:set>
                                    <p:animEffect transition="in" filter="fade">
                                      <p:cBhvr>
                                        <p:cTn id="7" dur="100"/>
                                        <p:tgtEl>
                                          <p:spTgt spid="125957">
                                            <p:txEl>
                                              <p:pRg st="0" end="0"/>
                                            </p:txEl>
                                          </p:spTgt>
                                        </p:tgtEl>
                                      </p:cBhvr>
                                    </p:animEffect>
                                    <p:anim calcmode="lin" valueType="num">
                                      <p:cBhvr>
                                        <p:cTn id="8" dur="400" fill="hold"/>
                                        <p:tgtEl>
                                          <p:spTgt spid="125957">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125957">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125957">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125957">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nodeType="clickPar">
                      <p:stCondLst>
                        <p:cond delay="indefinite"/>
                      </p:stCondLst>
                      <p:childTnLst>
                        <p:par>
                          <p:cTn id="13" fill="hold" nodeType="withGroup">
                            <p:stCondLst>
                              <p:cond delay="0"/>
                            </p:stCondLst>
                            <p:childTnLst>
                              <p:par>
                                <p:cTn id="14" presetID="43" presetClass="entr" presetSubtype="0" fill="hold" nodeType="clickEffect">
                                  <p:stCondLst>
                                    <p:cond delay="0"/>
                                  </p:stCondLst>
                                  <p:childTnLst>
                                    <p:set>
                                      <p:cBhvr>
                                        <p:cTn id="15" dur="1" fill="hold">
                                          <p:stCondLst>
                                            <p:cond delay="0"/>
                                          </p:stCondLst>
                                        </p:cTn>
                                        <p:tgtEl>
                                          <p:spTgt spid="125957">
                                            <p:txEl>
                                              <p:pRg st="1" end="1"/>
                                            </p:txEl>
                                          </p:spTgt>
                                        </p:tgtEl>
                                        <p:attrNameLst>
                                          <p:attrName>style.visibility</p:attrName>
                                        </p:attrNameLst>
                                      </p:cBhvr>
                                      <p:to>
                                        <p:strVal val="visible"/>
                                      </p:to>
                                    </p:set>
                                    <p:animEffect transition="in" filter="fade">
                                      <p:cBhvr>
                                        <p:cTn id="16" dur="100"/>
                                        <p:tgtEl>
                                          <p:spTgt spid="125957">
                                            <p:txEl>
                                              <p:pRg st="1" end="1"/>
                                            </p:txEl>
                                          </p:spTgt>
                                        </p:tgtEl>
                                      </p:cBhvr>
                                    </p:animEffect>
                                    <p:anim calcmode="lin" valueType="num">
                                      <p:cBhvr>
                                        <p:cTn id="17" dur="400" fill="hold"/>
                                        <p:tgtEl>
                                          <p:spTgt spid="125957">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125957">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25957">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25957">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43" presetClass="entr" presetSubtype="0" fill="hold" nodeType="clickEffect">
                                  <p:stCondLst>
                                    <p:cond delay="0"/>
                                  </p:stCondLst>
                                  <p:childTnLst>
                                    <p:set>
                                      <p:cBhvr>
                                        <p:cTn id="24" dur="1" fill="hold">
                                          <p:stCondLst>
                                            <p:cond delay="0"/>
                                          </p:stCondLst>
                                        </p:cTn>
                                        <p:tgtEl>
                                          <p:spTgt spid="125957">
                                            <p:txEl>
                                              <p:pRg st="2" end="2"/>
                                            </p:txEl>
                                          </p:spTgt>
                                        </p:tgtEl>
                                        <p:attrNameLst>
                                          <p:attrName>style.visibility</p:attrName>
                                        </p:attrNameLst>
                                      </p:cBhvr>
                                      <p:to>
                                        <p:strVal val="visible"/>
                                      </p:to>
                                    </p:set>
                                    <p:animEffect transition="in" filter="fade">
                                      <p:cBhvr>
                                        <p:cTn id="25" dur="100"/>
                                        <p:tgtEl>
                                          <p:spTgt spid="125957">
                                            <p:txEl>
                                              <p:pRg st="2" end="2"/>
                                            </p:txEl>
                                          </p:spTgt>
                                        </p:tgtEl>
                                      </p:cBhvr>
                                    </p:animEffect>
                                    <p:anim calcmode="lin" valueType="num">
                                      <p:cBhvr>
                                        <p:cTn id="26" dur="400" fill="hold"/>
                                        <p:tgtEl>
                                          <p:spTgt spid="125957">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125957">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125957">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125957">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par>
                          <p:cTn id="30" fill="hold" nodeType="afterGroup">
                            <p:stCondLst>
                              <p:cond delay="1000"/>
                            </p:stCondLst>
                            <p:childTnLst>
                              <p:par>
                                <p:cTn id="31" presetID="8" presetClass="entr" presetSubtype="16" repeatCount="3000" fill="hold" grpId="0" nodeType="afterEffect">
                                  <p:stCondLst>
                                    <p:cond delay="0"/>
                                  </p:stCondLst>
                                  <p:childTnLst>
                                    <p:set>
                                      <p:cBhvr>
                                        <p:cTn id="32" dur="1" fill="hold">
                                          <p:stCondLst>
                                            <p:cond delay="0"/>
                                          </p:stCondLst>
                                        </p:cTn>
                                        <p:tgtEl>
                                          <p:spTgt spid="125960"/>
                                        </p:tgtEl>
                                        <p:attrNameLst>
                                          <p:attrName>style.visibility</p:attrName>
                                        </p:attrNameLst>
                                      </p:cBhvr>
                                      <p:to>
                                        <p:strVal val="visible"/>
                                      </p:to>
                                    </p:set>
                                    <p:animEffect transition="in" filter="diamond(in)">
                                      <p:cBhvr>
                                        <p:cTn id="33" dur="500"/>
                                        <p:tgtEl>
                                          <p:spTgt spid="1259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5960" grpId="0"/>
    </p:bld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sp>
        <p:nvSpPr>
          <p:cNvPr id="8" name="Slide Number Placeholder 5"/>
          <p:cNvSpPr>
            <a:spLocks noGrp="1"/>
          </p:cNvSpPr>
          <p:nvPr>
            <p:ph type="sldNum" sz="quarter" idx="12"/>
          </p:nvPr>
        </p:nvSpPr>
        <p:spPr/>
        <p:txBody>
          <a:bodyPr/>
          <a:lstStyle/>
          <a:p>
            <a:fld id="{73ADA5D7-48C0-4FEA-BC12-69161CA21CE7}" type="slidenum">
              <a:rPr lang="en-US">
                <a:solidFill>
                  <a:srgbClr val="000000"/>
                </a:solidFill>
              </a:rPr>
              <a:pPr/>
              <a:t>57</a:t>
            </a:fld>
            <a:endParaRPr lang="en-US">
              <a:solidFill>
                <a:srgbClr val="000000"/>
              </a:solidFill>
            </a:endParaRPr>
          </a:p>
        </p:txBody>
      </p:sp>
      <p:sp>
        <p:nvSpPr>
          <p:cNvPr id="131074" name="Line 2">
            <a:hlinkClick r:id="rId2" action="ppaction://hlinksldjump">
              <a:snd r:embed="rId3" name="laser.wav"/>
            </a:hlinkClick>
          </p:cNvPr>
          <p:cNvSpPr>
            <a:spLocks noChangeShapeType="1"/>
          </p:cNvSpPr>
          <p:nvPr/>
        </p:nvSpPr>
        <p:spPr bwMode="auto">
          <a:xfrm flipH="1">
            <a:off x="304800" y="304800"/>
            <a:ext cx="304800" cy="0"/>
          </a:xfrm>
          <a:prstGeom prst="line">
            <a:avLst/>
          </a:prstGeom>
          <a:noFill/>
          <a:ln w="762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eaLnBrk="0" fontAlgn="base" hangingPunct="0">
              <a:spcBef>
                <a:spcPct val="0"/>
              </a:spcBef>
              <a:spcAft>
                <a:spcPct val="0"/>
              </a:spcAft>
            </a:pPr>
            <a:endParaRPr lang="en-US" smtClean="0">
              <a:solidFill>
                <a:srgbClr val="000000"/>
              </a:solidFill>
            </a:endParaRPr>
          </a:p>
        </p:txBody>
      </p:sp>
      <p:sp>
        <p:nvSpPr>
          <p:cNvPr id="131075" name="AutoShape 3">
            <a:hlinkClick r:id="" action="ppaction://hlinkshowjump?jump=endshow" highlightClick="1"/>
          </p:cNvPr>
          <p:cNvSpPr>
            <a:spLocks noChangeArrowheads="1"/>
          </p:cNvSpPr>
          <p:nvPr/>
        </p:nvSpPr>
        <p:spPr bwMode="auto">
          <a:xfrm rot="16200000">
            <a:off x="8813006" y="6527007"/>
            <a:ext cx="357187" cy="304800"/>
          </a:xfrm>
          <a:prstGeom prst="actionButtonBackPrevious">
            <a:avLst/>
          </a:prstGeom>
          <a:solidFill>
            <a:schemeClr val="accent1"/>
          </a:solidFill>
          <a:ln w="9525">
            <a:solidFill>
              <a:srgbClr val="FF3399"/>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eaLnBrk="0" fontAlgn="base" hangingPunct="0">
              <a:spcBef>
                <a:spcPct val="0"/>
              </a:spcBef>
              <a:spcAft>
                <a:spcPct val="0"/>
              </a:spcAft>
            </a:pPr>
            <a:endParaRPr lang="en-US" smtClean="0">
              <a:solidFill>
                <a:srgbClr val="000000"/>
              </a:solidFill>
            </a:endParaRPr>
          </a:p>
        </p:txBody>
      </p:sp>
      <p:sp>
        <p:nvSpPr>
          <p:cNvPr id="131076" name="AutoShape 4"/>
          <p:cNvSpPr>
            <a:spLocks noChangeArrowheads="1"/>
          </p:cNvSpPr>
          <p:nvPr/>
        </p:nvSpPr>
        <p:spPr bwMode="auto">
          <a:xfrm>
            <a:off x="654050" y="23813"/>
            <a:ext cx="7618413" cy="693737"/>
          </a:xfrm>
          <a:prstGeom prst="wedgeRoundRectCallout">
            <a:avLst>
              <a:gd name="adj1" fmla="val -47528"/>
              <a:gd name="adj2" fmla="val 114301"/>
              <a:gd name="adj3" fmla="val 16667"/>
            </a:avLst>
          </a:prstGeom>
          <a:solidFill>
            <a:schemeClr val="accent1"/>
          </a:solidFill>
          <a:ln w="9525">
            <a:solidFill>
              <a:srgbClr val="FF33CC"/>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fontAlgn="base" hangingPunct="0">
              <a:spcBef>
                <a:spcPct val="0"/>
              </a:spcBef>
              <a:spcAft>
                <a:spcPct val="0"/>
              </a:spcAft>
            </a:pPr>
            <a:r>
              <a:rPr lang="en-US" sz="3600" b="1" smtClean="0">
                <a:solidFill>
                  <a:srgbClr val="000000"/>
                </a:solidFill>
              </a:rPr>
              <a:t>Câu hỏi ôn Chương 2 </a:t>
            </a:r>
            <a:r>
              <a:rPr lang="en-US" sz="3600" b="1" smtClean="0">
                <a:solidFill>
                  <a:srgbClr val="FF0000"/>
                </a:solidFill>
              </a:rPr>
              <a:t>(Siêu âm)</a:t>
            </a:r>
          </a:p>
        </p:txBody>
      </p:sp>
      <p:sp>
        <p:nvSpPr>
          <p:cNvPr id="131077" name="Rectangle 5"/>
          <p:cNvSpPr>
            <a:spLocks noChangeArrowheads="1"/>
          </p:cNvSpPr>
          <p:nvPr/>
        </p:nvSpPr>
        <p:spPr bwMode="auto">
          <a:xfrm>
            <a:off x="228600" y="1181100"/>
            <a:ext cx="8686800" cy="5210175"/>
          </a:xfrm>
          <a:prstGeom prst="rect">
            <a:avLst/>
          </a:pr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rIns="0">
            <a:spAutoFit/>
          </a:bodyPr>
          <a:lstStyle/>
          <a:p>
            <a:pPr eaLnBrk="0" fontAlgn="base" hangingPunct="0">
              <a:spcBef>
                <a:spcPct val="60000"/>
              </a:spcBef>
              <a:spcAft>
                <a:spcPct val="0"/>
              </a:spcAft>
            </a:pPr>
            <a:r>
              <a:rPr lang="en-US" sz="2000" i="1" smtClean="0">
                <a:solidFill>
                  <a:srgbClr val="0000CC"/>
                </a:solidFill>
              </a:rPr>
              <a:t>1. Thế nào là gia công bằng siêu âm ?</a:t>
            </a:r>
          </a:p>
          <a:p>
            <a:pPr eaLnBrk="0" fontAlgn="base" hangingPunct="0">
              <a:spcBef>
                <a:spcPct val="60000"/>
              </a:spcBef>
              <a:spcAft>
                <a:spcPct val="0"/>
              </a:spcAft>
            </a:pPr>
            <a:r>
              <a:rPr lang="en-US" sz="2000" i="1" smtClean="0">
                <a:solidFill>
                  <a:srgbClr val="000000"/>
                </a:solidFill>
              </a:rPr>
              <a:t>2. Nêu </a:t>
            </a:r>
            <a:r>
              <a:rPr lang="en-US" sz="2000" i="1" smtClean="0">
                <a:solidFill>
                  <a:srgbClr val="A50021"/>
                </a:solidFill>
              </a:rPr>
              <a:t>đặc điểm</a:t>
            </a:r>
            <a:r>
              <a:rPr lang="en-US" sz="2000" i="1" smtClean="0">
                <a:solidFill>
                  <a:srgbClr val="000000"/>
                </a:solidFill>
              </a:rPr>
              <a:t> và </a:t>
            </a:r>
            <a:r>
              <a:rPr lang="en-US" sz="2000" i="1" smtClean="0">
                <a:solidFill>
                  <a:srgbClr val="A50021"/>
                </a:solidFill>
              </a:rPr>
              <a:t>nguyên lý</a:t>
            </a:r>
            <a:r>
              <a:rPr lang="en-US" sz="2000" i="1" smtClean="0">
                <a:solidFill>
                  <a:srgbClr val="000000"/>
                </a:solidFill>
              </a:rPr>
              <a:t> gia công siêu âm?</a:t>
            </a:r>
          </a:p>
          <a:p>
            <a:pPr eaLnBrk="0" fontAlgn="base" hangingPunct="0">
              <a:spcBef>
                <a:spcPct val="60000"/>
              </a:spcBef>
              <a:spcAft>
                <a:spcPct val="0"/>
              </a:spcAft>
            </a:pPr>
            <a:r>
              <a:rPr lang="en-US" sz="2000" i="1" smtClean="0">
                <a:solidFill>
                  <a:srgbClr val="0000CC"/>
                </a:solidFill>
              </a:rPr>
              <a:t>3. Giải thích </a:t>
            </a:r>
            <a:r>
              <a:rPr lang="en-US" sz="2000" i="1" smtClean="0">
                <a:solidFill>
                  <a:srgbClr val="A50021"/>
                </a:solidFill>
              </a:rPr>
              <a:t>quá trình tác dụng cơ học</a:t>
            </a:r>
            <a:r>
              <a:rPr lang="en-US" sz="2000" i="1" smtClean="0">
                <a:solidFill>
                  <a:srgbClr val="0000CC"/>
                </a:solidFill>
              </a:rPr>
              <a:t> trong gia công siêu âm?</a:t>
            </a:r>
          </a:p>
          <a:p>
            <a:pPr eaLnBrk="0" fontAlgn="base" hangingPunct="0">
              <a:spcBef>
                <a:spcPct val="60000"/>
              </a:spcBef>
              <a:spcAft>
                <a:spcPct val="0"/>
              </a:spcAft>
            </a:pPr>
            <a:r>
              <a:rPr lang="en-US" sz="2000" i="1" smtClean="0">
                <a:solidFill>
                  <a:srgbClr val="000000"/>
                </a:solidFill>
              </a:rPr>
              <a:t>4. Giải thích quá trình của </a:t>
            </a:r>
            <a:r>
              <a:rPr lang="en-US" sz="2000" i="1" smtClean="0">
                <a:solidFill>
                  <a:srgbClr val="A50021"/>
                </a:solidFill>
              </a:rPr>
              <a:t>sự ăn mòn xâm thực</a:t>
            </a:r>
            <a:r>
              <a:rPr lang="en-US" sz="2000" i="1" smtClean="0">
                <a:solidFill>
                  <a:srgbClr val="000000"/>
                </a:solidFill>
              </a:rPr>
              <a:t> trong gia công siêu âm? Quá trình này có phải là tác nhân duy nhất trong phương pháp gia công bằng siêu âm?</a:t>
            </a:r>
          </a:p>
          <a:p>
            <a:pPr eaLnBrk="0" fontAlgn="base" hangingPunct="0">
              <a:spcBef>
                <a:spcPct val="60000"/>
              </a:spcBef>
              <a:spcAft>
                <a:spcPct val="0"/>
              </a:spcAft>
            </a:pPr>
            <a:r>
              <a:rPr lang="en-US" sz="2000" i="1" smtClean="0">
                <a:solidFill>
                  <a:srgbClr val="0000CC"/>
                </a:solidFill>
              </a:rPr>
              <a:t>5. Cho biết </a:t>
            </a:r>
            <a:r>
              <a:rPr lang="en-US" sz="2000" i="1" smtClean="0">
                <a:solidFill>
                  <a:srgbClr val="A50021"/>
                </a:solidFill>
              </a:rPr>
              <a:t>vai trò của thanh truyền sóng</a:t>
            </a:r>
            <a:r>
              <a:rPr lang="en-US" sz="2000" i="1" smtClean="0">
                <a:solidFill>
                  <a:srgbClr val="0000CC"/>
                </a:solidFill>
              </a:rPr>
              <a:t> trong thiết bị gia công siêu âm?</a:t>
            </a:r>
          </a:p>
          <a:p>
            <a:pPr eaLnBrk="0" fontAlgn="base" hangingPunct="0">
              <a:spcBef>
                <a:spcPct val="60000"/>
              </a:spcBef>
              <a:spcAft>
                <a:spcPct val="0"/>
              </a:spcAft>
            </a:pPr>
            <a:r>
              <a:rPr lang="en-US" sz="2000" i="1" smtClean="0">
                <a:solidFill>
                  <a:srgbClr val="000000"/>
                </a:solidFill>
              </a:rPr>
              <a:t>6. </a:t>
            </a:r>
            <a:r>
              <a:rPr lang="en-US" sz="2000" i="1" smtClean="0">
                <a:solidFill>
                  <a:srgbClr val="A50021"/>
                </a:solidFill>
              </a:rPr>
              <a:t>Năng suất gia công</a:t>
            </a:r>
            <a:r>
              <a:rPr lang="en-US" sz="2000" i="1" smtClean="0">
                <a:solidFill>
                  <a:srgbClr val="000000"/>
                </a:solidFill>
              </a:rPr>
              <a:t> siêu âm trong các trường hợp khác nhau?</a:t>
            </a:r>
          </a:p>
          <a:p>
            <a:pPr eaLnBrk="0" fontAlgn="base" hangingPunct="0">
              <a:spcBef>
                <a:spcPct val="60000"/>
              </a:spcBef>
              <a:spcAft>
                <a:spcPct val="0"/>
              </a:spcAft>
            </a:pPr>
            <a:r>
              <a:rPr lang="en-US" sz="2000" i="1" smtClean="0">
                <a:solidFill>
                  <a:srgbClr val="0000CC"/>
                </a:solidFill>
              </a:rPr>
              <a:t>7. </a:t>
            </a:r>
            <a:r>
              <a:rPr lang="en-US" sz="2000" i="1" smtClean="0">
                <a:solidFill>
                  <a:srgbClr val="CC3300"/>
                </a:solidFill>
              </a:rPr>
              <a:t>Chất lượng bề mặt gia công</a:t>
            </a:r>
            <a:r>
              <a:rPr lang="en-US" sz="2000" i="1" smtClean="0">
                <a:solidFill>
                  <a:srgbClr val="0000CC"/>
                </a:solidFill>
              </a:rPr>
              <a:t> siêu âm phụ thuộc chủ yếu vào những </a:t>
            </a:r>
            <a:r>
              <a:rPr lang="en-US" sz="2000" i="1" smtClean="0">
                <a:solidFill>
                  <a:srgbClr val="CC3300"/>
                </a:solidFill>
              </a:rPr>
              <a:t>yếu tố</a:t>
            </a:r>
            <a:r>
              <a:rPr lang="en-US" sz="2000" i="1" smtClean="0">
                <a:solidFill>
                  <a:srgbClr val="0000CC"/>
                </a:solidFill>
              </a:rPr>
              <a:t> nào?</a:t>
            </a:r>
          </a:p>
          <a:p>
            <a:pPr eaLnBrk="0" fontAlgn="base" hangingPunct="0">
              <a:spcBef>
                <a:spcPct val="60000"/>
              </a:spcBef>
              <a:spcAft>
                <a:spcPct val="0"/>
              </a:spcAft>
            </a:pPr>
            <a:r>
              <a:rPr lang="en-US" sz="2000" i="1" smtClean="0">
                <a:solidFill>
                  <a:srgbClr val="000000"/>
                </a:solidFill>
              </a:rPr>
              <a:t>8. Cho biết </a:t>
            </a:r>
            <a:r>
              <a:rPr lang="en-US" sz="2000" i="1" smtClean="0">
                <a:solidFill>
                  <a:srgbClr val="A50021"/>
                </a:solidFill>
              </a:rPr>
              <a:t>ưu-nhược điểm</a:t>
            </a:r>
            <a:r>
              <a:rPr lang="en-US" sz="2000" i="1" smtClean="0">
                <a:solidFill>
                  <a:srgbClr val="000000"/>
                </a:solidFill>
              </a:rPr>
              <a:t> của phương pháp gia công bằng siêu âm ?</a:t>
            </a:r>
          </a:p>
          <a:p>
            <a:pPr eaLnBrk="0" fontAlgn="base" hangingPunct="0">
              <a:spcBef>
                <a:spcPct val="60000"/>
              </a:spcBef>
              <a:spcAft>
                <a:spcPct val="0"/>
              </a:spcAft>
            </a:pPr>
            <a:r>
              <a:rPr lang="en-US" sz="2000" i="1" smtClean="0">
                <a:solidFill>
                  <a:srgbClr val="0000CC"/>
                </a:solidFill>
              </a:rPr>
              <a:t>9. Cho biết </a:t>
            </a:r>
            <a:r>
              <a:rPr lang="en-US" sz="2000" i="1" smtClean="0">
                <a:solidFill>
                  <a:srgbClr val="A50021"/>
                </a:solidFill>
              </a:rPr>
              <a:t>phạm vi ứng dụng</a:t>
            </a:r>
            <a:r>
              <a:rPr lang="en-US" sz="2000" i="1" smtClean="0">
                <a:solidFill>
                  <a:srgbClr val="0000CC"/>
                </a:solidFill>
              </a:rPr>
              <a:t> và </a:t>
            </a:r>
            <a:r>
              <a:rPr lang="en-US" sz="2000" i="1" smtClean="0">
                <a:solidFill>
                  <a:srgbClr val="A50021"/>
                </a:solidFill>
              </a:rPr>
              <a:t>xu hướng phát triển</a:t>
            </a:r>
            <a:r>
              <a:rPr lang="en-US" sz="2000" i="1" smtClean="0">
                <a:solidFill>
                  <a:srgbClr val="0000CC"/>
                </a:solidFill>
              </a:rPr>
              <a:t> của gia công siêu âm?</a:t>
            </a:r>
          </a:p>
        </p:txBody>
      </p:sp>
    </p:spTree>
    <p:extLst>
      <p:ext uri="{BB962C8B-B14F-4D97-AF65-F5344CB8AC3E}">
        <p14:creationId xmlns:p14="http://schemas.microsoft.com/office/powerpoint/2010/main" val="201398021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1500"/>
                                  </p:stCondLst>
                                  <p:iterate type="lt">
                                    <p:tmPct val="50000"/>
                                  </p:iterate>
                                  <p:childTnLst>
                                    <p:set>
                                      <p:cBhvr>
                                        <p:cTn id="6" dur="1" fill="hold">
                                          <p:stCondLst>
                                            <p:cond delay="0"/>
                                          </p:stCondLst>
                                        </p:cTn>
                                        <p:tgtEl>
                                          <p:spTgt spid="131077"/>
                                        </p:tgtEl>
                                        <p:attrNameLst>
                                          <p:attrName>style.visibility</p:attrName>
                                        </p:attrNameLst>
                                      </p:cBhvr>
                                      <p:to>
                                        <p:strVal val="visible"/>
                                      </p:to>
                                    </p:set>
                                    <p:anim calcmode="discrete" valueType="clr">
                                      <p:cBhvr override="childStyle">
                                        <p:cTn id="7" dur="80"/>
                                        <p:tgtEl>
                                          <p:spTgt spid="13107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31077"/>
                                        </p:tgtEl>
                                        <p:attrNameLst>
                                          <p:attrName>fillcolor</p:attrName>
                                        </p:attrNameLst>
                                      </p:cBhvr>
                                      <p:tavLst>
                                        <p:tav tm="0">
                                          <p:val>
                                            <p:clrVal>
                                              <a:schemeClr val="accent2"/>
                                            </p:clrVal>
                                          </p:val>
                                        </p:tav>
                                        <p:tav tm="50000">
                                          <p:val>
                                            <p:clrVal>
                                              <a:schemeClr val="hlink"/>
                                            </p:clrVal>
                                          </p:val>
                                        </p:tav>
                                      </p:tavLst>
                                    </p:anim>
                                    <p:set>
                                      <p:cBhvr>
                                        <p:cTn id="9" dur="80"/>
                                        <p:tgtEl>
                                          <p:spTgt spid="13107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7"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567</TotalTime>
  <Words>4422</Words>
  <Application>Microsoft Office PowerPoint</Application>
  <PresentationFormat>On-screen Show (4:3)</PresentationFormat>
  <Paragraphs>476</Paragraphs>
  <Slides>57</Slides>
  <Notes>39</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57</vt:i4>
      </vt:variant>
    </vt:vector>
  </HeadingPairs>
  <TitlesOfParts>
    <vt:vector size="61" baseType="lpstr">
      <vt:lpstr>Office Theme</vt:lpstr>
      <vt:lpstr>Default Design</vt:lpstr>
      <vt:lpstr>1_Office Theme</vt:lpstr>
      <vt:lpstr>Equation</vt:lpstr>
      <vt:lpstr>Chương 2: CÁC PHƯƠNG PHÁP GIA CÔNG CƠ</vt:lpstr>
      <vt:lpstr>PowerPoint Presentation</vt:lpstr>
      <vt:lpstr>PowerPoint Presentation</vt:lpstr>
      <vt:lpstr>2.1. Gia công siêu âm (Ultrasonic Maching – USM)</vt:lpstr>
      <vt:lpstr>2.1. Gia công siêu âm (Ultrasonic Maching – USM)</vt:lpstr>
      <vt:lpstr>2.1. Gia công siêu âm (Ultrasonic Maching – USM)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Máy siêu âm CNC                                 Máy phay siêu âm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CÁC PHƯƠNG PHÁP GIA CÔNG CƠ</dc:title>
  <dc:creator>Admin</dc:creator>
  <cp:lastModifiedBy>Admin</cp:lastModifiedBy>
  <cp:revision>38</cp:revision>
  <dcterms:created xsi:type="dcterms:W3CDTF">2020-04-02T10:05:10Z</dcterms:created>
  <dcterms:modified xsi:type="dcterms:W3CDTF">2020-04-23T15:04:02Z</dcterms:modified>
</cp:coreProperties>
</file>