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7" r:id="rId2"/>
    <p:sldId id="332" r:id="rId3"/>
    <p:sldId id="260" r:id="rId4"/>
    <p:sldId id="333" r:id="rId5"/>
    <p:sldId id="262" r:id="rId6"/>
    <p:sldId id="334" r:id="rId7"/>
    <p:sldId id="336" r:id="rId8"/>
    <p:sldId id="263" r:id="rId9"/>
    <p:sldId id="264" r:id="rId10"/>
    <p:sldId id="337" r:id="rId11"/>
    <p:sldId id="338" r:id="rId12"/>
    <p:sldId id="339" r:id="rId13"/>
    <p:sldId id="340" r:id="rId14"/>
    <p:sldId id="341" r:id="rId15"/>
    <p:sldId id="342" r:id="rId16"/>
    <p:sldId id="343" r:id="rId17"/>
    <p:sldId id="345" r:id="rId18"/>
    <p:sldId id="346" r:id="rId19"/>
    <p:sldId id="347" r:id="rId20"/>
    <p:sldId id="348" r:id="rId21"/>
    <p:sldId id="281" r:id="rId22"/>
    <p:sldId id="351" r:id="rId23"/>
    <p:sldId id="352" r:id="rId24"/>
    <p:sldId id="353" r:id="rId25"/>
    <p:sldId id="349" r:id="rId26"/>
    <p:sldId id="350" r:id="rId27"/>
    <p:sldId id="283" r:id="rId28"/>
    <p:sldId id="354" r:id="rId29"/>
    <p:sldId id="284" r:id="rId30"/>
    <p:sldId id="285" r:id="rId31"/>
    <p:sldId id="287" r:id="rId32"/>
    <p:sldId id="289" r:id="rId33"/>
    <p:sldId id="356" r:id="rId34"/>
    <p:sldId id="355" r:id="rId35"/>
    <p:sldId id="357" r:id="rId36"/>
    <p:sldId id="292" r:id="rId37"/>
    <p:sldId id="358" r:id="rId38"/>
    <p:sldId id="297" r:id="rId39"/>
    <p:sldId id="359" r:id="rId40"/>
    <p:sldId id="360" r:id="rId41"/>
    <p:sldId id="298" r:id="rId42"/>
    <p:sldId id="324" r:id="rId43"/>
    <p:sldId id="325" r:id="rId44"/>
    <p:sldId id="326" r:id="rId45"/>
    <p:sldId id="327" r:id="rId46"/>
    <p:sldId id="328" r:id="rId47"/>
    <p:sldId id="329" r:id="rId48"/>
    <p:sldId id="330" r:id="rId49"/>
    <p:sldId id="331"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02"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F70239-C65B-49F1-9FF1-92F9E6870710}" type="doc">
      <dgm:prSet loTypeId="urn:microsoft.com/office/officeart/2005/8/layout/list1" loCatId="list" qsTypeId="urn:microsoft.com/office/officeart/2005/8/quickstyle/simple3" qsCatId="simple" csTypeId="urn:microsoft.com/office/officeart/2005/8/colors/colorful3" csCatId="colorful" phldr="1"/>
      <dgm:spPr/>
      <dgm:t>
        <a:bodyPr/>
        <a:lstStyle/>
        <a:p>
          <a:endParaRPr lang="en-US"/>
        </a:p>
      </dgm:t>
    </dgm:pt>
    <dgm:pt modelId="{CF96DBFD-C8F5-486E-9842-067C06201669}">
      <dgm:prSet phldrT="[Text]" custT="1"/>
      <dgm:spPr/>
      <dgm:t>
        <a:bodyPr/>
        <a:lstStyle/>
        <a:p>
          <a:r>
            <a:rPr lang="en-US" sz="3200" b="1" i="1" dirty="0" smtClean="0"/>
            <a:t>2.2.1. </a:t>
          </a:r>
          <a:r>
            <a:rPr lang="en-US" sz="3200" b="1" i="1" dirty="0" err="1" smtClean="0"/>
            <a:t>Nguyên</a:t>
          </a:r>
          <a:r>
            <a:rPr lang="en-US" sz="3200" b="1" i="1" dirty="0" smtClean="0"/>
            <a:t> </a:t>
          </a:r>
          <a:r>
            <a:rPr lang="en-US" sz="3200" b="1" i="1" dirty="0" err="1" smtClean="0"/>
            <a:t>lý</a:t>
          </a:r>
          <a:r>
            <a:rPr lang="en-US" sz="3200" b="1" i="1" dirty="0" smtClean="0"/>
            <a:t> </a:t>
          </a:r>
          <a:r>
            <a:rPr lang="en-US" sz="3200" b="1" i="1" dirty="0" err="1" smtClean="0"/>
            <a:t>gia</a:t>
          </a:r>
          <a:r>
            <a:rPr lang="en-US" sz="3200" b="1" i="1" dirty="0" smtClean="0"/>
            <a:t> </a:t>
          </a:r>
          <a:r>
            <a:rPr lang="en-US" sz="3200" b="1" i="1" dirty="0" err="1" smtClean="0"/>
            <a:t>công</a:t>
          </a:r>
          <a:endParaRPr lang="en-US" sz="3200" b="1" i="1" dirty="0"/>
        </a:p>
      </dgm:t>
    </dgm:pt>
    <dgm:pt modelId="{CF2265B9-626F-4E93-B4F5-665D3441EC85}" type="parTrans" cxnId="{80F4D23A-6C6A-46AE-8E71-5131032736AB}">
      <dgm:prSet/>
      <dgm:spPr/>
      <dgm:t>
        <a:bodyPr/>
        <a:lstStyle/>
        <a:p>
          <a:endParaRPr lang="en-US" sz="2000" b="1" i="1">
            <a:solidFill>
              <a:srgbClr val="0070C0"/>
            </a:solidFill>
          </a:endParaRPr>
        </a:p>
      </dgm:t>
    </dgm:pt>
    <dgm:pt modelId="{50990178-EA84-4E74-A9AD-E252FB642EE1}" type="sibTrans" cxnId="{80F4D23A-6C6A-46AE-8E71-5131032736AB}">
      <dgm:prSet/>
      <dgm:spPr/>
      <dgm:t>
        <a:bodyPr/>
        <a:lstStyle/>
        <a:p>
          <a:endParaRPr lang="en-US" sz="2000" b="1" i="1">
            <a:solidFill>
              <a:srgbClr val="0070C0"/>
            </a:solidFill>
          </a:endParaRPr>
        </a:p>
      </dgm:t>
    </dgm:pt>
    <dgm:pt modelId="{5BBC6DD9-8ADE-4F44-8A79-E74EE0B84E7D}">
      <dgm:prSet phldrT="[Text]" custT="1"/>
      <dgm:spPr/>
      <dgm:t>
        <a:bodyPr/>
        <a:lstStyle/>
        <a:p>
          <a:r>
            <a:rPr lang="en-US" sz="3200" b="1" i="1" dirty="0" smtClean="0"/>
            <a:t>2.2.2. </a:t>
          </a:r>
          <a:r>
            <a:rPr lang="en-US" sz="3200" b="1" i="1" dirty="0" err="1" smtClean="0"/>
            <a:t>Thiết</a:t>
          </a:r>
          <a:r>
            <a:rPr lang="en-US" sz="3200" b="1" i="1" dirty="0" smtClean="0"/>
            <a:t> </a:t>
          </a:r>
          <a:r>
            <a:rPr lang="en-US" sz="3200" b="1" i="1" dirty="0" err="1" smtClean="0"/>
            <a:t>bị</a:t>
          </a:r>
          <a:r>
            <a:rPr lang="en-US" sz="3200" b="1" i="1" dirty="0" smtClean="0"/>
            <a:t> </a:t>
          </a:r>
          <a:r>
            <a:rPr lang="en-US" sz="3200" b="1" i="1" dirty="0" err="1" smtClean="0"/>
            <a:t>và</a:t>
          </a:r>
          <a:r>
            <a:rPr lang="en-US" sz="3200" b="1" i="1" dirty="0" smtClean="0"/>
            <a:t> </a:t>
          </a:r>
          <a:r>
            <a:rPr lang="en-US" sz="3200" b="1" i="1" dirty="0" err="1" smtClean="0"/>
            <a:t>dụng</a:t>
          </a:r>
          <a:r>
            <a:rPr lang="en-US" sz="3200" b="1" i="1" dirty="0" smtClean="0"/>
            <a:t> </a:t>
          </a:r>
          <a:r>
            <a:rPr lang="en-US" sz="3200" b="1" i="1" dirty="0" err="1" smtClean="0"/>
            <a:t>cụ</a:t>
          </a:r>
          <a:endParaRPr lang="en-US" sz="3200" b="1" i="1" dirty="0"/>
        </a:p>
      </dgm:t>
    </dgm:pt>
    <dgm:pt modelId="{3ACD94F2-BF79-4A74-9DFC-0A38BC80A0F2}" type="parTrans" cxnId="{6745A9CE-77C8-4E10-96ED-8C6734A2A81A}">
      <dgm:prSet/>
      <dgm:spPr/>
      <dgm:t>
        <a:bodyPr/>
        <a:lstStyle/>
        <a:p>
          <a:endParaRPr lang="en-US" sz="2000" b="1" i="1">
            <a:solidFill>
              <a:srgbClr val="0070C0"/>
            </a:solidFill>
          </a:endParaRPr>
        </a:p>
      </dgm:t>
    </dgm:pt>
    <dgm:pt modelId="{81678890-3765-44EE-B476-1BD2A75AC922}" type="sibTrans" cxnId="{6745A9CE-77C8-4E10-96ED-8C6734A2A81A}">
      <dgm:prSet/>
      <dgm:spPr/>
      <dgm:t>
        <a:bodyPr/>
        <a:lstStyle/>
        <a:p>
          <a:endParaRPr lang="en-US" sz="2000" b="1" i="1">
            <a:solidFill>
              <a:srgbClr val="0070C0"/>
            </a:solidFill>
          </a:endParaRPr>
        </a:p>
      </dgm:t>
    </dgm:pt>
    <dgm:pt modelId="{658F2A93-E145-4956-89D9-71467AF905DC}">
      <dgm:prSet phldrT="[Text]" custT="1"/>
      <dgm:spPr/>
      <dgm:t>
        <a:bodyPr/>
        <a:lstStyle/>
        <a:p>
          <a:r>
            <a:rPr lang="en-US" sz="3200" b="1" i="1" dirty="0" smtClean="0"/>
            <a:t>2.2.3. </a:t>
          </a:r>
          <a:r>
            <a:rPr lang="en-US" sz="3200" b="1" i="1" dirty="0" err="1" smtClean="0"/>
            <a:t>Ưu</a:t>
          </a:r>
          <a:r>
            <a:rPr lang="en-US" sz="3200" b="1" i="1" dirty="0" smtClean="0"/>
            <a:t>  </a:t>
          </a:r>
          <a:r>
            <a:rPr lang="en-US" sz="3200" b="1" i="1" dirty="0" err="1" smtClean="0"/>
            <a:t>Nhược</a:t>
          </a:r>
          <a:r>
            <a:rPr lang="en-US" sz="3200" b="1" i="1" dirty="0" smtClean="0"/>
            <a:t> </a:t>
          </a:r>
          <a:r>
            <a:rPr lang="en-US" sz="3200" b="1" i="1" dirty="0" err="1" smtClean="0"/>
            <a:t>điểm</a:t>
          </a:r>
          <a:r>
            <a:rPr lang="en-US" sz="3200" b="1" i="1" dirty="0" smtClean="0"/>
            <a:t> </a:t>
          </a:r>
          <a:r>
            <a:rPr lang="en-US" sz="3200" b="1" i="1" dirty="0" err="1" smtClean="0"/>
            <a:t>và</a:t>
          </a:r>
          <a:r>
            <a:rPr lang="en-US" sz="3200" b="1" i="1" dirty="0" smtClean="0"/>
            <a:t> </a:t>
          </a:r>
          <a:r>
            <a:rPr lang="en-US" sz="3200" b="1" i="1" dirty="0" err="1" smtClean="0"/>
            <a:t>phạm</a:t>
          </a:r>
          <a:r>
            <a:rPr lang="en-US" sz="3200" b="1" i="1" dirty="0" smtClean="0"/>
            <a:t> vi </a:t>
          </a:r>
          <a:r>
            <a:rPr lang="en-US" sz="3200" b="1" i="1" dirty="0" err="1" smtClean="0"/>
            <a:t>ứng</a:t>
          </a:r>
          <a:r>
            <a:rPr lang="en-US" sz="3200" b="1" i="1" dirty="0" smtClean="0"/>
            <a:t> </a:t>
          </a:r>
          <a:r>
            <a:rPr lang="en-US" sz="3200" b="1" i="1" dirty="0" err="1" smtClean="0"/>
            <a:t>dụng</a:t>
          </a:r>
          <a:endParaRPr lang="en-US" sz="3200" b="1" i="1" dirty="0"/>
        </a:p>
      </dgm:t>
    </dgm:pt>
    <dgm:pt modelId="{3903CBFC-77A0-48FD-83A6-FEAAB941A60A}" type="parTrans" cxnId="{95F6DDD9-C647-479B-B14C-8BFBCB56E73A}">
      <dgm:prSet/>
      <dgm:spPr/>
      <dgm:t>
        <a:bodyPr/>
        <a:lstStyle/>
        <a:p>
          <a:endParaRPr lang="en-US" sz="2000" b="1" i="1">
            <a:solidFill>
              <a:srgbClr val="0070C0"/>
            </a:solidFill>
          </a:endParaRPr>
        </a:p>
      </dgm:t>
    </dgm:pt>
    <dgm:pt modelId="{7A0521A4-4174-44B1-99D2-52BDB9AF51A8}" type="sibTrans" cxnId="{95F6DDD9-C647-479B-B14C-8BFBCB56E73A}">
      <dgm:prSet/>
      <dgm:spPr/>
      <dgm:t>
        <a:bodyPr/>
        <a:lstStyle/>
        <a:p>
          <a:endParaRPr lang="en-US" sz="2000" b="1" i="1">
            <a:solidFill>
              <a:srgbClr val="0070C0"/>
            </a:solidFill>
          </a:endParaRPr>
        </a:p>
      </dgm:t>
    </dgm:pt>
    <dgm:pt modelId="{9A8D1B6A-5F56-48D0-8CBE-6346251EA2C6}" type="pres">
      <dgm:prSet presAssocID="{CAF70239-C65B-49F1-9FF1-92F9E6870710}" presName="linear" presStyleCnt="0">
        <dgm:presLayoutVars>
          <dgm:dir/>
          <dgm:animLvl val="lvl"/>
          <dgm:resizeHandles val="exact"/>
        </dgm:presLayoutVars>
      </dgm:prSet>
      <dgm:spPr/>
      <dgm:t>
        <a:bodyPr/>
        <a:lstStyle/>
        <a:p>
          <a:endParaRPr lang="en-US"/>
        </a:p>
      </dgm:t>
    </dgm:pt>
    <dgm:pt modelId="{025DE87C-F14A-4C83-891A-ED5159B53652}" type="pres">
      <dgm:prSet presAssocID="{CF96DBFD-C8F5-486E-9842-067C06201669}" presName="parentLin" presStyleCnt="0"/>
      <dgm:spPr/>
      <dgm:t>
        <a:bodyPr/>
        <a:lstStyle/>
        <a:p>
          <a:endParaRPr lang="en-US"/>
        </a:p>
      </dgm:t>
    </dgm:pt>
    <dgm:pt modelId="{6F47B67F-7FC9-447E-BB54-D21AA81C0420}" type="pres">
      <dgm:prSet presAssocID="{CF96DBFD-C8F5-486E-9842-067C06201669}" presName="parentLeftMargin" presStyleLbl="node1" presStyleIdx="0" presStyleCnt="3"/>
      <dgm:spPr/>
      <dgm:t>
        <a:bodyPr/>
        <a:lstStyle/>
        <a:p>
          <a:endParaRPr lang="en-US"/>
        </a:p>
      </dgm:t>
    </dgm:pt>
    <dgm:pt modelId="{76F50AFC-7B14-4398-9604-C87E45EED9B8}" type="pres">
      <dgm:prSet presAssocID="{CF96DBFD-C8F5-486E-9842-067C06201669}" presName="parentText" presStyleLbl="node1" presStyleIdx="0" presStyleCnt="3">
        <dgm:presLayoutVars>
          <dgm:chMax val="0"/>
          <dgm:bulletEnabled val="1"/>
        </dgm:presLayoutVars>
      </dgm:prSet>
      <dgm:spPr/>
      <dgm:t>
        <a:bodyPr/>
        <a:lstStyle/>
        <a:p>
          <a:endParaRPr lang="en-US"/>
        </a:p>
      </dgm:t>
    </dgm:pt>
    <dgm:pt modelId="{03790E39-6BA8-496E-A96E-A91200062A0D}" type="pres">
      <dgm:prSet presAssocID="{CF96DBFD-C8F5-486E-9842-067C06201669}" presName="negativeSpace" presStyleCnt="0"/>
      <dgm:spPr/>
      <dgm:t>
        <a:bodyPr/>
        <a:lstStyle/>
        <a:p>
          <a:endParaRPr lang="en-US"/>
        </a:p>
      </dgm:t>
    </dgm:pt>
    <dgm:pt modelId="{203AE48B-0F6F-4486-862D-897E02054A5C}" type="pres">
      <dgm:prSet presAssocID="{CF96DBFD-C8F5-486E-9842-067C06201669}" presName="childText" presStyleLbl="conFgAcc1" presStyleIdx="0" presStyleCnt="3">
        <dgm:presLayoutVars>
          <dgm:bulletEnabled val="1"/>
        </dgm:presLayoutVars>
      </dgm:prSet>
      <dgm:spPr/>
      <dgm:t>
        <a:bodyPr/>
        <a:lstStyle/>
        <a:p>
          <a:endParaRPr lang="en-US"/>
        </a:p>
      </dgm:t>
    </dgm:pt>
    <dgm:pt modelId="{42B2C0C8-6311-4781-8D2B-6D5C5CDA8C0F}" type="pres">
      <dgm:prSet presAssocID="{50990178-EA84-4E74-A9AD-E252FB642EE1}" presName="spaceBetweenRectangles" presStyleCnt="0"/>
      <dgm:spPr/>
      <dgm:t>
        <a:bodyPr/>
        <a:lstStyle/>
        <a:p>
          <a:endParaRPr lang="en-US"/>
        </a:p>
      </dgm:t>
    </dgm:pt>
    <dgm:pt modelId="{DBE7717B-1A7B-4EA2-92B9-FABAF3DD8B7A}" type="pres">
      <dgm:prSet presAssocID="{5BBC6DD9-8ADE-4F44-8A79-E74EE0B84E7D}" presName="parentLin" presStyleCnt="0"/>
      <dgm:spPr/>
      <dgm:t>
        <a:bodyPr/>
        <a:lstStyle/>
        <a:p>
          <a:endParaRPr lang="en-US"/>
        </a:p>
      </dgm:t>
    </dgm:pt>
    <dgm:pt modelId="{8BFE8562-52B5-4974-AEDD-C0715866F2C1}" type="pres">
      <dgm:prSet presAssocID="{5BBC6DD9-8ADE-4F44-8A79-E74EE0B84E7D}" presName="parentLeftMargin" presStyleLbl="node1" presStyleIdx="0" presStyleCnt="3"/>
      <dgm:spPr/>
      <dgm:t>
        <a:bodyPr/>
        <a:lstStyle/>
        <a:p>
          <a:endParaRPr lang="en-US"/>
        </a:p>
      </dgm:t>
    </dgm:pt>
    <dgm:pt modelId="{4002DFDB-687D-4166-9CBB-4A3DD4D42E84}" type="pres">
      <dgm:prSet presAssocID="{5BBC6DD9-8ADE-4F44-8A79-E74EE0B84E7D}" presName="parentText" presStyleLbl="node1" presStyleIdx="1" presStyleCnt="3">
        <dgm:presLayoutVars>
          <dgm:chMax val="0"/>
          <dgm:bulletEnabled val="1"/>
        </dgm:presLayoutVars>
      </dgm:prSet>
      <dgm:spPr/>
      <dgm:t>
        <a:bodyPr/>
        <a:lstStyle/>
        <a:p>
          <a:endParaRPr lang="en-US"/>
        </a:p>
      </dgm:t>
    </dgm:pt>
    <dgm:pt modelId="{03FE54ED-781C-4921-8A78-22B54F20180D}" type="pres">
      <dgm:prSet presAssocID="{5BBC6DD9-8ADE-4F44-8A79-E74EE0B84E7D}" presName="negativeSpace" presStyleCnt="0"/>
      <dgm:spPr/>
      <dgm:t>
        <a:bodyPr/>
        <a:lstStyle/>
        <a:p>
          <a:endParaRPr lang="en-US"/>
        </a:p>
      </dgm:t>
    </dgm:pt>
    <dgm:pt modelId="{03C55445-4588-475E-921F-17DC8652AFF3}" type="pres">
      <dgm:prSet presAssocID="{5BBC6DD9-8ADE-4F44-8A79-E74EE0B84E7D}" presName="childText" presStyleLbl="conFgAcc1" presStyleIdx="1" presStyleCnt="3">
        <dgm:presLayoutVars>
          <dgm:bulletEnabled val="1"/>
        </dgm:presLayoutVars>
      </dgm:prSet>
      <dgm:spPr/>
      <dgm:t>
        <a:bodyPr/>
        <a:lstStyle/>
        <a:p>
          <a:endParaRPr lang="en-US"/>
        </a:p>
      </dgm:t>
    </dgm:pt>
    <dgm:pt modelId="{3B463709-90D1-4B98-8113-E925714C5F3D}" type="pres">
      <dgm:prSet presAssocID="{81678890-3765-44EE-B476-1BD2A75AC922}" presName="spaceBetweenRectangles" presStyleCnt="0"/>
      <dgm:spPr/>
      <dgm:t>
        <a:bodyPr/>
        <a:lstStyle/>
        <a:p>
          <a:endParaRPr lang="en-US"/>
        </a:p>
      </dgm:t>
    </dgm:pt>
    <dgm:pt modelId="{E88095FF-8DE5-4BB0-A3A9-2A0B70EBED38}" type="pres">
      <dgm:prSet presAssocID="{658F2A93-E145-4956-89D9-71467AF905DC}" presName="parentLin" presStyleCnt="0"/>
      <dgm:spPr/>
      <dgm:t>
        <a:bodyPr/>
        <a:lstStyle/>
        <a:p>
          <a:endParaRPr lang="en-US"/>
        </a:p>
      </dgm:t>
    </dgm:pt>
    <dgm:pt modelId="{68CB77AA-FD53-4C5D-95F5-94F94EE1E138}" type="pres">
      <dgm:prSet presAssocID="{658F2A93-E145-4956-89D9-71467AF905DC}" presName="parentLeftMargin" presStyleLbl="node1" presStyleIdx="1" presStyleCnt="3"/>
      <dgm:spPr/>
      <dgm:t>
        <a:bodyPr/>
        <a:lstStyle/>
        <a:p>
          <a:endParaRPr lang="en-US"/>
        </a:p>
      </dgm:t>
    </dgm:pt>
    <dgm:pt modelId="{10F404D0-3E93-4D9C-97F7-D154282145D4}" type="pres">
      <dgm:prSet presAssocID="{658F2A93-E145-4956-89D9-71467AF905DC}" presName="parentText" presStyleLbl="node1" presStyleIdx="2" presStyleCnt="3">
        <dgm:presLayoutVars>
          <dgm:chMax val="0"/>
          <dgm:bulletEnabled val="1"/>
        </dgm:presLayoutVars>
      </dgm:prSet>
      <dgm:spPr/>
      <dgm:t>
        <a:bodyPr/>
        <a:lstStyle/>
        <a:p>
          <a:endParaRPr lang="en-US"/>
        </a:p>
      </dgm:t>
    </dgm:pt>
    <dgm:pt modelId="{8D3C4FE8-CB74-4010-9DFB-E9D2D5813BC4}" type="pres">
      <dgm:prSet presAssocID="{658F2A93-E145-4956-89D9-71467AF905DC}" presName="negativeSpace" presStyleCnt="0"/>
      <dgm:spPr/>
      <dgm:t>
        <a:bodyPr/>
        <a:lstStyle/>
        <a:p>
          <a:endParaRPr lang="en-US"/>
        </a:p>
      </dgm:t>
    </dgm:pt>
    <dgm:pt modelId="{01ECCDC8-9919-43A3-ACB0-32188B91ECA9}" type="pres">
      <dgm:prSet presAssocID="{658F2A93-E145-4956-89D9-71467AF905DC}" presName="childText" presStyleLbl="conFgAcc1" presStyleIdx="2" presStyleCnt="3">
        <dgm:presLayoutVars>
          <dgm:bulletEnabled val="1"/>
        </dgm:presLayoutVars>
      </dgm:prSet>
      <dgm:spPr/>
      <dgm:t>
        <a:bodyPr/>
        <a:lstStyle/>
        <a:p>
          <a:endParaRPr lang="en-US"/>
        </a:p>
      </dgm:t>
    </dgm:pt>
  </dgm:ptLst>
  <dgm:cxnLst>
    <dgm:cxn modelId="{95F6DDD9-C647-479B-B14C-8BFBCB56E73A}" srcId="{CAF70239-C65B-49F1-9FF1-92F9E6870710}" destId="{658F2A93-E145-4956-89D9-71467AF905DC}" srcOrd="2" destOrd="0" parTransId="{3903CBFC-77A0-48FD-83A6-FEAAB941A60A}" sibTransId="{7A0521A4-4174-44B1-99D2-52BDB9AF51A8}"/>
    <dgm:cxn modelId="{5F3B7372-D142-4151-9595-AFED6DC775A1}" type="presOf" srcId="{658F2A93-E145-4956-89D9-71467AF905DC}" destId="{68CB77AA-FD53-4C5D-95F5-94F94EE1E138}" srcOrd="0" destOrd="0" presId="urn:microsoft.com/office/officeart/2005/8/layout/list1"/>
    <dgm:cxn modelId="{EDDD34A6-0D3C-4848-85EA-61CE6AF8B52C}" type="presOf" srcId="{5BBC6DD9-8ADE-4F44-8A79-E74EE0B84E7D}" destId="{4002DFDB-687D-4166-9CBB-4A3DD4D42E84}" srcOrd="1" destOrd="0" presId="urn:microsoft.com/office/officeart/2005/8/layout/list1"/>
    <dgm:cxn modelId="{661ED206-6298-490B-A2A6-6AC9EE172D33}" type="presOf" srcId="{658F2A93-E145-4956-89D9-71467AF905DC}" destId="{10F404D0-3E93-4D9C-97F7-D154282145D4}" srcOrd="1" destOrd="0" presId="urn:microsoft.com/office/officeart/2005/8/layout/list1"/>
    <dgm:cxn modelId="{1CB96354-F260-4092-85EF-1FB7FDEBE400}" type="presOf" srcId="{CAF70239-C65B-49F1-9FF1-92F9E6870710}" destId="{9A8D1B6A-5F56-48D0-8CBE-6346251EA2C6}" srcOrd="0" destOrd="0" presId="urn:microsoft.com/office/officeart/2005/8/layout/list1"/>
    <dgm:cxn modelId="{8A64B76A-5438-4D68-AF62-46F61C7754AF}" type="presOf" srcId="{CF96DBFD-C8F5-486E-9842-067C06201669}" destId="{76F50AFC-7B14-4398-9604-C87E45EED9B8}" srcOrd="1" destOrd="0" presId="urn:microsoft.com/office/officeart/2005/8/layout/list1"/>
    <dgm:cxn modelId="{D7CBA7D7-3208-4CCE-A04A-04C028541F00}" type="presOf" srcId="{CF96DBFD-C8F5-486E-9842-067C06201669}" destId="{6F47B67F-7FC9-447E-BB54-D21AA81C0420}" srcOrd="0" destOrd="0" presId="urn:microsoft.com/office/officeart/2005/8/layout/list1"/>
    <dgm:cxn modelId="{80F4D23A-6C6A-46AE-8E71-5131032736AB}" srcId="{CAF70239-C65B-49F1-9FF1-92F9E6870710}" destId="{CF96DBFD-C8F5-486E-9842-067C06201669}" srcOrd="0" destOrd="0" parTransId="{CF2265B9-626F-4E93-B4F5-665D3441EC85}" sibTransId="{50990178-EA84-4E74-A9AD-E252FB642EE1}"/>
    <dgm:cxn modelId="{65BB749B-46CB-40DF-9EF6-74841FEF5379}" type="presOf" srcId="{5BBC6DD9-8ADE-4F44-8A79-E74EE0B84E7D}" destId="{8BFE8562-52B5-4974-AEDD-C0715866F2C1}" srcOrd="0" destOrd="0" presId="urn:microsoft.com/office/officeart/2005/8/layout/list1"/>
    <dgm:cxn modelId="{6745A9CE-77C8-4E10-96ED-8C6734A2A81A}" srcId="{CAF70239-C65B-49F1-9FF1-92F9E6870710}" destId="{5BBC6DD9-8ADE-4F44-8A79-E74EE0B84E7D}" srcOrd="1" destOrd="0" parTransId="{3ACD94F2-BF79-4A74-9DFC-0A38BC80A0F2}" sibTransId="{81678890-3765-44EE-B476-1BD2A75AC922}"/>
    <dgm:cxn modelId="{403426CB-D957-4919-8FFC-C34684ADFC40}" type="presParOf" srcId="{9A8D1B6A-5F56-48D0-8CBE-6346251EA2C6}" destId="{025DE87C-F14A-4C83-891A-ED5159B53652}" srcOrd="0" destOrd="0" presId="urn:microsoft.com/office/officeart/2005/8/layout/list1"/>
    <dgm:cxn modelId="{D2911A2E-FFEB-44B6-B6E4-684FF36BC28E}" type="presParOf" srcId="{025DE87C-F14A-4C83-891A-ED5159B53652}" destId="{6F47B67F-7FC9-447E-BB54-D21AA81C0420}" srcOrd="0" destOrd="0" presId="urn:microsoft.com/office/officeart/2005/8/layout/list1"/>
    <dgm:cxn modelId="{CB0CB7D5-4D6A-4E44-A3F7-103B655109B4}" type="presParOf" srcId="{025DE87C-F14A-4C83-891A-ED5159B53652}" destId="{76F50AFC-7B14-4398-9604-C87E45EED9B8}" srcOrd="1" destOrd="0" presId="urn:microsoft.com/office/officeart/2005/8/layout/list1"/>
    <dgm:cxn modelId="{52D8433A-6072-4006-B59B-53AF964BFEF3}" type="presParOf" srcId="{9A8D1B6A-5F56-48D0-8CBE-6346251EA2C6}" destId="{03790E39-6BA8-496E-A96E-A91200062A0D}" srcOrd="1" destOrd="0" presId="urn:microsoft.com/office/officeart/2005/8/layout/list1"/>
    <dgm:cxn modelId="{9934051A-E405-4774-B771-EB7A701DC803}" type="presParOf" srcId="{9A8D1B6A-5F56-48D0-8CBE-6346251EA2C6}" destId="{203AE48B-0F6F-4486-862D-897E02054A5C}" srcOrd="2" destOrd="0" presId="urn:microsoft.com/office/officeart/2005/8/layout/list1"/>
    <dgm:cxn modelId="{5ADA46B9-84AE-467E-881B-76DE3F3BEDDA}" type="presParOf" srcId="{9A8D1B6A-5F56-48D0-8CBE-6346251EA2C6}" destId="{42B2C0C8-6311-4781-8D2B-6D5C5CDA8C0F}" srcOrd="3" destOrd="0" presId="urn:microsoft.com/office/officeart/2005/8/layout/list1"/>
    <dgm:cxn modelId="{C652375C-40E6-483C-BB3A-E2EFD322AC3F}" type="presParOf" srcId="{9A8D1B6A-5F56-48D0-8CBE-6346251EA2C6}" destId="{DBE7717B-1A7B-4EA2-92B9-FABAF3DD8B7A}" srcOrd="4" destOrd="0" presId="urn:microsoft.com/office/officeart/2005/8/layout/list1"/>
    <dgm:cxn modelId="{95ECE376-6CFA-4E20-B104-13299E57333D}" type="presParOf" srcId="{DBE7717B-1A7B-4EA2-92B9-FABAF3DD8B7A}" destId="{8BFE8562-52B5-4974-AEDD-C0715866F2C1}" srcOrd="0" destOrd="0" presId="urn:microsoft.com/office/officeart/2005/8/layout/list1"/>
    <dgm:cxn modelId="{14935752-E16E-4C90-8B7B-7B51C7F3CF66}" type="presParOf" srcId="{DBE7717B-1A7B-4EA2-92B9-FABAF3DD8B7A}" destId="{4002DFDB-687D-4166-9CBB-4A3DD4D42E84}" srcOrd="1" destOrd="0" presId="urn:microsoft.com/office/officeart/2005/8/layout/list1"/>
    <dgm:cxn modelId="{F36227AC-89F1-434D-9937-0B7B03CFB45B}" type="presParOf" srcId="{9A8D1B6A-5F56-48D0-8CBE-6346251EA2C6}" destId="{03FE54ED-781C-4921-8A78-22B54F20180D}" srcOrd="5" destOrd="0" presId="urn:microsoft.com/office/officeart/2005/8/layout/list1"/>
    <dgm:cxn modelId="{65B852C5-DC98-4DEE-8691-98D1B465045A}" type="presParOf" srcId="{9A8D1B6A-5F56-48D0-8CBE-6346251EA2C6}" destId="{03C55445-4588-475E-921F-17DC8652AFF3}" srcOrd="6" destOrd="0" presId="urn:microsoft.com/office/officeart/2005/8/layout/list1"/>
    <dgm:cxn modelId="{6737BB1A-9116-4FC2-B133-8028A5EBE24D}" type="presParOf" srcId="{9A8D1B6A-5F56-48D0-8CBE-6346251EA2C6}" destId="{3B463709-90D1-4B98-8113-E925714C5F3D}" srcOrd="7" destOrd="0" presId="urn:microsoft.com/office/officeart/2005/8/layout/list1"/>
    <dgm:cxn modelId="{E5CB0B1D-4AA4-4A03-AD05-108A28D86464}" type="presParOf" srcId="{9A8D1B6A-5F56-48D0-8CBE-6346251EA2C6}" destId="{E88095FF-8DE5-4BB0-A3A9-2A0B70EBED38}" srcOrd="8" destOrd="0" presId="urn:microsoft.com/office/officeart/2005/8/layout/list1"/>
    <dgm:cxn modelId="{63DF1118-C0D6-41C6-B3FE-FE2CB9B88F43}" type="presParOf" srcId="{E88095FF-8DE5-4BB0-A3A9-2A0B70EBED38}" destId="{68CB77AA-FD53-4C5D-95F5-94F94EE1E138}" srcOrd="0" destOrd="0" presId="urn:microsoft.com/office/officeart/2005/8/layout/list1"/>
    <dgm:cxn modelId="{1C6A1ED3-817D-4759-AD06-53852C490147}" type="presParOf" srcId="{E88095FF-8DE5-4BB0-A3A9-2A0B70EBED38}" destId="{10F404D0-3E93-4D9C-97F7-D154282145D4}" srcOrd="1" destOrd="0" presId="urn:microsoft.com/office/officeart/2005/8/layout/list1"/>
    <dgm:cxn modelId="{B2C2647A-777A-420F-9C33-D4805AF4E7BD}" type="presParOf" srcId="{9A8D1B6A-5F56-48D0-8CBE-6346251EA2C6}" destId="{8D3C4FE8-CB74-4010-9DFB-E9D2D5813BC4}" srcOrd="9" destOrd="0" presId="urn:microsoft.com/office/officeart/2005/8/layout/list1"/>
    <dgm:cxn modelId="{7D76455F-8C5C-4399-9426-811E527B2C4F}" type="presParOf" srcId="{9A8D1B6A-5F56-48D0-8CBE-6346251EA2C6}" destId="{01ECCDC8-9919-43A3-ACB0-32188B91ECA9}"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F70239-C65B-49F1-9FF1-92F9E6870710}" type="doc">
      <dgm:prSet loTypeId="urn:microsoft.com/office/officeart/2005/8/layout/list1" loCatId="list" qsTypeId="urn:microsoft.com/office/officeart/2005/8/quickstyle/simple3" qsCatId="simple" csTypeId="urn:microsoft.com/office/officeart/2005/8/colors/colorful3" csCatId="colorful" phldr="1"/>
      <dgm:spPr/>
      <dgm:t>
        <a:bodyPr/>
        <a:lstStyle/>
        <a:p>
          <a:endParaRPr lang="en-US"/>
        </a:p>
      </dgm:t>
    </dgm:pt>
    <dgm:pt modelId="{CF96DBFD-C8F5-486E-9842-067C06201669}">
      <dgm:prSet phldrT="[Text]" custT="1"/>
      <dgm:spPr/>
      <dgm:t>
        <a:bodyPr/>
        <a:lstStyle/>
        <a:p>
          <a:r>
            <a:rPr lang="en-US" sz="3200" b="1" i="1" dirty="0" smtClean="0"/>
            <a:t>2.3.1</a:t>
          </a:r>
          <a:r>
            <a:rPr lang="en-US" sz="3200" b="1" i="1" dirty="0" smtClean="0"/>
            <a:t>. </a:t>
          </a:r>
          <a:r>
            <a:rPr lang="en-US" sz="3200" b="1" i="1" dirty="0" err="1" smtClean="0"/>
            <a:t>Nguyên</a:t>
          </a:r>
          <a:r>
            <a:rPr lang="en-US" sz="3200" b="1" i="1" dirty="0" smtClean="0"/>
            <a:t> </a:t>
          </a:r>
          <a:r>
            <a:rPr lang="en-US" sz="3200" b="1" i="1" dirty="0" err="1" smtClean="0"/>
            <a:t>lý</a:t>
          </a:r>
          <a:r>
            <a:rPr lang="en-US" sz="3200" b="1" i="1" dirty="0" smtClean="0"/>
            <a:t> </a:t>
          </a:r>
          <a:r>
            <a:rPr lang="en-US" sz="3200" b="1" i="1" dirty="0" err="1" smtClean="0"/>
            <a:t>gia</a:t>
          </a:r>
          <a:r>
            <a:rPr lang="en-US" sz="3200" b="1" i="1" dirty="0" smtClean="0"/>
            <a:t> </a:t>
          </a:r>
          <a:r>
            <a:rPr lang="en-US" sz="3200" b="1" i="1" dirty="0" err="1" smtClean="0"/>
            <a:t>công</a:t>
          </a:r>
          <a:endParaRPr lang="en-US" sz="3200" b="1" i="1" dirty="0"/>
        </a:p>
      </dgm:t>
    </dgm:pt>
    <dgm:pt modelId="{CF2265B9-626F-4E93-B4F5-665D3441EC85}" type="parTrans" cxnId="{80F4D23A-6C6A-46AE-8E71-5131032736AB}">
      <dgm:prSet/>
      <dgm:spPr/>
      <dgm:t>
        <a:bodyPr/>
        <a:lstStyle/>
        <a:p>
          <a:endParaRPr lang="en-US" sz="2000" b="1" i="1">
            <a:solidFill>
              <a:srgbClr val="0070C0"/>
            </a:solidFill>
          </a:endParaRPr>
        </a:p>
      </dgm:t>
    </dgm:pt>
    <dgm:pt modelId="{50990178-EA84-4E74-A9AD-E252FB642EE1}" type="sibTrans" cxnId="{80F4D23A-6C6A-46AE-8E71-5131032736AB}">
      <dgm:prSet/>
      <dgm:spPr/>
      <dgm:t>
        <a:bodyPr/>
        <a:lstStyle/>
        <a:p>
          <a:endParaRPr lang="en-US" sz="2000" b="1" i="1">
            <a:solidFill>
              <a:srgbClr val="0070C0"/>
            </a:solidFill>
          </a:endParaRPr>
        </a:p>
      </dgm:t>
    </dgm:pt>
    <dgm:pt modelId="{5BBC6DD9-8ADE-4F44-8A79-E74EE0B84E7D}">
      <dgm:prSet phldrT="[Text]" custT="1"/>
      <dgm:spPr/>
      <dgm:t>
        <a:bodyPr/>
        <a:lstStyle/>
        <a:p>
          <a:r>
            <a:rPr lang="en-US" sz="3200" b="1" i="1" dirty="0" smtClean="0"/>
            <a:t>2.3.2</a:t>
          </a:r>
          <a:r>
            <a:rPr lang="en-US" sz="3200" b="1" i="1" dirty="0" smtClean="0"/>
            <a:t>. </a:t>
          </a:r>
          <a:r>
            <a:rPr lang="en-US" sz="3200" b="1" i="1" dirty="0" err="1" smtClean="0"/>
            <a:t>Thiết</a:t>
          </a:r>
          <a:r>
            <a:rPr lang="en-US" sz="3200" b="1" i="1" dirty="0" smtClean="0"/>
            <a:t> </a:t>
          </a:r>
          <a:r>
            <a:rPr lang="en-US" sz="3200" b="1" i="1" dirty="0" err="1" smtClean="0"/>
            <a:t>bị</a:t>
          </a:r>
          <a:r>
            <a:rPr lang="en-US" sz="3200" b="1" i="1" dirty="0" smtClean="0"/>
            <a:t> </a:t>
          </a:r>
          <a:r>
            <a:rPr lang="en-US" sz="3200" b="1" i="1" dirty="0" err="1" smtClean="0"/>
            <a:t>và</a:t>
          </a:r>
          <a:r>
            <a:rPr lang="en-US" sz="3200" b="1" i="1" dirty="0" smtClean="0"/>
            <a:t> </a:t>
          </a:r>
          <a:r>
            <a:rPr lang="en-US" sz="3200" b="1" i="1" dirty="0" err="1" smtClean="0"/>
            <a:t>dụng</a:t>
          </a:r>
          <a:r>
            <a:rPr lang="en-US" sz="3200" b="1" i="1" dirty="0" smtClean="0"/>
            <a:t> </a:t>
          </a:r>
          <a:r>
            <a:rPr lang="en-US" sz="3200" b="1" i="1" dirty="0" err="1" smtClean="0"/>
            <a:t>cụ</a:t>
          </a:r>
          <a:endParaRPr lang="en-US" sz="3200" b="1" i="1" dirty="0"/>
        </a:p>
      </dgm:t>
    </dgm:pt>
    <dgm:pt modelId="{3ACD94F2-BF79-4A74-9DFC-0A38BC80A0F2}" type="parTrans" cxnId="{6745A9CE-77C8-4E10-96ED-8C6734A2A81A}">
      <dgm:prSet/>
      <dgm:spPr/>
      <dgm:t>
        <a:bodyPr/>
        <a:lstStyle/>
        <a:p>
          <a:endParaRPr lang="en-US" sz="2000" b="1" i="1">
            <a:solidFill>
              <a:srgbClr val="0070C0"/>
            </a:solidFill>
          </a:endParaRPr>
        </a:p>
      </dgm:t>
    </dgm:pt>
    <dgm:pt modelId="{81678890-3765-44EE-B476-1BD2A75AC922}" type="sibTrans" cxnId="{6745A9CE-77C8-4E10-96ED-8C6734A2A81A}">
      <dgm:prSet/>
      <dgm:spPr/>
      <dgm:t>
        <a:bodyPr/>
        <a:lstStyle/>
        <a:p>
          <a:endParaRPr lang="en-US" sz="2000" b="1" i="1">
            <a:solidFill>
              <a:srgbClr val="0070C0"/>
            </a:solidFill>
          </a:endParaRPr>
        </a:p>
      </dgm:t>
    </dgm:pt>
    <dgm:pt modelId="{658F2A93-E145-4956-89D9-71467AF905DC}">
      <dgm:prSet phldrT="[Text]" custT="1"/>
      <dgm:spPr/>
      <dgm:t>
        <a:bodyPr/>
        <a:lstStyle/>
        <a:p>
          <a:r>
            <a:rPr lang="en-US" sz="3200" b="1" i="1" dirty="0" smtClean="0"/>
            <a:t>2.3.3</a:t>
          </a:r>
          <a:r>
            <a:rPr lang="en-US" sz="3200" b="1" i="1" dirty="0" smtClean="0"/>
            <a:t>. </a:t>
          </a:r>
          <a:r>
            <a:rPr lang="en-US" sz="3200" b="1" i="1" dirty="0" err="1" smtClean="0"/>
            <a:t>Ưu</a:t>
          </a:r>
          <a:r>
            <a:rPr lang="en-US" sz="3200" b="1" i="1" dirty="0" smtClean="0"/>
            <a:t>  </a:t>
          </a:r>
          <a:r>
            <a:rPr lang="en-US" sz="3200" b="1" i="1" dirty="0" err="1" smtClean="0"/>
            <a:t>Nhược</a:t>
          </a:r>
          <a:r>
            <a:rPr lang="en-US" sz="3200" b="1" i="1" dirty="0" smtClean="0"/>
            <a:t> </a:t>
          </a:r>
          <a:r>
            <a:rPr lang="en-US" sz="3200" b="1" i="1" dirty="0" err="1" smtClean="0"/>
            <a:t>điểm</a:t>
          </a:r>
          <a:r>
            <a:rPr lang="en-US" sz="3200" b="1" i="1" dirty="0" smtClean="0"/>
            <a:t> </a:t>
          </a:r>
          <a:r>
            <a:rPr lang="en-US" sz="3200" b="1" i="1" dirty="0" err="1" smtClean="0"/>
            <a:t>và</a:t>
          </a:r>
          <a:r>
            <a:rPr lang="en-US" sz="3200" b="1" i="1" dirty="0" smtClean="0"/>
            <a:t> </a:t>
          </a:r>
          <a:r>
            <a:rPr lang="en-US" sz="3200" b="1" i="1" dirty="0" err="1" smtClean="0"/>
            <a:t>phạm</a:t>
          </a:r>
          <a:r>
            <a:rPr lang="en-US" sz="3200" b="1" i="1" dirty="0" smtClean="0"/>
            <a:t> vi </a:t>
          </a:r>
          <a:r>
            <a:rPr lang="en-US" sz="3200" b="1" i="1" dirty="0" err="1" smtClean="0"/>
            <a:t>ứng</a:t>
          </a:r>
          <a:r>
            <a:rPr lang="en-US" sz="3200" b="1" i="1" dirty="0" smtClean="0"/>
            <a:t> </a:t>
          </a:r>
          <a:r>
            <a:rPr lang="en-US" sz="3200" b="1" i="1" dirty="0" err="1" smtClean="0"/>
            <a:t>dụng</a:t>
          </a:r>
          <a:endParaRPr lang="en-US" sz="3200" b="1" i="1" dirty="0"/>
        </a:p>
      </dgm:t>
    </dgm:pt>
    <dgm:pt modelId="{3903CBFC-77A0-48FD-83A6-FEAAB941A60A}" type="parTrans" cxnId="{95F6DDD9-C647-479B-B14C-8BFBCB56E73A}">
      <dgm:prSet/>
      <dgm:spPr/>
      <dgm:t>
        <a:bodyPr/>
        <a:lstStyle/>
        <a:p>
          <a:endParaRPr lang="en-US" sz="2000" b="1" i="1">
            <a:solidFill>
              <a:srgbClr val="0070C0"/>
            </a:solidFill>
          </a:endParaRPr>
        </a:p>
      </dgm:t>
    </dgm:pt>
    <dgm:pt modelId="{7A0521A4-4174-44B1-99D2-52BDB9AF51A8}" type="sibTrans" cxnId="{95F6DDD9-C647-479B-B14C-8BFBCB56E73A}">
      <dgm:prSet/>
      <dgm:spPr/>
      <dgm:t>
        <a:bodyPr/>
        <a:lstStyle/>
        <a:p>
          <a:endParaRPr lang="en-US" sz="2000" b="1" i="1">
            <a:solidFill>
              <a:srgbClr val="0070C0"/>
            </a:solidFill>
          </a:endParaRPr>
        </a:p>
      </dgm:t>
    </dgm:pt>
    <dgm:pt modelId="{9A8D1B6A-5F56-48D0-8CBE-6346251EA2C6}" type="pres">
      <dgm:prSet presAssocID="{CAF70239-C65B-49F1-9FF1-92F9E6870710}" presName="linear" presStyleCnt="0">
        <dgm:presLayoutVars>
          <dgm:dir/>
          <dgm:animLvl val="lvl"/>
          <dgm:resizeHandles val="exact"/>
        </dgm:presLayoutVars>
      </dgm:prSet>
      <dgm:spPr/>
      <dgm:t>
        <a:bodyPr/>
        <a:lstStyle/>
        <a:p>
          <a:endParaRPr lang="en-US"/>
        </a:p>
      </dgm:t>
    </dgm:pt>
    <dgm:pt modelId="{025DE87C-F14A-4C83-891A-ED5159B53652}" type="pres">
      <dgm:prSet presAssocID="{CF96DBFD-C8F5-486E-9842-067C06201669}" presName="parentLin" presStyleCnt="0"/>
      <dgm:spPr/>
      <dgm:t>
        <a:bodyPr/>
        <a:lstStyle/>
        <a:p>
          <a:endParaRPr lang="en-US"/>
        </a:p>
      </dgm:t>
    </dgm:pt>
    <dgm:pt modelId="{6F47B67F-7FC9-447E-BB54-D21AA81C0420}" type="pres">
      <dgm:prSet presAssocID="{CF96DBFD-C8F5-486E-9842-067C06201669}" presName="parentLeftMargin" presStyleLbl="node1" presStyleIdx="0" presStyleCnt="3"/>
      <dgm:spPr/>
      <dgm:t>
        <a:bodyPr/>
        <a:lstStyle/>
        <a:p>
          <a:endParaRPr lang="en-US"/>
        </a:p>
      </dgm:t>
    </dgm:pt>
    <dgm:pt modelId="{76F50AFC-7B14-4398-9604-C87E45EED9B8}" type="pres">
      <dgm:prSet presAssocID="{CF96DBFD-C8F5-486E-9842-067C06201669}" presName="parentText" presStyleLbl="node1" presStyleIdx="0" presStyleCnt="3">
        <dgm:presLayoutVars>
          <dgm:chMax val="0"/>
          <dgm:bulletEnabled val="1"/>
        </dgm:presLayoutVars>
      </dgm:prSet>
      <dgm:spPr/>
      <dgm:t>
        <a:bodyPr/>
        <a:lstStyle/>
        <a:p>
          <a:endParaRPr lang="en-US"/>
        </a:p>
      </dgm:t>
    </dgm:pt>
    <dgm:pt modelId="{03790E39-6BA8-496E-A96E-A91200062A0D}" type="pres">
      <dgm:prSet presAssocID="{CF96DBFD-C8F5-486E-9842-067C06201669}" presName="negativeSpace" presStyleCnt="0"/>
      <dgm:spPr/>
      <dgm:t>
        <a:bodyPr/>
        <a:lstStyle/>
        <a:p>
          <a:endParaRPr lang="en-US"/>
        </a:p>
      </dgm:t>
    </dgm:pt>
    <dgm:pt modelId="{203AE48B-0F6F-4486-862D-897E02054A5C}" type="pres">
      <dgm:prSet presAssocID="{CF96DBFD-C8F5-486E-9842-067C06201669}" presName="childText" presStyleLbl="conFgAcc1" presStyleIdx="0" presStyleCnt="3">
        <dgm:presLayoutVars>
          <dgm:bulletEnabled val="1"/>
        </dgm:presLayoutVars>
      </dgm:prSet>
      <dgm:spPr/>
      <dgm:t>
        <a:bodyPr/>
        <a:lstStyle/>
        <a:p>
          <a:endParaRPr lang="en-US"/>
        </a:p>
      </dgm:t>
    </dgm:pt>
    <dgm:pt modelId="{42B2C0C8-6311-4781-8D2B-6D5C5CDA8C0F}" type="pres">
      <dgm:prSet presAssocID="{50990178-EA84-4E74-A9AD-E252FB642EE1}" presName="spaceBetweenRectangles" presStyleCnt="0"/>
      <dgm:spPr/>
      <dgm:t>
        <a:bodyPr/>
        <a:lstStyle/>
        <a:p>
          <a:endParaRPr lang="en-US"/>
        </a:p>
      </dgm:t>
    </dgm:pt>
    <dgm:pt modelId="{DBE7717B-1A7B-4EA2-92B9-FABAF3DD8B7A}" type="pres">
      <dgm:prSet presAssocID="{5BBC6DD9-8ADE-4F44-8A79-E74EE0B84E7D}" presName="parentLin" presStyleCnt="0"/>
      <dgm:spPr/>
      <dgm:t>
        <a:bodyPr/>
        <a:lstStyle/>
        <a:p>
          <a:endParaRPr lang="en-US"/>
        </a:p>
      </dgm:t>
    </dgm:pt>
    <dgm:pt modelId="{8BFE8562-52B5-4974-AEDD-C0715866F2C1}" type="pres">
      <dgm:prSet presAssocID="{5BBC6DD9-8ADE-4F44-8A79-E74EE0B84E7D}" presName="parentLeftMargin" presStyleLbl="node1" presStyleIdx="0" presStyleCnt="3"/>
      <dgm:spPr/>
      <dgm:t>
        <a:bodyPr/>
        <a:lstStyle/>
        <a:p>
          <a:endParaRPr lang="en-US"/>
        </a:p>
      </dgm:t>
    </dgm:pt>
    <dgm:pt modelId="{4002DFDB-687D-4166-9CBB-4A3DD4D42E84}" type="pres">
      <dgm:prSet presAssocID="{5BBC6DD9-8ADE-4F44-8A79-E74EE0B84E7D}" presName="parentText" presStyleLbl="node1" presStyleIdx="1" presStyleCnt="3">
        <dgm:presLayoutVars>
          <dgm:chMax val="0"/>
          <dgm:bulletEnabled val="1"/>
        </dgm:presLayoutVars>
      </dgm:prSet>
      <dgm:spPr/>
      <dgm:t>
        <a:bodyPr/>
        <a:lstStyle/>
        <a:p>
          <a:endParaRPr lang="en-US"/>
        </a:p>
      </dgm:t>
    </dgm:pt>
    <dgm:pt modelId="{03FE54ED-781C-4921-8A78-22B54F20180D}" type="pres">
      <dgm:prSet presAssocID="{5BBC6DD9-8ADE-4F44-8A79-E74EE0B84E7D}" presName="negativeSpace" presStyleCnt="0"/>
      <dgm:spPr/>
      <dgm:t>
        <a:bodyPr/>
        <a:lstStyle/>
        <a:p>
          <a:endParaRPr lang="en-US"/>
        </a:p>
      </dgm:t>
    </dgm:pt>
    <dgm:pt modelId="{03C55445-4588-475E-921F-17DC8652AFF3}" type="pres">
      <dgm:prSet presAssocID="{5BBC6DD9-8ADE-4F44-8A79-E74EE0B84E7D}" presName="childText" presStyleLbl="conFgAcc1" presStyleIdx="1" presStyleCnt="3">
        <dgm:presLayoutVars>
          <dgm:bulletEnabled val="1"/>
        </dgm:presLayoutVars>
      </dgm:prSet>
      <dgm:spPr/>
      <dgm:t>
        <a:bodyPr/>
        <a:lstStyle/>
        <a:p>
          <a:endParaRPr lang="en-US"/>
        </a:p>
      </dgm:t>
    </dgm:pt>
    <dgm:pt modelId="{3B463709-90D1-4B98-8113-E925714C5F3D}" type="pres">
      <dgm:prSet presAssocID="{81678890-3765-44EE-B476-1BD2A75AC922}" presName="spaceBetweenRectangles" presStyleCnt="0"/>
      <dgm:spPr/>
      <dgm:t>
        <a:bodyPr/>
        <a:lstStyle/>
        <a:p>
          <a:endParaRPr lang="en-US"/>
        </a:p>
      </dgm:t>
    </dgm:pt>
    <dgm:pt modelId="{E88095FF-8DE5-4BB0-A3A9-2A0B70EBED38}" type="pres">
      <dgm:prSet presAssocID="{658F2A93-E145-4956-89D9-71467AF905DC}" presName="parentLin" presStyleCnt="0"/>
      <dgm:spPr/>
      <dgm:t>
        <a:bodyPr/>
        <a:lstStyle/>
        <a:p>
          <a:endParaRPr lang="en-US"/>
        </a:p>
      </dgm:t>
    </dgm:pt>
    <dgm:pt modelId="{68CB77AA-FD53-4C5D-95F5-94F94EE1E138}" type="pres">
      <dgm:prSet presAssocID="{658F2A93-E145-4956-89D9-71467AF905DC}" presName="parentLeftMargin" presStyleLbl="node1" presStyleIdx="1" presStyleCnt="3"/>
      <dgm:spPr/>
      <dgm:t>
        <a:bodyPr/>
        <a:lstStyle/>
        <a:p>
          <a:endParaRPr lang="en-US"/>
        </a:p>
      </dgm:t>
    </dgm:pt>
    <dgm:pt modelId="{10F404D0-3E93-4D9C-97F7-D154282145D4}" type="pres">
      <dgm:prSet presAssocID="{658F2A93-E145-4956-89D9-71467AF905DC}" presName="parentText" presStyleLbl="node1" presStyleIdx="2" presStyleCnt="3">
        <dgm:presLayoutVars>
          <dgm:chMax val="0"/>
          <dgm:bulletEnabled val="1"/>
        </dgm:presLayoutVars>
      </dgm:prSet>
      <dgm:spPr/>
      <dgm:t>
        <a:bodyPr/>
        <a:lstStyle/>
        <a:p>
          <a:endParaRPr lang="en-US"/>
        </a:p>
      </dgm:t>
    </dgm:pt>
    <dgm:pt modelId="{8D3C4FE8-CB74-4010-9DFB-E9D2D5813BC4}" type="pres">
      <dgm:prSet presAssocID="{658F2A93-E145-4956-89D9-71467AF905DC}" presName="negativeSpace" presStyleCnt="0"/>
      <dgm:spPr/>
      <dgm:t>
        <a:bodyPr/>
        <a:lstStyle/>
        <a:p>
          <a:endParaRPr lang="en-US"/>
        </a:p>
      </dgm:t>
    </dgm:pt>
    <dgm:pt modelId="{01ECCDC8-9919-43A3-ACB0-32188B91ECA9}" type="pres">
      <dgm:prSet presAssocID="{658F2A93-E145-4956-89D9-71467AF905DC}" presName="childText" presStyleLbl="conFgAcc1" presStyleIdx="2" presStyleCnt="3">
        <dgm:presLayoutVars>
          <dgm:bulletEnabled val="1"/>
        </dgm:presLayoutVars>
      </dgm:prSet>
      <dgm:spPr/>
      <dgm:t>
        <a:bodyPr/>
        <a:lstStyle/>
        <a:p>
          <a:endParaRPr lang="en-US"/>
        </a:p>
      </dgm:t>
    </dgm:pt>
  </dgm:ptLst>
  <dgm:cxnLst>
    <dgm:cxn modelId="{5CB4CEE6-E667-484E-A73D-15BFDA106588}" type="presOf" srcId="{5BBC6DD9-8ADE-4F44-8A79-E74EE0B84E7D}" destId="{4002DFDB-687D-4166-9CBB-4A3DD4D42E84}" srcOrd="1" destOrd="0" presId="urn:microsoft.com/office/officeart/2005/8/layout/list1"/>
    <dgm:cxn modelId="{95F6DDD9-C647-479B-B14C-8BFBCB56E73A}" srcId="{CAF70239-C65B-49F1-9FF1-92F9E6870710}" destId="{658F2A93-E145-4956-89D9-71467AF905DC}" srcOrd="2" destOrd="0" parTransId="{3903CBFC-77A0-48FD-83A6-FEAAB941A60A}" sibTransId="{7A0521A4-4174-44B1-99D2-52BDB9AF51A8}"/>
    <dgm:cxn modelId="{06C1B19E-7BF7-4802-8505-12B0FFA4004F}" type="presOf" srcId="{658F2A93-E145-4956-89D9-71467AF905DC}" destId="{10F404D0-3E93-4D9C-97F7-D154282145D4}" srcOrd="1" destOrd="0" presId="urn:microsoft.com/office/officeart/2005/8/layout/list1"/>
    <dgm:cxn modelId="{9D2FA2F4-6A75-4383-B2EA-A2B8614712D0}" type="presOf" srcId="{CF96DBFD-C8F5-486E-9842-067C06201669}" destId="{6F47B67F-7FC9-447E-BB54-D21AA81C0420}" srcOrd="0" destOrd="0" presId="urn:microsoft.com/office/officeart/2005/8/layout/list1"/>
    <dgm:cxn modelId="{80F4D23A-6C6A-46AE-8E71-5131032736AB}" srcId="{CAF70239-C65B-49F1-9FF1-92F9E6870710}" destId="{CF96DBFD-C8F5-486E-9842-067C06201669}" srcOrd="0" destOrd="0" parTransId="{CF2265B9-626F-4E93-B4F5-665D3441EC85}" sibTransId="{50990178-EA84-4E74-A9AD-E252FB642EE1}"/>
    <dgm:cxn modelId="{DA137BDD-B30B-46BA-AFE3-1B8B0D2AD86B}" type="presOf" srcId="{CAF70239-C65B-49F1-9FF1-92F9E6870710}" destId="{9A8D1B6A-5F56-48D0-8CBE-6346251EA2C6}" srcOrd="0" destOrd="0" presId="urn:microsoft.com/office/officeart/2005/8/layout/list1"/>
    <dgm:cxn modelId="{A446C60D-AA0A-49D1-91FA-B8E7824D0DE0}" type="presOf" srcId="{5BBC6DD9-8ADE-4F44-8A79-E74EE0B84E7D}" destId="{8BFE8562-52B5-4974-AEDD-C0715866F2C1}" srcOrd="0" destOrd="0" presId="urn:microsoft.com/office/officeart/2005/8/layout/list1"/>
    <dgm:cxn modelId="{C2CDAA2D-D7BC-4B2C-9BBA-1B20296A5F07}" type="presOf" srcId="{CF96DBFD-C8F5-486E-9842-067C06201669}" destId="{76F50AFC-7B14-4398-9604-C87E45EED9B8}" srcOrd="1" destOrd="0" presId="urn:microsoft.com/office/officeart/2005/8/layout/list1"/>
    <dgm:cxn modelId="{6745A9CE-77C8-4E10-96ED-8C6734A2A81A}" srcId="{CAF70239-C65B-49F1-9FF1-92F9E6870710}" destId="{5BBC6DD9-8ADE-4F44-8A79-E74EE0B84E7D}" srcOrd="1" destOrd="0" parTransId="{3ACD94F2-BF79-4A74-9DFC-0A38BC80A0F2}" sibTransId="{81678890-3765-44EE-B476-1BD2A75AC922}"/>
    <dgm:cxn modelId="{102A3634-FDA5-4881-899B-EA7D9C6FFFEB}" type="presOf" srcId="{658F2A93-E145-4956-89D9-71467AF905DC}" destId="{68CB77AA-FD53-4C5D-95F5-94F94EE1E138}" srcOrd="0" destOrd="0" presId="urn:microsoft.com/office/officeart/2005/8/layout/list1"/>
    <dgm:cxn modelId="{C82EB406-54E2-4A33-9441-398E5BD4352B}" type="presParOf" srcId="{9A8D1B6A-5F56-48D0-8CBE-6346251EA2C6}" destId="{025DE87C-F14A-4C83-891A-ED5159B53652}" srcOrd="0" destOrd="0" presId="urn:microsoft.com/office/officeart/2005/8/layout/list1"/>
    <dgm:cxn modelId="{CF2FE81F-6EC7-4277-9B6F-02F658518F66}" type="presParOf" srcId="{025DE87C-F14A-4C83-891A-ED5159B53652}" destId="{6F47B67F-7FC9-447E-BB54-D21AA81C0420}" srcOrd="0" destOrd="0" presId="urn:microsoft.com/office/officeart/2005/8/layout/list1"/>
    <dgm:cxn modelId="{5C70627B-ED37-433A-A730-B39D86F7BAAC}" type="presParOf" srcId="{025DE87C-F14A-4C83-891A-ED5159B53652}" destId="{76F50AFC-7B14-4398-9604-C87E45EED9B8}" srcOrd="1" destOrd="0" presId="urn:microsoft.com/office/officeart/2005/8/layout/list1"/>
    <dgm:cxn modelId="{7884AB25-97C6-440E-B187-784A0550FE33}" type="presParOf" srcId="{9A8D1B6A-5F56-48D0-8CBE-6346251EA2C6}" destId="{03790E39-6BA8-496E-A96E-A91200062A0D}" srcOrd="1" destOrd="0" presId="urn:microsoft.com/office/officeart/2005/8/layout/list1"/>
    <dgm:cxn modelId="{3BC5F1BF-FB7D-4012-B5D4-734572FE62CF}" type="presParOf" srcId="{9A8D1B6A-5F56-48D0-8CBE-6346251EA2C6}" destId="{203AE48B-0F6F-4486-862D-897E02054A5C}" srcOrd="2" destOrd="0" presId="urn:microsoft.com/office/officeart/2005/8/layout/list1"/>
    <dgm:cxn modelId="{84DFA7DF-6737-4233-9E23-EA4A5E36236F}" type="presParOf" srcId="{9A8D1B6A-5F56-48D0-8CBE-6346251EA2C6}" destId="{42B2C0C8-6311-4781-8D2B-6D5C5CDA8C0F}" srcOrd="3" destOrd="0" presId="urn:microsoft.com/office/officeart/2005/8/layout/list1"/>
    <dgm:cxn modelId="{CF9FF7C7-6A02-4B49-836B-09585AE65530}" type="presParOf" srcId="{9A8D1B6A-5F56-48D0-8CBE-6346251EA2C6}" destId="{DBE7717B-1A7B-4EA2-92B9-FABAF3DD8B7A}" srcOrd="4" destOrd="0" presId="urn:microsoft.com/office/officeart/2005/8/layout/list1"/>
    <dgm:cxn modelId="{C30F5C48-F42A-414B-A87F-E23F32D9F11E}" type="presParOf" srcId="{DBE7717B-1A7B-4EA2-92B9-FABAF3DD8B7A}" destId="{8BFE8562-52B5-4974-AEDD-C0715866F2C1}" srcOrd="0" destOrd="0" presId="urn:microsoft.com/office/officeart/2005/8/layout/list1"/>
    <dgm:cxn modelId="{3DB3EA80-9D01-4EE9-BAE1-8988511FDCE3}" type="presParOf" srcId="{DBE7717B-1A7B-4EA2-92B9-FABAF3DD8B7A}" destId="{4002DFDB-687D-4166-9CBB-4A3DD4D42E84}" srcOrd="1" destOrd="0" presId="urn:microsoft.com/office/officeart/2005/8/layout/list1"/>
    <dgm:cxn modelId="{5E2FF473-7AEC-42AE-AD81-22A1DCBB5714}" type="presParOf" srcId="{9A8D1B6A-5F56-48D0-8CBE-6346251EA2C6}" destId="{03FE54ED-781C-4921-8A78-22B54F20180D}" srcOrd="5" destOrd="0" presId="urn:microsoft.com/office/officeart/2005/8/layout/list1"/>
    <dgm:cxn modelId="{647F9F3E-AFAC-4036-AD76-7AE87BDA8C7A}" type="presParOf" srcId="{9A8D1B6A-5F56-48D0-8CBE-6346251EA2C6}" destId="{03C55445-4588-475E-921F-17DC8652AFF3}" srcOrd="6" destOrd="0" presId="urn:microsoft.com/office/officeart/2005/8/layout/list1"/>
    <dgm:cxn modelId="{2E61EADC-F0BC-41C9-BFD4-0B6E45ECBC1F}" type="presParOf" srcId="{9A8D1B6A-5F56-48D0-8CBE-6346251EA2C6}" destId="{3B463709-90D1-4B98-8113-E925714C5F3D}" srcOrd="7" destOrd="0" presId="urn:microsoft.com/office/officeart/2005/8/layout/list1"/>
    <dgm:cxn modelId="{01B9F350-3352-46E5-9E7B-AA16FB840734}" type="presParOf" srcId="{9A8D1B6A-5F56-48D0-8CBE-6346251EA2C6}" destId="{E88095FF-8DE5-4BB0-A3A9-2A0B70EBED38}" srcOrd="8" destOrd="0" presId="urn:microsoft.com/office/officeart/2005/8/layout/list1"/>
    <dgm:cxn modelId="{F3556D45-55BF-4623-A044-D2DE69EA3D9A}" type="presParOf" srcId="{E88095FF-8DE5-4BB0-A3A9-2A0B70EBED38}" destId="{68CB77AA-FD53-4C5D-95F5-94F94EE1E138}" srcOrd="0" destOrd="0" presId="urn:microsoft.com/office/officeart/2005/8/layout/list1"/>
    <dgm:cxn modelId="{0872DA10-D483-4523-A203-7B79E8D24031}" type="presParOf" srcId="{E88095FF-8DE5-4BB0-A3A9-2A0B70EBED38}" destId="{10F404D0-3E93-4D9C-97F7-D154282145D4}" srcOrd="1" destOrd="0" presId="urn:microsoft.com/office/officeart/2005/8/layout/list1"/>
    <dgm:cxn modelId="{09F23D4A-3A5F-40E8-8670-132A9F4A9777}" type="presParOf" srcId="{9A8D1B6A-5F56-48D0-8CBE-6346251EA2C6}" destId="{8D3C4FE8-CB74-4010-9DFB-E9D2D5813BC4}" srcOrd="9" destOrd="0" presId="urn:microsoft.com/office/officeart/2005/8/layout/list1"/>
    <dgm:cxn modelId="{91A6F8ED-FA96-43FC-B2CC-64DE91B12044}" type="presParOf" srcId="{9A8D1B6A-5F56-48D0-8CBE-6346251EA2C6}" destId="{01ECCDC8-9919-43A3-ACB0-32188B91ECA9}"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3AE48B-0F6F-4486-862D-897E02054A5C}">
      <dsp:nvSpPr>
        <dsp:cNvPr id="0" name=""/>
        <dsp:cNvSpPr/>
      </dsp:nvSpPr>
      <dsp:spPr>
        <a:xfrm>
          <a:off x="0" y="580080"/>
          <a:ext cx="8991600" cy="982800"/>
        </a:xfrm>
        <a:prstGeom prst="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76F50AFC-7B14-4398-9604-C87E45EED9B8}">
      <dsp:nvSpPr>
        <dsp:cNvPr id="0" name=""/>
        <dsp:cNvSpPr/>
      </dsp:nvSpPr>
      <dsp:spPr>
        <a:xfrm>
          <a:off x="449580" y="4440"/>
          <a:ext cx="6294120" cy="1151280"/>
        </a:xfrm>
        <a:prstGeom prst="roundRect">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b="1" i="1" kern="1200" dirty="0" smtClean="0"/>
            <a:t>2.2.1. </a:t>
          </a:r>
          <a:r>
            <a:rPr lang="en-US" sz="3200" b="1" i="1" kern="1200" dirty="0" err="1" smtClean="0"/>
            <a:t>Nguyên</a:t>
          </a:r>
          <a:r>
            <a:rPr lang="en-US" sz="3200" b="1" i="1" kern="1200" dirty="0" smtClean="0"/>
            <a:t> </a:t>
          </a:r>
          <a:r>
            <a:rPr lang="en-US" sz="3200" b="1" i="1" kern="1200" dirty="0" err="1" smtClean="0"/>
            <a:t>lý</a:t>
          </a:r>
          <a:r>
            <a:rPr lang="en-US" sz="3200" b="1" i="1" kern="1200" dirty="0" smtClean="0"/>
            <a:t> </a:t>
          </a:r>
          <a:r>
            <a:rPr lang="en-US" sz="3200" b="1" i="1" kern="1200" dirty="0" err="1" smtClean="0"/>
            <a:t>gia</a:t>
          </a:r>
          <a:r>
            <a:rPr lang="en-US" sz="3200" b="1" i="1" kern="1200" dirty="0" smtClean="0"/>
            <a:t> </a:t>
          </a:r>
          <a:r>
            <a:rPr lang="en-US" sz="3200" b="1" i="1" kern="1200" dirty="0" err="1" smtClean="0"/>
            <a:t>công</a:t>
          </a:r>
          <a:endParaRPr lang="en-US" sz="3200" b="1" i="1" kern="1200" dirty="0"/>
        </a:p>
      </dsp:txBody>
      <dsp:txXfrm>
        <a:off x="505781" y="60641"/>
        <a:ext cx="6181718" cy="1038878"/>
      </dsp:txXfrm>
    </dsp:sp>
    <dsp:sp modelId="{03C55445-4588-475E-921F-17DC8652AFF3}">
      <dsp:nvSpPr>
        <dsp:cNvPr id="0" name=""/>
        <dsp:cNvSpPr/>
      </dsp:nvSpPr>
      <dsp:spPr>
        <a:xfrm>
          <a:off x="0" y="2349120"/>
          <a:ext cx="8991600" cy="982800"/>
        </a:xfrm>
        <a:prstGeom prst="rect">
          <a:avLst/>
        </a:prstGeom>
        <a:solidFill>
          <a:schemeClr val="lt1">
            <a:alpha val="90000"/>
            <a:hueOff val="0"/>
            <a:satOff val="0"/>
            <a:lumOff val="0"/>
            <a:alphaOff val="0"/>
          </a:schemeClr>
        </a:solidFill>
        <a:ln w="9525" cap="flat" cmpd="sng" algn="ctr">
          <a:solidFill>
            <a:schemeClr val="accent3">
              <a:hueOff val="5625132"/>
              <a:satOff val="-8440"/>
              <a:lumOff val="-1373"/>
              <a:alphaOff val="0"/>
            </a:schemeClr>
          </a:solidFill>
          <a:prstDash val="solid"/>
        </a:ln>
        <a:effectLst/>
      </dsp:spPr>
      <dsp:style>
        <a:lnRef idx="1">
          <a:scrgbClr r="0" g="0" b="0"/>
        </a:lnRef>
        <a:fillRef idx="1">
          <a:scrgbClr r="0" g="0" b="0"/>
        </a:fillRef>
        <a:effectRef idx="0">
          <a:scrgbClr r="0" g="0" b="0"/>
        </a:effectRef>
        <a:fontRef idx="minor"/>
      </dsp:style>
    </dsp:sp>
    <dsp:sp modelId="{4002DFDB-687D-4166-9CBB-4A3DD4D42E84}">
      <dsp:nvSpPr>
        <dsp:cNvPr id="0" name=""/>
        <dsp:cNvSpPr/>
      </dsp:nvSpPr>
      <dsp:spPr>
        <a:xfrm>
          <a:off x="449580" y="1773480"/>
          <a:ext cx="6294120" cy="1151280"/>
        </a:xfrm>
        <a:prstGeom prst="roundRect">
          <a:avLst/>
        </a:prstGeom>
        <a:gradFill rotWithShape="0">
          <a:gsLst>
            <a:gs pos="0">
              <a:schemeClr val="accent3">
                <a:hueOff val="5625132"/>
                <a:satOff val="-8440"/>
                <a:lumOff val="-1373"/>
                <a:alphaOff val="0"/>
                <a:tint val="50000"/>
                <a:satMod val="300000"/>
              </a:schemeClr>
            </a:gs>
            <a:gs pos="35000">
              <a:schemeClr val="accent3">
                <a:hueOff val="5625132"/>
                <a:satOff val="-8440"/>
                <a:lumOff val="-1373"/>
                <a:alphaOff val="0"/>
                <a:tint val="37000"/>
                <a:satMod val="300000"/>
              </a:schemeClr>
            </a:gs>
            <a:gs pos="100000">
              <a:schemeClr val="accent3">
                <a:hueOff val="5625132"/>
                <a:satOff val="-8440"/>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b="1" i="1" kern="1200" dirty="0" smtClean="0"/>
            <a:t>2.2.2. </a:t>
          </a:r>
          <a:r>
            <a:rPr lang="en-US" sz="3200" b="1" i="1" kern="1200" dirty="0" err="1" smtClean="0"/>
            <a:t>Thiết</a:t>
          </a:r>
          <a:r>
            <a:rPr lang="en-US" sz="3200" b="1" i="1" kern="1200" dirty="0" smtClean="0"/>
            <a:t> </a:t>
          </a:r>
          <a:r>
            <a:rPr lang="en-US" sz="3200" b="1" i="1" kern="1200" dirty="0" err="1" smtClean="0"/>
            <a:t>bị</a:t>
          </a:r>
          <a:r>
            <a:rPr lang="en-US" sz="3200" b="1" i="1" kern="1200" dirty="0" smtClean="0"/>
            <a:t> </a:t>
          </a:r>
          <a:r>
            <a:rPr lang="en-US" sz="3200" b="1" i="1" kern="1200" dirty="0" err="1" smtClean="0"/>
            <a:t>và</a:t>
          </a:r>
          <a:r>
            <a:rPr lang="en-US" sz="3200" b="1" i="1" kern="1200" dirty="0" smtClean="0"/>
            <a:t> </a:t>
          </a:r>
          <a:r>
            <a:rPr lang="en-US" sz="3200" b="1" i="1" kern="1200" dirty="0" err="1" smtClean="0"/>
            <a:t>dụng</a:t>
          </a:r>
          <a:r>
            <a:rPr lang="en-US" sz="3200" b="1" i="1" kern="1200" dirty="0" smtClean="0"/>
            <a:t> </a:t>
          </a:r>
          <a:r>
            <a:rPr lang="en-US" sz="3200" b="1" i="1" kern="1200" dirty="0" err="1" smtClean="0"/>
            <a:t>cụ</a:t>
          </a:r>
          <a:endParaRPr lang="en-US" sz="3200" b="1" i="1" kern="1200" dirty="0"/>
        </a:p>
      </dsp:txBody>
      <dsp:txXfrm>
        <a:off x="505781" y="1829681"/>
        <a:ext cx="6181718" cy="1038878"/>
      </dsp:txXfrm>
    </dsp:sp>
    <dsp:sp modelId="{01ECCDC8-9919-43A3-ACB0-32188B91ECA9}">
      <dsp:nvSpPr>
        <dsp:cNvPr id="0" name=""/>
        <dsp:cNvSpPr/>
      </dsp:nvSpPr>
      <dsp:spPr>
        <a:xfrm>
          <a:off x="0" y="4118159"/>
          <a:ext cx="8991600" cy="982800"/>
        </a:xfrm>
        <a:prstGeom prst="rect">
          <a:avLst/>
        </a:prstGeom>
        <a:solidFill>
          <a:schemeClr val="lt1">
            <a:alpha val="90000"/>
            <a:hueOff val="0"/>
            <a:satOff val="0"/>
            <a:lumOff val="0"/>
            <a:alphaOff val="0"/>
          </a:schemeClr>
        </a:solidFill>
        <a:ln w="9525" cap="flat" cmpd="sng" algn="ctr">
          <a:solidFill>
            <a:schemeClr val="accent3">
              <a:hueOff val="11250264"/>
              <a:satOff val="-16880"/>
              <a:lumOff val="-2745"/>
              <a:alphaOff val="0"/>
            </a:schemeClr>
          </a:solidFill>
          <a:prstDash val="solid"/>
        </a:ln>
        <a:effectLst/>
      </dsp:spPr>
      <dsp:style>
        <a:lnRef idx="1">
          <a:scrgbClr r="0" g="0" b="0"/>
        </a:lnRef>
        <a:fillRef idx="1">
          <a:scrgbClr r="0" g="0" b="0"/>
        </a:fillRef>
        <a:effectRef idx="0">
          <a:scrgbClr r="0" g="0" b="0"/>
        </a:effectRef>
        <a:fontRef idx="minor"/>
      </dsp:style>
    </dsp:sp>
    <dsp:sp modelId="{10F404D0-3E93-4D9C-97F7-D154282145D4}">
      <dsp:nvSpPr>
        <dsp:cNvPr id="0" name=""/>
        <dsp:cNvSpPr/>
      </dsp:nvSpPr>
      <dsp:spPr>
        <a:xfrm>
          <a:off x="449580" y="3542520"/>
          <a:ext cx="6294120" cy="1151280"/>
        </a:xfrm>
        <a:prstGeom prst="roundRect">
          <a:avLst/>
        </a:prstGeom>
        <a:gradFill rotWithShape="0">
          <a:gsLst>
            <a:gs pos="0">
              <a:schemeClr val="accent3">
                <a:hueOff val="11250264"/>
                <a:satOff val="-16880"/>
                <a:lumOff val="-2745"/>
                <a:alphaOff val="0"/>
                <a:tint val="50000"/>
                <a:satMod val="300000"/>
              </a:schemeClr>
            </a:gs>
            <a:gs pos="35000">
              <a:schemeClr val="accent3">
                <a:hueOff val="11250264"/>
                <a:satOff val="-16880"/>
                <a:lumOff val="-2745"/>
                <a:alphaOff val="0"/>
                <a:tint val="37000"/>
                <a:satMod val="300000"/>
              </a:schemeClr>
            </a:gs>
            <a:gs pos="100000">
              <a:schemeClr val="accent3">
                <a:hueOff val="11250264"/>
                <a:satOff val="-16880"/>
                <a:lumOff val="-274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b="1" i="1" kern="1200" dirty="0" smtClean="0"/>
            <a:t>2.2.3. </a:t>
          </a:r>
          <a:r>
            <a:rPr lang="en-US" sz="3200" b="1" i="1" kern="1200" dirty="0" err="1" smtClean="0"/>
            <a:t>Ưu</a:t>
          </a:r>
          <a:r>
            <a:rPr lang="en-US" sz="3200" b="1" i="1" kern="1200" dirty="0" smtClean="0"/>
            <a:t>  </a:t>
          </a:r>
          <a:r>
            <a:rPr lang="en-US" sz="3200" b="1" i="1" kern="1200" dirty="0" err="1" smtClean="0"/>
            <a:t>Nhược</a:t>
          </a:r>
          <a:r>
            <a:rPr lang="en-US" sz="3200" b="1" i="1" kern="1200" dirty="0" smtClean="0"/>
            <a:t> </a:t>
          </a:r>
          <a:r>
            <a:rPr lang="en-US" sz="3200" b="1" i="1" kern="1200" dirty="0" err="1" smtClean="0"/>
            <a:t>điểm</a:t>
          </a:r>
          <a:r>
            <a:rPr lang="en-US" sz="3200" b="1" i="1" kern="1200" dirty="0" smtClean="0"/>
            <a:t> </a:t>
          </a:r>
          <a:r>
            <a:rPr lang="en-US" sz="3200" b="1" i="1" kern="1200" dirty="0" err="1" smtClean="0"/>
            <a:t>và</a:t>
          </a:r>
          <a:r>
            <a:rPr lang="en-US" sz="3200" b="1" i="1" kern="1200" dirty="0" smtClean="0"/>
            <a:t> </a:t>
          </a:r>
          <a:r>
            <a:rPr lang="en-US" sz="3200" b="1" i="1" kern="1200" dirty="0" err="1" smtClean="0"/>
            <a:t>phạm</a:t>
          </a:r>
          <a:r>
            <a:rPr lang="en-US" sz="3200" b="1" i="1" kern="1200" dirty="0" smtClean="0"/>
            <a:t> vi </a:t>
          </a:r>
          <a:r>
            <a:rPr lang="en-US" sz="3200" b="1" i="1" kern="1200" dirty="0" err="1" smtClean="0"/>
            <a:t>ứng</a:t>
          </a:r>
          <a:r>
            <a:rPr lang="en-US" sz="3200" b="1" i="1" kern="1200" dirty="0" smtClean="0"/>
            <a:t> </a:t>
          </a:r>
          <a:r>
            <a:rPr lang="en-US" sz="3200" b="1" i="1" kern="1200" dirty="0" err="1" smtClean="0"/>
            <a:t>dụng</a:t>
          </a:r>
          <a:endParaRPr lang="en-US" sz="3200" b="1" i="1" kern="1200" dirty="0"/>
        </a:p>
      </dsp:txBody>
      <dsp:txXfrm>
        <a:off x="505781" y="3598721"/>
        <a:ext cx="6181718" cy="10388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3AE48B-0F6F-4486-862D-897E02054A5C}">
      <dsp:nvSpPr>
        <dsp:cNvPr id="0" name=""/>
        <dsp:cNvSpPr/>
      </dsp:nvSpPr>
      <dsp:spPr>
        <a:xfrm>
          <a:off x="0" y="580080"/>
          <a:ext cx="8991600" cy="982800"/>
        </a:xfrm>
        <a:prstGeom prst="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76F50AFC-7B14-4398-9604-C87E45EED9B8}">
      <dsp:nvSpPr>
        <dsp:cNvPr id="0" name=""/>
        <dsp:cNvSpPr/>
      </dsp:nvSpPr>
      <dsp:spPr>
        <a:xfrm>
          <a:off x="449580" y="4440"/>
          <a:ext cx="6294120" cy="1151280"/>
        </a:xfrm>
        <a:prstGeom prst="roundRect">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b="1" i="1" kern="1200" dirty="0" smtClean="0"/>
            <a:t>2.3.1</a:t>
          </a:r>
          <a:r>
            <a:rPr lang="en-US" sz="3200" b="1" i="1" kern="1200" dirty="0" smtClean="0"/>
            <a:t>. </a:t>
          </a:r>
          <a:r>
            <a:rPr lang="en-US" sz="3200" b="1" i="1" kern="1200" dirty="0" err="1" smtClean="0"/>
            <a:t>Nguyên</a:t>
          </a:r>
          <a:r>
            <a:rPr lang="en-US" sz="3200" b="1" i="1" kern="1200" dirty="0" smtClean="0"/>
            <a:t> </a:t>
          </a:r>
          <a:r>
            <a:rPr lang="en-US" sz="3200" b="1" i="1" kern="1200" dirty="0" err="1" smtClean="0"/>
            <a:t>lý</a:t>
          </a:r>
          <a:r>
            <a:rPr lang="en-US" sz="3200" b="1" i="1" kern="1200" dirty="0" smtClean="0"/>
            <a:t> </a:t>
          </a:r>
          <a:r>
            <a:rPr lang="en-US" sz="3200" b="1" i="1" kern="1200" dirty="0" err="1" smtClean="0"/>
            <a:t>gia</a:t>
          </a:r>
          <a:r>
            <a:rPr lang="en-US" sz="3200" b="1" i="1" kern="1200" dirty="0" smtClean="0"/>
            <a:t> </a:t>
          </a:r>
          <a:r>
            <a:rPr lang="en-US" sz="3200" b="1" i="1" kern="1200" dirty="0" err="1" smtClean="0"/>
            <a:t>công</a:t>
          </a:r>
          <a:endParaRPr lang="en-US" sz="3200" b="1" i="1" kern="1200" dirty="0"/>
        </a:p>
      </dsp:txBody>
      <dsp:txXfrm>
        <a:off x="505781" y="60641"/>
        <a:ext cx="6181718" cy="1038878"/>
      </dsp:txXfrm>
    </dsp:sp>
    <dsp:sp modelId="{03C55445-4588-475E-921F-17DC8652AFF3}">
      <dsp:nvSpPr>
        <dsp:cNvPr id="0" name=""/>
        <dsp:cNvSpPr/>
      </dsp:nvSpPr>
      <dsp:spPr>
        <a:xfrm>
          <a:off x="0" y="2349120"/>
          <a:ext cx="8991600" cy="982800"/>
        </a:xfrm>
        <a:prstGeom prst="rect">
          <a:avLst/>
        </a:prstGeom>
        <a:solidFill>
          <a:schemeClr val="lt1">
            <a:alpha val="90000"/>
            <a:hueOff val="0"/>
            <a:satOff val="0"/>
            <a:lumOff val="0"/>
            <a:alphaOff val="0"/>
          </a:schemeClr>
        </a:solidFill>
        <a:ln w="9525" cap="flat" cmpd="sng" algn="ctr">
          <a:solidFill>
            <a:schemeClr val="accent3">
              <a:hueOff val="5625132"/>
              <a:satOff val="-8440"/>
              <a:lumOff val="-1373"/>
              <a:alphaOff val="0"/>
            </a:schemeClr>
          </a:solidFill>
          <a:prstDash val="solid"/>
        </a:ln>
        <a:effectLst/>
      </dsp:spPr>
      <dsp:style>
        <a:lnRef idx="1">
          <a:scrgbClr r="0" g="0" b="0"/>
        </a:lnRef>
        <a:fillRef idx="1">
          <a:scrgbClr r="0" g="0" b="0"/>
        </a:fillRef>
        <a:effectRef idx="0">
          <a:scrgbClr r="0" g="0" b="0"/>
        </a:effectRef>
        <a:fontRef idx="minor"/>
      </dsp:style>
    </dsp:sp>
    <dsp:sp modelId="{4002DFDB-687D-4166-9CBB-4A3DD4D42E84}">
      <dsp:nvSpPr>
        <dsp:cNvPr id="0" name=""/>
        <dsp:cNvSpPr/>
      </dsp:nvSpPr>
      <dsp:spPr>
        <a:xfrm>
          <a:off x="449580" y="1773480"/>
          <a:ext cx="6294120" cy="1151280"/>
        </a:xfrm>
        <a:prstGeom prst="roundRect">
          <a:avLst/>
        </a:prstGeom>
        <a:gradFill rotWithShape="0">
          <a:gsLst>
            <a:gs pos="0">
              <a:schemeClr val="accent3">
                <a:hueOff val="5625132"/>
                <a:satOff val="-8440"/>
                <a:lumOff val="-1373"/>
                <a:alphaOff val="0"/>
                <a:tint val="50000"/>
                <a:satMod val="300000"/>
              </a:schemeClr>
            </a:gs>
            <a:gs pos="35000">
              <a:schemeClr val="accent3">
                <a:hueOff val="5625132"/>
                <a:satOff val="-8440"/>
                <a:lumOff val="-1373"/>
                <a:alphaOff val="0"/>
                <a:tint val="37000"/>
                <a:satMod val="300000"/>
              </a:schemeClr>
            </a:gs>
            <a:gs pos="100000">
              <a:schemeClr val="accent3">
                <a:hueOff val="5625132"/>
                <a:satOff val="-8440"/>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b="1" i="1" kern="1200" dirty="0" smtClean="0"/>
            <a:t>2.3.2</a:t>
          </a:r>
          <a:r>
            <a:rPr lang="en-US" sz="3200" b="1" i="1" kern="1200" dirty="0" smtClean="0"/>
            <a:t>. </a:t>
          </a:r>
          <a:r>
            <a:rPr lang="en-US" sz="3200" b="1" i="1" kern="1200" dirty="0" err="1" smtClean="0"/>
            <a:t>Thiết</a:t>
          </a:r>
          <a:r>
            <a:rPr lang="en-US" sz="3200" b="1" i="1" kern="1200" dirty="0" smtClean="0"/>
            <a:t> </a:t>
          </a:r>
          <a:r>
            <a:rPr lang="en-US" sz="3200" b="1" i="1" kern="1200" dirty="0" err="1" smtClean="0"/>
            <a:t>bị</a:t>
          </a:r>
          <a:r>
            <a:rPr lang="en-US" sz="3200" b="1" i="1" kern="1200" dirty="0" smtClean="0"/>
            <a:t> </a:t>
          </a:r>
          <a:r>
            <a:rPr lang="en-US" sz="3200" b="1" i="1" kern="1200" dirty="0" err="1" smtClean="0"/>
            <a:t>và</a:t>
          </a:r>
          <a:r>
            <a:rPr lang="en-US" sz="3200" b="1" i="1" kern="1200" dirty="0" smtClean="0"/>
            <a:t> </a:t>
          </a:r>
          <a:r>
            <a:rPr lang="en-US" sz="3200" b="1" i="1" kern="1200" dirty="0" err="1" smtClean="0"/>
            <a:t>dụng</a:t>
          </a:r>
          <a:r>
            <a:rPr lang="en-US" sz="3200" b="1" i="1" kern="1200" dirty="0" smtClean="0"/>
            <a:t> </a:t>
          </a:r>
          <a:r>
            <a:rPr lang="en-US" sz="3200" b="1" i="1" kern="1200" dirty="0" err="1" smtClean="0"/>
            <a:t>cụ</a:t>
          </a:r>
          <a:endParaRPr lang="en-US" sz="3200" b="1" i="1" kern="1200" dirty="0"/>
        </a:p>
      </dsp:txBody>
      <dsp:txXfrm>
        <a:off x="505781" y="1829681"/>
        <a:ext cx="6181718" cy="1038878"/>
      </dsp:txXfrm>
    </dsp:sp>
    <dsp:sp modelId="{01ECCDC8-9919-43A3-ACB0-32188B91ECA9}">
      <dsp:nvSpPr>
        <dsp:cNvPr id="0" name=""/>
        <dsp:cNvSpPr/>
      </dsp:nvSpPr>
      <dsp:spPr>
        <a:xfrm>
          <a:off x="0" y="4118159"/>
          <a:ext cx="8991600" cy="982800"/>
        </a:xfrm>
        <a:prstGeom prst="rect">
          <a:avLst/>
        </a:prstGeom>
        <a:solidFill>
          <a:schemeClr val="lt1">
            <a:alpha val="90000"/>
            <a:hueOff val="0"/>
            <a:satOff val="0"/>
            <a:lumOff val="0"/>
            <a:alphaOff val="0"/>
          </a:schemeClr>
        </a:solidFill>
        <a:ln w="9525" cap="flat" cmpd="sng" algn="ctr">
          <a:solidFill>
            <a:schemeClr val="accent3">
              <a:hueOff val="11250264"/>
              <a:satOff val="-16880"/>
              <a:lumOff val="-2745"/>
              <a:alphaOff val="0"/>
            </a:schemeClr>
          </a:solidFill>
          <a:prstDash val="solid"/>
        </a:ln>
        <a:effectLst/>
      </dsp:spPr>
      <dsp:style>
        <a:lnRef idx="1">
          <a:scrgbClr r="0" g="0" b="0"/>
        </a:lnRef>
        <a:fillRef idx="1">
          <a:scrgbClr r="0" g="0" b="0"/>
        </a:fillRef>
        <a:effectRef idx="0">
          <a:scrgbClr r="0" g="0" b="0"/>
        </a:effectRef>
        <a:fontRef idx="minor"/>
      </dsp:style>
    </dsp:sp>
    <dsp:sp modelId="{10F404D0-3E93-4D9C-97F7-D154282145D4}">
      <dsp:nvSpPr>
        <dsp:cNvPr id="0" name=""/>
        <dsp:cNvSpPr/>
      </dsp:nvSpPr>
      <dsp:spPr>
        <a:xfrm>
          <a:off x="449580" y="3542520"/>
          <a:ext cx="6294120" cy="1151280"/>
        </a:xfrm>
        <a:prstGeom prst="roundRect">
          <a:avLst/>
        </a:prstGeom>
        <a:gradFill rotWithShape="0">
          <a:gsLst>
            <a:gs pos="0">
              <a:schemeClr val="accent3">
                <a:hueOff val="11250264"/>
                <a:satOff val="-16880"/>
                <a:lumOff val="-2745"/>
                <a:alphaOff val="0"/>
                <a:tint val="50000"/>
                <a:satMod val="300000"/>
              </a:schemeClr>
            </a:gs>
            <a:gs pos="35000">
              <a:schemeClr val="accent3">
                <a:hueOff val="11250264"/>
                <a:satOff val="-16880"/>
                <a:lumOff val="-2745"/>
                <a:alphaOff val="0"/>
                <a:tint val="37000"/>
                <a:satMod val="300000"/>
              </a:schemeClr>
            </a:gs>
            <a:gs pos="100000">
              <a:schemeClr val="accent3">
                <a:hueOff val="11250264"/>
                <a:satOff val="-16880"/>
                <a:lumOff val="-274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37903" tIns="0" rIns="237903" bIns="0" numCol="1" spcCol="1270" anchor="ctr" anchorCtr="0">
          <a:noAutofit/>
        </a:bodyPr>
        <a:lstStyle/>
        <a:p>
          <a:pPr lvl="0" algn="l" defTabSz="1422400">
            <a:lnSpc>
              <a:spcPct val="90000"/>
            </a:lnSpc>
            <a:spcBef>
              <a:spcPct val="0"/>
            </a:spcBef>
            <a:spcAft>
              <a:spcPct val="35000"/>
            </a:spcAft>
          </a:pPr>
          <a:r>
            <a:rPr lang="en-US" sz="3200" b="1" i="1" kern="1200" dirty="0" smtClean="0"/>
            <a:t>2.3.3</a:t>
          </a:r>
          <a:r>
            <a:rPr lang="en-US" sz="3200" b="1" i="1" kern="1200" dirty="0" smtClean="0"/>
            <a:t>. </a:t>
          </a:r>
          <a:r>
            <a:rPr lang="en-US" sz="3200" b="1" i="1" kern="1200" dirty="0" err="1" smtClean="0"/>
            <a:t>Ưu</a:t>
          </a:r>
          <a:r>
            <a:rPr lang="en-US" sz="3200" b="1" i="1" kern="1200" dirty="0" smtClean="0"/>
            <a:t>  </a:t>
          </a:r>
          <a:r>
            <a:rPr lang="en-US" sz="3200" b="1" i="1" kern="1200" dirty="0" err="1" smtClean="0"/>
            <a:t>Nhược</a:t>
          </a:r>
          <a:r>
            <a:rPr lang="en-US" sz="3200" b="1" i="1" kern="1200" dirty="0" smtClean="0"/>
            <a:t> </a:t>
          </a:r>
          <a:r>
            <a:rPr lang="en-US" sz="3200" b="1" i="1" kern="1200" dirty="0" err="1" smtClean="0"/>
            <a:t>điểm</a:t>
          </a:r>
          <a:r>
            <a:rPr lang="en-US" sz="3200" b="1" i="1" kern="1200" dirty="0" smtClean="0"/>
            <a:t> </a:t>
          </a:r>
          <a:r>
            <a:rPr lang="en-US" sz="3200" b="1" i="1" kern="1200" dirty="0" err="1" smtClean="0"/>
            <a:t>và</a:t>
          </a:r>
          <a:r>
            <a:rPr lang="en-US" sz="3200" b="1" i="1" kern="1200" dirty="0" smtClean="0"/>
            <a:t> </a:t>
          </a:r>
          <a:r>
            <a:rPr lang="en-US" sz="3200" b="1" i="1" kern="1200" dirty="0" err="1" smtClean="0"/>
            <a:t>phạm</a:t>
          </a:r>
          <a:r>
            <a:rPr lang="en-US" sz="3200" b="1" i="1" kern="1200" dirty="0" smtClean="0"/>
            <a:t> vi </a:t>
          </a:r>
          <a:r>
            <a:rPr lang="en-US" sz="3200" b="1" i="1" kern="1200" dirty="0" err="1" smtClean="0"/>
            <a:t>ứng</a:t>
          </a:r>
          <a:r>
            <a:rPr lang="en-US" sz="3200" b="1" i="1" kern="1200" dirty="0" smtClean="0"/>
            <a:t> </a:t>
          </a:r>
          <a:r>
            <a:rPr lang="en-US" sz="3200" b="1" i="1" kern="1200" dirty="0" err="1" smtClean="0"/>
            <a:t>dụng</a:t>
          </a:r>
          <a:endParaRPr lang="en-US" sz="3200" b="1" i="1" kern="1200" dirty="0"/>
        </a:p>
      </dsp:txBody>
      <dsp:txXfrm>
        <a:off x="505781" y="3598721"/>
        <a:ext cx="6181718" cy="103887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4BB9FA-669C-4F26-B673-EED91B4F529E}" type="datetimeFigureOut">
              <a:rPr lang="en-US" smtClean="0"/>
              <a:t>4/28/2020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203572-7FDC-4987-97EA-0E517F198297}" type="slidenum">
              <a:rPr lang="en-US" smtClean="0"/>
              <a:t>‹#›</a:t>
            </a:fld>
            <a:endParaRPr lang="en-US"/>
          </a:p>
        </p:txBody>
      </p:sp>
    </p:spTree>
    <p:extLst>
      <p:ext uri="{BB962C8B-B14F-4D97-AF65-F5344CB8AC3E}">
        <p14:creationId xmlns:p14="http://schemas.microsoft.com/office/powerpoint/2010/main" val="2374421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pPr/>
              <a:t>5</a:t>
            </a:fld>
            <a:endParaRPr lang="en-US" smtClean="0"/>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6</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7</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7"/>
          <p:cNvSpPr>
            <a:spLocks noGrp="1" noChangeArrowheads="1"/>
          </p:cNvSpPr>
          <p:nvPr>
            <p:ph type="sldNum" sz="quarter" idx="5"/>
          </p:nvPr>
        </p:nvSpPr>
        <p:spPr>
          <a:noFill/>
        </p:spPr>
        <p:txBody>
          <a:bodyPr/>
          <a:lstStyle/>
          <a:p>
            <a:fld id="{786CE633-3628-487F-A2CF-5FCED7094FC7}" type="slidenum">
              <a:rPr lang="en-US" smtClean="0"/>
              <a:pPr/>
              <a:t>8</a:t>
            </a:fld>
            <a:endParaRPr lang="en-US" smtClean="0"/>
          </a:p>
        </p:txBody>
      </p:sp>
      <p:sp>
        <p:nvSpPr>
          <p:cNvPr id="204803" name="Rectangle 2"/>
          <p:cNvSpPr>
            <a:spLocks noGrp="1" noRot="1" noChangeAspect="1" noChangeArrowheads="1" noTextEdit="1"/>
          </p:cNvSpPr>
          <p:nvPr>
            <p:ph type="sldImg"/>
          </p:nvPr>
        </p:nvSpPr>
        <p:spPr>
          <a:ln/>
        </p:spPr>
      </p:sp>
      <p:sp>
        <p:nvSpPr>
          <p:cNvPr id="2048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7"/>
          <p:cNvSpPr>
            <a:spLocks noGrp="1" noChangeArrowheads="1"/>
          </p:cNvSpPr>
          <p:nvPr>
            <p:ph type="sldNum" sz="quarter" idx="5"/>
          </p:nvPr>
        </p:nvSpPr>
        <p:spPr>
          <a:noFill/>
        </p:spPr>
        <p:txBody>
          <a:bodyPr/>
          <a:lstStyle/>
          <a:p>
            <a:fld id="{B4C3EEC6-2DF3-48F3-A92E-1CF683D16EA9}" type="slidenum">
              <a:rPr lang="en-US" smtClean="0"/>
              <a:pPr/>
              <a:t>9</a:t>
            </a:fld>
            <a:endParaRPr lang="en-US" smtClean="0"/>
          </a:p>
        </p:txBody>
      </p:sp>
      <p:sp>
        <p:nvSpPr>
          <p:cNvPr id="205827" name="Rectangle 2"/>
          <p:cNvSpPr>
            <a:spLocks noGrp="1" noRot="1" noChangeAspect="1" noChangeArrowheads="1" noTextEdit="1"/>
          </p:cNvSpPr>
          <p:nvPr>
            <p:ph type="sldImg"/>
          </p:nvPr>
        </p:nvSpPr>
        <p:spPr>
          <a:ln/>
        </p:spPr>
      </p:sp>
      <p:sp>
        <p:nvSpPr>
          <p:cNvPr id="2058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10</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11</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12</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13</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14</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15</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16</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17</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18</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19</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7"/>
          <p:cNvSpPr>
            <a:spLocks noGrp="1" noChangeArrowheads="1"/>
          </p:cNvSpPr>
          <p:nvPr>
            <p:ph type="sldNum" sz="quarter" idx="5"/>
          </p:nvPr>
        </p:nvSpPr>
        <p:spPr>
          <a:noFill/>
        </p:spPr>
        <p:txBody>
          <a:bodyPr/>
          <a:lstStyle/>
          <a:p>
            <a:fld id="{66C628A4-0AAA-45A5-AF70-A0BE9A76975D}" type="slidenum">
              <a:rPr lang="en-US" smtClean="0">
                <a:solidFill>
                  <a:prstClr val="black"/>
                </a:solidFill>
              </a:rPr>
              <a:pPr/>
              <a:t>20</a:t>
            </a:fld>
            <a:endParaRPr lang="en-US" smtClean="0">
              <a:solidFill>
                <a:prstClr val="black"/>
              </a:solidFill>
            </a:endParaRPr>
          </a:p>
        </p:txBody>
      </p:sp>
      <p:sp>
        <p:nvSpPr>
          <p:cNvPr id="203779" name="Rectangle 2"/>
          <p:cNvSpPr>
            <a:spLocks noGrp="1" noRot="1" noChangeAspect="1" noChangeArrowheads="1" noTextEdit="1"/>
          </p:cNvSpPr>
          <p:nvPr>
            <p:ph type="sldImg"/>
          </p:nvPr>
        </p:nvSpPr>
        <p:spPr>
          <a:ln/>
        </p:spPr>
      </p:sp>
      <p:sp>
        <p:nvSpPr>
          <p:cNvPr id="203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7"/>
          <p:cNvSpPr>
            <a:spLocks noGrp="1" noChangeArrowheads="1"/>
          </p:cNvSpPr>
          <p:nvPr>
            <p:ph type="sldNum" sz="quarter" idx="5"/>
          </p:nvPr>
        </p:nvSpPr>
        <p:spPr>
          <a:noFill/>
        </p:spPr>
        <p:txBody>
          <a:bodyPr/>
          <a:lstStyle/>
          <a:p>
            <a:fld id="{472F79C1-E05E-4D83-9074-446938881BFD}" type="slidenum">
              <a:rPr lang="en-US" smtClean="0"/>
              <a:pPr/>
              <a:t>21</a:t>
            </a:fld>
            <a:endParaRPr lang="en-US" smtClean="0"/>
          </a:p>
        </p:txBody>
      </p:sp>
      <p:sp>
        <p:nvSpPr>
          <p:cNvPr id="219139" name="Rectangle 2"/>
          <p:cNvSpPr>
            <a:spLocks noGrp="1" noRot="1" noChangeAspect="1" noChangeArrowheads="1" noTextEdit="1"/>
          </p:cNvSpPr>
          <p:nvPr>
            <p:ph type="sldImg"/>
          </p:nvPr>
        </p:nvSpPr>
        <p:spPr>
          <a:ln/>
        </p:spPr>
      </p:sp>
      <p:sp>
        <p:nvSpPr>
          <p:cNvPr id="2191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7"/>
          <p:cNvSpPr>
            <a:spLocks noGrp="1" noChangeArrowheads="1"/>
          </p:cNvSpPr>
          <p:nvPr>
            <p:ph type="sldNum" sz="quarter" idx="5"/>
          </p:nvPr>
        </p:nvSpPr>
        <p:spPr>
          <a:noFill/>
        </p:spPr>
        <p:txBody>
          <a:bodyPr/>
          <a:lstStyle/>
          <a:p>
            <a:fld id="{62966190-95CA-4708-8388-2F52D59BF8CD}" type="slidenum">
              <a:rPr lang="en-US" smtClean="0">
                <a:solidFill>
                  <a:prstClr val="black"/>
                </a:solidFill>
              </a:rPr>
              <a:pPr/>
              <a:t>24</a:t>
            </a:fld>
            <a:endParaRPr lang="en-US" smtClean="0">
              <a:solidFill>
                <a:prstClr val="black"/>
              </a:solidFill>
            </a:endParaRPr>
          </a:p>
        </p:txBody>
      </p:sp>
      <p:sp>
        <p:nvSpPr>
          <p:cNvPr id="212995" name="Rectangle 2"/>
          <p:cNvSpPr>
            <a:spLocks noGrp="1" noRot="1" noChangeAspect="1" noChangeArrowheads="1" noTextEdit="1"/>
          </p:cNvSpPr>
          <p:nvPr>
            <p:ph type="sldImg"/>
          </p:nvPr>
        </p:nvSpPr>
        <p:spPr>
          <a:ln/>
        </p:spPr>
      </p:sp>
      <p:sp>
        <p:nvSpPr>
          <p:cNvPr id="2129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7"/>
          <p:cNvSpPr>
            <a:spLocks noGrp="1" noChangeArrowheads="1"/>
          </p:cNvSpPr>
          <p:nvPr>
            <p:ph type="sldNum" sz="quarter" idx="5"/>
          </p:nvPr>
        </p:nvSpPr>
        <p:spPr>
          <a:noFill/>
        </p:spPr>
        <p:txBody>
          <a:bodyPr/>
          <a:lstStyle/>
          <a:p>
            <a:fld id="{62966190-95CA-4708-8388-2F52D59BF8CD}" type="slidenum">
              <a:rPr lang="en-US" smtClean="0">
                <a:solidFill>
                  <a:prstClr val="black"/>
                </a:solidFill>
              </a:rPr>
              <a:pPr/>
              <a:t>25</a:t>
            </a:fld>
            <a:endParaRPr lang="en-US" smtClean="0">
              <a:solidFill>
                <a:prstClr val="black"/>
              </a:solidFill>
            </a:endParaRPr>
          </a:p>
        </p:txBody>
      </p:sp>
      <p:sp>
        <p:nvSpPr>
          <p:cNvPr id="212995" name="Rectangle 2"/>
          <p:cNvSpPr>
            <a:spLocks noGrp="1" noRot="1" noChangeAspect="1" noChangeArrowheads="1" noTextEdit="1"/>
          </p:cNvSpPr>
          <p:nvPr>
            <p:ph type="sldImg"/>
          </p:nvPr>
        </p:nvSpPr>
        <p:spPr>
          <a:ln/>
        </p:spPr>
      </p:sp>
      <p:sp>
        <p:nvSpPr>
          <p:cNvPr id="2129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7"/>
          <p:cNvSpPr>
            <a:spLocks noGrp="1" noChangeArrowheads="1"/>
          </p:cNvSpPr>
          <p:nvPr>
            <p:ph type="sldNum" sz="quarter" idx="5"/>
          </p:nvPr>
        </p:nvSpPr>
        <p:spPr>
          <a:noFill/>
        </p:spPr>
        <p:txBody>
          <a:bodyPr/>
          <a:lstStyle/>
          <a:p>
            <a:fld id="{86579579-BF0E-4725-856F-53DD599E1694}" type="slidenum">
              <a:rPr lang="en-US" smtClean="0">
                <a:solidFill>
                  <a:prstClr val="black"/>
                </a:solidFill>
              </a:rPr>
              <a:pPr/>
              <a:t>26</a:t>
            </a:fld>
            <a:endParaRPr lang="en-US" smtClean="0">
              <a:solidFill>
                <a:prstClr val="black"/>
              </a:solidFill>
            </a:endParaRPr>
          </a:p>
        </p:txBody>
      </p:sp>
      <p:sp>
        <p:nvSpPr>
          <p:cNvPr id="214019" name="Rectangle 2"/>
          <p:cNvSpPr>
            <a:spLocks noGrp="1" noRot="1" noChangeAspect="1" noChangeArrowheads="1" noTextEdit="1"/>
          </p:cNvSpPr>
          <p:nvPr>
            <p:ph type="sldImg"/>
          </p:nvPr>
        </p:nvSpPr>
        <p:spPr>
          <a:ln/>
        </p:spPr>
      </p:sp>
      <p:sp>
        <p:nvSpPr>
          <p:cNvPr id="2140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7"/>
          <p:cNvSpPr>
            <a:spLocks noGrp="1" noChangeArrowheads="1"/>
          </p:cNvSpPr>
          <p:nvPr>
            <p:ph type="sldNum" sz="quarter" idx="5"/>
          </p:nvPr>
        </p:nvSpPr>
        <p:spPr>
          <a:noFill/>
        </p:spPr>
        <p:txBody>
          <a:bodyPr/>
          <a:lstStyle/>
          <a:p>
            <a:fld id="{0E030F34-01FF-4D53-A6FB-4737FA24C347}" type="slidenum">
              <a:rPr lang="en-US" smtClean="0"/>
              <a:pPr/>
              <a:t>27</a:t>
            </a:fld>
            <a:endParaRPr lang="en-US" smtClean="0"/>
          </a:p>
        </p:txBody>
      </p:sp>
      <p:sp>
        <p:nvSpPr>
          <p:cNvPr id="220163" name="Rectangle 2"/>
          <p:cNvSpPr>
            <a:spLocks noGrp="1" noRot="1" noChangeAspect="1" noChangeArrowheads="1" noTextEdit="1"/>
          </p:cNvSpPr>
          <p:nvPr>
            <p:ph type="sldImg"/>
          </p:nvPr>
        </p:nvSpPr>
        <p:spPr>
          <a:ln/>
        </p:spPr>
      </p:sp>
      <p:sp>
        <p:nvSpPr>
          <p:cNvPr id="2201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7"/>
          <p:cNvSpPr>
            <a:spLocks noGrp="1" noChangeArrowheads="1"/>
          </p:cNvSpPr>
          <p:nvPr>
            <p:ph type="sldNum" sz="quarter" idx="5"/>
          </p:nvPr>
        </p:nvSpPr>
        <p:spPr>
          <a:noFill/>
        </p:spPr>
        <p:txBody>
          <a:bodyPr/>
          <a:lstStyle/>
          <a:p>
            <a:fld id="{0E030F34-01FF-4D53-A6FB-4737FA24C347}" type="slidenum">
              <a:rPr lang="en-US" smtClean="0">
                <a:solidFill>
                  <a:prstClr val="black"/>
                </a:solidFill>
              </a:rPr>
              <a:pPr/>
              <a:t>28</a:t>
            </a:fld>
            <a:endParaRPr lang="en-US" smtClean="0">
              <a:solidFill>
                <a:prstClr val="black"/>
              </a:solidFill>
            </a:endParaRPr>
          </a:p>
        </p:txBody>
      </p:sp>
      <p:sp>
        <p:nvSpPr>
          <p:cNvPr id="220163" name="Rectangle 2"/>
          <p:cNvSpPr>
            <a:spLocks noGrp="1" noRot="1" noChangeAspect="1" noChangeArrowheads="1" noTextEdit="1"/>
          </p:cNvSpPr>
          <p:nvPr>
            <p:ph type="sldImg"/>
          </p:nvPr>
        </p:nvSpPr>
        <p:spPr>
          <a:ln/>
        </p:spPr>
      </p:sp>
      <p:sp>
        <p:nvSpPr>
          <p:cNvPr id="2201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7"/>
          <p:cNvSpPr>
            <a:spLocks noGrp="1" noChangeArrowheads="1"/>
          </p:cNvSpPr>
          <p:nvPr>
            <p:ph type="sldNum" sz="quarter" idx="5"/>
          </p:nvPr>
        </p:nvSpPr>
        <p:spPr>
          <a:noFill/>
        </p:spPr>
        <p:txBody>
          <a:bodyPr/>
          <a:lstStyle/>
          <a:p>
            <a:fld id="{86351C8A-39CF-46E2-8C11-D051932A2AAF}" type="slidenum">
              <a:rPr lang="en-US" smtClean="0"/>
              <a:pPr/>
              <a:t>29</a:t>
            </a:fld>
            <a:endParaRPr lang="en-US" smtClean="0"/>
          </a:p>
        </p:txBody>
      </p:sp>
      <p:sp>
        <p:nvSpPr>
          <p:cNvPr id="221187" name="Rectangle 2"/>
          <p:cNvSpPr>
            <a:spLocks noGrp="1" noRot="1" noChangeAspect="1" noChangeArrowheads="1" noTextEdit="1"/>
          </p:cNvSpPr>
          <p:nvPr>
            <p:ph type="sldImg"/>
          </p:nvPr>
        </p:nvSpPr>
        <p:spPr>
          <a:ln/>
        </p:spPr>
      </p:sp>
      <p:sp>
        <p:nvSpPr>
          <p:cNvPr id="2211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7"/>
          <p:cNvSpPr>
            <a:spLocks noGrp="1" noChangeArrowheads="1"/>
          </p:cNvSpPr>
          <p:nvPr>
            <p:ph type="sldNum" sz="quarter" idx="5"/>
          </p:nvPr>
        </p:nvSpPr>
        <p:spPr>
          <a:noFill/>
        </p:spPr>
        <p:txBody>
          <a:bodyPr/>
          <a:lstStyle/>
          <a:p>
            <a:fld id="{ABACBBCF-A4A5-4C0F-AB6A-A042590F6582}" type="slidenum">
              <a:rPr lang="en-US" smtClean="0"/>
              <a:pPr/>
              <a:t>30</a:t>
            </a:fld>
            <a:endParaRPr lang="en-US" smtClean="0"/>
          </a:p>
        </p:txBody>
      </p:sp>
      <p:sp>
        <p:nvSpPr>
          <p:cNvPr id="222211" name="Rectangle 2"/>
          <p:cNvSpPr>
            <a:spLocks noGrp="1" noRot="1" noChangeAspect="1" noChangeArrowheads="1" noTextEdit="1"/>
          </p:cNvSpPr>
          <p:nvPr>
            <p:ph type="sldImg"/>
          </p:nvPr>
        </p:nvSpPr>
        <p:spPr>
          <a:ln/>
        </p:spPr>
      </p:sp>
      <p:sp>
        <p:nvSpPr>
          <p:cNvPr id="2222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7"/>
          <p:cNvSpPr>
            <a:spLocks noGrp="1" noChangeArrowheads="1"/>
          </p:cNvSpPr>
          <p:nvPr>
            <p:ph type="sldNum" sz="quarter" idx="5"/>
          </p:nvPr>
        </p:nvSpPr>
        <p:spPr>
          <a:noFill/>
        </p:spPr>
        <p:txBody>
          <a:bodyPr/>
          <a:lstStyle/>
          <a:p>
            <a:fld id="{FEC9C672-E9F7-4710-A492-DA1136C59AFE}" type="slidenum">
              <a:rPr lang="en-US" smtClean="0"/>
              <a:pPr/>
              <a:t>31</a:t>
            </a:fld>
            <a:endParaRPr lang="en-US" smtClean="0"/>
          </a:p>
        </p:txBody>
      </p:sp>
      <p:sp>
        <p:nvSpPr>
          <p:cNvPr id="224259" name="Rectangle 2"/>
          <p:cNvSpPr>
            <a:spLocks noGrp="1" noRot="1" noChangeAspect="1" noChangeArrowheads="1" noTextEdit="1"/>
          </p:cNvSpPr>
          <p:nvPr>
            <p:ph type="sldImg"/>
          </p:nvPr>
        </p:nvSpPr>
        <p:spPr>
          <a:ln/>
        </p:spPr>
      </p:sp>
      <p:sp>
        <p:nvSpPr>
          <p:cNvPr id="2242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7"/>
          <p:cNvSpPr>
            <a:spLocks noGrp="1" noChangeArrowheads="1"/>
          </p:cNvSpPr>
          <p:nvPr>
            <p:ph type="sldNum" sz="quarter" idx="5"/>
          </p:nvPr>
        </p:nvSpPr>
        <p:spPr>
          <a:noFill/>
        </p:spPr>
        <p:txBody>
          <a:bodyPr/>
          <a:lstStyle/>
          <a:p>
            <a:fld id="{3AD0E9AE-AE60-4E6B-B89E-943AC0529995}" type="slidenum">
              <a:rPr lang="en-US" smtClean="0"/>
              <a:pPr/>
              <a:t>32</a:t>
            </a:fld>
            <a:endParaRPr lang="en-US" smtClean="0"/>
          </a:p>
        </p:txBody>
      </p:sp>
      <p:sp>
        <p:nvSpPr>
          <p:cNvPr id="226307" name="Rectangle 2"/>
          <p:cNvSpPr>
            <a:spLocks noGrp="1" noRot="1" noChangeAspect="1" noChangeArrowheads="1" noTextEdit="1"/>
          </p:cNvSpPr>
          <p:nvPr>
            <p:ph type="sldImg"/>
          </p:nvPr>
        </p:nvSpPr>
        <p:spPr>
          <a:ln/>
        </p:spPr>
      </p:sp>
      <p:sp>
        <p:nvSpPr>
          <p:cNvPr id="2263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7"/>
          <p:cNvSpPr>
            <a:spLocks noGrp="1" noChangeArrowheads="1"/>
          </p:cNvSpPr>
          <p:nvPr>
            <p:ph type="sldNum" sz="quarter" idx="5"/>
          </p:nvPr>
        </p:nvSpPr>
        <p:spPr>
          <a:noFill/>
        </p:spPr>
        <p:txBody>
          <a:bodyPr/>
          <a:lstStyle/>
          <a:p>
            <a:fld id="{DAD69551-93BA-4827-A963-AA2155AF747B}" type="slidenum">
              <a:rPr lang="en-US" smtClean="0">
                <a:solidFill>
                  <a:prstClr val="black"/>
                </a:solidFill>
              </a:rPr>
              <a:pPr/>
              <a:t>34</a:t>
            </a:fld>
            <a:endParaRPr lang="en-US" smtClean="0">
              <a:solidFill>
                <a:prstClr val="black"/>
              </a:solidFill>
            </a:endParaRPr>
          </a:p>
        </p:txBody>
      </p:sp>
      <p:sp>
        <p:nvSpPr>
          <p:cNvPr id="227331" name="Rectangle 2"/>
          <p:cNvSpPr>
            <a:spLocks noGrp="1" noRot="1" noChangeAspect="1" noChangeArrowheads="1" noTextEdit="1"/>
          </p:cNvSpPr>
          <p:nvPr>
            <p:ph type="sldImg"/>
          </p:nvPr>
        </p:nvSpPr>
        <p:spPr>
          <a:ln/>
        </p:spPr>
      </p:sp>
      <p:sp>
        <p:nvSpPr>
          <p:cNvPr id="2273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7"/>
          <p:cNvSpPr>
            <a:spLocks noGrp="1" noChangeArrowheads="1"/>
          </p:cNvSpPr>
          <p:nvPr>
            <p:ph type="sldNum" sz="quarter" idx="5"/>
          </p:nvPr>
        </p:nvSpPr>
        <p:spPr>
          <a:noFill/>
        </p:spPr>
        <p:txBody>
          <a:bodyPr/>
          <a:lstStyle/>
          <a:p>
            <a:fld id="{444CD502-F8E1-4D61-BD01-B3F709D6386D}" type="slidenum">
              <a:rPr lang="en-US" smtClean="0"/>
              <a:pPr/>
              <a:t>36</a:t>
            </a:fld>
            <a:endParaRPr lang="en-US" smtClean="0"/>
          </a:p>
        </p:txBody>
      </p:sp>
      <p:sp>
        <p:nvSpPr>
          <p:cNvPr id="228355" name="Rectangle 2"/>
          <p:cNvSpPr>
            <a:spLocks noGrp="1" noRot="1" noChangeAspect="1" noChangeArrowheads="1" noTextEdit="1"/>
          </p:cNvSpPr>
          <p:nvPr>
            <p:ph type="sldImg"/>
          </p:nvPr>
        </p:nvSpPr>
        <p:spPr>
          <a:ln/>
        </p:spPr>
      </p:sp>
      <p:sp>
        <p:nvSpPr>
          <p:cNvPr id="2283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7"/>
          <p:cNvSpPr>
            <a:spLocks noGrp="1" noChangeArrowheads="1"/>
          </p:cNvSpPr>
          <p:nvPr>
            <p:ph type="sldNum" sz="quarter" idx="5"/>
          </p:nvPr>
        </p:nvSpPr>
        <p:spPr>
          <a:noFill/>
        </p:spPr>
        <p:txBody>
          <a:bodyPr/>
          <a:lstStyle/>
          <a:p>
            <a:fld id="{444CD502-F8E1-4D61-BD01-B3F709D6386D}" type="slidenum">
              <a:rPr lang="en-US" smtClean="0">
                <a:solidFill>
                  <a:prstClr val="black"/>
                </a:solidFill>
              </a:rPr>
              <a:pPr/>
              <a:t>37</a:t>
            </a:fld>
            <a:endParaRPr lang="en-US" smtClean="0">
              <a:solidFill>
                <a:prstClr val="black"/>
              </a:solidFill>
            </a:endParaRPr>
          </a:p>
        </p:txBody>
      </p:sp>
      <p:sp>
        <p:nvSpPr>
          <p:cNvPr id="228355" name="Rectangle 2"/>
          <p:cNvSpPr>
            <a:spLocks noGrp="1" noRot="1" noChangeAspect="1" noChangeArrowheads="1" noTextEdit="1"/>
          </p:cNvSpPr>
          <p:nvPr>
            <p:ph type="sldImg"/>
          </p:nvPr>
        </p:nvSpPr>
        <p:spPr>
          <a:ln/>
        </p:spPr>
      </p:sp>
      <p:sp>
        <p:nvSpPr>
          <p:cNvPr id="2283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7"/>
          <p:cNvSpPr>
            <a:spLocks noGrp="1" noChangeArrowheads="1"/>
          </p:cNvSpPr>
          <p:nvPr>
            <p:ph type="sldNum" sz="quarter" idx="5"/>
          </p:nvPr>
        </p:nvSpPr>
        <p:spPr>
          <a:noFill/>
        </p:spPr>
        <p:txBody>
          <a:bodyPr/>
          <a:lstStyle/>
          <a:p>
            <a:fld id="{94CA7B23-2BD5-4C6F-BE5B-347BF9E89E24}" type="slidenum">
              <a:rPr lang="en-US" smtClean="0"/>
              <a:pPr/>
              <a:t>38</a:t>
            </a:fld>
            <a:endParaRPr lang="en-US" smtClean="0"/>
          </a:p>
        </p:txBody>
      </p:sp>
      <p:sp>
        <p:nvSpPr>
          <p:cNvPr id="231427" name="Rectangle 2"/>
          <p:cNvSpPr>
            <a:spLocks noGrp="1" noRot="1" noChangeAspect="1" noChangeArrowheads="1" noTextEdit="1"/>
          </p:cNvSpPr>
          <p:nvPr>
            <p:ph type="sldImg"/>
          </p:nvPr>
        </p:nvSpPr>
        <p:spPr>
          <a:ln/>
        </p:spPr>
      </p:sp>
      <p:sp>
        <p:nvSpPr>
          <p:cNvPr id="2314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7"/>
          <p:cNvSpPr>
            <a:spLocks noGrp="1" noChangeArrowheads="1"/>
          </p:cNvSpPr>
          <p:nvPr>
            <p:ph type="sldNum" sz="quarter" idx="5"/>
          </p:nvPr>
        </p:nvSpPr>
        <p:spPr>
          <a:noFill/>
        </p:spPr>
        <p:txBody>
          <a:bodyPr/>
          <a:lstStyle/>
          <a:p>
            <a:fld id="{94CA7B23-2BD5-4C6F-BE5B-347BF9E89E24}" type="slidenum">
              <a:rPr lang="en-US" smtClean="0">
                <a:solidFill>
                  <a:prstClr val="black"/>
                </a:solidFill>
              </a:rPr>
              <a:pPr/>
              <a:t>39</a:t>
            </a:fld>
            <a:endParaRPr lang="en-US" smtClean="0">
              <a:solidFill>
                <a:prstClr val="black"/>
              </a:solidFill>
            </a:endParaRPr>
          </a:p>
        </p:txBody>
      </p:sp>
      <p:sp>
        <p:nvSpPr>
          <p:cNvPr id="231427" name="Rectangle 2"/>
          <p:cNvSpPr>
            <a:spLocks noGrp="1" noRot="1" noChangeAspect="1" noChangeArrowheads="1" noTextEdit="1"/>
          </p:cNvSpPr>
          <p:nvPr>
            <p:ph type="sldImg"/>
          </p:nvPr>
        </p:nvSpPr>
        <p:spPr>
          <a:ln/>
        </p:spPr>
      </p:sp>
      <p:sp>
        <p:nvSpPr>
          <p:cNvPr id="2314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7"/>
          <p:cNvSpPr>
            <a:spLocks noGrp="1" noChangeArrowheads="1"/>
          </p:cNvSpPr>
          <p:nvPr>
            <p:ph type="sldNum" sz="quarter" idx="5"/>
          </p:nvPr>
        </p:nvSpPr>
        <p:spPr>
          <a:noFill/>
        </p:spPr>
        <p:txBody>
          <a:bodyPr/>
          <a:lstStyle/>
          <a:p>
            <a:fld id="{94CA7B23-2BD5-4C6F-BE5B-347BF9E89E24}" type="slidenum">
              <a:rPr lang="en-US" smtClean="0">
                <a:solidFill>
                  <a:prstClr val="black"/>
                </a:solidFill>
              </a:rPr>
              <a:pPr/>
              <a:t>40</a:t>
            </a:fld>
            <a:endParaRPr lang="en-US" smtClean="0">
              <a:solidFill>
                <a:prstClr val="black"/>
              </a:solidFill>
            </a:endParaRPr>
          </a:p>
        </p:txBody>
      </p:sp>
      <p:sp>
        <p:nvSpPr>
          <p:cNvPr id="231427" name="Rectangle 2"/>
          <p:cNvSpPr>
            <a:spLocks noGrp="1" noRot="1" noChangeAspect="1" noChangeArrowheads="1" noTextEdit="1"/>
          </p:cNvSpPr>
          <p:nvPr>
            <p:ph type="sldImg"/>
          </p:nvPr>
        </p:nvSpPr>
        <p:spPr>
          <a:ln/>
        </p:spPr>
      </p:sp>
      <p:sp>
        <p:nvSpPr>
          <p:cNvPr id="2314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p>
            <a:fld id="{EA787247-20E9-4B80-BDE6-DCBD9B855559}" type="slidenum">
              <a:rPr lang="en-US" smtClean="0"/>
              <a:pPr/>
              <a:t>41</a:t>
            </a:fld>
            <a:endParaRPr lang="en-US" smtClean="0"/>
          </a:p>
        </p:txBody>
      </p:sp>
      <p:sp>
        <p:nvSpPr>
          <p:cNvPr id="232451" name="Rectangle 2"/>
          <p:cNvSpPr>
            <a:spLocks noGrp="1" noRot="1" noChangeAspect="1" noChangeArrowheads="1" noTextEdit="1"/>
          </p:cNvSpPr>
          <p:nvPr>
            <p:ph type="sldImg"/>
          </p:nvPr>
        </p:nvSpPr>
        <p:spPr>
          <a:ln/>
        </p:spPr>
      </p:sp>
      <p:sp>
        <p:nvSpPr>
          <p:cNvPr id="2324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7"/>
          <p:cNvSpPr>
            <a:spLocks noGrp="1" noChangeArrowheads="1"/>
          </p:cNvSpPr>
          <p:nvPr>
            <p:ph type="sldNum" sz="quarter" idx="5"/>
          </p:nvPr>
        </p:nvSpPr>
        <p:spPr>
          <a:noFill/>
        </p:spPr>
        <p:txBody>
          <a:bodyPr/>
          <a:lstStyle/>
          <a:p>
            <a:fld id="{21ED9717-0AFB-4AC3-B75B-81862DB425A2}" type="slidenum">
              <a:rPr lang="en-US" smtClean="0"/>
              <a:pPr/>
              <a:t>42</a:t>
            </a:fld>
            <a:endParaRPr lang="en-US" smtClean="0"/>
          </a:p>
        </p:txBody>
      </p:sp>
      <p:sp>
        <p:nvSpPr>
          <p:cNvPr id="242691" name="Rectangle 2"/>
          <p:cNvSpPr>
            <a:spLocks noGrp="1" noRot="1" noChangeAspect="1" noChangeArrowheads="1" noTextEdit="1"/>
          </p:cNvSpPr>
          <p:nvPr>
            <p:ph type="sldImg"/>
          </p:nvPr>
        </p:nvSpPr>
        <p:spPr>
          <a:ln/>
        </p:spPr>
      </p:sp>
      <p:sp>
        <p:nvSpPr>
          <p:cNvPr id="2426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7"/>
          <p:cNvSpPr>
            <a:spLocks noGrp="1" noChangeArrowheads="1"/>
          </p:cNvSpPr>
          <p:nvPr>
            <p:ph type="sldNum" sz="quarter" idx="5"/>
          </p:nvPr>
        </p:nvSpPr>
        <p:spPr>
          <a:noFill/>
        </p:spPr>
        <p:txBody>
          <a:bodyPr/>
          <a:lstStyle/>
          <a:p>
            <a:fld id="{A9ECAE26-5594-4B8E-B65B-CFB5FC20D752}" type="slidenum">
              <a:rPr lang="en-US" smtClean="0"/>
              <a:pPr/>
              <a:t>43</a:t>
            </a:fld>
            <a:endParaRPr lang="en-US" smtClean="0"/>
          </a:p>
        </p:txBody>
      </p:sp>
      <p:sp>
        <p:nvSpPr>
          <p:cNvPr id="243715" name="Rectangle 2"/>
          <p:cNvSpPr>
            <a:spLocks noGrp="1" noRot="1" noChangeAspect="1" noChangeArrowheads="1" noTextEdit="1"/>
          </p:cNvSpPr>
          <p:nvPr>
            <p:ph type="sldImg"/>
          </p:nvPr>
        </p:nvSpPr>
        <p:spPr>
          <a:ln/>
        </p:spPr>
      </p:sp>
      <p:sp>
        <p:nvSpPr>
          <p:cNvPr id="2437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7"/>
          <p:cNvSpPr>
            <a:spLocks noGrp="1" noChangeArrowheads="1"/>
          </p:cNvSpPr>
          <p:nvPr>
            <p:ph type="sldNum" sz="quarter" idx="5"/>
          </p:nvPr>
        </p:nvSpPr>
        <p:spPr>
          <a:noFill/>
        </p:spPr>
        <p:txBody>
          <a:bodyPr/>
          <a:lstStyle/>
          <a:p>
            <a:fld id="{79584DB3-466A-4120-A43E-968D92600296}" type="slidenum">
              <a:rPr lang="en-US" smtClean="0"/>
              <a:pPr/>
              <a:t>46</a:t>
            </a:fld>
            <a:endParaRPr lang="en-US" smtClean="0"/>
          </a:p>
        </p:txBody>
      </p:sp>
      <p:sp>
        <p:nvSpPr>
          <p:cNvPr id="244739" name="Rectangle 2"/>
          <p:cNvSpPr>
            <a:spLocks noGrp="1" noRot="1" noChangeAspect="1" noChangeArrowheads="1" noTextEdit="1"/>
          </p:cNvSpPr>
          <p:nvPr>
            <p:ph type="sldImg"/>
          </p:nvPr>
        </p:nvSpPr>
        <p:spPr>
          <a:ln/>
        </p:spPr>
      </p:sp>
      <p:sp>
        <p:nvSpPr>
          <p:cNvPr id="2447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7"/>
          <p:cNvSpPr>
            <a:spLocks noGrp="1" noChangeArrowheads="1"/>
          </p:cNvSpPr>
          <p:nvPr>
            <p:ph type="sldNum" sz="quarter" idx="5"/>
          </p:nvPr>
        </p:nvSpPr>
        <p:spPr>
          <a:noFill/>
        </p:spPr>
        <p:txBody>
          <a:bodyPr/>
          <a:lstStyle/>
          <a:p>
            <a:fld id="{0552ACBB-1F1C-4115-9121-FA78E0FABC2F}" type="slidenum">
              <a:rPr lang="en-US" smtClean="0"/>
              <a:pPr/>
              <a:t>47</a:t>
            </a:fld>
            <a:endParaRPr lang="en-US" smtClean="0"/>
          </a:p>
        </p:txBody>
      </p:sp>
      <p:sp>
        <p:nvSpPr>
          <p:cNvPr id="245763" name="Rectangle 2"/>
          <p:cNvSpPr>
            <a:spLocks noGrp="1" noRot="1" noChangeAspect="1" noChangeArrowheads="1" noTextEdit="1"/>
          </p:cNvSpPr>
          <p:nvPr>
            <p:ph type="sldImg"/>
          </p:nvPr>
        </p:nvSpPr>
        <p:spPr>
          <a:ln/>
        </p:spPr>
      </p:sp>
      <p:sp>
        <p:nvSpPr>
          <p:cNvPr id="2457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7"/>
          <p:cNvSpPr>
            <a:spLocks noGrp="1" noChangeArrowheads="1"/>
          </p:cNvSpPr>
          <p:nvPr>
            <p:ph type="sldNum" sz="quarter" idx="5"/>
          </p:nvPr>
        </p:nvSpPr>
        <p:spPr>
          <a:noFill/>
        </p:spPr>
        <p:txBody>
          <a:bodyPr/>
          <a:lstStyle/>
          <a:p>
            <a:fld id="{965E1FE1-28FA-4298-85E5-A81FFDFC4F83}" type="slidenum">
              <a:rPr lang="en-US" smtClean="0"/>
              <a:pPr/>
              <a:t>48</a:t>
            </a:fld>
            <a:endParaRPr lang="en-US" smtClean="0"/>
          </a:p>
        </p:txBody>
      </p:sp>
      <p:sp>
        <p:nvSpPr>
          <p:cNvPr id="246787" name="Rectangle 2"/>
          <p:cNvSpPr>
            <a:spLocks noGrp="1" noRot="1" noChangeAspect="1" noChangeArrowheads="1" noTextEdit="1"/>
          </p:cNvSpPr>
          <p:nvPr>
            <p:ph type="sldImg"/>
          </p:nvPr>
        </p:nvSpPr>
        <p:spPr>
          <a:ln/>
        </p:spPr>
      </p:sp>
      <p:sp>
        <p:nvSpPr>
          <p:cNvPr id="2467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7"/>
          <p:cNvSpPr>
            <a:spLocks noGrp="1" noChangeArrowheads="1"/>
          </p:cNvSpPr>
          <p:nvPr>
            <p:ph type="sldNum" sz="quarter" idx="5"/>
          </p:nvPr>
        </p:nvSpPr>
        <p:spPr>
          <a:noFill/>
        </p:spPr>
        <p:txBody>
          <a:bodyPr/>
          <a:lstStyle/>
          <a:p>
            <a:fld id="{432DF1CE-DB14-4D1A-B2E1-6E31B1ED745B}" type="slidenum">
              <a:rPr lang="en-US" smtClean="0"/>
              <a:pPr/>
              <a:t>49</a:t>
            </a:fld>
            <a:endParaRPr lang="en-US" smtClean="0"/>
          </a:p>
        </p:txBody>
      </p:sp>
      <p:sp>
        <p:nvSpPr>
          <p:cNvPr id="247811" name="Rectangle 2"/>
          <p:cNvSpPr>
            <a:spLocks noGrp="1" noRot="1" noChangeAspect="1" noChangeArrowheads="1" noTextEdit="1"/>
          </p:cNvSpPr>
          <p:nvPr>
            <p:ph type="sldImg"/>
          </p:nvPr>
        </p:nvSpPr>
        <p:spPr>
          <a:ln/>
        </p:spPr>
      </p:sp>
      <p:sp>
        <p:nvSpPr>
          <p:cNvPr id="2478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AE6FB6-22AD-4279-B0C6-3C508EB1A9CF}"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1228169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E6FB6-22AD-4279-B0C6-3C508EB1A9CF}"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3436474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AE6FB6-22AD-4279-B0C6-3C508EB1A9CF}"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1119235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AE6FB6-22AD-4279-B0C6-3C508EB1A9CF}"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1867125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AE6FB6-22AD-4279-B0C6-3C508EB1A9CF}" type="datetimeFigureOut">
              <a:rPr lang="en-US" smtClean="0"/>
              <a:t>4/28/2020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3242340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AE6FB6-22AD-4279-B0C6-3C508EB1A9CF}" type="datetimeFigureOut">
              <a:rPr lang="en-US" smtClean="0"/>
              <a:t>4/28/2020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2639482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AE6FB6-22AD-4279-B0C6-3C508EB1A9CF}" type="datetimeFigureOut">
              <a:rPr lang="en-US" smtClean="0"/>
              <a:t>4/28/2020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3700571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AE6FB6-22AD-4279-B0C6-3C508EB1A9CF}"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2552827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AE6FB6-22AD-4279-B0C6-3C508EB1A9CF}"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1300427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E6FB6-22AD-4279-B0C6-3C508EB1A9CF}"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3998136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E6FB6-22AD-4279-B0C6-3C508EB1A9CF}"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33816119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8F5F8D7-B902-46F1-BC7B-9B1B245888FB}" type="slidenum">
              <a:rPr lang="en-US"/>
              <a:pPr>
                <a:defRPr/>
              </a:pPr>
              <a:t>‹#›</a:t>
            </a:fld>
            <a:endParaRPr lang="en-US"/>
          </a:p>
        </p:txBody>
      </p:sp>
    </p:spTree>
    <p:extLst>
      <p:ext uri="{BB962C8B-B14F-4D97-AF65-F5344CB8AC3E}">
        <p14:creationId xmlns:p14="http://schemas.microsoft.com/office/powerpoint/2010/main" val="1401341355"/>
      </p:ext>
    </p:extLst>
  </p:cSld>
  <p:clrMapOvr>
    <a:masterClrMapping/>
  </p:clrMapOvr>
  <p:transition spd="med">
    <p:wheel spokes="2"/>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A97256E-1BAD-4948-A9AA-906239FE32E1}" type="slidenum">
              <a:rPr lang="en-US"/>
              <a:pPr>
                <a:defRPr/>
              </a:pPr>
              <a:t>‹#›</a:t>
            </a:fld>
            <a:endParaRPr lang="en-US"/>
          </a:p>
        </p:txBody>
      </p:sp>
    </p:spTree>
    <p:extLst>
      <p:ext uri="{BB962C8B-B14F-4D97-AF65-F5344CB8AC3E}">
        <p14:creationId xmlns:p14="http://schemas.microsoft.com/office/powerpoint/2010/main" val="414323819"/>
      </p:ext>
    </p:extLst>
  </p:cSld>
  <p:clrMapOvr>
    <a:masterClrMapping/>
  </p:clrMapOvr>
  <p:transition spd="med">
    <p:wheel spokes="2"/>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AE6FB6-22AD-4279-B0C6-3C508EB1A9CF}" type="datetimeFigureOut">
              <a:rPr lang="en-US" smtClean="0"/>
              <a:t>4/28/2020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EDE34-16A6-4E4A-8A8F-A6959F42DCB8}" type="slidenum">
              <a:rPr lang="en-US" smtClean="0"/>
              <a:t>‹#›</a:t>
            </a:fld>
            <a:endParaRPr lang="en-US"/>
          </a:p>
        </p:txBody>
      </p:sp>
    </p:spTree>
    <p:extLst>
      <p:ext uri="{BB962C8B-B14F-4D97-AF65-F5344CB8AC3E}">
        <p14:creationId xmlns:p14="http://schemas.microsoft.com/office/powerpoint/2010/main" val="16776452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3.tmp"/></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image" Target="../media/image30.jpeg"/></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4.tmp"/><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7.tmp"/><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jpeg"/><Relationship Id="rId7" Type="http://schemas.openxmlformats.org/officeDocument/2006/relationships/image" Target="../media/image49.png"/><Relationship Id="rId2" Type="http://schemas.openxmlformats.org/officeDocument/2006/relationships/notesSlide" Target="../notesSlides/notesSlide37.xml"/><Relationship Id="rId1" Type="http://schemas.openxmlformats.org/officeDocument/2006/relationships/slideLayout" Target="../slideLayouts/slideLayout6.xml"/><Relationship Id="rId6" Type="http://schemas.openxmlformats.org/officeDocument/2006/relationships/image" Target="../media/image48.jpeg"/><Relationship Id="rId5" Type="http://schemas.openxmlformats.org/officeDocument/2006/relationships/image" Target="../media/image47.png"/><Relationship Id="rId4" Type="http://schemas.openxmlformats.org/officeDocument/2006/relationships/image" Target="../media/image46.png"/><Relationship Id="rId9" Type="http://schemas.openxmlformats.org/officeDocument/2006/relationships/image" Target="../media/image51.jpeg"/></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2133600" y="685800"/>
            <a:ext cx="5486400" cy="2155825"/>
          </a:xfrm>
          <a:ln>
            <a:solidFill>
              <a:schemeClr val="accent5">
                <a:lumMod val="20000"/>
                <a:lumOff val="80000"/>
              </a:schemeClr>
            </a:solidFill>
          </a:ln>
        </p:spPr>
        <p:txBody>
          <a:bodyPr>
            <a:normAutofit/>
          </a:bodyPr>
          <a:lstStyle/>
          <a:p>
            <a:pPr>
              <a:defRPr/>
            </a:pPr>
            <a:r>
              <a:rPr lang="en-US" b="1" i="1" dirty="0" err="1">
                <a:solidFill>
                  <a:srgbClr val="002060"/>
                </a:solidFill>
              </a:rPr>
              <a:t>Chương</a:t>
            </a:r>
            <a:r>
              <a:rPr lang="en-US" b="1" i="1" dirty="0">
                <a:solidFill>
                  <a:srgbClr val="002060"/>
                </a:solidFill>
              </a:rPr>
              <a:t> 2:</a:t>
            </a:r>
            <a:br>
              <a:rPr lang="en-US" b="1" i="1" dirty="0">
                <a:solidFill>
                  <a:srgbClr val="002060"/>
                </a:solidFill>
              </a:rPr>
            </a:br>
            <a:r>
              <a:rPr lang="en-US" b="1" dirty="0" smtClean="0">
                <a:solidFill>
                  <a:srgbClr val="FF0000"/>
                </a:solidFill>
                <a:effectLst>
                  <a:outerShdw blurRad="38100" dist="38100" dir="2700000" algn="tl">
                    <a:srgbClr val="000000">
                      <a:alpha val="43137"/>
                    </a:srgbClr>
                  </a:outerShdw>
                </a:effectLst>
                <a:latin typeface="+mn-lt"/>
              </a:rPr>
              <a:t>CÁC PHƯƠNG PHÁP GIA CÔNG CƠ</a:t>
            </a:r>
            <a:endParaRPr lang="en-US" b="1" dirty="0">
              <a:solidFill>
                <a:srgbClr val="FF0000"/>
              </a:solidFill>
              <a:effectLst>
                <a:outerShdw blurRad="38100" dist="38100" dir="2700000" algn="tl">
                  <a:srgbClr val="000000">
                    <a:alpha val="43137"/>
                  </a:srgbClr>
                </a:outerShdw>
              </a:effectLst>
              <a:latin typeface="+mn-lt"/>
            </a:endParaRPr>
          </a:p>
        </p:txBody>
      </p:sp>
      <p:pic>
        <p:nvPicPr>
          <p:cNvPr id="37892" name="Picture 5"/>
          <p:cNvPicPr>
            <a:picLocks noChangeAspect="1" noChangeArrowheads="1"/>
          </p:cNvPicPr>
          <p:nvPr/>
        </p:nvPicPr>
        <p:blipFill>
          <a:blip r:embed="rId2" cstate="print"/>
          <a:srcRect/>
          <a:stretch>
            <a:fillRect/>
          </a:stretch>
        </p:blipFill>
        <p:spPr bwMode="auto">
          <a:xfrm>
            <a:off x="3733800" y="3429000"/>
            <a:ext cx="5029200" cy="3200400"/>
          </a:xfrm>
          <a:prstGeom prst="rect">
            <a:avLst/>
          </a:prstGeom>
          <a:noFill/>
          <a:ln w="9525">
            <a:noFill/>
            <a:miter lim="800000"/>
            <a:headEnd/>
            <a:tailEnd/>
          </a:ln>
        </p:spPr>
      </p:pic>
      <p:pic>
        <p:nvPicPr>
          <p:cNvPr id="37893" name="Picture 6"/>
          <p:cNvPicPr>
            <a:picLocks noChangeAspect="1" noChangeArrowheads="1"/>
          </p:cNvPicPr>
          <p:nvPr/>
        </p:nvPicPr>
        <p:blipFill>
          <a:blip r:embed="rId3" cstate="print"/>
          <a:srcRect/>
          <a:stretch>
            <a:fillRect/>
          </a:stretch>
        </p:blipFill>
        <p:spPr bwMode="auto">
          <a:xfrm>
            <a:off x="0" y="3581400"/>
            <a:ext cx="3700463" cy="2776538"/>
          </a:xfrm>
          <a:prstGeom prst="rect">
            <a:avLst/>
          </a:prstGeom>
          <a:noFill/>
          <a:ln w="9525">
            <a:noFill/>
            <a:miter lim="800000"/>
            <a:headEnd/>
            <a:tailEnd/>
          </a:ln>
        </p:spPr>
      </p:pic>
    </p:spTree>
    <p:extLst>
      <p:ext uri="{BB962C8B-B14F-4D97-AF65-F5344CB8AC3E}">
        <p14:creationId xmlns:p14="http://schemas.microsoft.com/office/powerpoint/2010/main" val="32654725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152400"/>
            <a:ext cx="2218877" cy="707886"/>
          </a:xfrm>
          <a:prstGeom prst="rect">
            <a:avLst/>
          </a:prstGeom>
          <a:noFill/>
        </p:spPr>
        <p:txBody>
          <a:bodyPr wrap="none" rtlCol="0">
            <a:spAutoFit/>
          </a:bodyPr>
          <a:lstStyle/>
          <a:p>
            <a:r>
              <a:rPr lang="en-US" sz="4000" b="1" dirty="0" err="1" smtClean="0">
                <a:latin typeface="+mj-lt"/>
              </a:rPr>
              <a:t>Mục</a:t>
            </a:r>
            <a:r>
              <a:rPr lang="en-US" sz="4000" b="1" dirty="0" smtClean="0">
                <a:latin typeface="+mj-lt"/>
              </a:rPr>
              <a:t> </a:t>
            </a:r>
            <a:r>
              <a:rPr lang="en-US" sz="4000" b="1" dirty="0" err="1" smtClean="0">
                <a:latin typeface="+mj-lt"/>
              </a:rPr>
              <a:t>tiêu</a:t>
            </a:r>
            <a:r>
              <a:rPr lang="en-US" sz="4000" b="1" dirty="0" smtClean="0">
                <a:latin typeface="+mj-lt"/>
              </a:rPr>
              <a:t>:</a:t>
            </a:r>
            <a:endParaRPr lang="en-US" sz="4000" b="1" dirty="0">
              <a:latin typeface="+mj-lt"/>
            </a:endParaRPr>
          </a:p>
        </p:txBody>
      </p:sp>
      <p:sp>
        <p:nvSpPr>
          <p:cNvPr id="3" name="Rectangle 2"/>
          <p:cNvSpPr/>
          <p:nvPr/>
        </p:nvSpPr>
        <p:spPr>
          <a:xfrm>
            <a:off x="304800" y="990600"/>
            <a:ext cx="8229600" cy="4462760"/>
          </a:xfrm>
          <a:prstGeom prst="rect">
            <a:avLst/>
          </a:prstGeom>
        </p:spPr>
        <p:txBody>
          <a:bodyPr wrap="square">
            <a:spAutoFit/>
          </a:bodyPr>
          <a:lstStyle/>
          <a:p>
            <a:r>
              <a:rPr lang="en-US" sz="3600" b="1" i="1" dirty="0">
                <a:solidFill>
                  <a:srgbClr val="0070C0"/>
                </a:solidFill>
                <a:latin typeface="VNI-Times" pitchFamily="2" charset="0"/>
              </a:rPr>
              <a:t>- </a:t>
            </a:r>
            <a:r>
              <a:rPr lang="en-US" sz="3600" b="1" i="1" dirty="0" err="1">
                <a:solidFill>
                  <a:srgbClr val="0070C0"/>
                </a:solidFill>
                <a:latin typeface="VNI-Times" pitchFamily="2" charset="0"/>
              </a:rPr>
              <a:t>Hieåu</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khaùi</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nieäm</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gia</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coâng</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baèng</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tia</a:t>
            </a:r>
            <a:r>
              <a:rPr lang="en-US" sz="3600" b="1" i="1" dirty="0">
                <a:solidFill>
                  <a:srgbClr val="0070C0"/>
                </a:solidFill>
                <a:latin typeface="VNI-Times" pitchFamily="2" charset="0"/>
              </a:rPr>
              <a:t> </a:t>
            </a:r>
            <a:r>
              <a:rPr lang="en-US" sz="3600" b="1" i="1" dirty="0" err="1" smtClean="0">
                <a:solidFill>
                  <a:srgbClr val="0070C0"/>
                </a:solidFill>
                <a:latin typeface="VNI-Times" pitchFamily="2" charset="0"/>
              </a:rPr>
              <a:t>nöôùc</a:t>
            </a:r>
            <a:r>
              <a:rPr lang="en-US" sz="3600" b="1" i="1" dirty="0">
                <a:solidFill>
                  <a:srgbClr val="0070C0"/>
                </a:solidFill>
                <a:latin typeface="VNI-Times" pitchFamily="2" charset="0"/>
              </a:rPr>
              <a:t> </a:t>
            </a:r>
            <a:r>
              <a:rPr lang="en-US" sz="3600" b="1" i="1" dirty="0" err="1" smtClean="0">
                <a:solidFill>
                  <a:srgbClr val="0070C0"/>
                </a:solidFill>
                <a:latin typeface="VNI-Times" pitchFamily="2" charset="0"/>
              </a:rPr>
              <a:t>vaø</a:t>
            </a:r>
            <a:r>
              <a:rPr lang="en-US" sz="3600" b="1" i="1" dirty="0" smtClean="0">
                <a:solidFill>
                  <a:srgbClr val="0070C0"/>
                </a:solidFill>
                <a:latin typeface="VNI-Times" pitchFamily="2" charset="0"/>
              </a:rPr>
              <a:t> </a:t>
            </a:r>
            <a:r>
              <a:rPr lang="en-US" sz="3600" b="1" i="1" dirty="0" err="1">
                <a:solidFill>
                  <a:srgbClr val="0070C0"/>
                </a:solidFill>
                <a:latin typeface="VNI-Times" pitchFamily="2" charset="0"/>
              </a:rPr>
              <a:t>gia</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coâng</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baèng</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tia</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nöôùc</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coù</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haït</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maøi</a:t>
            </a:r>
            <a:r>
              <a:rPr lang="en-US" sz="3600" b="1" i="1" dirty="0">
                <a:solidFill>
                  <a:srgbClr val="0070C0"/>
                </a:solidFill>
                <a:latin typeface="VNI-Times" pitchFamily="2" charset="0"/>
              </a:rPr>
              <a:t>.</a:t>
            </a:r>
            <a:br>
              <a:rPr lang="en-US" sz="3600" b="1" i="1" dirty="0">
                <a:solidFill>
                  <a:srgbClr val="0070C0"/>
                </a:solidFill>
                <a:latin typeface="VNI-Times" pitchFamily="2" charset="0"/>
              </a:rPr>
            </a:br>
            <a:r>
              <a:rPr lang="en-US" sz="3600" b="1" i="1" dirty="0">
                <a:solidFill>
                  <a:srgbClr val="0070C0"/>
                </a:solidFill>
                <a:latin typeface="VNI-Times" pitchFamily="2" charset="0"/>
              </a:rPr>
              <a:t>- </a:t>
            </a:r>
            <a:r>
              <a:rPr lang="en-US" sz="3600" b="1" i="1" dirty="0" err="1">
                <a:solidFill>
                  <a:srgbClr val="0070C0"/>
                </a:solidFill>
                <a:latin typeface="VNI-Times" pitchFamily="2" charset="0"/>
              </a:rPr>
              <a:t>Hieåu</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nguyeân</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lyù</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cuûa</a:t>
            </a:r>
            <a:r>
              <a:rPr lang="en-US" sz="3600" b="1" i="1" dirty="0">
                <a:solidFill>
                  <a:srgbClr val="0070C0"/>
                </a:solidFill>
                <a:latin typeface="VNI-Times" pitchFamily="2" charset="0"/>
              </a:rPr>
              <a:t> 2 </a:t>
            </a:r>
            <a:r>
              <a:rPr lang="en-US" sz="3600" b="1" i="1" dirty="0" err="1">
                <a:solidFill>
                  <a:srgbClr val="0070C0"/>
                </a:solidFill>
                <a:latin typeface="VNI-Times" pitchFamily="2" charset="0"/>
              </a:rPr>
              <a:t>pp</a:t>
            </a:r>
            <a:r>
              <a:rPr lang="en-US" sz="3600" b="1" i="1" dirty="0">
                <a:solidFill>
                  <a:srgbClr val="0070C0"/>
                </a:solidFill>
                <a:latin typeface="VNI-Times" pitchFamily="2" charset="0"/>
              </a:rPr>
              <a:t> </a:t>
            </a:r>
            <a:r>
              <a:rPr lang="en-US" sz="3600" b="1" i="1" dirty="0" err="1" smtClean="0">
                <a:solidFill>
                  <a:srgbClr val="0070C0"/>
                </a:solidFill>
                <a:latin typeface="VNI-Times" pitchFamily="2" charset="0"/>
              </a:rPr>
              <a:t>treân</a:t>
            </a:r>
            <a:r>
              <a:rPr lang="en-US" sz="3600" b="1" i="1" dirty="0" smtClean="0">
                <a:solidFill>
                  <a:srgbClr val="0070C0"/>
                </a:solidFill>
                <a:latin typeface="VNI-Times" pitchFamily="2" charset="0"/>
              </a:rPr>
              <a:t>.</a:t>
            </a:r>
            <a:r>
              <a:rPr lang="en-US" sz="3600" b="1" i="1" dirty="0">
                <a:solidFill>
                  <a:srgbClr val="0070C0"/>
                </a:solidFill>
                <a:latin typeface="VNI-Times" pitchFamily="2" charset="0"/>
              </a:rPr>
              <a:t/>
            </a:r>
            <a:br>
              <a:rPr lang="en-US" sz="3600" b="1" i="1" dirty="0">
                <a:solidFill>
                  <a:srgbClr val="0070C0"/>
                </a:solidFill>
                <a:latin typeface="VNI-Times" pitchFamily="2" charset="0"/>
              </a:rPr>
            </a:br>
            <a:r>
              <a:rPr lang="en-US" sz="3600" b="1" i="1" dirty="0">
                <a:solidFill>
                  <a:srgbClr val="0070C0"/>
                </a:solidFill>
                <a:latin typeface="VNI-Times" pitchFamily="2" charset="0"/>
              </a:rPr>
              <a:t>- </a:t>
            </a:r>
            <a:r>
              <a:rPr lang="en-US" sz="3600" b="1" i="1" dirty="0" err="1">
                <a:solidFill>
                  <a:srgbClr val="0070C0"/>
                </a:solidFill>
                <a:latin typeface="VNI-Times" pitchFamily="2" charset="0"/>
              </a:rPr>
              <a:t>Bieát</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veà</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thieát</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bò</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vaø</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duïng</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cuï</a:t>
            </a:r>
            <a:r>
              <a:rPr lang="en-US" sz="3600" b="1" i="1" dirty="0">
                <a:solidFill>
                  <a:srgbClr val="0070C0"/>
                </a:solidFill>
                <a:latin typeface="VNI-Times" pitchFamily="2" charset="0"/>
              </a:rPr>
              <a:t>.</a:t>
            </a:r>
            <a:br>
              <a:rPr lang="en-US" sz="3600" b="1" i="1" dirty="0">
                <a:solidFill>
                  <a:srgbClr val="0070C0"/>
                </a:solidFill>
                <a:latin typeface="VNI-Times" pitchFamily="2" charset="0"/>
              </a:rPr>
            </a:br>
            <a:r>
              <a:rPr lang="en-US" sz="3600" b="1" i="1" dirty="0">
                <a:solidFill>
                  <a:srgbClr val="0070C0"/>
                </a:solidFill>
                <a:latin typeface="VNI-Times" pitchFamily="2" charset="0"/>
              </a:rPr>
              <a:t>- </a:t>
            </a:r>
            <a:r>
              <a:rPr lang="en-US" sz="3600" b="1" i="1" dirty="0" err="1">
                <a:solidFill>
                  <a:srgbClr val="0070C0"/>
                </a:solidFill>
                <a:latin typeface="VNI-Times" pitchFamily="2" charset="0"/>
              </a:rPr>
              <a:t>Naém</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chaéc</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caùc</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thoâng</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soá</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coâng</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ngheä</a:t>
            </a:r>
            <a:r>
              <a:rPr lang="en-US" sz="3600" b="1" i="1" dirty="0">
                <a:solidFill>
                  <a:srgbClr val="0070C0"/>
                </a:solidFill>
                <a:latin typeface="VNI-Times" pitchFamily="2" charset="0"/>
              </a:rPr>
              <a:t>.</a:t>
            </a:r>
            <a:br>
              <a:rPr lang="en-US" sz="3600" b="1" i="1" dirty="0">
                <a:solidFill>
                  <a:srgbClr val="0070C0"/>
                </a:solidFill>
                <a:latin typeface="VNI-Times" pitchFamily="2" charset="0"/>
              </a:rPr>
            </a:br>
            <a:r>
              <a:rPr lang="en-US" sz="3600" b="1" i="1" dirty="0">
                <a:solidFill>
                  <a:srgbClr val="0070C0"/>
                </a:solidFill>
                <a:latin typeface="VNI-Times" pitchFamily="2" charset="0"/>
              </a:rPr>
              <a:t>- </a:t>
            </a:r>
            <a:r>
              <a:rPr lang="en-US" sz="3600" b="1" i="1" dirty="0" err="1">
                <a:solidFill>
                  <a:srgbClr val="0070C0"/>
                </a:solidFill>
                <a:latin typeface="VNI-Times" pitchFamily="2" charset="0"/>
              </a:rPr>
              <a:t>Bieát</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öu</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nhöôïc</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ñieåm</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vaø</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phaïm</a:t>
            </a:r>
            <a:r>
              <a:rPr lang="en-US" sz="3600" b="1" i="1" dirty="0">
                <a:solidFill>
                  <a:srgbClr val="0070C0"/>
                </a:solidFill>
                <a:latin typeface="VNI-Times" pitchFamily="2" charset="0"/>
              </a:rPr>
              <a:t> vi </a:t>
            </a:r>
            <a:r>
              <a:rPr lang="en-US" sz="3600" b="1" i="1" dirty="0" err="1">
                <a:solidFill>
                  <a:srgbClr val="0070C0"/>
                </a:solidFill>
                <a:latin typeface="VNI-Times" pitchFamily="2" charset="0"/>
              </a:rPr>
              <a:t>öùng</a:t>
            </a:r>
            <a:r>
              <a:rPr lang="en-US" sz="3600" b="1" i="1" dirty="0">
                <a:solidFill>
                  <a:srgbClr val="0070C0"/>
                </a:solidFill>
                <a:latin typeface="VNI-Times" pitchFamily="2" charset="0"/>
              </a:rPr>
              <a:t> </a:t>
            </a:r>
            <a:r>
              <a:rPr lang="en-US" sz="3600" b="1" i="1" dirty="0" err="1">
                <a:solidFill>
                  <a:srgbClr val="0070C0"/>
                </a:solidFill>
                <a:latin typeface="VNI-Times" pitchFamily="2" charset="0"/>
              </a:rPr>
              <a:t>duïng</a:t>
            </a:r>
            <a:r>
              <a:rPr lang="en-US" sz="3600" b="1" i="1" dirty="0">
                <a:solidFill>
                  <a:srgbClr val="0070C0"/>
                </a:solidFill>
                <a:latin typeface="VNI-Times" pitchFamily="2" charset="0"/>
              </a:rPr>
              <a:t>.</a:t>
            </a:r>
            <a:r>
              <a:rPr lang="en-US" sz="3600" i="1" dirty="0">
                <a:solidFill>
                  <a:srgbClr val="0070C0"/>
                </a:solidFill>
                <a:latin typeface="VNI-Times" pitchFamily="2" charset="0"/>
              </a:rPr>
              <a:t> </a:t>
            </a:r>
            <a:r>
              <a:rPr lang="en-US" sz="3200" i="1" dirty="0">
                <a:solidFill>
                  <a:srgbClr val="0070C0"/>
                </a:solidFill>
                <a:latin typeface="VNI-Times" pitchFamily="2" charset="0"/>
              </a:rPr>
              <a:t/>
            </a:r>
            <a:br>
              <a:rPr lang="en-US" sz="3200" i="1" dirty="0">
                <a:solidFill>
                  <a:srgbClr val="0070C0"/>
                </a:solidFill>
                <a:latin typeface="VNI-Times" pitchFamily="2" charset="0"/>
              </a:rPr>
            </a:br>
            <a:endParaRPr lang="en-US" sz="3200" i="1" dirty="0">
              <a:solidFill>
                <a:srgbClr val="0070C0"/>
              </a:solidFill>
              <a:latin typeface="VNI-Times" pitchFamily="2" charset="0"/>
            </a:endParaRPr>
          </a:p>
        </p:txBody>
      </p:sp>
    </p:spTree>
    <p:extLst>
      <p:ext uri="{BB962C8B-B14F-4D97-AF65-F5344CB8AC3E}">
        <p14:creationId xmlns:p14="http://schemas.microsoft.com/office/powerpoint/2010/main" val="29626770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1219200"/>
          </a:xfrm>
          <a:solidFill>
            <a:srgbClr val="FFFF99"/>
          </a:solidFill>
        </p:spPr>
        <p:txBody>
          <a:bodyPr>
            <a:noAutofit/>
          </a:bodyPr>
          <a:lstStyle/>
          <a:p>
            <a:r>
              <a:rPr lang="en-US" sz="3200" b="1" dirty="0" smtClean="0">
                <a:solidFill>
                  <a:srgbClr val="C00000"/>
                </a:solidFill>
              </a:rPr>
              <a:t>2.2. </a:t>
            </a:r>
            <a:r>
              <a:rPr lang="en-US" sz="3200" b="1" dirty="0" err="1" smtClean="0">
                <a:solidFill>
                  <a:srgbClr val="C00000"/>
                </a:solidFill>
              </a:rPr>
              <a:t>Cắt</a:t>
            </a:r>
            <a:r>
              <a:rPr lang="en-US" sz="3200" b="1" dirty="0" smtClean="0">
                <a:solidFill>
                  <a:srgbClr val="C00000"/>
                </a:solidFill>
              </a:rPr>
              <a:t> </a:t>
            </a:r>
            <a:r>
              <a:rPr lang="en-US" sz="3200" b="1" dirty="0" err="1" smtClean="0">
                <a:solidFill>
                  <a:srgbClr val="C00000"/>
                </a:solidFill>
              </a:rPr>
              <a:t>bằng</a:t>
            </a:r>
            <a:r>
              <a:rPr lang="en-US" sz="3200" b="1" dirty="0" smtClean="0">
                <a:solidFill>
                  <a:srgbClr val="C00000"/>
                </a:solidFill>
              </a:rPr>
              <a:t> </a:t>
            </a:r>
            <a:r>
              <a:rPr lang="en-US" sz="3200" b="1" dirty="0" err="1" smtClean="0">
                <a:solidFill>
                  <a:srgbClr val="C00000"/>
                </a:solidFill>
              </a:rPr>
              <a:t>tia</a:t>
            </a:r>
            <a:r>
              <a:rPr lang="en-US" sz="3200" b="1" dirty="0" smtClean="0">
                <a:solidFill>
                  <a:srgbClr val="C00000"/>
                </a:solidFill>
              </a:rPr>
              <a:t> </a:t>
            </a:r>
            <a:r>
              <a:rPr lang="en-US" sz="3200" b="1" dirty="0" err="1" smtClean="0">
                <a:solidFill>
                  <a:srgbClr val="C00000"/>
                </a:solidFill>
              </a:rPr>
              <a:t>nước</a:t>
            </a:r>
            <a:r>
              <a:rPr lang="en-US" sz="3200" b="1" dirty="0" smtClean="0">
                <a:solidFill>
                  <a:srgbClr val="C00000"/>
                </a:solidFill>
              </a:rPr>
              <a:t> </a:t>
            </a:r>
            <a:br>
              <a:rPr lang="en-US" sz="3200" b="1" dirty="0" smtClean="0">
                <a:solidFill>
                  <a:srgbClr val="C00000"/>
                </a:solidFill>
              </a:rPr>
            </a:br>
            <a:r>
              <a:rPr lang="en-US" sz="3200" b="1" dirty="0" smtClean="0">
                <a:solidFill>
                  <a:srgbClr val="002060"/>
                </a:solidFill>
              </a:rPr>
              <a:t>(Water Jet Cutting - WJC)</a:t>
            </a:r>
            <a:endParaRPr lang="en-US" sz="2800" b="1" dirty="0" smtClean="0">
              <a:solidFill>
                <a:srgbClr val="002060"/>
              </a:solidFill>
            </a:endParaRPr>
          </a:p>
        </p:txBody>
      </p:sp>
      <p:graphicFrame>
        <p:nvGraphicFramePr>
          <p:cNvPr id="5" name="Diagram 4"/>
          <p:cNvGraphicFramePr/>
          <p:nvPr>
            <p:extLst>
              <p:ext uri="{D42A27DB-BD31-4B8C-83A1-F6EECF244321}">
                <p14:modId xmlns:p14="http://schemas.microsoft.com/office/powerpoint/2010/main" val="199049534"/>
              </p:ext>
            </p:extLst>
          </p:nvPr>
        </p:nvGraphicFramePr>
        <p:xfrm>
          <a:off x="0" y="1524000"/>
          <a:ext cx="8991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03377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0444" y="1524000"/>
            <a:ext cx="8578755" cy="4893647"/>
          </a:xfrm>
          <a:prstGeom prst="rect">
            <a:avLst/>
          </a:prstGeom>
        </p:spPr>
        <p:txBody>
          <a:bodyPr wrap="square">
            <a:spAutoFit/>
          </a:bodyPr>
          <a:lstStyle/>
          <a:p>
            <a:pPr indent="627063" algn="just">
              <a:buFont typeface="Wingdings" pitchFamily="2" charset="2"/>
              <a:buChar char="v"/>
            </a:pPr>
            <a:r>
              <a:rPr lang="en-US" sz="3200" b="1" dirty="0" err="1" smtClean="0">
                <a:latin typeface="Times New Roman" pitchFamily="18" charset="0"/>
                <a:cs typeface="Times New Roman" pitchFamily="18" charset="0"/>
              </a:rPr>
              <a:t>Gia</a:t>
            </a:r>
            <a:r>
              <a:rPr lang="en-US" sz="3200" b="1" dirty="0" smtClean="0">
                <a:latin typeface="Times New Roman" pitchFamily="18" charset="0"/>
                <a:cs typeface="Times New Roman" pitchFamily="18" charset="0"/>
              </a:rPr>
              <a:t> </a:t>
            </a:r>
            <a:r>
              <a:rPr lang="en-US" sz="3200" b="1" dirty="0" err="1">
                <a:latin typeface="Times New Roman" pitchFamily="18" charset="0"/>
                <a:cs typeface="Times New Roman" pitchFamily="18" charset="0"/>
              </a:rPr>
              <a:t>công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tia</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nước</a:t>
            </a:r>
            <a:r>
              <a:rPr lang="en-US" sz="3200" b="1" dirty="0">
                <a:latin typeface="Times New Roman" pitchFamily="18" charset="0"/>
                <a:cs typeface="Times New Roman" pitchFamily="18" charset="0"/>
              </a:rPr>
              <a:t>: </a:t>
            </a:r>
            <a:r>
              <a:rPr lang="en-US" sz="3200" dirty="0" err="1">
                <a:latin typeface="Times New Roman" pitchFamily="18" charset="0"/>
                <a:cs typeface="Times New Roman" pitchFamily="18" charset="0"/>
              </a:rPr>
              <a:t>Là</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phương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pháp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hiện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đại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dùng</a:t>
            </a:r>
            <a:r>
              <a:rPr lang="en-US" sz="3200" dirty="0">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tia</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nước</a:t>
            </a:r>
            <a:r>
              <a:rPr lang="en-US" sz="3200" dirty="0">
                <a:solidFill>
                  <a:srgbClr val="FF0000"/>
                </a:solidFill>
                <a:latin typeface="Times New Roman" pitchFamily="18" charset="0"/>
                <a:cs typeface="Times New Roman" pitchFamily="18" charset="0"/>
              </a:rPr>
              <a:t> </a:t>
            </a:r>
            <a:r>
              <a:rPr lang="en-US" sz="3200" dirty="0" err="1">
                <a:latin typeface="Times New Roman" pitchFamily="18" charset="0"/>
                <a:cs typeface="Times New Roman" pitchFamily="18" charset="0"/>
              </a:rPr>
              <a:t>công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nghiệp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động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vào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vùng</a:t>
            </a:r>
            <a:r>
              <a:rPr lang="en-US" sz="3200" dirty="0">
                <a:latin typeface="Times New Roman" pitchFamily="18" charset="0"/>
                <a:cs typeface="Times New Roman" pitchFamily="18" charset="0"/>
              </a:rPr>
              <a:t> chi </a:t>
            </a:r>
            <a:r>
              <a:rPr lang="en-US" sz="3200" dirty="0" err="1">
                <a:latin typeface="Times New Roman" pitchFamily="18" charset="0"/>
                <a:cs typeface="Times New Roman" pitchFamily="18" charset="0"/>
              </a:rPr>
              <a:t>tiết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cần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công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quá</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trình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cứ</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tiến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hành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liên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tục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và</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dần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dần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tạo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thành</a:t>
            </a:r>
            <a:r>
              <a:rPr lang="en-US" sz="3200" dirty="0">
                <a:latin typeface="Times New Roman" pitchFamily="18" charset="0"/>
                <a:cs typeface="Times New Roman" pitchFamily="18" charset="0"/>
              </a:rPr>
              <a:t> chi </a:t>
            </a:r>
            <a:r>
              <a:rPr lang="en-US" sz="3200" dirty="0" err="1">
                <a:latin typeface="Times New Roman" pitchFamily="18" charset="0"/>
                <a:cs typeface="Times New Roman" pitchFamily="18" charset="0"/>
              </a:rPr>
              <a:t>tiết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gia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công</a:t>
            </a:r>
            <a:r>
              <a:rPr lang="en-US" sz="3200" dirty="0" smtClean="0">
                <a:latin typeface="Times New Roman" pitchFamily="18" charset="0"/>
                <a:cs typeface="Times New Roman" pitchFamily="18" charset="0"/>
              </a:rPr>
              <a:t>.</a:t>
            </a:r>
          </a:p>
          <a:p>
            <a:pPr indent="627063" algn="just">
              <a:buFont typeface="Wingdings" pitchFamily="2" charset="2"/>
              <a:buChar char="v"/>
            </a:pPr>
            <a:r>
              <a:rPr lang="en-US" sz="3200" dirty="0">
                <a:latin typeface="VNI-Times" pitchFamily="2" charset="0"/>
                <a:cs typeface="Times New Roman" pitchFamily="18" charset="0"/>
              </a:rPr>
              <a:t>PP </a:t>
            </a:r>
            <a:r>
              <a:rPr lang="en-US" sz="3200" dirty="0" err="1">
                <a:latin typeface="VNI-Times" pitchFamily="2" charset="0"/>
                <a:cs typeface="Times New Roman" pitchFamily="18" charset="0"/>
              </a:rPr>
              <a:t>gia</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coâng</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naøy</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thöôøng</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duøng</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ñeå</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caét</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caùc</a:t>
            </a:r>
            <a:r>
              <a:rPr lang="en-US" sz="3200" dirty="0">
                <a:latin typeface="VNI-Times" pitchFamily="2" charset="0"/>
                <a:cs typeface="Times New Roman" pitchFamily="18" charset="0"/>
              </a:rPr>
              <a:t> </a:t>
            </a:r>
            <a:r>
              <a:rPr lang="en-US" sz="3200" dirty="0" err="1" smtClean="0">
                <a:latin typeface="VNI-Times" pitchFamily="2" charset="0"/>
                <a:cs typeface="Times New Roman" pitchFamily="18" charset="0"/>
              </a:rPr>
              <a:t>vaät</a:t>
            </a:r>
            <a:r>
              <a:rPr lang="en-US" sz="3200" dirty="0">
                <a:latin typeface="VNI-Times" pitchFamily="2" charset="0"/>
                <a:cs typeface="Times New Roman" pitchFamily="18" charset="0"/>
              </a:rPr>
              <a:t> </a:t>
            </a:r>
            <a:r>
              <a:rPr lang="en-US" sz="3200" dirty="0" err="1" smtClean="0">
                <a:latin typeface="VNI-Times" pitchFamily="2" charset="0"/>
                <a:cs typeface="Times New Roman" pitchFamily="18" charset="0"/>
              </a:rPr>
              <a:t>lieäu</a:t>
            </a:r>
            <a:r>
              <a:rPr lang="en-US" sz="3200" dirty="0">
                <a:latin typeface="VNI-Times" pitchFamily="2" charset="0"/>
                <a:cs typeface="Times New Roman" pitchFamily="18" charset="0"/>
              </a:rPr>
              <a:t> </a:t>
            </a:r>
            <a:r>
              <a:rPr lang="en-US" sz="3200" dirty="0" err="1" smtClean="0">
                <a:latin typeface="VNI-Times" pitchFamily="2" charset="0"/>
                <a:cs typeface="Times New Roman" pitchFamily="18" charset="0"/>
              </a:rPr>
              <a:t>meàm</a:t>
            </a:r>
            <a:r>
              <a:rPr lang="en-US" sz="3200" dirty="0" smtClean="0">
                <a:latin typeface="VNI-Times" pitchFamily="2" charset="0"/>
                <a:cs typeface="Times New Roman" pitchFamily="18" charset="0"/>
              </a:rPr>
              <a:t> </a:t>
            </a:r>
            <a:r>
              <a:rPr lang="en-US" sz="3200" dirty="0" err="1">
                <a:latin typeface="VNI-Times" pitchFamily="2" charset="0"/>
                <a:cs typeface="Times New Roman" pitchFamily="18" charset="0"/>
              </a:rPr>
              <a:t>nhö</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caùc-toâng</a:t>
            </a:r>
            <a:r>
              <a:rPr lang="en-US" sz="3200" dirty="0">
                <a:latin typeface="VNI-Times" pitchFamily="2" charset="0"/>
                <a:cs typeface="Times New Roman" pitchFamily="18" charset="0"/>
              </a:rPr>
              <a:t>, da, </a:t>
            </a:r>
            <a:r>
              <a:rPr lang="en-US" sz="3200" dirty="0" err="1">
                <a:latin typeface="VNI-Times" pitchFamily="2" charset="0"/>
                <a:cs typeface="Times New Roman" pitchFamily="18" charset="0"/>
              </a:rPr>
              <a:t>vaûi</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nhöïa</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thöïc</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phaåm</a:t>
            </a:r>
            <a:r>
              <a:rPr lang="en-US" sz="3200" dirty="0">
                <a:latin typeface="VNI-Times" pitchFamily="2" charset="0"/>
                <a:cs typeface="Times New Roman" pitchFamily="18" charset="0"/>
              </a:rPr>
              <a:t> </a:t>
            </a:r>
            <a:r>
              <a:rPr lang="en-US" sz="3200" dirty="0" err="1" smtClean="0">
                <a:latin typeface="VNI-Times" pitchFamily="2" charset="0"/>
                <a:cs typeface="Times New Roman" pitchFamily="18" charset="0"/>
              </a:rPr>
              <a:t>hoaëc</a:t>
            </a:r>
            <a:r>
              <a:rPr lang="en-US" sz="3200" dirty="0">
                <a:latin typeface="VNI-Times" pitchFamily="2" charset="0"/>
                <a:cs typeface="Times New Roman" pitchFamily="18" charset="0"/>
              </a:rPr>
              <a:t> </a:t>
            </a:r>
            <a:r>
              <a:rPr lang="en-US" sz="3200" dirty="0" err="1" smtClean="0">
                <a:latin typeface="VNI-Times" pitchFamily="2" charset="0"/>
                <a:cs typeface="Times New Roman" pitchFamily="18" charset="0"/>
              </a:rPr>
              <a:t>caét</a:t>
            </a:r>
            <a:r>
              <a:rPr lang="en-US" sz="3200" dirty="0" smtClean="0">
                <a:latin typeface="VNI-Times" pitchFamily="2" charset="0"/>
                <a:cs typeface="Times New Roman" pitchFamily="18" charset="0"/>
              </a:rPr>
              <a:t> </a:t>
            </a:r>
            <a:r>
              <a:rPr lang="en-US" sz="3200" dirty="0" err="1">
                <a:latin typeface="VNI-Times" pitchFamily="2" charset="0"/>
                <a:cs typeface="Times New Roman" pitchFamily="18" charset="0"/>
              </a:rPr>
              <a:t>laù</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nhoâm</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inox</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kính</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Ngoaøi</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ra</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cuõng</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duøng</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ñeå</a:t>
            </a:r>
            <a:r>
              <a:rPr lang="en-US" sz="3200" dirty="0">
                <a:latin typeface="VNI-Times" pitchFamily="2" charset="0"/>
                <a:cs typeface="Times New Roman" pitchFamily="18" charset="0"/>
              </a:rPr>
              <a:t> </a:t>
            </a:r>
            <a:r>
              <a:rPr lang="en-US" sz="3200" dirty="0" err="1" smtClean="0">
                <a:latin typeface="VNI-Times" pitchFamily="2" charset="0"/>
                <a:cs typeface="Times New Roman" pitchFamily="18" charset="0"/>
              </a:rPr>
              <a:t>laøm</a:t>
            </a:r>
            <a:r>
              <a:rPr lang="en-US" sz="3200" dirty="0">
                <a:latin typeface="VNI-Times" pitchFamily="2" charset="0"/>
                <a:cs typeface="Times New Roman" pitchFamily="18" charset="0"/>
              </a:rPr>
              <a:t> </a:t>
            </a:r>
            <a:r>
              <a:rPr lang="en-US" sz="3200" dirty="0" err="1" smtClean="0">
                <a:latin typeface="VNI-Times" pitchFamily="2" charset="0"/>
                <a:cs typeface="Times New Roman" pitchFamily="18" charset="0"/>
              </a:rPr>
              <a:t>saïch</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ñaùnh</a:t>
            </a:r>
            <a:r>
              <a:rPr lang="en-US" sz="3200" dirty="0">
                <a:latin typeface="VNI-Times" pitchFamily="2" charset="0"/>
                <a:cs typeface="Times New Roman" pitchFamily="18" charset="0"/>
              </a:rPr>
              <a:t> </a:t>
            </a:r>
            <a:r>
              <a:rPr lang="en-US" sz="3200" dirty="0" err="1">
                <a:latin typeface="VNI-Times" pitchFamily="2" charset="0"/>
                <a:cs typeface="Times New Roman" pitchFamily="18" charset="0"/>
              </a:rPr>
              <a:t>boùng</a:t>
            </a:r>
            <a:r>
              <a:rPr lang="en-US" sz="3200" dirty="0" smtClean="0">
                <a:latin typeface="VNI-Times" pitchFamily="2" charset="0"/>
                <a:cs typeface="Times New Roman" pitchFamily="18" charset="0"/>
              </a:rPr>
              <a:t>.</a:t>
            </a:r>
          </a:p>
          <a:p>
            <a:pPr algn="just"/>
            <a:r>
              <a:rPr lang="en-US" sz="2800" dirty="0" smtClean="0">
                <a:latin typeface="VNI-Times" pitchFamily="2" charset="0"/>
                <a:cs typeface="Times New Roman" pitchFamily="18" charset="0"/>
              </a:rPr>
              <a:t> </a:t>
            </a:r>
            <a:r>
              <a:rPr lang="en-US" sz="2800" dirty="0">
                <a:latin typeface="VNI-Times" pitchFamily="2" charset="0"/>
              </a:rPr>
              <a:t/>
            </a:r>
            <a:br>
              <a:rPr lang="en-US" sz="2800" dirty="0">
                <a:latin typeface="VNI-Times" pitchFamily="2" charset="0"/>
              </a:rPr>
            </a:br>
            <a:endParaRPr lang="en-US" sz="2800" dirty="0">
              <a:latin typeface="VNI-Times" pitchFamily="2" charset="0"/>
              <a:cs typeface="Times New Roman" pitchFamily="18" charset="0"/>
            </a:endParaRPr>
          </a:p>
        </p:txBody>
      </p:sp>
      <p:sp>
        <p:nvSpPr>
          <p:cNvPr id="6" name="Rectangle 2"/>
          <p:cNvSpPr>
            <a:spLocks noGrp="1" noChangeArrowheads="1"/>
          </p:cNvSpPr>
          <p:nvPr>
            <p:ph type="title"/>
          </p:nvPr>
        </p:nvSpPr>
        <p:spPr>
          <a:xfrm>
            <a:off x="0" y="0"/>
            <a:ext cx="9144000" cy="1143000"/>
          </a:xfrm>
          <a:solidFill>
            <a:srgbClr val="FFFF99"/>
          </a:solidFill>
        </p:spPr>
        <p:txBody>
          <a:bodyPr/>
          <a:lstStyle/>
          <a:p>
            <a:pPr eaLnBrk="1" hangingPunct="1"/>
            <a:r>
              <a:rPr lang="en-US" sz="3200" b="1" dirty="0" smtClean="0">
                <a:solidFill>
                  <a:srgbClr val="CC0000"/>
                </a:solidFill>
              </a:rPr>
              <a:t>2.2. </a:t>
            </a:r>
            <a:r>
              <a:rPr lang="en-US" sz="3200" b="1" dirty="0" err="1" smtClean="0">
                <a:solidFill>
                  <a:srgbClr val="CC0000"/>
                </a:solidFill>
              </a:rPr>
              <a:t>Gia</a:t>
            </a:r>
            <a:r>
              <a:rPr lang="en-US" sz="3200" b="1" dirty="0" smtClean="0">
                <a:solidFill>
                  <a:srgbClr val="CC0000"/>
                </a:solidFill>
              </a:rPr>
              <a:t> </a:t>
            </a:r>
            <a:r>
              <a:rPr lang="en-US" sz="3200" b="1" dirty="0" err="1" smtClean="0">
                <a:solidFill>
                  <a:srgbClr val="CC0000"/>
                </a:solidFill>
              </a:rPr>
              <a:t>công</a:t>
            </a:r>
            <a:r>
              <a:rPr lang="en-US" sz="3200" b="1" dirty="0" smtClean="0">
                <a:solidFill>
                  <a:srgbClr val="CC0000"/>
                </a:solidFill>
              </a:rPr>
              <a:t> </a:t>
            </a:r>
            <a:r>
              <a:rPr lang="en-US" sz="3200" b="1" dirty="0" err="1" smtClean="0">
                <a:solidFill>
                  <a:srgbClr val="CC0000"/>
                </a:solidFill>
              </a:rPr>
              <a:t>bằng</a:t>
            </a:r>
            <a:r>
              <a:rPr lang="en-US" sz="3200" b="1" dirty="0" smtClean="0">
                <a:solidFill>
                  <a:srgbClr val="CC0000"/>
                </a:solidFill>
              </a:rPr>
              <a:t> </a:t>
            </a:r>
            <a:r>
              <a:rPr lang="en-US" sz="3200" b="1" dirty="0" err="1" smtClean="0">
                <a:solidFill>
                  <a:srgbClr val="CC0000"/>
                </a:solidFill>
              </a:rPr>
              <a:t>tia</a:t>
            </a:r>
            <a:r>
              <a:rPr lang="en-US" sz="3200" b="1" dirty="0" smtClean="0">
                <a:solidFill>
                  <a:srgbClr val="CC0000"/>
                </a:solidFill>
              </a:rPr>
              <a:t> </a:t>
            </a:r>
            <a:r>
              <a:rPr lang="en-US" sz="3200" b="1" dirty="0" err="1" smtClean="0">
                <a:solidFill>
                  <a:srgbClr val="CC0000"/>
                </a:solidFill>
              </a:rPr>
              <a:t>nước</a:t>
            </a:r>
            <a:r>
              <a:rPr lang="en-US" sz="3200" b="1" dirty="0" smtClean="0">
                <a:solidFill>
                  <a:srgbClr val="CC0000"/>
                </a:solidFill>
              </a:rPr>
              <a:t/>
            </a:r>
            <a:br>
              <a:rPr lang="en-US" sz="3200" b="1" dirty="0" smtClean="0">
                <a:solidFill>
                  <a:srgbClr val="CC0000"/>
                </a:solidFill>
              </a:rPr>
            </a:br>
            <a:r>
              <a:rPr lang="en-US" sz="3200" b="1" dirty="0" smtClean="0">
                <a:solidFill>
                  <a:srgbClr val="002060"/>
                </a:solidFill>
              </a:rPr>
              <a:t>(Water Jet Cutting - WJC)</a:t>
            </a:r>
          </a:p>
        </p:txBody>
      </p:sp>
    </p:spTree>
    <p:extLst>
      <p:ext uri="{BB962C8B-B14F-4D97-AF65-F5344CB8AC3E}">
        <p14:creationId xmlns:p14="http://schemas.microsoft.com/office/powerpoint/2010/main" val="3214302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0" y="0"/>
            <a:ext cx="9144000" cy="1143000"/>
          </a:xfrm>
          <a:solidFill>
            <a:srgbClr val="FFFF99"/>
          </a:solidFill>
        </p:spPr>
        <p:txBody>
          <a:bodyPr/>
          <a:lstStyle/>
          <a:p>
            <a:pPr eaLnBrk="1" hangingPunct="1"/>
            <a:r>
              <a:rPr lang="en-US" sz="3200" b="1" dirty="0" smtClean="0">
                <a:solidFill>
                  <a:srgbClr val="CC0000"/>
                </a:solidFill>
              </a:rPr>
              <a:t>2.2. </a:t>
            </a:r>
            <a:r>
              <a:rPr lang="en-US" sz="3200" b="1" dirty="0" err="1" smtClean="0">
                <a:solidFill>
                  <a:srgbClr val="CC0000"/>
                </a:solidFill>
              </a:rPr>
              <a:t>Gia</a:t>
            </a:r>
            <a:r>
              <a:rPr lang="en-US" sz="3200" b="1" dirty="0" smtClean="0">
                <a:solidFill>
                  <a:srgbClr val="CC0000"/>
                </a:solidFill>
              </a:rPr>
              <a:t> </a:t>
            </a:r>
            <a:r>
              <a:rPr lang="en-US" sz="3200" b="1" dirty="0" err="1" smtClean="0">
                <a:solidFill>
                  <a:srgbClr val="CC0000"/>
                </a:solidFill>
              </a:rPr>
              <a:t>công</a:t>
            </a:r>
            <a:r>
              <a:rPr lang="en-US" sz="3200" b="1" dirty="0" smtClean="0">
                <a:solidFill>
                  <a:srgbClr val="CC0000"/>
                </a:solidFill>
              </a:rPr>
              <a:t> </a:t>
            </a:r>
            <a:r>
              <a:rPr lang="en-US" sz="3200" b="1" dirty="0" err="1" smtClean="0">
                <a:solidFill>
                  <a:srgbClr val="CC0000"/>
                </a:solidFill>
              </a:rPr>
              <a:t>bằng</a:t>
            </a:r>
            <a:r>
              <a:rPr lang="en-US" sz="3200" b="1" dirty="0" smtClean="0">
                <a:solidFill>
                  <a:srgbClr val="CC0000"/>
                </a:solidFill>
              </a:rPr>
              <a:t> </a:t>
            </a:r>
            <a:r>
              <a:rPr lang="en-US" sz="3200" b="1" dirty="0" err="1" smtClean="0">
                <a:solidFill>
                  <a:srgbClr val="CC0000"/>
                </a:solidFill>
              </a:rPr>
              <a:t>tia</a:t>
            </a:r>
            <a:r>
              <a:rPr lang="en-US" sz="3200" b="1" dirty="0" smtClean="0">
                <a:solidFill>
                  <a:srgbClr val="CC0000"/>
                </a:solidFill>
              </a:rPr>
              <a:t> </a:t>
            </a:r>
            <a:r>
              <a:rPr lang="en-US" sz="3200" b="1" dirty="0" err="1" smtClean="0">
                <a:solidFill>
                  <a:srgbClr val="CC0000"/>
                </a:solidFill>
              </a:rPr>
              <a:t>nước</a:t>
            </a:r>
            <a:r>
              <a:rPr lang="en-US" sz="3200" b="1" dirty="0" smtClean="0">
                <a:solidFill>
                  <a:srgbClr val="CC0000"/>
                </a:solidFill>
              </a:rPr>
              <a:t/>
            </a:r>
            <a:br>
              <a:rPr lang="en-US" sz="3200" b="1" dirty="0" smtClean="0">
                <a:solidFill>
                  <a:srgbClr val="CC0000"/>
                </a:solidFill>
              </a:rPr>
            </a:br>
            <a:r>
              <a:rPr lang="en-US" sz="3200" b="1" dirty="0" smtClean="0">
                <a:solidFill>
                  <a:srgbClr val="002060"/>
                </a:solidFill>
              </a:rPr>
              <a:t>(Water Jet Cutting - WJC)</a:t>
            </a:r>
          </a:p>
        </p:txBody>
      </p:sp>
      <p:sp>
        <p:nvSpPr>
          <p:cNvPr id="2" name="Rectangle 1"/>
          <p:cNvSpPr/>
          <p:nvPr/>
        </p:nvSpPr>
        <p:spPr>
          <a:xfrm>
            <a:off x="152400" y="1228354"/>
            <a:ext cx="3834576" cy="523220"/>
          </a:xfrm>
          <a:prstGeom prst="rect">
            <a:avLst/>
          </a:prstGeom>
        </p:spPr>
        <p:txBody>
          <a:bodyPr wrap="none">
            <a:spAutoFit/>
          </a:bodyPr>
          <a:lstStyle/>
          <a:p>
            <a:pPr lvl="0"/>
            <a:r>
              <a:rPr lang="en-US" sz="2800" b="1" i="1" dirty="0" smtClean="0">
                <a:latin typeface="+mj-lt"/>
              </a:rPr>
              <a:t>2.2.1 </a:t>
            </a:r>
            <a:r>
              <a:rPr lang="en-US" sz="2800" b="1" i="1" dirty="0" err="1" smtClean="0">
                <a:latin typeface="+mj-lt"/>
              </a:rPr>
              <a:t>Nguyên</a:t>
            </a:r>
            <a:r>
              <a:rPr lang="en-US" sz="2800" b="1" i="1" dirty="0" smtClean="0">
                <a:latin typeface="+mj-lt"/>
              </a:rPr>
              <a:t> </a:t>
            </a:r>
            <a:r>
              <a:rPr lang="en-US" sz="2800" b="1" i="1" dirty="0" err="1" smtClean="0">
                <a:latin typeface="+mj-lt"/>
              </a:rPr>
              <a:t>lý</a:t>
            </a:r>
            <a:r>
              <a:rPr lang="en-US" sz="2800" b="1" i="1" dirty="0" smtClean="0">
                <a:latin typeface="+mj-lt"/>
              </a:rPr>
              <a:t> </a:t>
            </a:r>
            <a:r>
              <a:rPr lang="en-US" sz="2800" b="1" i="1" dirty="0" err="1" smtClean="0">
                <a:latin typeface="+mj-lt"/>
              </a:rPr>
              <a:t>gia</a:t>
            </a:r>
            <a:r>
              <a:rPr lang="en-US" sz="2800" b="1" i="1" dirty="0" smtClean="0">
                <a:latin typeface="+mj-lt"/>
              </a:rPr>
              <a:t> </a:t>
            </a:r>
            <a:r>
              <a:rPr lang="en-US" sz="2800" b="1" i="1" dirty="0" err="1" smtClean="0">
                <a:latin typeface="+mj-lt"/>
              </a:rPr>
              <a:t>công</a:t>
            </a:r>
            <a:endParaRPr lang="en-US" sz="2800" b="1" i="1" dirty="0">
              <a:latin typeface="+mj-lt"/>
            </a:endParaRPr>
          </a:p>
        </p:txBody>
      </p:sp>
      <p:pic>
        <p:nvPicPr>
          <p:cNvPr id="8" name="Picture 7"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33" y="1905000"/>
            <a:ext cx="9115567" cy="4953000"/>
          </a:xfrm>
          <a:prstGeom prst="rect">
            <a:avLst/>
          </a:prstGeom>
        </p:spPr>
      </p:pic>
    </p:spTree>
    <p:extLst>
      <p:ext uri="{BB962C8B-B14F-4D97-AF65-F5344CB8AC3E}">
        <p14:creationId xmlns:p14="http://schemas.microsoft.com/office/powerpoint/2010/main" val="3715659082"/>
      </p:ext>
    </p:extLst>
  </p:cSld>
  <p:clrMapOvr>
    <a:masterClrMapping/>
  </p:clrMapOvr>
  <p:transition spd="med">
    <p:wheel spokes="2"/>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0" y="0"/>
            <a:ext cx="9144000" cy="1143000"/>
          </a:xfrm>
          <a:solidFill>
            <a:srgbClr val="FFFF99"/>
          </a:solidFill>
        </p:spPr>
        <p:txBody>
          <a:bodyPr/>
          <a:lstStyle/>
          <a:p>
            <a:pPr eaLnBrk="1" hangingPunct="1"/>
            <a:r>
              <a:rPr lang="en-US" sz="3200" b="1" dirty="0" smtClean="0">
                <a:solidFill>
                  <a:srgbClr val="CC0000"/>
                </a:solidFill>
              </a:rPr>
              <a:t>2.2. </a:t>
            </a:r>
            <a:r>
              <a:rPr lang="en-US" sz="3200" b="1" dirty="0" err="1" smtClean="0">
                <a:solidFill>
                  <a:srgbClr val="CC0000"/>
                </a:solidFill>
              </a:rPr>
              <a:t>Gia</a:t>
            </a:r>
            <a:r>
              <a:rPr lang="en-US" sz="3200" b="1" dirty="0" smtClean="0">
                <a:solidFill>
                  <a:srgbClr val="CC0000"/>
                </a:solidFill>
              </a:rPr>
              <a:t> </a:t>
            </a:r>
            <a:r>
              <a:rPr lang="en-US" sz="3200" b="1" dirty="0" err="1" smtClean="0">
                <a:solidFill>
                  <a:srgbClr val="CC0000"/>
                </a:solidFill>
              </a:rPr>
              <a:t>công</a:t>
            </a:r>
            <a:r>
              <a:rPr lang="en-US" sz="3200" b="1" dirty="0" smtClean="0">
                <a:solidFill>
                  <a:srgbClr val="CC0000"/>
                </a:solidFill>
              </a:rPr>
              <a:t> </a:t>
            </a:r>
            <a:r>
              <a:rPr lang="en-US" sz="3200" b="1" dirty="0" err="1" smtClean="0">
                <a:solidFill>
                  <a:srgbClr val="CC0000"/>
                </a:solidFill>
              </a:rPr>
              <a:t>bằng</a:t>
            </a:r>
            <a:r>
              <a:rPr lang="en-US" sz="3200" b="1" dirty="0" smtClean="0">
                <a:solidFill>
                  <a:srgbClr val="CC0000"/>
                </a:solidFill>
              </a:rPr>
              <a:t> </a:t>
            </a:r>
            <a:r>
              <a:rPr lang="en-US" sz="3200" b="1" dirty="0" err="1" smtClean="0">
                <a:solidFill>
                  <a:srgbClr val="CC0000"/>
                </a:solidFill>
              </a:rPr>
              <a:t>tia</a:t>
            </a:r>
            <a:r>
              <a:rPr lang="en-US" sz="3200" b="1" dirty="0" smtClean="0">
                <a:solidFill>
                  <a:srgbClr val="CC0000"/>
                </a:solidFill>
              </a:rPr>
              <a:t> </a:t>
            </a:r>
            <a:r>
              <a:rPr lang="en-US" sz="3200" b="1" dirty="0" err="1" smtClean="0">
                <a:solidFill>
                  <a:srgbClr val="CC0000"/>
                </a:solidFill>
              </a:rPr>
              <a:t>nước</a:t>
            </a:r>
            <a:r>
              <a:rPr lang="en-US" sz="3200" b="1" dirty="0" smtClean="0">
                <a:solidFill>
                  <a:srgbClr val="CC0000"/>
                </a:solidFill>
              </a:rPr>
              <a:t/>
            </a:r>
            <a:br>
              <a:rPr lang="en-US" sz="3200" b="1" dirty="0" smtClean="0">
                <a:solidFill>
                  <a:srgbClr val="CC0000"/>
                </a:solidFill>
              </a:rPr>
            </a:br>
            <a:r>
              <a:rPr lang="en-US" sz="3200" b="1" dirty="0" smtClean="0">
                <a:solidFill>
                  <a:srgbClr val="002060"/>
                </a:solidFill>
              </a:rPr>
              <a:t>(Water Jet Cutting - WJC)</a:t>
            </a:r>
          </a:p>
        </p:txBody>
      </p:sp>
      <p:sp>
        <p:nvSpPr>
          <p:cNvPr id="2" name="Rectangle 1"/>
          <p:cNvSpPr/>
          <p:nvPr/>
        </p:nvSpPr>
        <p:spPr>
          <a:xfrm>
            <a:off x="152400" y="1228354"/>
            <a:ext cx="3834576" cy="523220"/>
          </a:xfrm>
          <a:prstGeom prst="rect">
            <a:avLst/>
          </a:prstGeom>
        </p:spPr>
        <p:txBody>
          <a:bodyPr wrap="none">
            <a:spAutoFit/>
          </a:bodyPr>
          <a:lstStyle/>
          <a:p>
            <a:r>
              <a:rPr lang="en-US" sz="2800" b="1" i="1" dirty="0" smtClean="0">
                <a:solidFill>
                  <a:prstClr val="black"/>
                </a:solidFill>
              </a:rPr>
              <a:t>2.2.1 </a:t>
            </a:r>
            <a:r>
              <a:rPr lang="en-US" sz="2800" b="1" i="1" dirty="0" err="1" smtClean="0">
                <a:solidFill>
                  <a:prstClr val="black"/>
                </a:solidFill>
              </a:rPr>
              <a:t>Nguyên</a:t>
            </a:r>
            <a:r>
              <a:rPr lang="en-US" sz="2800" b="1" i="1" dirty="0" smtClean="0">
                <a:solidFill>
                  <a:prstClr val="black"/>
                </a:solidFill>
              </a:rPr>
              <a:t> </a:t>
            </a:r>
            <a:r>
              <a:rPr lang="en-US" sz="2800" b="1" i="1" dirty="0" err="1" smtClean="0">
                <a:solidFill>
                  <a:prstClr val="black"/>
                </a:solidFill>
              </a:rPr>
              <a:t>lý</a:t>
            </a:r>
            <a:r>
              <a:rPr lang="en-US" sz="2800" b="1" i="1" dirty="0" smtClean="0">
                <a:solidFill>
                  <a:prstClr val="black"/>
                </a:solidFill>
              </a:rPr>
              <a:t> </a:t>
            </a:r>
            <a:r>
              <a:rPr lang="en-US" sz="2800" b="1" i="1" dirty="0" err="1" smtClean="0">
                <a:solidFill>
                  <a:prstClr val="black"/>
                </a:solidFill>
              </a:rPr>
              <a:t>gia</a:t>
            </a:r>
            <a:r>
              <a:rPr lang="en-US" sz="2800" b="1" i="1" dirty="0" smtClean="0">
                <a:solidFill>
                  <a:prstClr val="black"/>
                </a:solidFill>
              </a:rPr>
              <a:t> </a:t>
            </a:r>
            <a:r>
              <a:rPr lang="en-US" sz="2800" b="1" i="1" dirty="0" err="1" smtClean="0">
                <a:solidFill>
                  <a:prstClr val="black"/>
                </a:solidFill>
              </a:rPr>
              <a:t>công</a:t>
            </a:r>
            <a:endParaRPr lang="en-US" sz="2800" b="1" i="1" dirty="0">
              <a:solidFill>
                <a:prstClr val="black"/>
              </a:solidFill>
            </a:endParaRPr>
          </a:p>
        </p:txBody>
      </p:sp>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05000"/>
            <a:ext cx="9144000" cy="4953000"/>
          </a:xfrm>
          <a:prstGeom prst="rect">
            <a:avLst/>
          </a:prstGeom>
        </p:spPr>
      </p:pic>
    </p:spTree>
    <p:extLst>
      <p:ext uri="{BB962C8B-B14F-4D97-AF65-F5344CB8AC3E}">
        <p14:creationId xmlns:p14="http://schemas.microsoft.com/office/powerpoint/2010/main" val="3497670730"/>
      </p:ext>
    </p:extLst>
  </p:cSld>
  <p:clrMapOvr>
    <a:masterClrMapping/>
  </p:clrMapOvr>
  <p:transition spd="med">
    <p:wheel spokes="2"/>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5576" y="76200"/>
            <a:ext cx="3834576" cy="523220"/>
          </a:xfrm>
          <a:prstGeom prst="rect">
            <a:avLst/>
          </a:prstGeom>
        </p:spPr>
        <p:txBody>
          <a:bodyPr wrap="none">
            <a:spAutoFit/>
          </a:bodyPr>
          <a:lstStyle/>
          <a:p>
            <a:r>
              <a:rPr lang="en-US" sz="2800" b="1" i="1" dirty="0" smtClean="0">
                <a:solidFill>
                  <a:prstClr val="black"/>
                </a:solidFill>
              </a:rPr>
              <a:t>2.2.1 </a:t>
            </a:r>
            <a:r>
              <a:rPr lang="en-US" sz="2800" b="1" i="1" dirty="0" err="1" smtClean="0">
                <a:solidFill>
                  <a:prstClr val="black"/>
                </a:solidFill>
              </a:rPr>
              <a:t>Nguyên</a:t>
            </a:r>
            <a:r>
              <a:rPr lang="en-US" sz="2800" b="1" i="1" dirty="0" smtClean="0">
                <a:solidFill>
                  <a:prstClr val="black"/>
                </a:solidFill>
              </a:rPr>
              <a:t> </a:t>
            </a:r>
            <a:r>
              <a:rPr lang="en-US" sz="2800" b="1" i="1" dirty="0" err="1" smtClean="0">
                <a:solidFill>
                  <a:prstClr val="black"/>
                </a:solidFill>
              </a:rPr>
              <a:t>lý</a:t>
            </a:r>
            <a:r>
              <a:rPr lang="en-US" sz="2800" b="1" i="1" dirty="0" smtClean="0">
                <a:solidFill>
                  <a:prstClr val="black"/>
                </a:solidFill>
              </a:rPr>
              <a:t> </a:t>
            </a:r>
            <a:r>
              <a:rPr lang="en-US" sz="2800" b="1" i="1" dirty="0" err="1" smtClean="0">
                <a:solidFill>
                  <a:prstClr val="black"/>
                </a:solidFill>
              </a:rPr>
              <a:t>gia</a:t>
            </a:r>
            <a:r>
              <a:rPr lang="en-US" sz="2800" b="1" i="1" dirty="0" smtClean="0">
                <a:solidFill>
                  <a:prstClr val="black"/>
                </a:solidFill>
              </a:rPr>
              <a:t> </a:t>
            </a:r>
            <a:r>
              <a:rPr lang="en-US" sz="2800" b="1" i="1" dirty="0" err="1" smtClean="0">
                <a:solidFill>
                  <a:prstClr val="black"/>
                </a:solidFill>
              </a:rPr>
              <a:t>công</a:t>
            </a:r>
            <a:endParaRPr lang="en-US" sz="2800" b="1" i="1" dirty="0">
              <a:solidFill>
                <a:prstClr val="black"/>
              </a:solidFill>
            </a:endParaRPr>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938" y="610793"/>
            <a:ext cx="6096000" cy="6096000"/>
          </a:xfrm>
          <a:prstGeom prst="rect">
            <a:avLst/>
          </a:prstGeom>
        </p:spPr>
      </p:pic>
    </p:spTree>
    <p:extLst>
      <p:ext uri="{BB962C8B-B14F-4D97-AF65-F5344CB8AC3E}">
        <p14:creationId xmlns:p14="http://schemas.microsoft.com/office/powerpoint/2010/main" val="3718329373"/>
      </p:ext>
    </p:extLst>
  </p:cSld>
  <p:clrMapOvr>
    <a:masterClrMapping/>
  </p:clrMapOvr>
  <p:transition spd="med">
    <p:wheel spokes="2"/>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0" y="12510"/>
            <a:ext cx="9144000" cy="978090"/>
          </a:xfrm>
          <a:solidFill>
            <a:srgbClr val="FFFF99"/>
          </a:solidFill>
        </p:spPr>
        <p:txBody>
          <a:bodyPr>
            <a:normAutofit/>
          </a:bodyPr>
          <a:lstStyle/>
          <a:p>
            <a:pPr eaLnBrk="1" hangingPunct="1"/>
            <a:r>
              <a:rPr lang="en-US" sz="3600" b="1" dirty="0" err="1" smtClean="0">
                <a:solidFill>
                  <a:srgbClr val="000099"/>
                </a:solidFill>
              </a:rPr>
              <a:t>Sơ</a:t>
            </a:r>
            <a:r>
              <a:rPr lang="en-US" sz="3600" b="1" dirty="0" smtClean="0">
                <a:solidFill>
                  <a:srgbClr val="000099"/>
                </a:solidFill>
              </a:rPr>
              <a:t> </a:t>
            </a:r>
            <a:r>
              <a:rPr lang="en-US" sz="3600" b="1" dirty="0" err="1" smtClean="0">
                <a:solidFill>
                  <a:srgbClr val="000099"/>
                </a:solidFill>
              </a:rPr>
              <a:t>đồ</a:t>
            </a:r>
            <a:r>
              <a:rPr lang="en-US" sz="3600" b="1" dirty="0" smtClean="0">
                <a:solidFill>
                  <a:srgbClr val="000099"/>
                </a:solidFill>
              </a:rPr>
              <a:t> </a:t>
            </a:r>
            <a:r>
              <a:rPr lang="en-US" sz="3600" b="1" dirty="0" err="1" smtClean="0">
                <a:solidFill>
                  <a:srgbClr val="000099"/>
                </a:solidFill>
              </a:rPr>
              <a:t>máy</a:t>
            </a:r>
            <a:r>
              <a:rPr lang="en-US" sz="3600" b="1" dirty="0" smtClean="0">
                <a:solidFill>
                  <a:srgbClr val="000099"/>
                </a:solidFill>
              </a:rPr>
              <a:t> </a:t>
            </a:r>
            <a:r>
              <a:rPr lang="en-US" sz="3600" b="1" dirty="0" err="1" smtClean="0">
                <a:solidFill>
                  <a:srgbClr val="000099"/>
                </a:solidFill>
              </a:rPr>
              <a:t>cắt</a:t>
            </a:r>
            <a:r>
              <a:rPr lang="en-US" sz="3600" b="1" dirty="0" smtClean="0">
                <a:solidFill>
                  <a:srgbClr val="000099"/>
                </a:solidFill>
              </a:rPr>
              <a:t> </a:t>
            </a:r>
            <a:r>
              <a:rPr lang="en-US" sz="3600" b="1" dirty="0" err="1" smtClean="0">
                <a:solidFill>
                  <a:srgbClr val="000099"/>
                </a:solidFill>
              </a:rPr>
              <a:t>bằng</a:t>
            </a:r>
            <a:r>
              <a:rPr lang="en-US" sz="3600" b="1" dirty="0" smtClean="0">
                <a:solidFill>
                  <a:srgbClr val="000099"/>
                </a:solidFill>
              </a:rPr>
              <a:t> </a:t>
            </a:r>
            <a:r>
              <a:rPr lang="en-US" sz="3600" b="1" dirty="0" err="1" smtClean="0">
                <a:solidFill>
                  <a:srgbClr val="000099"/>
                </a:solidFill>
              </a:rPr>
              <a:t>tia</a:t>
            </a:r>
            <a:r>
              <a:rPr lang="en-US" sz="3600" b="1" dirty="0" smtClean="0">
                <a:solidFill>
                  <a:srgbClr val="000099"/>
                </a:solidFill>
              </a:rPr>
              <a:t> </a:t>
            </a:r>
            <a:r>
              <a:rPr lang="en-US" sz="3600" b="1" dirty="0" err="1" smtClean="0">
                <a:solidFill>
                  <a:srgbClr val="000099"/>
                </a:solidFill>
              </a:rPr>
              <a:t>nước</a:t>
            </a:r>
            <a:endParaRPr lang="en-US" sz="3600" b="1" dirty="0" smtClean="0">
              <a:solidFill>
                <a:srgbClr val="000099"/>
              </a:solidFill>
            </a:endParaRPr>
          </a:p>
        </p:txBody>
      </p:sp>
      <p:pic>
        <p:nvPicPr>
          <p:cNvPr id="39939" name="Picture 3" descr="F26"/>
          <p:cNvPicPr>
            <a:picLocks noChangeAspect="1" noChangeArrowheads="1"/>
          </p:cNvPicPr>
          <p:nvPr/>
        </p:nvPicPr>
        <p:blipFill>
          <a:blip r:embed="rId3" cstate="print"/>
          <a:srcRect/>
          <a:stretch>
            <a:fillRect/>
          </a:stretch>
        </p:blipFill>
        <p:spPr bwMode="auto">
          <a:xfrm>
            <a:off x="152400" y="2016125"/>
            <a:ext cx="8991600" cy="4841875"/>
          </a:xfrm>
          <a:prstGeom prst="rect">
            <a:avLst/>
          </a:prstGeom>
          <a:noFill/>
          <a:ln w="9525">
            <a:noFill/>
            <a:miter lim="800000"/>
            <a:headEnd/>
            <a:tailEnd/>
          </a:ln>
        </p:spPr>
      </p:pic>
      <p:sp>
        <p:nvSpPr>
          <p:cNvPr id="39940" name="Text Box 5"/>
          <p:cNvSpPr txBox="1">
            <a:spLocks noChangeArrowheads="1"/>
          </p:cNvSpPr>
          <p:nvPr/>
        </p:nvSpPr>
        <p:spPr bwMode="auto">
          <a:xfrm>
            <a:off x="2667000" y="2025650"/>
            <a:ext cx="1524000" cy="336550"/>
          </a:xfrm>
          <a:prstGeom prst="rect">
            <a:avLst/>
          </a:prstGeom>
          <a:solidFill>
            <a:srgbClr val="FFFFFF"/>
          </a:solidFill>
          <a:ln w="9525">
            <a:noFill/>
            <a:miter lim="800000"/>
            <a:headEnd/>
            <a:tailEnd/>
          </a:ln>
        </p:spPr>
        <p:txBody>
          <a:bodyPr anchor="b">
            <a:spAutoFit/>
          </a:bodyPr>
          <a:lstStyle/>
          <a:p>
            <a:pPr eaLnBrk="0" hangingPunct="0">
              <a:spcBef>
                <a:spcPct val="50000"/>
              </a:spcBef>
            </a:pPr>
            <a:r>
              <a:rPr lang="en-US" sz="1600" b="1">
                <a:latin typeface="Tahoma" pitchFamily="34" charset="0"/>
              </a:rPr>
              <a:t>Bộ tích trữ </a:t>
            </a:r>
          </a:p>
        </p:txBody>
      </p:sp>
      <p:sp>
        <p:nvSpPr>
          <p:cNvPr id="39941" name="Text Box 11"/>
          <p:cNvSpPr txBox="1">
            <a:spLocks noChangeArrowheads="1"/>
          </p:cNvSpPr>
          <p:nvPr/>
        </p:nvSpPr>
        <p:spPr bwMode="auto">
          <a:xfrm>
            <a:off x="6477000" y="6324600"/>
            <a:ext cx="838200" cy="336550"/>
          </a:xfrm>
          <a:prstGeom prst="rect">
            <a:avLst/>
          </a:prstGeom>
          <a:noFill/>
          <a:ln w="9525">
            <a:noFill/>
            <a:miter lim="800000"/>
            <a:headEnd/>
            <a:tailEnd/>
          </a:ln>
        </p:spPr>
        <p:txBody>
          <a:bodyPr anchor="b">
            <a:spAutoFit/>
          </a:bodyPr>
          <a:lstStyle/>
          <a:p>
            <a:pPr eaLnBrk="0" hangingPunct="0">
              <a:spcBef>
                <a:spcPct val="50000"/>
              </a:spcBef>
            </a:pPr>
            <a:endParaRPr lang="en-US" sz="1600">
              <a:latin typeface="Tahoma" pitchFamily="34" charset="0"/>
            </a:endParaRPr>
          </a:p>
        </p:txBody>
      </p:sp>
      <p:sp>
        <p:nvSpPr>
          <p:cNvPr id="39942" name="Text Box 12"/>
          <p:cNvSpPr txBox="1">
            <a:spLocks noChangeArrowheads="1"/>
          </p:cNvSpPr>
          <p:nvPr/>
        </p:nvSpPr>
        <p:spPr bwMode="auto">
          <a:xfrm>
            <a:off x="6553200" y="6491288"/>
            <a:ext cx="762000" cy="366712"/>
          </a:xfrm>
          <a:prstGeom prst="rect">
            <a:avLst/>
          </a:prstGeom>
          <a:noFill/>
          <a:ln w="9525">
            <a:noFill/>
            <a:miter lim="800000"/>
            <a:headEnd/>
            <a:tailEnd/>
          </a:ln>
        </p:spPr>
        <p:txBody>
          <a:bodyPr anchor="b">
            <a:spAutoFit/>
          </a:bodyPr>
          <a:lstStyle/>
          <a:p>
            <a:pPr eaLnBrk="0" hangingPunct="0">
              <a:spcBef>
                <a:spcPct val="50000"/>
              </a:spcBef>
            </a:pPr>
            <a:endParaRPr lang="en-US">
              <a:latin typeface="Tahoma" pitchFamily="34" charset="0"/>
            </a:endParaRPr>
          </a:p>
        </p:txBody>
      </p:sp>
      <p:sp>
        <p:nvSpPr>
          <p:cNvPr id="39943" name="Text Box 13"/>
          <p:cNvSpPr txBox="1">
            <a:spLocks noChangeArrowheads="1"/>
          </p:cNvSpPr>
          <p:nvPr/>
        </p:nvSpPr>
        <p:spPr bwMode="auto">
          <a:xfrm>
            <a:off x="6553200" y="6324600"/>
            <a:ext cx="685800" cy="366713"/>
          </a:xfrm>
          <a:prstGeom prst="rect">
            <a:avLst/>
          </a:prstGeom>
          <a:solidFill>
            <a:srgbClr val="FFFFFF"/>
          </a:solidFill>
          <a:ln w="9525">
            <a:noFill/>
            <a:miter lim="800000"/>
            <a:headEnd/>
            <a:tailEnd/>
          </a:ln>
        </p:spPr>
        <p:txBody>
          <a:bodyPr anchor="b">
            <a:spAutoFit/>
          </a:bodyPr>
          <a:lstStyle/>
          <a:p>
            <a:pPr eaLnBrk="0" hangingPunct="0">
              <a:spcBef>
                <a:spcPct val="50000"/>
              </a:spcBef>
            </a:pPr>
            <a:endParaRPr lang="en-US">
              <a:latin typeface="Tahoma" pitchFamily="34" charset="0"/>
            </a:endParaRPr>
          </a:p>
        </p:txBody>
      </p:sp>
      <p:sp>
        <p:nvSpPr>
          <p:cNvPr id="39944" name="Text Box 17"/>
          <p:cNvSpPr txBox="1">
            <a:spLocks noChangeArrowheads="1"/>
          </p:cNvSpPr>
          <p:nvPr/>
        </p:nvSpPr>
        <p:spPr bwMode="auto">
          <a:xfrm>
            <a:off x="228600" y="3810000"/>
            <a:ext cx="914400" cy="304800"/>
          </a:xfrm>
          <a:prstGeom prst="rect">
            <a:avLst/>
          </a:prstGeom>
          <a:noFill/>
          <a:ln w="9525">
            <a:noFill/>
            <a:miter lim="800000"/>
            <a:headEnd/>
            <a:tailEnd/>
          </a:ln>
        </p:spPr>
        <p:txBody>
          <a:bodyPr anchor="b">
            <a:spAutoFit/>
          </a:bodyPr>
          <a:lstStyle/>
          <a:p>
            <a:pPr eaLnBrk="0" hangingPunct="0">
              <a:spcBef>
                <a:spcPct val="50000"/>
              </a:spcBef>
            </a:pPr>
            <a:endParaRPr lang="en-US" sz="1400">
              <a:latin typeface="Tahoma" pitchFamily="34" charset="0"/>
            </a:endParaRPr>
          </a:p>
        </p:txBody>
      </p:sp>
      <p:grpSp>
        <p:nvGrpSpPr>
          <p:cNvPr id="39945" name="Group 18"/>
          <p:cNvGrpSpPr>
            <a:grpSpLocks/>
          </p:cNvGrpSpPr>
          <p:nvPr/>
        </p:nvGrpSpPr>
        <p:grpSpPr bwMode="auto">
          <a:xfrm>
            <a:off x="0" y="2133600"/>
            <a:ext cx="9144000" cy="3384550"/>
            <a:chOff x="0" y="2133600"/>
            <a:chExt cx="9144000" cy="3384550"/>
          </a:xfrm>
        </p:grpSpPr>
        <p:sp>
          <p:nvSpPr>
            <p:cNvPr id="39946" name="Text Box 4"/>
            <p:cNvSpPr txBox="1">
              <a:spLocks noChangeArrowheads="1"/>
            </p:cNvSpPr>
            <p:nvPr/>
          </p:nvSpPr>
          <p:spPr bwMode="auto">
            <a:xfrm>
              <a:off x="571500" y="2642453"/>
              <a:ext cx="952500" cy="830997"/>
            </a:xfrm>
            <a:prstGeom prst="rect">
              <a:avLst/>
            </a:prstGeom>
            <a:solidFill>
              <a:srgbClr val="FFFFFF"/>
            </a:solidFill>
            <a:ln w="9525">
              <a:noFill/>
              <a:miter lim="800000"/>
              <a:headEnd/>
              <a:tailEnd/>
            </a:ln>
          </p:spPr>
          <p:txBody>
            <a:bodyPr wrap="square" anchor="b">
              <a:spAutoFit/>
            </a:bodyPr>
            <a:lstStyle/>
            <a:p>
              <a:pPr algn="ctr" eaLnBrk="0" hangingPunct="0">
                <a:spcBef>
                  <a:spcPct val="50000"/>
                </a:spcBef>
              </a:pPr>
              <a:r>
                <a:rPr lang="en-US" sz="1600" b="1" dirty="0" err="1">
                  <a:latin typeface="Tahoma" pitchFamily="34" charset="0"/>
                </a:rPr>
                <a:t>Cung</a:t>
              </a:r>
              <a:r>
                <a:rPr lang="en-US" sz="1600" b="1" dirty="0">
                  <a:latin typeface="Tahoma" pitchFamily="34" charset="0"/>
                </a:rPr>
                <a:t> </a:t>
              </a:r>
              <a:r>
                <a:rPr lang="en-US" sz="1600" b="1" dirty="0" err="1">
                  <a:latin typeface="Tahoma" pitchFamily="34" charset="0"/>
                </a:rPr>
                <a:t>cấp</a:t>
              </a:r>
              <a:r>
                <a:rPr lang="en-US" sz="1600" b="1" dirty="0">
                  <a:latin typeface="Tahoma" pitchFamily="34" charset="0"/>
                </a:rPr>
                <a:t> </a:t>
              </a:r>
              <a:r>
                <a:rPr lang="en-US" sz="1600" b="1" dirty="0" err="1">
                  <a:latin typeface="Tahoma" pitchFamily="34" charset="0"/>
                </a:rPr>
                <a:t>nước</a:t>
              </a:r>
              <a:endParaRPr lang="en-US" sz="1600" b="1" dirty="0">
                <a:latin typeface="Tahoma" pitchFamily="34" charset="0"/>
              </a:endParaRPr>
            </a:p>
          </p:txBody>
        </p:sp>
        <p:sp>
          <p:nvSpPr>
            <p:cNvPr id="39947" name="Text Box 6"/>
            <p:cNvSpPr txBox="1">
              <a:spLocks noChangeArrowheads="1"/>
            </p:cNvSpPr>
            <p:nvPr/>
          </p:nvSpPr>
          <p:spPr bwMode="auto">
            <a:xfrm>
              <a:off x="4800600" y="2133600"/>
              <a:ext cx="1676400" cy="336550"/>
            </a:xfrm>
            <a:prstGeom prst="rect">
              <a:avLst/>
            </a:prstGeom>
            <a:solidFill>
              <a:srgbClr val="FFFFFF"/>
            </a:solidFill>
            <a:ln w="9525">
              <a:noFill/>
              <a:miter lim="800000"/>
              <a:headEnd/>
              <a:tailEnd/>
            </a:ln>
          </p:spPr>
          <p:txBody>
            <a:bodyPr anchor="b">
              <a:spAutoFit/>
            </a:bodyPr>
            <a:lstStyle/>
            <a:p>
              <a:pPr eaLnBrk="0" hangingPunct="0">
                <a:spcBef>
                  <a:spcPct val="50000"/>
                </a:spcBef>
              </a:pPr>
              <a:r>
                <a:rPr lang="en-US" sz="1600" b="1">
                  <a:latin typeface="Tahoma" pitchFamily="34" charset="0"/>
                </a:rPr>
                <a:t>Bộ điều khiển</a:t>
              </a:r>
            </a:p>
          </p:txBody>
        </p:sp>
        <p:sp>
          <p:nvSpPr>
            <p:cNvPr id="39948" name="Text Box 7"/>
            <p:cNvSpPr txBox="1">
              <a:spLocks noChangeArrowheads="1"/>
            </p:cNvSpPr>
            <p:nvPr/>
          </p:nvSpPr>
          <p:spPr bwMode="auto">
            <a:xfrm>
              <a:off x="6400800" y="2743200"/>
              <a:ext cx="1143000" cy="581025"/>
            </a:xfrm>
            <a:prstGeom prst="rect">
              <a:avLst/>
            </a:prstGeom>
            <a:solidFill>
              <a:srgbClr val="FFFFFF"/>
            </a:solidFill>
            <a:ln w="9525">
              <a:noFill/>
              <a:miter lim="800000"/>
              <a:headEnd/>
              <a:tailEnd/>
            </a:ln>
          </p:spPr>
          <p:txBody>
            <a:bodyPr anchor="b">
              <a:spAutoFit/>
            </a:bodyPr>
            <a:lstStyle/>
            <a:p>
              <a:pPr eaLnBrk="0" hangingPunct="0">
                <a:spcBef>
                  <a:spcPct val="50000"/>
                </a:spcBef>
              </a:pPr>
              <a:r>
                <a:rPr lang="en-US" sz="1600" b="1">
                  <a:latin typeface="Tahoma" pitchFamily="34" charset="0"/>
                </a:rPr>
                <a:t>Van tiết lưu</a:t>
              </a:r>
            </a:p>
          </p:txBody>
        </p:sp>
        <p:sp>
          <p:nvSpPr>
            <p:cNvPr id="39949" name="Text Box 8"/>
            <p:cNvSpPr txBox="1">
              <a:spLocks noChangeArrowheads="1"/>
            </p:cNvSpPr>
            <p:nvPr/>
          </p:nvSpPr>
          <p:spPr bwMode="auto">
            <a:xfrm>
              <a:off x="8077200" y="3549650"/>
              <a:ext cx="1066800" cy="825500"/>
            </a:xfrm>
            <a:prstGeom prst="rect">
              <a:avLst/>
            </a:prstGeom>
            <a:solidFill>
              <a:srgbClr val="FFFFFF"/>
            </a:solidFill>
            <a:ln w="9525">
              <a:noFill/>
              <a:miter lim="800000"/>
              <a:headEnd/>
              <a:tailEnd/>
            </a:ln>
          </p:spPr>
          <p:txBody>
            <a:bodyPr anchor="b">
              <a:spAutoFit/>
            </a:bodyPr>
            <a:lstStyle/>
            <a:p>
              <a:pPr eaLnBrk="0" hangingPunct="0">
                <a:spcBef>
                  <a:spcPct val="50000"/>
                </a:spcBef>
              </a:pPr>
              <a:r>
                <a:rPr lang="en-US" sz="1600" b="1">
                  <a:latin typeface="Tahoma" pitchFamily="34" charset="0"/>
                </a:rPr>
                <a:t>Vòi phun saphir</a:t>
              </a:r>
            </a:p>
          </p:txBody>
        </p:sp>
        <p:sp>
          <p:nvSpPr>
            <p:cNvPr id="39950" name="Text Box 9"/>
            <p:cNvSpPr txBox="1">
              <a:spLocks noChangeArrowheads="1"/>
            </p:cNvSpPr>
            <p:nvPr/>
          </p:nvSpPr>
          <p:spPr bwMode="auto">
            <a:xfrm>
              <a:off x="7772400" y="4510088"/>
              <a:ext cx="838200" cy="581025"/>
            </a:xfrm>
            <a:prstGeom prst="rect">
              <a:avLst/>
            </a:prstGeom>
            <a:solidFill>
              <a:srgbClr val="FFFFFF"/>
            </a:solidFill>
            <a:ln w="9525">
              <a:noFill/>
              <a:miter lim="800000"/>
              <a:headEnd/>
              <a:tailEnd/>
            </a:ln>
          </p:spPr>
          <p:txBody>
            <a:bodyPr anchor="b">
              <a:spAutoFit/>
            </a:bodyPr>
            <a:lstStyle/>
            <a:p>
              <a:pPr eaLnBrk="0" hangingPunct="0">
                <a:spcBef>
                  <a:spcPct val="50000"/>
                </a:spcBef>
              </a:pPr>
              <a:r>
                <a:rPr lang="en-US" sz="1600" b="1">
                  <a:latin typeface="Tahoma" pitchFamily="34" charset="0"/>
                </a:rPr>
                <a:t>Tia nước</a:t>
              </a:r>
            </a:p>
          </p:txBody>
        </p:sp>
        <p:sp>
          <p:nvSpPr>
            <p:cNvPr id="39951" name="Text Box 10"/>
            <p:cNvSpPr txBox="1">
              <a:spLocks noChangeArrowheads="1"/>
            </p:cNvSpPr>
            <p:nvPr/>
          </p:nvSpPr>
          <p:spPr bwMode="auto">
            <a:xfrm>
              <a:off x="6477000" y="4953000"/>
              <a:ext cx="1143000" cy="336550"/>
            </a:xfrm>
            <a:prstGeom prst="rect">
              <a:avLst/>
            </a:prstGeom>
            <a:solidFill>
              <a:srgbClr val="FFFFFF"/>
            </a:solidFill>
            <a:ln w="9525">
              <a:noFill/>
              <a:miter lim="800000"/>
              <a:headEnd/>
              <a:tailEnd/>
            </a:ln>
          </p:spPr>
          <p:txBody>
            <a:bodyPr anchor="b">
              <a:spAutoFit/>
            </a:bodyPr>
            <a:lstStyle/>
            <a:p>
              <a:pPr eaLnBrk="0" hangingPunct="0">
                <a:spcBef>
                  <a:spcPct val="50000"/>
                </a:spcBef>
              </a:pPr>
              <a:r>
                <a:rPr lang="en-US" sz="1600" b="1">
                  <a:latin typeface="Tahoma" pitchFamily="34" charset="0"/>
                </a:rPr>
                <a:t>Chi tiết</a:t>
              </a:r>
            </a:p>
          </p:txBody>
        </p:sp>
        <p:sp>
          <p:nvSpPr>
            <p:cNvPr id="39952" name="Text Box 14"/>
            <p:cNvSpPr txBox="1">
              <a:spLocks noChangeArrowheads="1"/>
            </p:cNvSpPr>
            <p:nvPr/>
          </p:nvSpPr>
          <p:spPr bwMode="auto">
            <a:xfrm>
              <a:off x="2286000" y="3854450"/>
              <a:ext cx="762000" cy="336550"/>
            </a:xfrm>
            <a:prstGeom prst="rect">
              <a:avLst/>
            </a:prstGeom>
            <a:solidFill>
              <a:srgbClr val="FFFFFF"/>
            </a:solidFill>
            <a:ln w="9525">
              <a:noFill/>
              <a:miter lim="800000"/>
              <a:headEnd/>
              <a:tailEnd/>
            </a:ln>
          </p:spPr>
          <p:txBody>
            <a:bodyPr anchor="b">
              <a:spAutoFit/>
            </a:bodyPr>
            <a:lstStyle/>
            <a:p>
              <a:pPr eaLnBrk="0" hangingPunct="0">
                <a:spcBef>
                  <a:spcPct val="50000"/>
                </a:spcBef>
              </a:pPr>
              <a:r>
                <a:rPr lang="en-US" sz="1600" b="1">
                  <a:latin typeface="Tahoma" pitchFamily="34" charset="0"/>
                </a:rPr>
                <a:t>Bơm</a:t>
              </a:r>
            </a:p>
          </p:txBody>
        </p:sp>
        <p:sp>
          <p:nvSpPr>
            <p:cNvPr id="39953" name="Text Box 15"/>
            <p:cNvSpPr txBox="1">
              <a:spLocks noChangeArrowheads="1"/>
            </p:cNvSpPr>
            <p:nvPr/>
          </p:nvSpPr>
          <p:spPr bwMode="auto">
            <a:xfrm>
              <a:off x="4572000" y="4357688"/>
              <a:ext cx="1600200" cy="366712"/>
            </a:xfrm>
            <a:prstGeom prst="rect">
              <a:avLst/>
            </a:prstGeom>
            <a:solidFill>
              <a:srgbClr val="008080"/>
            </a:solidFill>
            <a:ln w="9525">
              <a:noFill/>
              <a:miter lim="800000"/>
              <a:headEnd/>
              <a:tailEnd/>
            </a:ln>
          </p:spPr>
          <p:txBody>
            <a:bodyPr anchor="b">
              <a:spAutoFit/>
            </a:bodyPr>
            <a:lstStyle/>
            <a:p>
              <a:pPr eaLnBrk="0" hangingPunct="0">
                <a:spcBef>
                  <a:spcPct val="50000"/>
                </a:spcBef>
              </a:pPr>
              <a:r>
                <a:rPr lang="en-US" b="1">
                  <a:latin typeface="Tahoma" pitchFamily="34" charset="0"/>
                </a:rPr>
                <a:t>HT </a:t>
              </a:r>
              <a:r>
                <a:rPr lang="en-US" sz="1600" b="1">
                  <a:latin typeface="Tahoma" pitchFamily="34" charset="0"/>
                </a:rPr>
                <a:t>thủy lực</a:t>
              </a:r>
              <a:endParaRPr lang="en-US" b="1">
                <a:latin typeface="Tahoma" pitchFamily="34" charset="0"/>
              </a:endParaRPr>
            </a:p>
          </p:txBody>
        </p:sp>
        <p:sp>
          <p:nvSpPr>
            <p:cNvPr id="39954" name="Text Box 16"/>
            <p:cNvSpPr txBox="1">
              <a:spLocks noChangeArrowheads="1"/>
            </p:cNvSpPr>
            <p:nvPr/>
          </p:nvSpPr>
          <p:spPr bwMode="auto">
            <a:xfrm>
              <a:off x="2286000" y="5181600"/>
              <a:ext cx="1676400" cy="336550"/>
            </a:xfrm>
            <a:prstGeom prst="rect">
              <a:avLst/>
            </a:prstGeom>
            <a:solidFill>
              <a:srgbClr val="FFCC00"/>
            </a:solidFill>
            <a:ln w="9525">
              <a:noFill/>
              <a:miter lim="800000"/>
              <a:headEnd/>
              <a:tailEnd/>
            </a:ln>
          </p:spPr>
          <p:txBody>
            <a:bodyPr anchor="b">
              <a:spAutoFit/>
            </a:bodyPr>
            <a:lstStyle/>
            <a:p>
              <a:pPr eaLnBrk="0" hangingPunct="0">
                <a:spcBef>
                  <a:spcPct val="50000"/>
                </a:spcBef>
              </a:pPr>
              <a:r>
                <a:rPr lang="en-US" sz="1600" b="1">
                  <a:latin typeface="Tahoma" pitchFamily="34" charset="0"/>
                </a:rPr>
                <a:t>Bộ tăng áp</a:t>
              </a:r>
            </a:p>
          </p:txBody>
        </p:sp>
        <p:sp>
          <p:nvSpPr>
            <p:cNvPr id="39955" name="Text Box 18"/>
            <p:cNvSpPr txBox="1">
              <a:spLocks noChangeArrowheads="1"/>
            </p:cNvSpPr>
            <p:nvPr/>
          </p:nvSpPr>
          <p:spPr bwMode="auto">
            <a:xfrm>
              <a:off x="0" y="3797300"/>
              <a:ext cx="1143000" cy="517525"/>
            </a:xfrm>
            <a:prstGeom prst="rect">
              <a:avLst/>
            </a:prstGeom>
            <a:solidFill>
              <a:srgbClr val="FFFFFF"/>
            </a:solidFill>
            <a:ln w="9525">
              <a:noFill/>
              <a:miter lim="800000"/>
              <a:headEnd/>
              <a:tailEnd/>
            </a:ln>
          </p:spPr>
          <p:txBody>
            <a:bodyPr anchor="b">
              <a:spAutoFit/>
            </a:bodyPr>
            <a:lstStyle/>
            <a:p>
              <a:pPr eaLnBrk="0" hangingPunct="0">
                <a:spcBef>
                  <a:spcPct val="50000"/>
                </a:spcBef>
              </a:pPr>
              <a:r>
                <a:rPr lang="en-US" sz="1400" b="1">
                  <a:latin typeface="Tahoma" pitchFamily="34" charset="0"/>
                </a:rPr>
                <a:t>Thiết bị Trộn – Lọc</a:t>
              </a:r>
            </a:p>
          </p:txBody>
        </p:sp>
      </p:grpSp>
    </p:spTree>
    <p:extLst>
      <p:ext uri="{BB962C8B-B14F-4D97-AF65-F5344CB8AC3E}">
        <p14:creationId xmlns:p14="http://schemas.microsoft.com/office/powerpoint/2010/main" val="4831624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152400"/>
            <a:ext cx="8029575" cy="533400"/>
          </a:xfrm>
          <a:noFill/>
        </p:spPr>
        <p:txBody>
          <a:bodyPr>
            <a:normAutofit fontScale="90000"/>
          </a:bodyPr>
          <a:lstStyle/>
          <a:p>
            <a:pPr eaLnBrk="1" hangingPunct="1"/>
            <a:r>
              <a:rPr lang="en-US" sz="3200" b="1" dirty="0" err="1" smtClean="0">
                <a:solidFill>
                  <a:srgbClr val="002060"/>
                </a:solidFill>
              </a:rPr>
              <a:t>Đầu</a:t>
            </a:r>
            <a:r>
              <a:rPr lang="en-US" sz="3200" b="1" dirty="0" smtClean="0">
                <a:solidFill>
                  <a:srgbClr val="002060"/>
                </a:solidFill>
              </a:rPr>
              <a:t> </a:t>
            </a:r>
            <a:r>
              <a:rPr lang="en-US" sz="3200" b="1" dirty="0" err="1" smtClean="0">
                <a:solidFill>
                  <a:srgbClr val="002060"/>
                </a:solidFill>
              </a:rPr>
              <a:t>gia</a:t>
            </a:r>
            <a:r>
              <a:rPr lang="en-US" sz="3200" b="1" dirty="0" smtClean="0">
                <a:solidFill>
                  <a:srgbClr val="002060"/>
                </a:solidFill>
              </a:rPr>
              <a:t> </a:t>
            </a:r>
            <a:r>
              <a:rPr lang="en-US" sz="3200" b="1" dirty="0" err="1" smtClean="0">
                <a:solidFill>
                  <a:srgbClr val="002060"/>
                </a:solidFill>
              </a:rPr>
              <a:t>công</a:t>
            </a:r>
            <a:r>
              <a:rPr lang="en-US" sz="3200" b="1" dirty="0" smtClean="0">
                <a:solidFill>
                  <a:srgbClr val="002060"/>
                </a:solidFill>
              </a:rPr>
              <a:t> </a:t>
            </a:r>
            <a:r>
              <a:rPr lang="en-US" sz="3200" b="1" dirty="0" err="1" smtClean="0">
                <a:solidFill>
                  <a:srgbClr val="002060"/>
                </a:solidFill>
              </a:rPr>
              <a:t>bằng</a:t>
            </a:r>
            <a:r>
              <a:rPr lang="en-US" sz="3200" b="1" dirty="0" smtClean="0">
                <a:solidFill>
                  <a:srgbClr val="002060"/>
                </a:solidFill>
              </a:rPr>
              <a:t> </a:t>
            </a:r>
            <a:r>
              <a:rPr lang="en-US" sz="3200" b="1" dirty="0" err="1" smtClean="0">
                <a:solidFill>
                  <a:srgbClr val="002060"/>
                </a:solidFill>
              </a:rPr>
              <a:t>tia</a:t>
            </a:r>
            <a:r>
              <a:rPr lang="en-US" sz="3200" b="1" dirty="0" smtClean="0">
                <a:solidFill>
                  <a:srgbClr val="002060"/>
                </a:solidFill>
              </a:rPr>
              <a:t> </a:t>
            </a:r>
            <a:r>
              <a:rPr lang="en-US" sz="3200" b="1" dirty="0" err="1" smtClean="0">
                <a:solidFill>
                  <a:srgbClr val="002060"/>
                </a:solidFill>
              </a:rPr>
              <a:t>nước</a:t>
            </a:r>
            <a:endParaRPr lang="en-US" sz="3200" b="1" dirty="0" smtClean="0">
              <a:solidFill>
                <a:srgbClr val="002060"/>
              </a:solidFill>
            </a:endParaRPr>
          </a:p>
        </p:txBody>
      </p:sp>
      <p:grpSp>
        <p:nvGrpSpPr>
          <p:cNvPr id="2" name="Group 3"/>
          <p:cNvGrpSpPr>
            <a:grpSpLocks/>
          </p:cNvGrpSpPr>
          <p:nvPr/>
        </p:nvGrpSpPr>
        <p:grpSpPr bwMode="auto">
          <a:xfrm>
            <a:off x="1219200" y="964442"/>
            <a:ext cx="6781800" cy="5588758"/>
            <a:chOff x="1344" y="912"/>
            <a:chExt cx="3840" cy="3186"/>
          </a:xfrm>
        </p:grpSpPr>
        <p:pic>
          <p:nvPicPr>
            <p:cNvPr id="40964" name="Picture 4"/>
            <p:cNvPicPr>
              <a:picLocks noChangeAspect="1" noChangeArrowheads="1"/>
            </p:cNvPicPr>
            <p:nvPr/>
          </p:nvPicPr>
          <p:blipFill>
            <a:blip r:embed="rId3" cstate="print"/>
            <a:srcRect/>
            <a:stretch>
              <a:fillRect/>
            </a:stretch>
          </p:blipFill>
          <p:spPr bwMode="auto">
            <a:xfrm>
              <a:off x="1344" y="912"/>
              <a:ext cx="3840" cy="3186"/>
            </a:xfrm>
            <a:prstGeom prst="rect">
              <a:avLst/>
            </a:prstGeom>
            <a:noFill/>
            <a:ln w="9525">
              <a:noFill/>
              <a:miter lim="800000"/>
              <a:headEnd/>
              <a:tailEnd/>
            </a:ln>
          </p:spPr>
        </p:pic>
        <p:sp>
          <p:nvSpPr>
            <p:cNvPr id="40965" name="Text Box 5"/>
            <p:cNvSpPr txBox="1">
              <a:spLocks noChangeArrowheads="1"/>
            </p:cNvSpPr>
            <p:nvPr/>
          </p:nvSpPr>
          <p:spPr bwMode="auto">
            <a:xfrm>
              <a:off x="3216" y="1008"/>
              <a:ext cx="1519" cy="192"/>
            </a:xfrm>
            <a:prstGeom prst="rect">
              <a:avLst/>
            </a:prstGeom>
            <a:noFill/>
            <a:ln w="9525">
              <a:noFill/>
              <a:miter lim="800000"/>
              <a:headEnd/>
              <a:tailEnd/>
            </a:ln>
          </p:spPr>
          <p:txBody>
            <a:bodyPr wrap="none" anchor="b">
              <a:spAutoFit/>
            </a:bodyPr>
            <a:lstStyle/>
            <a:p>
              <a:pPr eaLnBrk="0" hangingPunct="0"/>
              <a:r>
                <a:rPr lang="en-US" sz="1400" b="1">
                  <a:latin typeface="Tahoma" pitchFamily="34" charset="0"/>
                </a:rPr>
                <a:t>(áp lực 2000 – 4000 bar)</a:t>
              </a:r>
            </a:p>
          </p:txBody>
        </p:sp>
      </p:grpSp>
    </p:spTree>
    <p:extLst>
      <p:ext uri="{BB962C8B-B14F-4D97-AF65-F5344CB8AC3E}">
        <p14:creationId xmlns:p14="http://schemas.microsoft.com/office/powerpoint/2010/main" val="21287455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nodeType="clickEffect">
                                  <p:stCondLst>
                                    <p:cond delay="0"/>
                                  </p:stCondLst>
                                  <p:childTnLst>
                                    <p:animEffect transition="out" filter="blinds(horizontal)">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0" y="0"/>
            <a:ext cx="9144000" cy="1143000"/>
          </a:xfrm>
          <a:solidFill>
            <a:srgbClr val="FFFF99"/>
          </a:solidFill>
        </p:spPr>
        <p:txBody>
          <a:bodyPr/>
          <a:lstStyle/>
          <a:p>
            <a:pPr eaLnBrk="1" hangingPunct="1"/>
            <a:r>
              <a:rPr lang="en-US" sz="3200" b="1" dirty="0" smtClean="0">
                <a:solidFill>
                  <a:srgbClr val="CC0000"/>
                </a:solidFill>
              </a:rPr>
              <a:t>2.2. </a:t>
            </a:r>
            <a:r>
              <a:rPr lang="en-US" sz="3200" b="1" dirty="0" err="1" smtClean="0">
                <a:solidFill>
                  <a:srgbClr val="CC0000"/>
                </a:solidFill>
              </a:rPr>
              <a:t>Gia</a:t>
            </a:r>
            <a:r>
              <a:rPr lang="en-US" sz="3200" b="1" dirty="0" smtClean="0">
                <a:solidFill>
                  <a:srgbClr val="CC0000"/>
                </a:solidFill>
              </a:rPr>
              <a:t> </a:t>
            </a:r>
            <a:r>
              <a:rPr lang="en-US" sz="3200" b="1" dirty="0" err="1" smtClean="0">
                <a:solidFill>
                  <a:srgbClr val="CC0000"/>
                </a:solidFill>
              </a:rPr>
              <a:t>công</a:t>
            </a:r>
            <a:r>
              <a:rPr lang="en-US" sz="3200" b="1" dirty="0" smtClean="0">
                <a:solidFill>
                  <a:srgbClr val="CC0000"/>
                </a:solidFill>
              </a:rPr>
              <a:t> </a:t>
            </a:r>
            <a:r>
              <a:rPr lang="en-US" sz="3200" b="1" dirty="0" err="1" smtClean="0">
                <a:solidFill>
                  <a:srgbClr val="CC0000"/>
                </a:solidFill>
              </a:rPr>
              <a:t>bằng</a:t>
            </a:r>
            <a:r>
              <a:rPr lang="en-US" sz="3200" b="1" dirty="0" smtClean="0">
                <a:solidFill>
                  <a:srgbClr val="CC0000"/>
                </a:solidFill>
              </a:rPr>
              <a:t> </a:t>
            </a:r>
            <a:r>
              <a:rPr lang="en-US" sz="3200" b="1" dirty="0" err="1" smtClean="0">
                <a:solidFill>
                  <a:srgbClr val="CC0000"/>
                </a:solidFill>
              </a:rPr>
              <a:t>tia</a:t>
            </a:r>
            <a:r>
              <a:rPr lang="en-US" sz="3200" b="1" dirty="0" smtClean="0">
                <a:solidFill>
                  <a:srgbClr val="CC0000"/>
                </a:solidFill>
              </a:rPr>
              <a:t> </a:t>
            </a:r>
            <a:r>
              <a:rPr lang="en-US" sz="3200" b="1" dirty="0" err="1" smtClean="0">
                <a:solidFill>
                  <a:srgbClr val="CC0000"/>
                </a:solidFill>
              </a:rPr>
              <a:t>nước</a:t>
            </a:r>
            <a:r>
              <a:rPr lang="en-US" sz="3200" b="1" dirty="0" smtClean="0">
                <a:solidFill>
                  <a:srgbClr val="CC0000"/>
                </a:solidFill>
              </a:rPr>
              <a:t/>
            </a:r>
            <a:br>
              <a:rPr lang="en-US" sz="3200" b="1" dirty="0" smtClean="0">
                <a:solidFill>
                  <a:srgbClr val="CC0000"/>
                </a:solidFill>
              </a:rPr>
            </a:br>
            <a:r>
              <a:rPr lang="en-US" sz="3200" b="1" dirty="0" smtClean="0">
                <a:solidFill>
                  <a:srgbClr val="002060"/>
                </a:solidFill>
              </a:rPr>
              <a:t>(Water Jet Cutting - WJC)</a:t>
            </a:r>
          </a:p>
        </p:txBody>
      </p:sp>
      <p:sp>
        <p:nvSpPr>
          <p:cNvPr id="2" name="Rectangle 1"/>
          <p:cNvSpPr/>
          <p:nvPr/>
        </p:nvSpPr>
        <p:spPr>
          <a:xfrm>
            <a:off x="152400" y="11430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sp>
        <p:nvSpPr>
          <p:cNvPr id="3" name="Rectangle 2"/>
          <p:cNvSpPr/>
          <p:nvPr/>
        </p:nvSpPr>
        <p:spPr>
          <a:xfrm>
            <a:off x="152400" y="1690104"/>
            <a:ext cx="8382000" cy="1815882"/>
          </a:xfrm>
          <a:prstGeom prst="rect">
            <a:avLst/>
          </a:prstGeom>
        </p:spPr>
        <p:txBody>
          <a:bodyPr wrap="square">
            <a:spAutoFit/>
          </a:bodyPr>
          <a:lstStyle/>
          <a:p>
            <a:r>
              <a:rPr lang="en-US" sz="2800" b="1" dirty="0" err="1">
                <a:latin typeface="VNI-Times" pitchFamily="2" charset="0"/>
              </a:rPr>
              <a:t>Maùy</a:t>
            </a:r>
            <a:r>
              <a:rPr lang="en-US" sz="2800" b="1" dirty="0">
                <a:latin typeface="VNI-Times" pitchFamily="2" charset="0"/>
              </a:rPr>
              <a:t> </a:t>
            </a:r>
            <a:r>
              <a:rPr lang="en-US" sz="2800" b="1" dirty="0" err="1">
                <a:latin typeface="VNI-Times" pitchFamily="2" charset="0"/>
              </a:rPr>
              <a:t>gia</a:t>
            </a:r>
            <a:r>
              <a:rPr lang="en-US" sz="2800" b="1" dirty="0">
                <a:latin typeface="VNI-Times" pitchFamily="2" charset="0"/>
              </a:rPr>
              <a:t> </a:t>
            </a:r>
            <a:r>
              <a:rPr lang="en-US" sz="2800" b="1" dirty="0" err="1">
                <a:latin typeface="VNI-Times" pitchFamily="2" charset="0"/>
              </a:rPr>
              <a:t>coâng</a:t>
            </a:r>
            <a:r>
              <a:rPr lang="en-US" sz="2800" b="1" dirty="0">
                <a:latin typeface="VNI-Times" pitchFamily="2" charset="0"/>
              </a:rPr>
              <a:t> </a:t>
            </a:r>
            <a:r>
              <a:rPr lang="en-US" sz="2800" b="1" dirty="0" err="1">
                <a:latin typeface="VNI-Times" pitchFamily="2" charset="0"/>
              </a:rPr>
              <a:t>tia</a:t>
            </a:r>
            <a:r>
              <a:rPr lang="en-US" sz="2800" b="1" dirty="0">
                <a:latin typeface="VNI-Times" pitchFamily="2" charset="0"/>
              </a:rPr>
              <a:t> </a:t>
            </a:r>
            <a:r>
              <a:rPr lang="en-US" sz="2800" b="1" dirty="0" err="1">
                <a:latin typeface="VNI-Times" pitchFamily="2" charset="0"/>
              </a:rPr>
              <a:t>nöôùc</a:t>
            </a:r>
            <a:r>
              <a:rPr lang="en-US" sz="2800" b="1" dirty="0">
                <a:latin typeface="VNI-Times" pitchFamily="2" charset="0"/>
              </a:rPr>
              <a:t> </a:t>
            </a:r>
            <a:r>
              <a:rPr lang="en-US" sz="2800" b="1" dirty="0" err="1">
                <a:latin typeface="VNI-Times" pitchFamily="2" charset="0"/>
              </a:rPr>
              <a:t>goàm</a:t>
            </a:r>
            <a:r>
              <a:rPr lang="en-US" sz="2800" b="1" dirty="0">
                <a:latin typeface="VNI-Times" pitchFamily="2" charset="0"/>
              </a:rPr>
              <a:t>:</a:t>
            </a:r>
            <a:r>
              <a:rPr lang="en-US" sz="3200" b="1" dirty="0">
                <a:latin typeface="VNI-Times" pitchFamily="2" charset="0"/>
              </a:rPr>
              <a:t/>
            </a:r>
            <a:br>
              <a:rPr lang="en-US" sz="3200" b="1" dirty="0">
                <a:latin typeface="VNI-Times" pitchFamily="2" charset="0"/>
              </a:rPr>
            </a:br>
            <a:r>
              <a:rPr lang="en-US" sz="2800" dirty="0" smtClean="0">
                <a:latin typeface="VNI-Times" pitchFamily="2" charset="0"/>
              </a:rPr>
              <a:t>- </a:t>
            </a:r>
            <a:r>
              <a:rPr lang="en-US" sz="2800" dirty="0" err="1" smtClean="0">
                <a:latin typeface="VNI-Times" pitchFamily="2" charset="0"/>
              </a:rPr>
              <a:t>Moät</a:t>
            </a:r>
            <a:r>
              <a:rPr lang="en-US" sz="2800" dirty="0" smtClean="0">
                <a:latin typeface="VNI-Times" pitchFamily="2" charset="0"/>
              </a:rPr>
              <a:t> </a:t>
            </a:r>
            <a:r>
              <a:rPr lang="en-US" sz="2800" dirty="0" err="1">
                <a:latin typeface="VNI-Times" pitchFamily="2" charset="0"/>
              </a:rPr>
              <a:t>cô</a:t>
            </a:r>
            <a:r>
              <a:rPr lang="en-US" sz="2800" dirty="0">
                <a:latin typeface="VNI-Times" pitchFamily="2" charset="0"/>
              </a:rPr>
              <a:t> </a:t>
            </a:r>
            <a:r>
              <a:rPr lang="en-US" sz="2800" dirty="0" err="1">
                <a:latin typeface="VNI-Times" pitchFamily="2" charset="0"/>
              </a:rPr>
              <a:t>caáu</a:t>
            </a:r>
            <a:r>
              <a:rPr lang="en-US" sz="2800" dirty="0">
                <a:latin typeface="VNI-Times" pitchFamily="2" charset="0"/>
              </a:rPr>
              <a:t> </a:t>
            </a:r>
            <a:r>
              <a:rPr lang="en-US" sz="2800" dirty="0" err="1">
                <a:latin typeface="VNI-Times" pitchFamily="2" charset="0"/>
              </a:rPr>
              <a:t>ñaàu</a:t>
            </a:r>
            <a:r>
              <a:rPr lang="en-US" sz="2800" dirty="0">
                <a:latin typeface="VNI-Times" pitchFamily="2" charset="0"/>
              </a:rPr>
              <a:t> </a:t>
            </a:r>
            <a:r>
              <a:rPr lang="en-US" sz="2800" dirty="0" err="1" smtClean="0">
                <a:latin typeface="VNI-Times" pitchFamily="2" charset="0"/>
              </a:rPr>
              <a:t>caét</a:t>
            </a:r>
            <a:r>
              <a:rPr lang="en-US" sz="2800" dirty="0" smtClean="0">
                <a:latin typeface="VNI-Times" pitchFamily="2" charset="0"/>
              </a:rPr>
              <a:t>;</a:t>
            </a:r>
            <a:r>
              <a:rPr lang="en-US" sz="2800" dirty="0">
                <a:latin typeface="VNI-Times" pitchFamily="2" charset="0"/>
              </a:rPr>
              <a:t/>
            </a:r>
            <a:br>
              <a:rPr lang="en-US" sz="2800" dirty="0">
                <a:latin typeface="VNI-Times" pitchFamily="2" charset="0"/>
              </a:rPr>
            </a:br>
            <a:r>
              <a:rPr lang="en-US" sz="2800" dirty="0">
                <a:latin typeface="VNI-Times" pitchFamily="2" charset="0"/>
              </a:rPr>
              <a:t>- </a:t>
            </a:r>
            <a:r>
              <a:rPr lang="en-US" sz="2800" dirty="0" err="1">
                <a:latin typeface="VNI-Times" pitchFamily="2" charset="0"/>
              </a:rPr>
              <a:t>Moät</a:t>
            </a:r>
            <a:r>
              <a:rPr lang="en-US" sz="2800" dirty="0">
                <a:latin typeface="VNI-Times" pitchFamily="2" charset="0"/>
              </a:rPr>
              <a:t> </a:t>
            </a:r>
            <a:r>
              <a:rPr lang="en-US" sz="2800" dirty="0" err="1">
                <a:latin typeface="VNI-Times" pitchFamily="2" charset="0"/>
              </a:rPr>
              <a:t>heä</a:t>
            </a:r>
            <a:r>
              <a:rPr lang="en-US" sz="2800" dirty="0">
                <a:latin typeface="VNI-Times" pitchFamily="2" charset="0"/>
              </a:rPr>
              <a:t> </a:t>
            </a:r>
            <a:r>
              <a:rPr lang="en-US" sz="2800" dirty="0" err="1">
                <a:latin typeface="VNI-Times" pitchFamily="2" charset="0"/>
              </a:rPr>
              <a:t>thoáng</a:t>
            </a:r>
            <a:r>
              <a:rPr lang="en-US" sz="2800" dirty="0">
                <a:latin typeface="VNI-Times" pitchFamily="2" charset="0"/>
              </a:rPr>
              <a:t> </a:t>
            </a:r>
            <a:r>
              <a:rPr lang="en-US" sz="2800" dirty="0" err="1">
                <a:latin typeface="VNI-Times" pitchFamily="2" charset="0"/>
              </a:rPr>
              <a:t>mang</a:t>
            </a:r>
            <a:r>
              <a:rPr lang="en-US" sz="2800" dirty="0">
                <a:latin typeface="VNI-Times" pitchFamily="2" charset="0"/>
              </a:rPr>
              <a:t> </a:t>
            </a:r>
            <a:r>
              <a:rPr lang="en-US" sz="2800" dirty="0" err="1">
                <a:latin typeface="VNI-Times" pitchFamily="2" charset="0"/>
              </a:rPr>
              <a:t>vaø</a:t>
            </a:r>
            <a:r>
              <a:rPr lang="en-US" sz="2800" dirty="0">
                <a:latin typeface="VNI-Times" pitchFamily="2" charset="0"/>
              </a:rPr>
              <a:t> </a:t>
            </a:r>
            <a:r>
              <a:rPr lang="en-US" sz="2800" dirty="0" err="1" smtClean="0">
                <a:latin typeface="VNI-Times" pitchFamily="2" charset="0"/>
              </a:rPr>
              <a:t>huùt</a:t>
            </a:r>
            <a:r>
              <a:rPr lang="en-US" sz="2800" dirty="0">
                <a:latin typeface="VNI-Times" pitchFamily="2" charset="0"/>
              </a:rPr>
              <a:t>;</a:t>
            </a:r>
            <a:br>
              <a:rPr lang="en-US" sz="2800" dirty="0">
                <a:latin typeface="VNI-Times" pitchFamily="2" charset="0"/>
              </a:rPr>
            </a:br>
            <a:r>
              <a:rPr lang="en-US" sz="2800" dirty="0">
                <a:latin typeface="VNI-Times" pitchFamily="2" charset="0"/>
              </a:rPr>
              <a:t>- </a:t>
            </a:r>
            <a:r>
              <a:rPr lang="en-US" sz="2800" dirty="0" err="1">
                <a:latin typeface="VNI-Times" pitchFamily="2" charset="0"/>
              </a:rPr>
              <a:t>Moät</a:t>
            </a:r>
            <a:r>
              <a:rPr lang="en-US" sz="2800" dirty="0">
                <a:latin typeface="VNI-Times" pitchFamily="2" charset="0"/>
              </a:rPr>
              <a:t> </a:t>
            </a:r>
            <a:r>
              <a:rPr lang="en-US" sz="2800" dirty="0" err="1">
                <a:latin typeface="VNI-Times" pitchFamily="2" charset="0"/>
              </a:rPr>
              <a:t>bôm</a:t>
            </a:r>
            <a:r>
              <a:rPr lang="en-US" sz="2800" dirty="0">
                <a:latin typeface="VNI-Times" pitchFamily="2" charset="0"/>
              </a:rPr>
              <a:t> </a:t>
            </a:r>
            <a:r>
              <a:rPr lang="en-US" sz="2800" dirty="0" err="1">
                <a:latin typeface="VNI-Times" pitchFamily="2" charset="0"/>
              </a:rPr>
              <a:t>taêng</a:t>
            </a:r>
            <a:r>
              <a:rPr lang="en-US" sz="2800" dirty="0">
                <a:latin typeface="VNI-Times" pitchFamily="2" charset="0"/>
              </a:rPr>
              <a:t> </a:t>
            </a:r>
            <a:r>
              <a:rPr lang="en-US" sz="2800" dirty="0" err="1" smtClean="0">
                <a:latin typeface="VNI-Times" pitchFamily="2" charset="0"/>
              </a:rPr>
              <a:t>aùp</a:t>
            </a:r>
            <a:r>
              <a:rPr lang="en-US" sz="2800" dirty="0" smtClean="0">
                <a:latin typeface="VNI-Times" pitchFamily="2" charset="0"/>
              </a:rPr>
              <a:t>.</a:t>
            </a:r>
            <a:endParaRPr lang="en-US" sz="2800" dirty="0">
              <a:latin typeface="VNI-Times" pitchFamily="2" charset="0"/>
            </a:endParaRPr>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1" y="3664688"/>
            <a:ext cx="7772400" cy="3193312"/>
          </a:xfrm>
          <a:prstGeom prst="rect">
            <a:avLst/>
          </a:prstGeom>
        </p:spPr>
      </p:pic>
      <p:sp>
        <p:nvSpPr>
          <p:cNvPr id="5" name="Rectangle 4"/>
          <p:cNvSpPr/>
          <p:nvPr/>
        </p:nvSpPr>
        <p:spPr>
          <a:xfrm>
            <a:off x="5791200" y="2480945"/>
            <a:ext cx="3048000" cy="707886"/>
          </a:xfrm>
          <a:prstGeom prst="rect">
            <a:avLst/>
          </a:prstGeom>
        </p:spPr>
        <p:txBody>
          <a:bodyPr wrap="square">
            <a:spAutoFit/>
          </a:bodyPr>
          <a:lstStyle/>
          <a:p>
            <a:r>
              <a:rPr lang="en-US" sz="2000" b="1" dirty="0" err="1">
                <a:latin typeface="VNI-Times" pitchFamily="2" charset="0"/>
              </a:rPr>
              <a:t>Hình</a:t>
            </a:r>
            <a:r>
              <a:rPr lang="en-US" sz="2000" b="1" dirty="0">
                <a:latin typeface="VNI-Times" pitchFamily="2" charset="0"/>
              </a:rPr>
              <a:t> </a:t>
            </a:r>
            <a:r>
              <a:rPr lang="en-US" sz="2000" b="1" dirty="0" smtClean="0">
                <a:latin typeface="VNI-Times" pitchFamily="2" charset="0"/>
              </a:rPr>
              <a:t>2.14: </a:t>
            </a:r>
            <a:r>
              <a:rPr lang="en-US" sz="2000" i="1" dirty="0" err="1" smtClean="0">
                <a:latin typeface="Times New Roman" pitchFamily="18" charset="0"/>
                <a:cs typeface="Times New Roman" pitchFamily="18" charset="0"/>
              </a:rPr>
              <a:t>Hệ</a:t>
            </a:r>
            <a:r>
              <a:rPr lang="en-US" sz="2000" i="1" dirty="0" smtClean="0">
                <a:latin typeface="Times New Roman" pitchFamily="18" charset="0"/>
                <a:cs typeface="Times New Roman" pitchFamily="18" charset="0"/>
              </a:rPr>
              <a:t> </a:t>
            </a:r>
            <a:r>
              <a:rPr lang="en-US" sz="2000" i="1" dirty="0" err="1">
                <a:latin typeface="Times New Roman" pitchFamily="18" charset="0"/>
                <a:cs typeface="Times New Roman" pitchFamily="18" charset="0"/>
              </a:rPr>
              <a:t>thống</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của</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một</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máy</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gia</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công</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tia</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nước</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3314630180"/>
      </p:ext>
    </p:extLst>
  </p:cSld>
  <p:clrMapOvr>
    <a:masterClrMapping/>
  </p:clrMapOvr>
  <p:transition spd="med">
    <p:wheel spokes="2"/>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0" y="0"/>
            <a:ext cx="9144000" cy="1143000"/>
          </a:xfrm>
          <a:solidFill>
            <a:srgbClr val="FFFF99"/>
          </a:solidFill>
        </p:spPr>
        <p:txBody>
          <a:bodyPr/>
          <a:lstStyle/>
          <a:p>
            <a:pPr eaLnBrk="1" hangingPunct="1"/>
            <a:r>
              <a:rPr lang="en-US" sz="3200" b="1" dirty="0" smtClean="0">
                <a:solidFill>
                  <a:srgbClr val="CC0000"/>
                </a:solidFill>
              </a:rPr>
              <a:t>2.2. </a:t>
            </a:r>
            <a:r>
              <a:rPr lang="en-US" sz="3200" b="1" dirty="0" err="1" smtClean="0">
                <a:solidFill>
                  <a:srgbClr val="CC0000"/>
                </a:solidFill>
              </a:rPr>
              <a:t>Gia</a:t>
            </a:r>
            <a:r>
              <a:rPr lang="en-US" sz="3200" b="1" dirty="0" smtClean="0">
                <a:solidFill>
                  <a:srgbClr val="CC0000"/>
                </a:solidFill>
              </a:rPr>
              <a:t> </a:t>
            </a:r>
            <a:r>
              <a:rPr lang="en-US" sz="3200" b="1" dirty="0" err="1" smtClean="0">
                <a:solidFill>
                  <a:srgbClr val="CC0000"/>
                </a:solidFill>
              </a:rPr>
              <a:t>công</a:t>
            </a:r>
            <a:r>
              <a:rPr lang="en-US" sz="3200" b="1" dirty="0" smtClean="0">
                <a:solidFill>
                  <a:srgbClr val="CC0000"/>
                </a:solidFill>
              </a:rPr>
              <a:t> </a:t>
            </a:r>
            <a:r>
              <a:rPr lang="en-US" sz="3200" b="1" dirty="0" err="1" smtClean="0">
                <a:solidFill>
                  <a:srgbClr val="CC0000"/>
                </a:solidFill>
              </a:rPr>
              <a:t>bằng</a:t>
            </a:r>
            <a:r>
              <a:rPr lang="en-US" sz="3200" b="1" dirty="0" smtClean="0">
                <a:solidFill>
                  <a:srgbClr val="CC0000"/>
                </a:solidFill>
              </a:rPr>
              <a:t> </a:t>
            </a:r>
            <a:r>
              <a:rPr lang="en-US" sz="3200" b="1" dirty="0" err="1" smtClean="0">
                <a:solidFill>
                  <a:srgbClr val="CC0000"/>
                </a:solidFill>
              </a:rPr>
              <a:t>tia</a:t>
            </a:r>
            <a:r>
              <a:rPr lang="en-US" sz="3200" b="1" dirty="0" smtClean="0">
                <a:solidFill>
                  <a:srgbClr val="CC0000"/>
                </a:solidFill>
              </a:rPr>
              <a:t> </a:t>
            </a:r>
            <a:r>
              <a:rPr lang="en-US" sz="3200" b="1" dirty="0" err="1" smtClean="0">
                <a:solidFill>
                  <a:srgbClr val="CC0000"/>
                </a:solidFill>
              </a:rPr>
              <a:t>nước</a:t>
            </a:r>
            <a:r>
              <a:rPr lang="en-US" sz="3200" b="1" dirty="0" smtClean="0">
                <a:solidFill>
                  <a:srgbClr val="CC0000"/>
                </a:solidFill>
              </a:rPr>
              <a:t/>
            </a:r>
            <a:br>
              <a:rPr lang="en-US" sz="3200" b="1" dirty="0" smtClean="0">
                <a:solidFill>
                  <a:srgbClr val="CC0000"/>
                </a:solidFill>
              </a:rPr>
            </a:br>
            <a:r>
              <a:rPr lang="en-US" sz="3200" b="1" dirty="0" smtClean="0">
                <a:solidFill>
                  <a:srgbClr val="002060"/>
                </a:solidFill>
              </a:rPr>
              <a:t>(Water Jet Cutting - WJC)</a:t>
            </a:r>
          </a:p>
        </p:txBody>
      </p:sp>
      <p:sp>
        <p:nvSpPr>
          <p:cNvPr id="2" name="Rectangle 1"/>
          <p:cNvSpPr/>
          <p:nvPr/>
        </p:nvSpPr>
        <p:spPr>
          <a:xfrm>
            <a:off x="152400" y="11430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grpSp>
        <p:nvGrpSpPr>
          <p:cNvPr id="7" name="Group 6"/>
          <p:cNvGrpSpPr/>
          <p:nvPr/>
        </p:nvGrpSpPr>
        <p:grpSpPr>
          <a:xfrm>
            <a:off x="403900" y="1721578"/>
            <a:ext cx="8587700" cy="4984022"/>
            <a:chOff x="0" y="0"/>
            <a:chExt cx="4195445" cy="2506224"/>
          </a:xfrm>
        </p:grpSpPr>
        <p:sp>
          <p:nvSpPr>
            <p:cNvPr id="8" name="Text Box 119"/>
            <p:cNvSpPr txBox="1">
              <a:spLocks noChangeArrowheads="1"/>
            </p:cNvSpPr>
            <p:nvPr/>
          </p:nvSpPr>
          <p:spPr bwMode="auto">
            <a:xfrm>
              <a:off x="0" y="1596904"/>
              <a:ext cx="4195445" cy="9093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0" tIns="0" rIns="0" bIns="0" anchor="t" anchorCtr="0" upright="1">
              <a:noAutofit/>
            </a:bodyPr>
            <a:lstStyle/>
            <a:p>
              <a:pPr algn="ctr">
                <a:spcBef>
                  <a:spcPts val="600"/>
                </a:spcBef>
                <a:spcAft>
                  <a:spcPts val="600"/>
                </a:spcAft>
              </a:pPr>
              <a:r>
                <a:rPr lang="en-US" sz="2400" b="1" dirty="0" err="1">
                  <a:effectLst/>
                  <a:latin typeface="Times New Roman"/>
                  <a:ea typeface="Calibri"/>
                </a:rPr>
                <a:t>Hình</a:t>
              </a:r>
              <a:r>
                <a:rPr lang="en-US" sz="2400" b="1" dirty="0">
                  <a:effectLst/>
                  <a:latin typeface="Times New Roman"/>
                  <a:ea typeface="Calibri"/>
                </a:rPr>
                <a:t> 2.15</a:t>
              </a:r>
              <a:r>
                <a:rPr lang="en-US" sz="2400" b="1" i="1" dirty="0">
                  <a:effectLst/>
                  <a:latin typeface="Times New Roman"/>
                  <a:ea typeface="Calibri"/>
                </a:rPr>
                <a:t>_</a:t>
              </a:r>
              <a:r>
                <a:rPr lang="en-US" sz="2400" i="1" dirty="0">
                  <a:effectLst/>
                  <a:latin typeface="Times New Roman"/>
                  <a:ea typeface="Calibri"/>
                </a:rPr>
                <a:t> </a:t>
              </a:r>
              <a:r>
                <a:rPr lang="en-US" sz="2400" i="1" dirty="0" err="1">
                  <a:effectLst/>
                  <a:latin typeface="Times New Roman"/>
                  <a:ea typeface="Calibri"/>
                </a:rPr>
                <a:t>Sơ</a:t>
              </a:r>
              <a:r>
                <a:rPr lang="en-US" sz="2400" i="1" dirty="0">
                  <a:effectLst/>
                  <a:latin typeface="Times New Roman"/>
                  <a:ea typeface="Calibri"/>
                </a:rPr>
                <a:t> </a:t>
              </a:r>
              <a:r>
                <a:rPr lang="en-US" sz="2400" i="1" dirty="0" err="1">
                  <a:effectLst/>
                  <a:latin typeface="Times New Roman"/>
                  <a:ea typeface="Calibri"/>
                </a:rPr>
                <a:t>đồ</a:t>
              </a:r>
              <a:r>
                <a:rPr lang="en-US" sz="2400" i="1" dirty="0">
                  <a:effectLst/>
                  <a:latin typeface="Times New Roman"/>
                  <a:ea typeface="Calibri"/>
                </a:rPr>
                <a:t> </a:t>
              </a:r>
              <a:r>
                <a:rPr lang="en-US" sz="2400" i="1" dirty="0" err="1">
                  <a:effectLst/>
                  <a:latin typeface="Times New Roman"/>
                  <a:ea typeface="Calibri"/>
                </a:rPr>
                <a:t>của</a:t>
              </a:r>
              <a:r>
                <a:rPr lang="en-US" sz="2400" i="1" dirty="0">
                  <a:effectLst/>
                  <a:latin typeface="Times New Roman"/>
                  <a:ea typeface="Calibri"/>
                </a:rPr>
                <a:t> </a:t>
              </a:r>
              <a:r>
                <a:rPr lang="en-US" sz="2400" i="1" dirty="0" err="1">
                  <a:effectLst/>
                  <a:latin typeface="Times New Roman"/>
                  <a:ea typeface="Calibri"/>
                </a:rPr>
                <a:t>hệ</a:t>
              </a:r>
              <a:r>
                <a:rPr lang="en-US" sz="2400" i="1" dirty="0">
                  <a:effectLst/>
                  <a:latin typeface="Times New Roman"/>
                  <a:ea typeface="Calibri"/>
                </a:rPr>
                <a:t> </a:t>
              </a:r>
              <a:r>
                <a:rPr lang="en-US" sz="2400" i="1" dirty="0" err="1">
                  <a:effectLst/>
                  <a:latin typeface="Times New Roman"/>
                  <a:ea typeface="Calibri"/>
                </a:rPr>
                <a:t>thống</a:t>
              </a:r>
              <a:r>
                <a:rPr lang="en-US" sz="2400" i="1" dirty="0">
                  <a:effectLst/>
                  <a:latin typeface="Times New Roman"/>
                  <a:ea typeface="Calibri"/>
                </a:rPr>
                <a:t> </a:t>
              </a:r>
              <a:r>
                <a:rPr lang="en-US" sz="2400" i="1" dirty="0" err="1">
                  <a:effectLst/>
                  <a:latin typeface="Times New Roman"/>
                  <a:ea typeface="Calibri"/>
                </a:rPr>
                <a:t>bơm</a:t>
              </a:r>
              <a:r>
                <a:rPr lang="en-US" sz="2400" i="1" dirty="0">
                  <a:effectLst/>
                  <a:latin typeface="Times New Roman"/>
                  <a:ea typeface="Calibri"/>
                </a:rPr>
                <a:t> </a:t>
              </a:r>
              <a:r>
                <a:rPr lang="en-US" sz="2400" i="1" dirty="0" err="1">
                  <a:effectLst/>
                  <a:latin typeface="Times New Roman"/>
                  <a:ea typeface="Calibri"/>
                </a:rPr>
                <a:t>và</a:t>
              </a:r>
              <a:r>
                <a:rPr lang="en-US" sz="2400" i="1" dirty="0">
                  <a:effectLst/>
                  <a:latin typeface="Times New Roman"/>
                  <a:ea typeface="Calibri"/>
                </a:rPr>
                <a:t> </a:t>
              </a:r>
              <a:r>
                <a:rPr lang="en-US" sz="2400" i="1" dirty="0" err="1">
                  <a:effectLst/>
                  <a:latin typeface="Times New Roman"/>
                  <a:ea typeface="Calibri"/>
                </a:rPr>
                <a:t>cung</a:t>
              </a:r>
              <a:r>
                <a:rPr lang="en-US" sz="2400" i="1" dirty="0">
                  <a:effectLst/>
                  <a:latin typeface="Times New Roman"/>
                  <a:ea typeface="Calibri"/>
                </a:rPr>
                <a:t> </a:t>
              </a:r>
              <a:r>
                <a:rPr lang="en-US" sz="2400" i="1" dirty="0" err="1">
                  <a:effectLst/>
                  <a:latin typeface="Times New Roman"/>
                  <a:ea typeface="Calibri"/>
                </a:rPr>
                <a:t>cấp</a:t>
              </a:r>
              <a:r>
                <a:rPr lang="en-US" sz="2400" i="1" dirty="0">
                  <a:effectLst/>
                  <a:latin typeface="Times New Roman"/>
                  <a:ea typeface="Calibri"/>
                </a:rPr>
                <a:t> </a:t>
              </a:r>
              <a:r>
                <a:rPr lang="en-US" sz="2400" i="1" dirty="0" err="1">
                  <a:effectLst/>
                  <a:latin typeface="Times New Roman"/>
                  <a:ea typeface="Calibri"/>
                </a:rPr>
                <a:t>nước</a:t>
              </a:r>
              <a:endParaRPr lang="en-US" sz="2800" dirty="0">
                <a:effectLst/>
                <a:latin typeface="Times New Roman"/>
                <a:ea typeface="Calibri"/>
              </a:endParaRPr>
            </a:p>
            <a:p>
              <a:pPr algn="ctr">
                <a:spcBef>
                  <a:spcPts val="600"/>
                </a:spcBef>
                <a:spcAft>
                  <a:spcPts val="0"/>
                </a:spcAft>
                <a:tabLst>
                  <a:tab pos="533400" algn="l"/>
                </a:tabLst>
              </a:pPr>
              <a:r>
                <a:rPr lang="en-US" sz="2400" dirty="0">
                  <a:effectLst/>
                  <a:latin typeface="Times New Roman"/>
                  <a:ea typeface="Calibri"/>
                </a:rPr>
                <a:t>	(1) </a:t>
              </a:r>
              <a:r>
                <a:rPr lang="en-US" sz="2400" dirty="0" err="1">
                  <a:effectLst/>
                  <a:latin typeface="Times New Roman"/>
                  <a:ea typeface="Calibri"/>
                </a:rPr>
                <a:t>Bể</a:t>
              </a:r>
              <a:r>
                <a:rPr lang="en-US" sz="2400" dirty="0">
                  <a:effectLst/>
                  <a:latin typeface="Times New Roman"/>
                  <a:ea typeface="Calibri"/>
                </a:rPr>
                <a:t> </a:t>
              </a:r>
              <a:r>
                <a:rPr lang="en-US" sz="2400" dirty="0" err="1">
                  <a:effectLst/>
                  <a:latin typeface="Times New Roman"/>
                  <a:ea typeface="Calibri"/>
                </a:rPr>
                <a:t>chứa</a:t>
              </a:r>
              <a:r>
                <a:rPr lang="en-US" sz="2400" dirty="0">
                  <a:effectLst/>
                  <a:latin typeface="Times New Roman"/>
                  <a:ea typeface="Calibri"/>
                </a:rPr>
                <a:t>; (2) </a:t>
              </a:r>
              <a:r>
                <a:rPr lang="en-US" sz="2400" dirty="0" err="1">
                  <a:effectLst/>
                  <a:latin typeface="Times New Roman"/>
                  <a:ea typeface="Calibri"/>
                </a:rPr>
                <a:t>Động</a:t>
              </a:r>
              <a:r>
                <a:rPr lang="en-US" sz="2400" dirty="0">
                  <a:effectLst/>
                  <a:latin typeface="Times New Roman"/>
                  <a:ea typeface="Calibri"/>
                </a:rPr>
                <a:t> </a:t>
              </a:r>
              <a:r>
                <a:rPr lang="en-US" sz="2400" dirty="0" err="1">
                  <a:effectLst/>
                  <a:latin typeface="Times New Roman"/>
                  <a:ea typeface="Calibri"/>
                </a:rPr>
                <a:t>cơ</a:t>
              </a:r>
              <a:r>
                <a:rPr lang="en-US" sz="2400" dirty="0">
                  <a:effectLst/>
                  <a:latin typeface="Times New Roman"/>
                  <a:ea typeface="Calibri"/>
                </a:rPr>
                <a:t>; (3) </a:t>
              </a:r>
              <a:r>
                <a:rPr lang="en-US" sz="2400" dirty="0" err="1">
                  <a:effectLst/>
                  <a:latin typeface="Times New Roman"/>
                  <a:ea typeface="Calibri"/>
                </a:rPr>
                <a:t>Máy</a:t>
              </a:r>
              <a:r>
                <a:rPr lang="en-US" sz="2400" dirty="0">
                  <a:effectLst/>
                  <a:latin typeface="Times New Roman"/>
                  <a:ea typeface="Calibri"/>
                </a:rPr>
                <a:t> </a:t>
              </a:r>
              <a:r>
                <a:rPr lang="en-US" sz="2400" dirty="0" err="1">
                  <a:effectLst/>
                  <a:latin typeface="Times New Roman"/>
                  <a:ea typeface="Calibri"/>
                </a:rPr>
                <a:t>bơm</a:t>
              </a:r>
              <a:r>
                <a:rPr lang="en-US" sz="2400" dirty="0">
                  <a:effectLst/>
                  <a:latin typeface="Times New Roman"/>
                  <a:ea typeface="Calibri"/>
                </a:rPr>
                <a:t>; </a:t>
              </a:r>
              <a:endParaRPr lang="en-US" sz="2800" dirty="0">
                <a:effectLst/>
                <a:latin typeface="Times New Roman"/>
                <a:ea typeface="Calibri"/>
              </a:endParaRPr>
            </a:p>
            <a:p>
              <a:pPr algn="ctr">
                <a:spcBef>
                  <a:spcPts val="600"/>
                </a:spcBef>
                <a:spcAft>
                  <a:spcPts val="0"/>
                </a:spcAft>
                <a:tabLst>
                  <a:tab pos="533400" algn="l"/>
                </a:tabLst>
              </a:pPr>
              <a:r>
                <a:rPr lang="en-US" sz="2400" dirty="0">
                  <a:effectLst/>
                  <a:latin typeface="Times New Roman"/>
                  <a:ea typeface="Calibri"/>
                </a:rPr>
                <a:t>(4) Van </a:t>
              </a:r>
              <a:r>
                <a:rPr lang="en-US" sz="2400" dirty="0" err="1">
                  <a:effectLst/>
                  <a:latin typeface="Times New Roman"/>
                  <a:ea typeface="Calibri"/>
                </a:rPr>
                <a:t>tràn</a:t>
              </a:r>
              <a:r>
                <a:rPr lang="en-US" sz="2400" dirty="0">
                  <a:effectLst/>
                  <a:latin typeface="Times New Roman"/>
                  <a:ea typeface="Calibri"/>
                </a:rPr>
                <a:t>; (5) </a:t>
              </a:r>
              <a:r>
                <a:rPr lang="en-US" sz="2400" dirty="0" err="1">
                  <a:effectLst/>
                  <a:latin typeface="Times New Roman"/>
                  <a:ea typeface="Calibri"/>
                </a:rPr>
                <a:t>Mũi</a:t>
              </a:r>
              <a:r>
                <a:rPr lang="en-US" sz="2400" dirty="0">
                  <a:effectLst/>
                  <a:latin typeface="Times New Roman"/>
                  <a:ea typeface="Calibri"/>
                </a:rPr>
                <a:t> </a:t>
              </a:r>
              <a:r>
                <a:rPr lang="en-US" sz="2400" dirty="0" err="1">
                  <a:effectLst/>
                  <a:latin typeface="Times New Roman"/>
                  <a:ea typeface="Calibri"/>
                </a:rPr>
                <a:t>cắt</a:t>
              </a:r>
              <a:r>
                <a:rPr lang="en-US" sz="2400" dirty="0">
                  <a:effectLst/>
                  <a:latin typeface="Times New Roman"/>
                  <a:ea typeface="Calibri"/>
                </a:rPr>
                <a:t>; (6) </a:t>
              </a:r>
              <a:r>
                <a:rPr lang="en-US" sz="2400" dirty="0" err="1">
                  <a:effectLst/>
                  <a:latin typeface="Times New Roman"/>
                  <a:ea typeface="Calibri"/>
                </a:rPr>
                <a:t>Vòi</a:t>
              </a:r>
              <a:r>
                <a:rPr lang="en-US" sz="2400" dirty="0">
                  <a:effectLst/>
                  <a:latin typeface="Times New Roman"/>
                  <a:ea typeface="Calibri"/>
                </a:rPr>
                <a:t> </a:t>
              </a:r>
              <a:r>
                <a:rPr lang="en-US" sz="2400" dirty="0" err="1">
                  <a:effectLst/>
                  <a:latin typeface="Times New Roman"/>
                  <a:ea typeface="Calibri"/>
                </a:rPr>
                <a:t>phun</a:t>
              </a:r>
              <a:r>
                <a:rPr lang="en-US" sz="2400" dirty="0">
                  <a:effectLst/>
                  <a:latin typeface="Times New Roman"/>
                  <a:ea typeface="Calibri"/>
                </a:rPr>
                <a:t>; (7) </a:t>
              </a:r>
              <a:r>
                <a:rPr lang="en-US" sz="2400" dirty="0" err="1">
                  <a:effectLst/>
                  <a:latin typeface="Times New Roman"/>
                  <a:ea typeface="Calibri"/>
                </a:rPr>
                <a:t>Đối</a:t>
              </a:r>
              <a:r>
                <a:rPr lang="en-US" sz="2400" dirty="0">
                  <a:effectLst/>
                  <a:latin typeface="Times New Roman"/>
                  <a:ea typeface="Calibri"/>
                </a:rPr>
                <a:t> </a:t>
              </a:r>
              <a:r>
                <a:rPr lang="en-US" sz="2400" dirty="0" err="1">
                  <a:effectLst/>
                  <a:latin typeface="Times New Roman"/>
                  <a:ea typeface="Calibri"/>
                </a:rPr>
                <a:t>tượng</a:t>
              </a:r>
              <a:endParaRPr lang="en-US" sz="2800" dirty="0">
                <a:effectLst/>
                <a:latin typeface="Times New Roman"/>
                <a:ea typeface="Calibri"/>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00" y="0"/>
              <a:ext cx="3903345" cy="1568450"/>
            </a:xfrm>
            <a:prstGeom prst="rect">
              <a:avLst/>
            </a:prstGeom>
          </p:spPr>
        </p:pic>
      </p:grpSp>
    </p:spTree>
    <p:extLst>
      <p:ext uri="{BB962C8B-B14F-4D97-AF65-F5344CB8AC3E}">
        <p14:creationId xmlns:p14="http://schemas.microsoft.com/office/powerpoint/2010/main" val="3038618113"/>
      </p:ext>
    </p:extLst>
  </p:cSld>
  <p:clrMapOvr>
    <a:masterClrMapping/>
  </p:clrMapOvr>
  <p:transition spd="med">
    <p:wheel spokes="2"/>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0" y="0"/>
            <a:ext cx="9144000" cy="1143000"/>
          </a:xfrm>
          <a:solidFill>
            <a:srgbClr val="FFFF99"/>
          </a:solidFill>
        </p:spPr>
        <p:txBody>
          <a:bodyPr/>
          <a:lstStyle/>
          <a:p>
            <a:pPr eaLnBrk="1" hangingPunct="1"/>
            <a:r>
              <a:rPr lang="en-US" sz="3200" b="1" dirty="0" smtClean="0">
                <a:solidFill>
                  <a:srgbClr val="CC0000"/>
                </a:solidFill>
              </a:rPr>
              <a:t>2.2. </a:t>
            </a:r>
            <a:r>
              <a:rPr lang="en-US" sz="3200" b="1" dirty="0" err="1" smtClean="0">
                <a:solidFill>
                  <a:srgbClr val="CC0000"/>
                </a:solidFill>
              </a:rPr>
              <a:t>Gia</a:t>
            </a:r>
            <a:r>
              <a:rPr lang="en-US" sz="3200" b="1" dirty="0" smtClean="0">
                <a:solidFill>
                  <a:srgbClr val="CC0000"/>
                </a:solidFill>
              </a:rPr>
              <a:t> </a:t>
            </a:r>
            <a:r>
              <a:rPr lang="en-US" sz="3200" b="1" dirty="0" err="1" smtClean="0">
                <a:solidFill>
                  <a:srgbClr val="CC0000"/>
                </a:solidFill>
              </a:rPr>
              <a:t>công</a:t>
            </a:r>
            <a:r>
              <a:rPr lang="en-US" sz="3200" b="1" dirty="0" smtClean="0">
                <a:solidFill>
                  <a:srgbClr val="CC0000"/>
                </a:solidFill>
              </a:rPr>
              <a:t> </a:t>
            </a:r>
            <a:r>
              <a:rPr lang="en-US" sz="3200" b="1" dirty="0" err="1" smtClean="0">
                <a:solidFill>
                  <a:srgbClr val="CC0000"/>
                </a:solidFill>
              </a:rPr>
              <a:t>bằng</a:t>
            </a:r>
            <a:r>
              <a:rPr lang="en-US" sz="3200" b="1" dirty="0" smtClean="0">
                <a:solidFill>
                  <a:srgbClr val="CC0000"/>
                </a:solidFill>
              </a:rPr>
              <a:t> </a:t>
            </a:r>
            <a:r>
              <a:rPr lang="en-US" sz="3200" b="1" dirty="0" err="1" smtClean="0">
                <a:solidFill>
                  <a:srgbClr val="CC0000"/>
                </a:solidFill>
              </a:rPr>
              <a:t>tia</a:t>
            </a:r>
            <a:r>
              <a:rPr lang="en-US" sz="3200" b="1" dirty="0" smtClean="0">
                <a:solidFill>
                  <a:srgbClr val="CC0000"/>
                </a:solidFill>
              </a:rPr>
              <a:t> </a:t>
            </a:r>
            <a:r>
              <a:rPr lang="en-US" sz="3200" b="1" dirty="0" err="1" smtClean="0">
                <a:solidFill>
                  <a:srgbClr val="CC0000"/>
                </a:solidFill>
              </a:rPr>
              <a:t>nước</a:t>
            </a:r>
            <a:r>
              <a:rPr lang="en-US" sz="3200" b="1" dirty="0" smtClean="0">
                <a:solidFill>
                  <a:srgbClr val="CC0000"/>
                </a:solidFill>
              </a:rPr>
              <a:t/>
            </a:r>
            <a:br>
              <a:rPr lang="en-US" sz="3200" b="1" dirty="0" smtClean="0">
                <a:solidFill>
                  <a:srgbClr val="CC0000"/>
                </a:solidFill>
              </a:rPr>
            </a:br>
            <a:r>
              <a:rPr lang="en-US" sz="3200" b="1" dirty="0" smtClean="0">
                <a:solidFill>
                  <a:srgbClr val="002060"/>
                </a:solidFill>
              </a:rPr>
              <a:t>(Water Jet Cutting - WJC)</a:t>
            </a:r>
          </a:p>
        </p:txBody>
      </p:sp>
      <p:sp>
        <p:nvSpPr>
          <p:cNvPr id="2" name="Rectangle 1"/>
          <p:cNvSpPr/>
          <p:nvPr/>
        </p:nvSpPr>
        <p:spPr>
          <a:xfrm>
            <a:off x="152400" y="11430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sp>
        <p:nvSpPr>
          <p:cNvPr id="3" name="TextBox 2"/>
          <p:cNvSpPr txBox="1"/>
          <p:nvPr/>
        </p:nvSpPr>
        <p:spPr>
          <a:xfrm>
            <a:off x="181970" y="1668495"/>
            <a:ext cx="2890535" cy="646331"/>
          </a:xfrm>
          <a:prstGeom prst="rect">
            <a:avLst/>
          </a:prstGeom>
          <a:noFill/>
        </p:spPr>
        <p:txBody>
          <a:bodyPr wrap="none" rtlCol="0">
            <a:spAutoFit/>
          </a:bodyPr>
          <a:lstStyle/>
          <a:p>
            <a:pPr marL="571500" indent="-571500">
              <a:buFont typeface="Wingdings" pitchFamily="2" charset="2"/>
              <a:buChar char="v"/>
            </a:pPr>
            <a:r>
              <a:rPr lang="en-US" sz="3600" b="1" dirty="0" err="1" smtClean="0">
                <a:solidFill>
                  <a:srgbClr val="0070C0"/>
                </a:solidFill>
                <a:latin typeface="Times New Roman" pitchFamily="18" charset="0"/>
                <a:cs typeface="Times New Roman" pitchFamily="18" charset="0"/>
              </a:rPr>
              <a:t>Bộ</a:t>
            </a:r>
            <a:r>
              <a:rPr lang="en-US" sz="3600" b="1" dirty="0" smtClean="0">
                <a:solidFill>
                  <a:srgbClr val="0070C0"/>
                </a:solidFill>
                <a:latin typeface="Times New Roman" pitchFamily="18" charset="0"/>
                <a:cs typeface="Times New Roman" pitchFamily="18" charset="0"/>
              </a:rPr>
              <a:t> </a:t>
            </a:r>
            <a:r>
              <a:rPr lang="en-US" sz="3600" b="1" dirty="0" err="1" smtClean="0">
                <a:solidFill>
                  <a:srgbClr val="0070C0"/>
                </a:solidFill>
                <a:latin typeface="Times New Roman" pitchFamily="18" charset="0"/>
                <a:cs typeface="Times New Roman" pitchFamily="18" charset="0"/>
              </a:rPr>
              <a:t>tăng</a:t>
            </a:r>
            <a:r>
              <a:rPr lang="en-US" sz="3600" b="1" dirty="0" smtClean="0">
                <a:solidFill>
                  <a:srgbClr val="0070C0"/>
                </a:solidFill>
                <a:latin typeface="Times New Roman" pitchFamily="18" charset="0"/>
                <a:cs typeface="Times New Roman" pitchFamily="18" charset="0"/>
              </a:rPr>
              <a:t> </a:t>
            </a:r>
            <a:r>
              <a:rPr lang="en-US" sz="3600" b="1" dirty="0" err="1" smtClean="0">
                <a:solidFill>
                  <a:srgbClr val="0070C0"/>
                </a:solidFill>
                <a:latin typeface="Times New Roman" pitchFamily="18" charset="0"/>
                <a:cs typeface="Times New Roman" pitchFamily="18" charset="0"/>
              </a:rPr>
              <a:t>áp</a:t>
            </a:r>
            <a:endParaRPr lang="en-US" sz="3600" b="1" dirty="0">
              <a:solidFill>
                <a:srgbClr val="0070C0"/>
              </a:solidFill>
              <a:latin typeface="Times New Roman" pitchFamily="18" charset="0"/>
              <a:cs typeface="Times New Roman" pitchFamily="18" charset="0"/>
            </a:endParaRPr>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 y="2438400"/>
            <a:ext cx="8555318" cy="4267200"/>
          </a:xfrm>
          <a:prstGeom prst="rect">
            <a:avLst/>
          </a:prstGeom>
        </p:spPr>
      </p:pic>
    </p:spTree>
    <p:extLst>
      <p:ext uri="{BB962C8B-B14F-4D97-AF65-F5344CB8AC3E}">
        <p14:creationId xmlns:p14="http://schemas.microsoft.com/office/powerpoint/2010/main" val="384365014"/>
      </p:ext>
    </p:extLst>
  </p:cSld>
  <p:clrMapOvr>
    <a:masterClrMapping/>
  </p:clrMapOvr>
  <p:transition spd="med">
    <p:wheel spokes="2"/>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solidFill>
            <a:srgbClr val="FFFF99"/>
          </a:solidFill>
        </p:spPr>
        <p:txBody>
          <a:bodyPr/>
          <a:lstStyle/>
          <a:p>
            <a:pPr eaLnBrk="1" hangingPunct="1"/>
            <a:r>
              <a:rPr lang="en-US" sz="3200" b="1" dirty="0" smtClean="0">
                <a:solidFill>
                  <a:srgbClr val="CC0000"/>
                </a:solidFill>
              </a:rPr>
              <a:t>2.2. </a:t>
            </a:r>
            <a:r>
              <a:rPr lang="en-US" sz="3200" b="1" dirty="0" err="1" smtClean="0">
                <a:solidFill>
                  <a:srgbClr val="CC0000"/>
                </a:solidFill>
              </a:rPr>
              <a:t>Gia</a:t>
            </a:r>
            <a:r>
              <a:rPr lang="en-US" sz="3200" b="1" dirty="0" smtClean="0">
                <a:solidFill>
                  <a:srgbClr val="CC0000"/>
                </a:solidFill>
              </a:rPr>
              <a:t> </a:t>
            </a:r>
            <a:r>
              <a:rPr lang="en-US" sz="3200" b="1" dirty="0" err="1" smtClean="0">
                <a:solidFill>
                  <a:srgbClr val="CC0000"/>
                </a:solidFill>
              </a:rPr>
              <a:t>công</a:t>
            </a:r>
            <a:r>
              <a:rPr lang="en-US" sz="3200" b="1" dirty="0" smtClean="0">
                <a:solidFill>
                  <a:srgbClr val="CC0000"/>
                </a:solidFill>
              </a:rPr>
              <a:t> </a:t>
            </a:r>
            <a:r>
              <a:rPr lang="en-US" sz="3200" b="1" dirty="0" err="1" smtClean="0">
                <a:solidFill>
                  <a:srgbClr val="CC0000"/>
                </a:solidFill>
              </a:rPr>
              <a:t>bằng</a:t>
            </a:r>
            <a:r>
              <a:rPr lang="en-US" sz="3200" b="1" dirty="0" smtClean="0">
                <a:solidFill>
                  <a:srgbClr val="CC0000"/>
                </a:solidFill>
              </a:rPr>
              <a:t> </a:t>
            </a:r>
            <a:r>
              <a:rPr lang="en-US" sz="3200" b="1" dirty="0" err="1" smtClean="0">
                <a:solidFill>
                  <a:srgbClr val="CC0000"/>
                </a:solidFill>
              </a:rPr>
              <a:t>tia</a:t>
            </a:r>
            <a:r>
              <a:rPr lang="en-US" sz="3200" b="1" dirty="0" smtClean="0">
                <a:solidFill>
                  <a:srgbClr val="CC0000"/>
                </a:solidFill>
              </a:rPr>
              <a:t> </a:t>
            </a:r>
            <a:r>
              <a:rPr lang="en-US" sz="3200" b="1" dirty="0" err="1" smtClean="0">
                <a:solidFill>
                  <a:srgbClr val="CC0000"/>
                </a:solidFill>
              </a:rPr>
              <a:t>nước</a:t>
            </a:r>
            <a:r>
              <a:rPr lang="en-US" sz="3200" b="1" dirty="0" smtClean="0">
                <a:solidFill>
                  <a:srgbClr val="CC0000"/>
                </a:solidFill>
              </a:rPr>
              <a:t/>
            </a:r>
            <a:br>
              <a:rPr lang="en-US" sz="3200" b="1" dirty="0" smtClean="0">
                <a:solidFill>
                  <a:srgbClr val="CC0000"/>
                </a:solidFill>
              </a:rPr>
            </a:br>
            <a:r>
              <a:rPr lang="en-US" sz="3200" b="1" dirty="0" smtClean="0">
                <a:solidFill>
                  <a:srgbClr val="002060"/>
                </a:solidFill>
              </a:rPr>
              <a:t>(Water Jet Cutting - WJC)</a:t>
            </a:r>
          </a:p>
        </p:txBody>
      </p:sp>
      <p:sp>
        <p:nvSpPr>
          <p:cNvPr id="5" name="Content Placeholder 4"/>
          <p:cNvSpPr>
            <a:spLocks noGrp="1"/>
          </p:cNvSpPr>
          <p:nvPr>
            <p:ph sz="half" idx="1"/>
          </p:nvPr>
        </p:nvSpPr>
        <p:spPr>
          <a:xfrm>
            <a:off x="381000" y="2313841"/>
            <a:ext cx="3886200" cy="3629760"/>
          </a:xfrm>
        </p:spPr>
        <p:txBody>
          <a:bodyPr>
            <a:normAutofit/>
          </a:bodyPr>
          <a:lstStyle/>
          <a:p>
            <a:pPr marL="0" indent="0" algn="just"/>
            <a:r>
              <a:rPr lang="en-US" sz="3200" dirty="0" err="1">
                <a:latin typeface="VNI-Times" pitchFamily="2" charset="0"/>
              </a:rPr>
              <a:t>Bôm</a:t>
            </a:r>
            <a:r>
              <a:rPr lang="en-US" sz="3200" dirty="0">
                <a:latin typeface="VNI-Times" pitchFamily="2" charset="0"/>
              </a:rPr>
              <a:t> </a:t>
            </a:r>
            <a:r>
              <a:rPr lang="en-US" sz="3200" dirty="0" err="1">
                <a:latin typeface="VNI-Times" pitchFamily="2" charset="0"/>
              </a:rPr>
              <a:t>tröïc</a:t>
            </a:r>
            <a:r>
              <a:rPr lang="en-US" sz="3200" dirty="0">
                <a:latin typeface="VNI-Times" pitchFamily="2" charset="0"/>
              </a:rPr>
              <a:t> </a:t>
            </a:r>
            <a:r>
              <a:rPr lang="en-US" sz="3200" dirty="0" err="1">
                <a:latin typeface="VNI-Times" pitchFamily="2" charset="0"/>
              </a:rPr>
              <a:t>tieáp</a:t>
            </a:r>
            <a:r>
              <a:rPr lang="en-US" sz="3200" dirty="0">
                <a:latin typeface="VNI-Times" pitchFamily="2" charset="0"/>
              </a:rPr>
              <a:t>: </a:t>
            </a:r>
            <a:r>
              <a:rPr lang="en-US" sz="3200" dirty="0" err="1">
                <a:latin typeface="VNI-Times" pitchFamily="2" charset="0"/>
              </a:rPr>
              <a:t>ñöôïc</a:t>
            </a:r>
            <a:r>
              <a:rPr lang="en-US" sz="3200" dirty="0">
                <a:latin typeface="VNI-Times" pitchFamily="2" charset="0"/>
              </a:rPr>
              <a:t/>
            </a:r>
            <a:br>
              <a:rPr lang="en-US" sz="3200" dirty="0">
                <a:latin typeface="VNI-Times" pitchFamily="2" charset="0"/>
              </a:rPr>
            </a:br>
            <a:r>
              <a:rPr lang="en-US" sz="3200" dirty="0" err="1">
                <a:latin typeface="VNI-Times" pitchFamily="2" charset="0"/>
              </a:rPr>
              <a:t>duøng</a:t>
            </a:r>
            <a:r>
              <a:rPr lang="en-US" sz="3200" dirty="0">
                <a:latin typeface="VNI-Times" pitchFamily="2" charset="0"/>
              </a:rPr>
              <a:t> </a:t>
            </a:r>
            <a:r>
              <a:rPr lang="en-US" sz="3200" dirty="0" err="1">
                <a:latin typeface="VNI-Times" pitchFamily="2" charset="0"/>
              </a:rPr>
              <a:t>cho</a:t>
            </a:r>
            <a:r>
              <a:rPr lang="en-US" sz="3200" dirty="0">
                <a:latin typeface="VNI-Times" pitchFamily="2" charset="0"/>
              </a:rPr>
              <a:t> </a:t>
            </a:r>
            <a:r>
              <a:rPr lang="en-US" sz="3200" dirty="0" err="1">
                <a:latin typeface="VNI-Times" pitchFamily="2" charset="0"/>
              </a:rPr>
              <a:t>caùc</a:t>
            </a:r>
            <a:r>
              <a:rPr lang="en-US" sz="3200" dirty="0">
                <a:latin typeface="VNI-Times" pitchFamily="2" charset="0"/>
              </a:rPr>
              <a:t> </a:t>
            </a:r>
            <a:r>
              <a:rPr lang="en-US" sz="3200" dirty="0" err="1">
                <a:latin typeface="VNI-Times" pitchFamily="2" charset="0"/>
              </a:rPr>
              <a:t>tröôøng</a:t>
            </a:r>
            <a:r>
              <a:rPr lang="en-US" sz="3200" dirty="0">
                <a:latin typeface="VNI-Times" pitchFamily="2" charset="0"/>
              </a:rPr>
              <a:t> </a:t>
            </a:r>
            <a:r>
              <a:rPr lang="en-US" sz="3200" dirty="0" err="1" smtClean="0">
                <a:latin typeface="VNI-Times" pitchFamily="2" charset="0"/>
              </a:rPr>
              <a:t>hôïp</a:t>
            </a:r>
            <a:r>
              <a:rPr lang="en-US" sz="3200" dirty="0">
                <a:latin typeface="VNI-Times" pitchFamily="2" charset="0"/>
              </a:rPr>
              <a:t> </a:t>
            </a:r>
            <a:r>
              <a:rPr lang="en-US" sz="3200" dirty="0" err="1" smtClean="0">
                <a:latin typeface="VNI-Times" pitchFamily="2" charset="0"/>
              </a:rPr>
              <a:t>aùp</a:t>
            </a:r>
            <a:r>
              <a:rPr lang="en-US" sz="3200" dirty="0" smtClean="0">
                <a:latin typeface="VNI-Times" pitchFamily="2" charset="0"/>
              </a:rPr>
              <a:t> </a:t>
            </a:r>
            <a:r>
              <a:rPr lang="en-US" sz="3200" dirty="0" err="1">
                <a:latin typeface="VNI-Times" pitchFamily="2" charset="0"/>
              </a:rPr>
              <a:t>suaát</a:t>
            </a:r>
            <a:r>
              <a:rPr lang="en-US" sz="3200" dirty="0">
                <a:latin typeface="VNI-Times" pitchFamily="2" charset="0"/>
              </a:rPr>
              <a:t> </a:t>
            </a:r>
            <a:r>
              <a:rPr lang="en-US" sz="3200" dirty="0" err="1">
                <a:latin typeface="VNI-Times" pitchFamily="2" charset="0"/>
              </a:rPr>
              <a:t>thaáp</a:t>
            </a:r>
            <a:r>
              <a:rPr lang="en-US" sz="3200" dirty="0">
                <a:latin typeface="VNI-Times" pitchFamily="2" charset="0"/>
              </a:rPr>
              <a:t> </a:t>
            </a:r>
            <a:r>
              <a:rPr lang="en-US" sz="3200" dirty="0" err="1">
                <a:latin typeface="VNI-Times" pitchFamily="2" charset="0"/>
              </a:rPr>
              <a:t>nhö</a:t>
            </a:r>
            <a:r>
              <a:rPr lang="en-US" sz="3200" dirty="0">
                <a:latin typeface="VNI-Times" pitchFamily="2" charset="0"/>
              </a:rPr>
              <a:t> </a:t>
            </a:r>
            <a:r>
              <a:rPr lang="en-US" sz="3200" dirty="0" err="1">
                <a:latin typeface="VNI-Times" pitchFamily="2" charset="0"/>
              </a:rPr>
              <a:t>ñeå</a:t>
            </a:r>
            <a:r>
              <a:rPr lang="en-US" sz="3200" dirty="0">
                <a:latin typeface="VNI-Times" pitchFamily="2" charset="0"/>
              </a:rPr>
              <a:t> </a:t>
            </a:r>
            <a:r>
              <a:rPr lang="en-US" sz="3200" dirty="0" err="1" smtClean="0">
                <a:latin typeface="VNI-Times" pitchFamily="2" charset="0"/>
              </a:rPr>
              <a:t>laøm</a:t>
            </a:r>
            <a:r>
              <a:rPr lang="en-US" sz="3200" dirty="0">
                <a:latin typeface="VNI-Times" pitchFamily="2" charset="0"/>
              </a:rPr>
              <a:t> </a:t>
            </a:r>
            <a:r>
              <a:rPr lang="en-US" sz="3200" dirty="0" err="1" smtClean="0">
                <a:latin typeface="VNI-Times" pitchFamily="2" charset="0"/>
              </a:rPr>
              <a:t>saïch</a:t>
            </a:r>
            <a:r>
              <a:rPr lang="en-US" sz="3200" dirty="0" smtClean="0">
                <a:latin typeface="VNI-Times" pitchFamily="2" charset="0"/>
              </a:rPr>
              <a:t>, </a:t>
            </a:r>
            <a:r>
              <a:rPr lang="en-US" sz="3200" dirty="0" err="1" smtClean="0">
                <a:latin typeface="VNI-Times" pitchFamily="2" charset="0"/>
              </a:rPr>
              <a:t>ñaùnh</a:t>
            </a:r>
            <a:r>
              <a:rPr lang="en-US" sz="3200" dirty="0">
                <a:latin typeface="VNI-Times" pitchFamily="2" charset="0"/>
              </a:rPr>
              <a:t> </a:t>
            </a:r>
            <a:r>
              <a:rPr lang="en-US" sz="3200" dirty="0" err="1" smtClean="0">
                <a:latin typeface="VNI-Times" pitchFamily="2" charset="0"/>
              </a:rPr>
              <a:t>boùng</a:t>
            </a:r>
            <a:r>
              <a:rPr lang="en-US" sz="3200" dirty="0" smtClean="0">
                <a:latin typeface="VNI-Times" pitchFamily="2" charset="0"/>
              </a:rPr>
              <a:t> </a:t>
            </a:r>
            <a:r>
              <a:rPr lang="en-US" sz="3200" dirty="0" err="1" smtClean="0">
                <a:latin typeface="VNI-Times" pitchFamily="2" charset="0"/>
              </a:rPr>
              <a:t>beà</a:t>
            </a:r>
            <a:r>
              <a:rPr lang="en-US" sz="3200" dirty="0">
                <a:latin typeface="VNI-Times" pitchFamily="2" charset="0"/>
              </a:rPr>
              <a:t> </a:t>
            </a:r>
            <a:r>
              <a:rPr lang="en-US" sz="3200" dirty="0" err="1" smtClean="0">
                <a:latin typeface="VNI-Times" pitchFamily="2" charset="0"/>
              </a:rPr>
              <a:t>maët</a:t>
            </a:r>
            <a:r>
              <a:rPr lang="en-US" sz="3200" dirty="0" smtClean="0">
                <a:latin typeface="VNI-Times" pitchFamily="2" charset="0"/>
              </a:rPr>
              <a:t>, </a:t>
            </a:r>
            <a:r>
              <a:rPr lang="en-US" sz="3200" dirty="0" err="1" smtClean="0">
                <a:latin typeface="VNI-Times" pitchFamily="2" charset="0"/>
              </a:rPr>
              <a:t>röûa</a:t>
            </a:r>
            <a:r>
              <a:rPr lang="en-US" sz="3200" dirty="0" smtClean="0">
                <a:latin typeface="VNI-Times" pitchFamily="2" charset="0"/>
              </a:rPr>
              <a:t> </a:t>
            </a:r>
            <a:r>
              <a:rPr lang="en-US" sz="3200" dirty="0" err="1">
                <a:latin typeface="VNI-Times" pitchFamily="2" charset="0"/>
              </a:rPr>
              <a:t>saùch</a:t>
            </a:r>
            <a:r>
              <a:rPr lang="en-US" sz="3200" dirty="0">
                <a:latin typeface="VNI-Times" pitchFamily="2" charset="0"/>
              </a:rPr>
              <a:t> </a:t>
            </a:r>
            <a:r>
              <a:rPr lang="en-US" sz="3200" dirty="0" err="1">
                <a:latin typeface="VNI-Times" pitchFamily="2" charset="0"/>
              </a:rPr>
              <a:t>beà</a:t>
            </a:r>
            <a:r>
              <a:rPr lang="en-US" sz="3200" dirty="0">
                <a:latin typeface="VNI-Times" pitchFamily="2" charset="0"/>
              </a:rPr>
              <a:t> </a:t>
            </a:r>
            <a:r>
              <a:rPr lang="en-US" sz="3200" dirty="0" err="1">
                <a:latin typeface="VNI-Times" pitchFamily="2" charset="0"/>
              </a:rPr>
              <a:t>maët</a:t>
            </a:r>
            <a:r>
              <a:rPr lang="en-US" sz="3200" dirty="0">
                <a:latin typeface="VNI-Times" pitchFamily="2" charset="0"/>
              </a:rPr>
              <a:t>, </a:t>
            </a:r>
            <a:r>
              <a:rPr lang="en-US" sz="3200" dirty="0" err="1" smtClean="0">
                <a:latin typeface="VNI-Times" pitchFamily="2" charset="0"/>
              </a:rPr>
              <a:t>khaéc</a:t>
            </a:r>
            <a:r>
              <a:rPr lang="en-US" sz="3200" dirty="0">
                <a:latin typeface="VNI-Times" pitchFamily="2" charset="0"/>
              </a:rPr>
              <a:t> </a:t>
            </a:r>
            <a:r>
              <a:rPr lang="en-US" sz="3200" dirty="0" err="1" smtClean="0">
                <a:latin typeface="VNI-Times" pitchFamily="2" charset="0"/>
              </a:rPr>
              <a:t>chữ</a:t>
            </a:r>
            <a:r>
              <a:rPr lang="en-US" sz="3200" dirty="0" smtClean="0">
                <a:latin typeface="VNI-Times" pitchFamily="2" charset="0"/>
              </a:rPr>
              <a:t>.</a:t>
            </a:r>
          </a:p>
          <a:p>
            <a:pPr marL="0" indent="0" algn="just">
              <a:buNone/>
            </a:pPr>
            <a:endParaRPr lang="en-US" dirty="0"/>
          </a:p>
        </p:txBody>
      </p:sp>
      <p:pic>
        <p:nvPicPr>
          <p:cNvPr id="7" name="Content Placeholder 6" descr="Screen Clipping"/>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572000" y="2438400"/>
            <a:ext cx="4038600" cy="3334192"/>
          </a:xfrm>
        </p:spPr>
      </p:pic>
      <p:sp>
        <p:nvSpPr>
          <p:cNvPr id="2" name="Rectangle 1"/>
          <p:cNvSpPr/>
          <p:nvPr/>
        </p:nvSpPr>
        <p:spPr>
          <a:xfrm>
            <a:off x="152400" y="11430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sp>
        <p:nvSpPr>
          <p:cNvPr id="3" name="TextBox 2"/>
          <p:cNvSpPr txBox="1"/>
          <p:nvPr/>
        </p:nvSpPr>
        <p:spPr>
          <a:xfrm>
            <a:off x="181970" y="1668495"/>
            <a:ext cx="3882848" cy="584775"/>
          </a:xfrm>
          <a:prstGeom prst="rect">
            <a:avLst/>
          </a:prstGeom>
          <a:noFill/>
        </p:spPr>
        <p:txBody>
          <a:bodyPr wrap="square" rtlCol="0">
            <a:spAutoFit/>
          </a:bodyPr>
          <a:lstStyle/>
          <a:p>
            <a:pPr marL="571500" indent="-571500">
              <a:buFont typeface="Wingdings" pitchFamily="2" charset="2"/>
              <a:buChar char="§"/>
            </a:pPr>
            <a:r>
              <a:rPr lang="en-US" sz="3200" b="1" dirty="0" err="1" smtClean="0">
                <a:solidFill>
                  <a:srgbClr val="0070C0"/>
                </a:solidFill>
                <a:latin typeface="Times New Roman" pitchFamily="18" charset="0"/>
                <a:cs typeface="Times New Roman" pitchFamily="18" charset="0"/>
              </a:rPr>
              <a:t>Bơm</a:t>
            </a:r>
            <a:r>
              <a:rPr lang="en-US" sz="3200" b="1" dirty="0" smtClean="0">
                <a:solidFill>
                  <a:srgbClr val="0070C0"/>
                </a:solidFill>
                <a:latin typeface="Times New Roman" pitchFamily="18" charset="0"/>
                <a:cs typeface="Times New Roman" pitchFamily="18" charset="0"/>
              </a:rPr>
              <a:t> </a:t>
            </a:r>
            <a:r>
              <a:rPr lang="en-US" sz="3200" b="1" dirty="0" err="1" smtClean="0">
                <a:solidFill>
                  <a:srgbClr val="0070C0"/>
                </a:solidFill>
                <a:latin typeface="Times New Roman" pitchFamily="18" charset="0"/>
                <a:cs typeface="Times New Roman" pitchFamily="18" charset="0"/>
              </a:rPr>
              <a:t>trực</a:t>
            </a:r>
            <a:r>
              <a:rPr lang="en-US" sz="3200" b="1" dirty="0" smtClean="0">
                <a:solidFill>
                  <a:srgbClr val="0070C0"/>
                </a:solidFill>
                <a:latin typeface="Times New Roman" pitchFamily="18" charset="0"/>
                <a:cs typeface="Times New Roman" pitchFamily="18" charset="0"/>
              </a:rPr>
              <a:t> </a:t>
            </a:r>
            <a:r>
              <a:rPr lang="en-US" sz="3200" b="1" dirty="0" err="1" smtClean="0">
                <a:solidFill>
                  <a:srgbClr val="0070C0"/>
                </a:solidFill>
                <a:latin typeface="Times New Roman" pitchFamily="18" charset="0"/>
                <a:cs typeface="Times New Roman" pitchFamily="18" charset="0"/>
              </a:rPr>
              <a:t>tiếp</a:t>
            </a:r>
            <a:endParaRPr lang="en-US" sz="3200" b="1" dirty="0">
              <a:solidFill>
                <a:srgbClr val="0070C0"/>
              </a:solidFill>
              <a:latin typeface="Times New Roman" pitchFamily="18" charset="0"/>
              <a:cs typeface="Times New Roman" pitchFamily="18" charset="0"/>
            </a:endParaRPr>
          </a:p>
        </p:txBody>
      </p:sp>
      <p:sp>
        <p:nvSpPr>
          <p:cNvPr id="8" name="TextBox 7"/>
          <p:cNvSpPr txBox="1"/>
          <p:nvPr/>
        </p:nvSpPr>
        <p:spPr>
          <a:xfrm>
            <a:off x="5986206" y="6172200"/>
            <a:ext cx="2751074" cy="461665"/>
          </a:xfrm>
          <a:prstGeom prst="rect">
            <a:avLst/>
          </a:prstGeom>
          <a:noFill/>
        </p:spPr>
        <p:txBody>
          <a:bodyPr wrap="none" rtlCol="0">
            <a:spAutoFit/>
          </a:bodyPr>
          <a:lstStyle/>
          <a:p>
            <a:r>
              <a:rPr lang="en-US" sz="2400" dirty="0" err="1" smtClean="0">
                <a:latin typeface="Times New Roman" pitchFamily="18" charset="0"/>
                <a:cs typeface="Times New Roman" pitchFamily="18" charset="0"/>
              </a:rPr>
              <a:t>Hình</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Bơm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trực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tiếp</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6384896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solidFill>
            <a:srgbClr val="FFFF99"/>
          </a:solidFill>
        </p:spPr>
        <p:txBody>
          <a:bodyPr/>
          <a:lstStyle/>
          <a:p>
            <a:pPr eaLnBrk="1" hangingPunct="1"/>
            <a:r>
              <a:rPr lang="en-US" sz="3200" b="1" dirty="0" smtClean="0">
                <a:solidFill>
                  <a:srgbClr val="CC0000"/>
                </a:solidFill>
              </a:rPr>
              <a:t>2.2. </a:t>
            </a:r>
            <a:r>
              <a:rPr lang="en-US" sz="3200" b="1" dirty="0" err="1" smtClean="0">
                <a:solidFill>
                  <a:srgbClr val="CC0000"/>
                </a:solidFill>
              </a:rPr>
              <a:t>Gia</a:t>
            </a:r>
            <a:r>
              <a:rPr lang="en-US" sz="3200" b="1" dirty="0" smtClean="0">
                <a:solidFill>
                  <a:srgbClr val="CC0000"/>
                </a:solidFill>
              </a:rPr>
              <a:t> </a:t>
            </a:r>
            <a:r>
              <a:rPr lang="en-US" sz="3200" b="1" dirty="0" err="1" smtClean="0">
                <a:solidFill>
                  <a:srgbClr val="CC0000"/>
                </a:solidFill>
              </a:rPr>
              <a:t>công</a:t>
            </a:r>
            <a:r>
              <a:rPr lang="en-US" sz="3200" b="1" dirty="0" smtClean="0">
                <a:solidFill>
                  <a:srgbClr val="CC0000"/>
                </a:solidFill>
              </a:rPr>
              <a:t> </a:t>
            </a:r>
            <a:r>
              <a:rPr lang="en-US" sz="3200" b="1" dirty="0" err="1" smtClean="0">
                <a:solidFill>
                  <a:srgbClr val="CC0000"/>
                </a:solidFill>
              </a:rPr>
              <a:t>bằng</a:t>
            </a:r>
            <a:r>
              <a:rPr lang="en-US" sz="3200" b="1" dirty="0" smtClean="0">
                <a:solidFill>
                  <a:srgbClr val="CC0000"/>
                </a:solidFill>
              </a:rPr>
              <a:t> </a:t>
            </a:r>
            <a:r>
              <a:rPr lang="en-US" sz="3200" b="1" dirty="0" err="1" smtClean="0">
                <a:solidFill>
                  <a:srgbClr val="CC0000"/>
                </a:solidFill>
              </a:rPr>
              <a:t>tia</a:t>
            </a:r>
            <a:r>
              <a:rPr lang="en-US" sz="3200" b="1" dirty="0" smtClean="0">
                <a:solidFill>
                  <a:srgbClr val="CC0000"/>
                </a:solidFill>
              </a:rPr>
              <a:t> </a:t>
            </a:r>
            <a:r>
              <a:rPr lang="en-US" sz="3200" b="1" dirty="0" err="1" smtClean="0">
                <a:solidFill>
                  <a:srgbClr val="CC0000"/>
                </a:solidFill>
              </a:rPr>
              <a:t>nước</a:t>
            </a:r>
            <a:r>
              <a:rPr lang="en-US" sz="3200" b="1" dirty="0" smtClean="0">
                <a:solidFill>
                  <a:srgbClr val="CC0000"/>
                </a:solidFill>
              </a:rPr>
              <a:t/>
            </a:r>
            <a:br>
              <a:rPr lang="en-US" sz="3200" b="1" dirty="0" smtClean="0">
                <a:solidFill>
                  <a:srgbClr val="CC0000"/>
                </a:solidFill>
              </a:rPr>
            </a:br>
            <a:r>
              <a:rPr lang="en-US" sz="3200" b="1" dirty="0" smtClean="0">
                <a:solidFill>
                  <a:srgbClr val="002060"/>
                </a:solidFill>
              </a:rPr>
              <a:t>(Water Jet Cutting - WJC)</a:t>
            </a:r>
          </a:p>
        </p:txBody>
      </p:sp>
      <p:sp>
        <p:nvSpPr>
          <p:cNvPr id="5" name="Content Placeholder 4"/>
          <p:cNvSpPr>
            <a:spLocks noGrp="1"/>
          </p:cNvSpPr>
          <p:nvPr>
            <p:ph sz="half" idx="1"/>
          </p:nvPr>
        </p:nvSpPr>
        <p:spPr>
          <a:xfrm>
            <a:off x="381000" y="2313841"/>
            <a:ext cx="3886200" cy="3629760"/>
          </a:xfrm>
        </p:spPr>
        <p:txBody>
          <a:bodyPr>
            <a:noAutofit/>
          </a:bodyPr>
          <a:lstStyle/>
          <a:p>
            <a:pPr marL="0" indent="0" algn="just"/>
            <a:r>
              <a:rPr lang="en-US" b="1" dirty="0" err="1">
                <a:latin typeface="VNI-Times" pitchFamily="2" charset="0"/>
              </a:rPr>
              <a:t>Ñöôïc</a:t>
            </a:r>
            <a:r>
              <a:rPr lang="en-US" b="1" dirty="0">
                <a:latin typeface="VNI-Times" pitchFamily="2" charset="0"/>
              </a:rPr>
              <a:t> </a:t>
            </a:r>
            <a:r>
              <a:rPr lang="en-US" b="1" dirty="0" err="1">
                <a:latin typeface="VNI-Times" pitchFamily="2" charset="0"/>
              </a:rPr>
              <a:t>duøng</a:t>
            </a:r>
            <a:r>
              <a:rPr lang="en-US" b="1" dirty="0">
                <a:latin typeface="VNI-Times" pitchFamily="2" charset="0"/>
              </a:rPr>
              <a:t> </a:t>
            </a:r>
            <a:r>
              <a:rPr lang="en-US" b="1" dirty="0" err="1" smtClean="0">
                <a:latin typeface="VNI-Times" pitchFamily="2" charset="0"/>
              </a:rPr>
              <a:t>khi</a:t>
            </a:r>
            <a:r>
              <a:rPr lang="en-US" b="1" dirty="0">
                <a:latin typeface="VNI-Times" pitchFamily="2" charset="0"/>
              </a:rPr>
              <a:t> </a:t>
            </a:r>
            <a:r>
              <a:rPr lang="en-US" b="1" dirty="0" err="1" smtClean="0">
                <a:latin typeface="VNI-Times" pitchFamily="2" charset="0"/>
              </a:rPr>
              <a:t>aùp</a:t>
            </a:r>
            <a:r>
              <a:rPr lang="en-US" b="1" dirty="0" smtClean="0">
                <a:latin typeface="VNI-Times" pitchFamily="2" charset="0"/>
              </a:rPr>
              <a:t> </a:t>
            </a:r>
            <a:r>
              <a:rPr lang="en-US" b="1" dirty="0" err="1">
                <a:latin typeface="VNI-Times" pitchFamily="2" charset="0"/>
              </a:rPr>
              <a:t>suaát</a:t>
            </a:r>
            <a:r>
              <a:rPr lang="en-US" b="1" dirty="0">
                <a:latin typeface="VNI-Times" pitchFamily="2" charset="0"/>
              </a:rPr>
              <a:t> </a:t>
            </a:r>
            <a:r>
              <a:rPr lang="en-US" b="1" dirty="0" smtClean="0">
                <a:latin typeface="VNI-Times" pitchFamily="2" charset="0"/>
              </a:rPr>
              <a:t>600 </a:t>
            </a:r>
            <a:r>
              <a:rPr lang="en-US" b="1" dirty="0" err="1" smtClean="0">
                <a:latin typeface="VNI-Times" pitchFamily="2" charset="0"/>
              </a:rPr>
              <a:t>Mpa</a:t>
            </a:r>
            <a:r>
              <a:rPr lang="en-US" b="1" dirty="0" smtClean="0">
                <a:latin typeface="VNI-Times" pitchFamily="2" charset="0"/>
              </a:rPr>
              <a:t> </a:t>
            </a:r>
            <a:r>
              <a:rPr lang="en-US" b="1" dirty="0">
                <a:latin typeface="VNI-Times" pitchFamily="2" charset="0"/>
              </a:rPr>
              <a:t>– 800 </a:t>
            </a:r>
            <a:r>
              <a:rPr lang="en-US" b="1" dirty="0" err="1" smtClean="0">
                <a:latin typeface="VNI-Times" pitchFamily="2" charset="0"/>
              </a:rPr>
              <a:t>Mpa</a:t>
            </a:r>
            <a:r>
              <a:rPr lang="en-US" dirty="0" smtClean="0">
                <a:latin typeface="VNI-Times" pitchFamily="2" charset="0"/>
              </a:rPr>
              <a:t>.</a:t>
            </a:r>
          </a:p>
          <a:p>
            <a:pPr marL="0" indent="0" algn="just"/>
            <a:r>
              <a:rPr lang="en-US" b="1" dirty="0" err="1" smtClean="0">
                <a:latin typeface="VNI-Times" pitchFamily="2" charset="0"/>
              </a:rPr>
              <a:t>Bôm</a:t>
            </a:r>
            <a:r>
              <a:rPr lang="en-US" b="1" dirty="0" smtClean="0">
                <a:latin typeface="VNI-Times" pitchFamily="2" charset="0"/>
              </a:rPr>
              <a:t> </a:t>
            </a:r>
            <a:r>
              <a:rPr lang="en-US" b="1" dirty="0" err="1">
                <a:latin typeface="VNI-Times" pitchFamily="2" charset="0"/>
              </a:rPr>
              <a:t>coù</a:t>
            </a:r>
            <a:r>
              <a:rPr lang="en-US" b="1" dirty="0">
                <a:latin typeface="VNI-Times" pitchFamily="2" charset="0"/>
              </a:rPr>
              <a:t> 1 </a:t>
            </a:r>
            <a:r>
              <a:rPr lang="en-US" b="1" dirty="0" err="1">
                <a:latin typeface="VNI-Times" pitchFamily="2" charset="0"/>
              </a:rPr>
              <a:t>xilanh</a:t>
            </a:r>
            <a:r>
              <a:rPr lang="en-US" b="1" dirty="0">
                <a:latin typeface="VNI-Times" pitchFamily="2" charset="0"/>
              </a:rPr>
              <a:t> </a:t>
            </a:r>
            <a:r>
              <a:rPr lang="en-US" b="1" dirty="0" err="1">
                <a:latin typeface="VNI-Times" pitchFamily="2" charset="0"/>
              </a:rPr>
              <a:t>chính</a:t>
            </a:r>
            <a:r>
              <a:rPr lang="en-US" b="1" dirty="0">
                <a:latin typeface="VNI-Times" pitchFamily="2" charset="0"/>
              </a:rPr>
              <a:t> </a:t>
            </a:r>
            <a:r>
              <a:rPr lang="en-US" b="1" dirty="0" err="1">
                <a:latin typeface="VNI-Times" pitchFamily="2" charset="0"/>
              </a:rPr>
              <a:t>taùc</a:t>
            </a:r>
            <a:r>
              <a:rPr lang="en-US" b="1" dirty="0">
                <a:latin typeface="VNI-Times" pitchFamily="2" charset="0"/>
              </a:rPr>
              <a:t> </a:t>
            </a:r>
            <a:r>
              <a:rPr lang="en-US" b="1" dirty="0" err="1">
                <a:latin typeface="VNI-Times" pitchFamily="2" charset="0"/>
              </a:rPr>
              <a:t>duïng</a:t>
            </a:r>
            <a:r>
              <a:rPr lang="en-US" b="1" dirty="0">
                <a:latin typeface="VNI-Times" pitchFamily="2" charset="0"/>
              </a:rPr>
              <a:t> </a:t>
            </a:r>
            <a:r>
              <a:rPr lang="en-US" b="1" dirty="0" err="1">
                <a:latin typeface="VNI-Times" pitchFamily="2" charset="0"/>
              </a:rPr>
              <a:t>keùp</a:t>
            </a:r>
            <a:r>
              <a:rPr lang="en-US" b="1" dirty="0">
                <a:latin typeface="VNI-Times" pitchFamily="2" charset="0"/>
              </a:rPr>
              <a:t> </a:t>
            </a:r>
            <a:r>
              <a:rPr lang="en-US" b="1" dirty="0" err="1">
                <a:latin typeface="VNI-Times" pitchFamily="2" charset="0"/>
              </a:rPr>
              <a:t>ñöôïc</a:t>
            </a:r>
            <a:r>
              <a:rPr lang="en-US" b="1" dirty="0">
                <a:latin typeface="VNI-Times" pitchFamily="2" charset="0"/>
              </a:rPr>
              <a:t> </a:t>
            </a:r>
            <a:r>
              <a:rPr lang="en-US" b="1" dirty="0" err="1">
                <a:latin typeface="VNI-Times" pitchFamily="2" charset="0"/>
              </a:rPr>
              <a:t>daãn</a:t>
            </a:r>
            <a:r>
              <a:rPr lang="en-US" b="1" dirty="0">
                <a:latin typeface="VNI-Times" pitchFamily="2" charset="0"/>
              </a:rPr>
              <a:t> </a:t>
            </a:r>
            <a:r>
              <a:rPr lang="en-US" b="1" dirty="0" err="1" smtClean="0">
                <a:latin typeface="VNI-Times" pitchFamily="2" charset="0"/>
              </a:rPr>
              <a:t>ñoäng</a:t>
            </a:r>
            <a:r>
              <a:rPr lang="en-US" b="1" dirty="0">
                <a:latin typeface="VNI-Times" pitchFamily="2" charset="0"/>
              </a:rPr>
              <a:t> </a:t>
            </a:r>
            <a:r>
              <a:rPr lang="en-US" b="1" dirty="0" err="1" smtClean="0">
                <a:latin typeface="VNI-Times" pitchFamily="2" charset="0"/>
              </a:rPr>
              <a:t>bôûi</a:t>
            </a:r>
            <a:r>
              <a:rPr lang="en-US" b="1" dirty="0" smtClean="0">
                <a:latin typeface="VNI-Times" pitchFamily="2" charset="0"/>
              </a:rPr>
              <a:t> </a:t>
            </a:r>
            <a:r>
              <a:rPr lang="en-US" b="1" dirty="0" err="1">
                <a:latin typeface="VNI-Times" pitchFamily="2" charset="0"/>
              </a:rPr>
              <a:t>heä</a:t>
            </a:r>
            <a:r>
              <a:rPr lang="en-US" b="1" dirty="0">
                <a:latin typeface="VNI-Times" pitchFamily="2" charset="0"/>
              </a:rPr>
              <a:t> </a:t>
            </a:r>
            <a:r>
              <a:rPr lang="en-US" b="1" dirty="0" err="1">
                <a:latin typeface="VNI-Times" pitchFamily="2" charset="0"/>
              </a:rPr>
              <a:t>thoáng</a:t>
            </a:r>
            <a:r>
              <a:rPr lang="en-US" b="1" dirty="0">
                <a:latin typeface="VNI-Times" pitchFamily="2" charset="0"/>
              </a:rPr>
              <a:t> </a:t>
            </a:r>
            <a:r>
              <a:rPr lang="en-US" b="1" dirty="0" err="1">
                <a:latin typeface="VNI-Times" pitchFamily="2" charset="0"/>
              </a:rPr>
              <a:t>thuyû</a:t>
            </a:r>
            <a:r>
              <a:rPr lang="en-US" b="1" dirty="0">
                <a:latin typeface="VNI-Times" pitchFamily="2" charset="0"/>
              </a:rPr>
              <a:t> </a:t>
            </a:r>
            <a:r>
              <a:rPr lang="en-US" b="1" dirty="0" err="1">
                <a:latin typeface="VNI-Times" pitchFamily="2" charset="0"/>
              </a:rPr>
              <a:t>löïc</a:t>
            </a:r>
            <a:r>
              <a:rPr lang="en-US" b="1" dirty="0">
                <a:latin typeface="VNI-Times" pitchFamily="2" charset="0"/>
              </a:rPr>
              <a:t> </a:t>
            </a:r>
            <a:r>
              <a:rPr lang="en-US" b="1" dirty="0" err="1">
                <a:latin typeface="VNI-Times" pitchFamily="2" charset="0"/>
              </a:rPr>
              <a:t>vaø</a:t>
            </a:r>
            <a:r>
              <a:rPr lang="en-US" b="1" dirty="0">
                <a:latin typeface="VNI-Times" pitchFamily="2" charset="0"/>
              </a:rPr>
              <a:t> 2 </a:t>
            </a:r>
            <a:r>
              <a:rPr lang="en-US" b="1" dirty="0" err="1">
                <a:latin typeface="VNI-Times" pitchFamily="2" charset="0"/>
              </a:rPr>
              <a:t>xilanh</a:t>
            </a:r>
            <a:r>
              <a:rPr lang="en-US" b="1" dirty="0">
                <a:latin typeface="VNI-Times" pitchFamily="2" charset="0"/>
              </a:rPr>
              <a:t> </a:t>
            </a:r>
            <a:r>
              <a:rPr lang="en-US" b="1" dirty="0" err="1">
                <a:latin typeface="VNI-Times" pitchFamily="2" charset="0"/>
              </a:rPr>
              <a:t>phuï</a:t>
            </a:r>
            <a:r>
              <a:rPr lang="en-US" b="1" dirty="0">
                <a:latin typeface="VNI-Times" pitchFamily="2" charset="0"/>
              </a:rPr>
              <a:t> </a:t>
            </a:r>
            <a:r>
              <a:rPr lang="en-US" b="1" dirty="0" err="1">
                <a:latin typeface="VNI-Times" pitchFamily="2" charset="0"/>
              </a:rPr>
              <a:t>ôû</a:t>
            </a:r>
            <a:r>
              <a:rPr lang="en-US" b="1" dirty="0">
                <a:latin typeface="VNI-Times" pitchFamily="2" charset="0"/>
              </a:rPr>
              <a:t> 2 </a:t>
            </a:r>
            <a:r>
              <a:rPr lang="en-US" b="1" dirty="0" err="1">
                <a:latin typeface="VNI-Times" pitchFamily="2" charset="0"/>
              </a:rPr>
              <a:t>ñaàu</a:t>
            </a:r>
            <a:r>
              <a:rPr lang="en-US" b="1" dirty="0">
                <a:latin typeface="VNI-Times" pitchFamily="2" charset="0"/>
              </a:rPr>
              <a:t> </a:t>
            </a:r>
            <a:r>
              <a:rPr lang="en-US" b="1" dirty="0" err="1">
                <a:latin typeface="VNI-Times" pitchFamily="2" charset="0"/>
              </a:rPr>
              <a:t>ñeå</a:t>
            </a:r>
            <a:r>
              <a:rPr lang="en-US" b="1" dirty="0">
                <a:latin typeface="VNI-Times" pitchFamily="2" charset="0"/>
              </a:rPr>
              <a:t> </a:t>
            </a:r>
            <a:r>
              <a:rPr lang="en-US" b="1" dirty="0" err="1" smtClean="0">
                <a:latin typeface="VNI-Times" pitchFamily="2" charset="0"/>
              </a:rPr>
              <a:t>bôm</a:t>
            </a:r>
            <a:r>
              <a:rPr lang="en-US" b="1" dirty="0">
                <a:latin typeface="VNI-Times" pitchFamily="2" charset="0"/>
              </a:rPr>
              <a:t> </a:t>
            </a:r>
            <a:r>
              <a:rPr lang="en-US" b="1" dirty="0" err="1" smtClean="0">
                <a:latin typeface="VNI-Times" pitchFamily="2" charset="0"/>
              </a:rPr>
              <a:t>taêng</a:t>
            </a:r>
            <a:r>
              <a:rPr lang="en-US" b="1" dirty="0" smtClean="0">
                <a:latin typeface="VNI-Times" pitchFamily="2" charset="0"/>
              </a:rPr>
              <a:t> </a:t>
            </a:r>
            <a:r>
              <a:rPr lang="en-US" b="1" dirty="0" err="1">
                <a:latin typeface="VNI-Times" pitchFamily="2" charset="0"/>
              </a:rPr>
              <a:t>aùp</a:t>
            </a:r>
            <a:r>
              <a:rPr lang="en-US" b="1" dirty="0">
                <a:latin typeface="VNI-Times" pitchFamily="2" charset="0"/>
              </a:rPr>
              <a:t> </a:t>
            </a:r>
            <a:r>
              <a:rPr lang="en-US" b="1" dirty="0" err="1">
                <a:latin typeface="VNI-Times" pitchFamily="2" charset="0"/>
              </a:rPr>
              <a:t>suaát</a:t>
            </a:r>
            <a:r>
              <a:rPr lang="en-US" b="1" dirty="0">
                <a:latin typeface="VNI-Times" pitchFamily="2" charset="0"/>
              </a:rPr>
              <a:t> </a:t>
            </a:r>
            <a:r>
              <a:rPr lang="en-US" b="1" dirty="0" err="1">
                <a:latin typeface="VNI-Times" pitchFamily="2" charset="0"/>
              </a:rPr>
              <a:t>cho</a:t>
            </a:r>
            <a:r>
              <a:rPr lang="en-US" b="1" dirty="0">
                <a:latin typeface="VNI-Times" pitchFamily="2" charset="0"/>
              </a:rPr>
              <a:t> </a:t>
            </a:r>
            <a:r>
              <a:rPr lang="en-US" b="1" dirty="0" err="1">
                <a:latin typeface="VNI-Times" pitchFamily="2" charset="0"/>
              </a:rPr>
              <a:t>nöôùc</a:t>
            </a:r>
            <a:r>
              <a:rPr lang="en-US" b="1" dirty="0" smtClean="0">
                <a:latin typeface="VNI-Times" pitchFamily="2" charset="0"/>
              </a:rPr>
              <a:t>.</a:t>
            </a:r>
          </a:p>
          <a:p>
            <a:pPr marL="0" indent="0" algn="just">
              <a:buNone/>
            </a:pPr>
            <a:r>
              <a:rPr lang="en-US" dirty="0" smtClean="0">
                <a:latin typeface="VNI-Times" pitchFamily="2" charset="0"/>
              </a:rPr>
              <a:t> </a:t>
            </a:r>
            <a:r>
              <a:rPr lang="en-US" dirty="0">
                <a:latin typeface="VNI-Times" pitchFamily="2" charset="0"/>
              </a:rPr>
              <a:t/>
            </a:r>
            <a:br>
              <a:rPr lang="en-US" dirty="0">
                <a:latin typeface="VNI-Times" pitchFamily="2" charset="0"/>
              </a:rPr>
            </a:br>
            <a:endParaRPr lang="en-US" dirty="0">
              <a:latin typeface="VNI-Times" pitchFamily="2" charset="0"/>
            </a:endParaRPr>
          </a:p>
        </p:txBody>
      </p:sp>
      <p:sp>
        <p:nvSpPr>
          <p:cNvPr id="2" name="Rectangle 1"/>
          <p:cNvSpPr/>
          <p:nvPr/>
        </p:nvSpPr>
        <p:spPr>
          <a:xfrm>
            <a:off x="152400" y="11430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sp>
        <p:nvSpPr>
          <p:cNvPr id="3" name="TextBox 2"/>
          <p:cNvSpPr txBox="1"/>
          <p:nvPr/>
        </p:nvSpPr>
        <p:spPr>
          <a:xfrm>
            <a:off x="181970" y="1668495"/>
            <a:ext cx="3882848" cy="584775"/>
          </a:xfrm>
          <a:prstGeom prst="rect">
            <a:avLst/>
          </a:prstGeom>
          <a:noFill/>
        </p:spPr>
        <p:txBody>
          <a:bodyPr wrap="square" rtlCol="0">
            <a:spAutoFit/>
          </a:bodyPr>
          <a:lstStyle/>
          <a:p>
            <a:pPr marL="571500" indent="-571500">
              <a:buFont typeface="Wingdings" pitchFamily="2" charset="2"/>
              <a:buChar char="§"/>
            </a:pPr>
            <a:r>
              <a:rPr lang="en-US" sz="3200" b="1" dirty="0" err="1" smtClean="0">
                <a:solidFill>
                  <a:srgbClr val="0070C0"/>
                </a:solidFill>
                <a:latin typeface="Times New Roman" pitchFamily="18" charset="0"/>
                <a:cs typeface="Times New Roman" pitchFamily="18" charset="0"/>
              </a:rPr>
              <a:t>Bơm</a:t>
            </a:r>
            <a:r>
              <a:rPr lang="en-US" sz="3200" b="1" dirty="0" smtClean="0">
                <a:solidFill>
                  <a:srgbClr val="0070C0"/>
                </a:solidFill>
                <a:latin typeface="Times New Roman" pitchFamily="18" charset="0"/>
                <a:cs typeface="Times New Roman" pitchFamily="18" charset="0"/>
              </a:rPr>
              <a:t> piston</a:t>
            </a:r>
            <a:endParaRPr lang="en-US" sz="3200" b="1" dirty="0">
              <a:solidFill>
                <a:srgbClr val="0070C0"/>
              </a:solidFill>
              <a:latin typeface="Times New Roman" pitchFamily="18" charset="0"/>
              <a:cs typeface="Times New Roman" pitchFamily="18" charset="0"/>
            </a:endParaRPr>
          </a:p>
        </p:txBody>
      </p:sp>
      <p:sp>
        <p:nvSpPr>
          <p:cNvPr id="8" name="TextBox 7"/>
          <p:cNvSpPr txBox="1"/>
          <p:nvPr/>
        </p:nvSpPr>
        <p:spPr>
          <a:xfrm>
            <a:off x="5986206" y="6172200"/>
            <a:ext cx="2475358" cy="461665"/>
          </a:xfrm>
          <a:prstGeom prst="rect">
            <a:avLst/>
          </a:prstGeom>
          <a:noFill/>
        </p:spPr>
        <p:txBody>
          <a:bodyPr wrap="none" rtlCol="0">
            <a:spAutoFit/>
          </a:bodyPr>
          <a:lstStyle/>
          <a:p>
            <a:r>
              <a:rPr lang="en-US" sz="2400" dirty="0" err="1" smtClean="0">
                <a:solidFill>
                  <a:prstClr val="black"/>
                </a:solidFill>
                <a:latin typeface="Times New Roman" pitchFamily="18" charset="0"/>
                <a:cs typeface="Times New Roman" pitchFamily="18" charset="0"/>
              </a:rPr>
              <a:t>Hình</a:t>
            </a:r>
            <a:r>
              <a:rPr lang="en-US" sz="2400" dirty="0" smtClean="0">
                <a:solidFill>
                  <a:prstClr val="black"/>
                </a:solidFill>
                <a:latin typeface="Times New Roman" pitchFamily="18" charset="0"/>
                <a:cs typeface="Times New Roman" pitchFamily="18" charset="0"/>
              </a:rPr>
              <a:t> : </a:t>
            </a:r>
            <a:r>
              <a:rPr lang="en-US" sz="2400" dirty="0" err="1" smtClean="0">
                <a:solidFill>
                  <a:prstClr val="black"/>
                </a:solidFill>
                <a:latin typeface="Times New Roman" pitchFamily="18" charset="0"/>
                <a:cs typeface="Times New Roman" pitchFamily="18" charset="0"/>
              </a:rPr>
              <a:t>Bơm</a:t>
            </a:r>
            <a:r>
              <a:rPr lang="en-US" sz="2400" dirty="0" smtClean="0">
                <a:solidFill>
                  <a:prstClr val="black"/>
                </a:solidFill>
                <a:latin typeface="Times New Roman" pitchFamily="18" charset="0"/>
                <a:cs typeface="Times New Roman" pitchFamily="18" charset="0"/>
              </a:rPr>
              <a:t> piston</a:t>
            </a:r>
            <a:endParaRPr lang="en-US" sz="2400" dirty="0">
              <a:solidFill>
                <a:prstClr val="black"/>
              </a:solidFill>
              <a:latin typeface="Times New Roman" pitchFamily="18" charset="0"/>
              <a:cs typeface="Times New Roman" pitchFamily="18" charset="0"/>
            </a:endParaRPr>
          </a:p>
        </p:txBody>
      </p:sp>
      <p:pic>
        <p:nvPicPr>
          <p:cNvPr id="9" name="Content Placeholder 8"/>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029200" y="1524000"/>
            <a:ext cx="3581400" cy="4476750"/>
          </a:xfrm>
        </p:spPr>
      </p:pic>
    </p:spTree>
    <p:extLst>
      <p:ext uri="{BB962C8B-B14F-4D97-AF65-F5344CB8AC3E}">
        <p14:creationId xmlns:p14="http://schemas.microsoft.com/office/powerpoint/2010/main" val="15014843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solidFill>
            <a:srgbClr val="FFFF99"/>
          </a:solidFill>
        </p:spPr>
        <p:txBody>
          <a:bodyPr/>
          <a:lstStyle/>
          <a:p>
            <a:pPr eaLnBrk="1" hangingPunct="1"/>
            <a:r>
              <a:rPr lang="en-US" sz="3200" b="1" dirty="0" smtClean="0">
                <a:solidFill>
                  <a:srgbClr val="CC0000"/>
                </a:solidFill>
              </a:rPr>
              <a:t>2.2. </a:t>
            </a:r>
            <a:r>
              <a:rPr lang="en-US" sz="3200" b="1" dirty="0" err="1" smtClean="0">
                <a:solidFill>
                  <a:srgbClr val="CC0000"/>
                </a:solidFill>
              </a:rPr>
              <a:t>Gia</a:t>
            </a:r>
            <a:r>
              <a:rPr lang="en-US" sz="3200" b="1" dirty="0" smtClean="0">
                <a:solidFill>
                  <a:srgbClr val="CC0000"/>
                </a:solidFill>
              </a:rPr>
              <a:t> </a:t>
            </a:r>
            <a:r>
              <a:rPr lang="en-US" sz="3200" b="1" dirty="0" err="1" smtClean="0">
                <a:solidFill>
                  <a:srgbClr val="CC0000"/>
                </a:solidFill>
              </a:rPr>
              <a:t>công</a:t>
            </a:r>
            <a:r>
              <a:rPr lang="en-US" sz="3200" b="1" dirty="0" smtClean="0">
                <a:solidFill>
                  <a:srgbClr val="CC0000"/>
                </a:solidFill>
              </a:rPr>
              <a:t> </a:t>
            </a:r>
            <a:r>
              <a:rPr lang="en-US" sz="3200" b="1" dirty="0" err="1" smtClean="0">
                <a:solidFill>
                  <a:srgbClr val="CC0000"/>
                </a:solidFill>
              </a:rPr>
              <a:t>bằng</a:t>
            </a:r>
            <a:r>
              <a:rPr lang="en-US" sz="3200" b="1" dirty="0" smtClean="0">
                <a:solidFill>
                  <a:srgbClr val="CC0000"/>
                </a:solidFill>
              </a:rPr>
              <a:t> </a:t>
            </a:r>
            <a:r>
              <a:rPr lang="en-US" sz="3200" b="1" dirty="0" err="1" smtClean="0">
                <a:solidFill>
                  <a:srgbClr val="CC0000"/>
                </a:solidFill>
              </a:rPr>
              <a:t>tia</a:t>
            </a:r>
            <a:r>
              <a:rPr lang="en-US" sz="3200" b="1" dirty="0" smtClean="0">
                <a:solidFill>
                  <a:srgbClr val="CC0000"/>
                </a:solidFill>
              </a:rPr>
              <a:t> </a:t>
            </a:r>
            <a:r>
              <a:rPr lang="en-US" sz="3200" b="1" dirty="0" err="1" smtClean="0">
                <a:solidFill>
                  <a:srgbClr val="CC0000"/>
                </a:solidFill>
              </a:rPr>
              <a:t>nước</a:t>
            </a:r>
            <a:r>
              <a:rPr lang="en-US" sz="3200" b="1" dirty="0" smtClean="0">
                <a:solidFill>
                  <a:srgbClr val="CC0000"/>
                </a:solidFill>
              </a:rPr>
              <a:t/>
            </a:r>
            <a:br>
              <a:rPr lang="en-US" sz="3200" b="1" dirty="0" smtClean="0">
                <a:solidFill>
                  <a:srgbClr val="CC0000"/>
                </a:solidFill>
              </a:rPr>
            </a:br>
            <a:r>
              <a:rPr lang="en-US" sz="3200" b="1" dirty="0" smtClean="0">
                <a:solidFill>
                  <a:srgbClr val="002060"/>
                </a:solidFill>
              </a:rPr>
              <a:t>(Water Jet Cutting - WJC)</a:t>
            </a:r>
          </a:p>
        </p:txBody>
      </p:sp>
      <p:sp>
        <p:nvSpPr>
          <p:cNvPr id="5" name="Content Placeholder 4"/>
          <p:cNvSpPr>
            <a:spLocks noGrp="1"/>
          </p:cNvSpPr>
          <p:nvPr>
            <p:ph sz="half" idx="1"/>
          </p:nvPr>
        </p:nvSpPr>
        <p:spPr>
          <a:xfrm>
            <a:off x="381000" y="2313841"/>
            <a:ext cx="3886200" cy="3629760"/>
          </a:xfrm>
        </p:spPr>
        <p:txBody>
          <a:bodyPr>
            <a:noAutofit/>
          </a:bodyPr>
          <a:lstStyle/>
          <a:p>
            <a:pPr marL="0" indent="0" algn="just"/>
            <a:r>
              <a:rPr lang="en-US" b="1" dirty="0" err="1" smtClean="0">
                <a:latin typeface="VNI-Times" pitchFamily="2" charset="0"/>
              </a:rPr>
              <a:t>Coù</a:t>
            </a:r>
            <a:r>
              <a:rPr lang="en-US" b="1" dirty="0" smtClean="0">
                <a:latin typeface="VNI-Times" pitchFamily="2" charset="0"/>
              </a:rPr>
              <a:t> </a:t>
            </a:r>
            <a:r>
              <a:rPr lang="en-US" b="1" dirty="0" err="1">
                <a:latin typeface="VNI-Times" pitchFamily="2" charset="0"/>
              </a:rPr>
              <a:t>theå</a:t>
            </a:r>
            <a:r>
              <a:rPr lang="en-US" b="1" dirty="0">
                <a:latin typeface="VNI-Times" pitchFamily="2" charset="0"/>
              </a:rPr>
              <a:t> </a:t>
            </a:r>
            <a:r>
              <a:rPr lang="en-US" b="1" dirty="0" err="1">
                <a:latin typeface="VNI-Times" pitchFamily="2" charset="0"/>
              </a:rPr>
              <a:t>taïo</a:t>
            </a:r>
            <a:r>
              <a:rPr lang="en-US" b="1" dirty="0">
                <a:latin typeface="VNI-Times" pitchFamily="2" charset="0"/>
              </a:rPr>
              <a:t> </a:t>
            </a:r>
            <a:r>
              <a:rPr lang="en-US" b="1" dirty="0" err="1">
                <a:latin typeface="VNI-Times" pitchFamily="2" charset="0"/>
              </a:rPr>
              <a:t>aùp</a:t>
            </a:r>
            <a:r>
              <a:rPr lang="en-US" b="1" dirty="0">
                <a:latin typeface="VNI-Times" pitchFamily="2" charset="0"/>
              </a:rPr>
              <a:t> </a:t>
            </a:r>
            <a:r>
              <a:rPr lang="en-US" b="1" dirty="0" err="1">
                <a:latin typeface="VNI-Times" pitchFamily="2" charset="0"/>
              </a:rPr>
              <a:t>suaát</a:t>
            </a:r>
            <a:r>
              <a:rPr lang="en-US" b="1" dirty="0">
                <a:latin typeface="VNI-Times" pitchFamily="2" charset="0"/>
              </a:rPr>
              <a:t/>
            </a:r>
            <a:br>
              <a:rPr lang="en-US" b="1" dirty="0">
                <a:latin typeface="VNI-Times" pitchFamily="2" charset="0"/>
              </a:rPr>
            </a:br>
            <a:r>
              <a:rPr lang="en-US" b="1" dirty="0" err="1">
                <a:latin typeface="VNI-Times" pitchFamily="2" charset="0"/>
              </a:rPr>
              <a:t>ñeán</a:t>
            </a:r>
            <a:r>
              <a:rPr lang="en-US" b="1" dirty="0">
                <a:latin typeface="VNI-Times" pitchFamily="2" charset="0"/>
              </a:rPr>
              <a:t> 345 </a:t>
            </a:r>
            <a:r>
              <a:rPr lang="en-US" b="1" dirty="0" err="1" smtClean="0">
                <a:latin typeface="VNI-Times" pitchFamily="2" charset="0"/>
              </a:rPr>
              <a:t>Mpa</a:t>
            </a:r>
            <a:r>
              <a:rPr lang="en-US" b="1" dirty="0" smtClean="0">
                <a:latin typeface="VNI-Times" pitchFamily="2" charset="0"/>
              </a:rPr>
              <a:t>.</a:t>
            </a:r>
            <a:endParaRPr lang="en-US" b="1" dirty="0">
              <a:latin typeface="VNI-Times" pitchFamily="2" charset="0"/>
            </a:endParaRPr>
          </a:p>
          <a:p>
            <a:pPr marL="0" indent="0" algn="just"/>
            <a:r>
              <a:rPr lang="en-US" b="1" dirty="0" err="1" smtClean="0">
                <a:latin typeface="VNI-Times" pitchFamily="2" charset="0"/>
              </a:rPr>
              <a:t>Bôm</a:t>
            </a:r>
            <a:r>
              <a:rPr lang="en-US" b="1" dirty="0" smtClean="0">
                <a:latin typeface="VNI-Times" pitchFamily="2" charset="0"/>
              </a:rPr>
              <a:t> </a:t>
            </a:r>
            <a:r>
              <a:rPr lang="en-US" b="1" dirty="0" err="1">
                <a:latin typeface="VNI-Times" pitchFamily="2" charset="0"/>
              </a:rPr>
              <a:t>naøy</a:t>
            </a:r>
            <a:r>
              <a:rPr lang="en-US" b="1" dirty="0">
                <a:latin typeface="VNI-Times" pitchFamily="2" charset="0"/>
              </a:rPr>
              <a:t> </a:t>
            </a:r>
            <a:r>
              <a:rPr lang="en-US" b="1" dirty="0" err="1">
                <a:latin typeface="VNI-Times" pitchFamily="2" charset="0"/>
              </a:rPr>
              <a:t>coù</a:t>
            </a:r>
            <a:r>
              <a:rPr lang="en-US" b="1" dirty="0">
                <a:latin typeface="VNI-Times" pitchFamily="2" charset="0"/>
              </a:rPr>
              <a:t> </a:t>
            </a:r>
            <a:r>
              <a:rPr lang="en-US" b="1" dirty="0" err="1">
                <a:latin typeface="VNI-Times" pitchFamily="2" charset="0"/>
              </a:rPr>
              <a:t>hieäu</a:t>
            </a:r>
            <a:r>
              <a:rPr lang="en-US" b="1" dirty="0">
                <a:latin typeface="VNI-Times" pitchFamily="2" charset="0"/>
              </a:rPr>
              <a:t/>
            </a:r>
            <a:br>
              <a:rPr lang="en-US" b="1" dirty="0">
                <a:latin typeface="VNI-Times" pitchFamily="2" charset="0"/>
              </a:rPr>
            </a:br>
            <a:r>
              <a:rPr lang="en-US" b="1" dirty="0" err="1">
                <a:latin typeface="VNI-Times" pitchFamily="2" charset="0"/>
              </a:rPr>
              <a:t>suaát</a:t>
            </a:r>
            <a:r>
              <a:rPr lang="en-US" b="1" dirty="0">
                <a:latin typeface="VNI-Times" pitchFamily="2" charset="0"/>
              </a:rPr>
              <a:t> </a:t>
            </a:r>
            <a:r>
              <a:rPr lang="en-US" b="1" dirty="0" err="1">
                <a:latin typeface="VNI-Times" pitchFamily="2" charset="0"/>
              </a:rPr>
              <a:t>cao</a:t>
            </a:r>
            <a:r>
              <a:rPr lang="en-US" b="1" dirty="0">
                <a:latin typeface="VNI-Times" pitchFamily="2" charset="0"/>
              </a:rPr>
              <a:t> </a:t>
            </a:r>
            <a:r>
              <a:rPr lang="en-US" b="1" dirty="0" err="1">
                <a:latin typeface="VNI-Times" pitchFamily="2" charset="0"/>
              </a:rPr>
              <a:t>hôn</a:t>
            </a:r>
            <a:r>
              <a:rPr lang="en-US" b="1" dirty="0">
                <a:latin typeface="VNI-Times" pitchFamily="2" charset="0"/>
              </a:rPr>
              <a:t> </a:t>
            </a:r>
            <a:r>
              <a:rPr lang="en-US" b="1" dirty="0" err="1">
                <a:latin typeface="VNI-Times" pitchFamily="2" charset="0"/>
              </a:rPr>
              <a:t>bôm</a:t>
            </a:r>
            <a:r>
              <a:rPr lang="en-US" b="1" dirty="0">
                <a:latin typeface="VNI-Times" pitchFamily="2" charset="0"/>
              </a:rPr>
              <a:t/>
            </a:r>
            <a:br>
              <a:rPr lang="en-US" b="1" dirty="0">
                <a:latin typeface="VNI-Times" pitchFamily="2" charset="0"/>
              </a:rPr>
            </a:br>
            <a:r>
              <a:rPr lang="en-US" b="1" dirty="0">
                <a:latin typeface="VNI-Times" pitchFamily="2" charset="0"/>
              </a:rPr>
              <a:t>piston.</a:t>
            </a:r>
            <a:r>
              <a:rPr lang="en-US" dirty="0">
                <a:latin typeface="VNI-Times" pitchFamily="2" charset="0"/>
              </a:rPr>
              <a:t> </a:t>
            </a:r>
            <a:endParaRPr lang="en-US" dirty="0" smtClean="0">
              <a:latin typeface="VNI-Times" pitchFamily="2" charset="0"/>
            </a:endParaRPr>
          </a:p>
          <a:p>
            <a:pPr marL="0" indent="0" algn="just">
              <a:buNone/>
            </a:pPr>
            <a:r>
              <a:rPr lang="en-US" dirty="0"/>
              <a:t/>
            </a:r>
            <a:br>
              <a:rPr lang="en-US" dirty="0"/>
            </a:br>
            <a:r>
              <a:rPr lang="en-US" dirty="0" smtClean="0">
                <a:latin typeface="VNI-Times" pitchFamily="2" charset="0"/>
              </a:rPr>
              <a:t> </a:t>
            </a:r>
            <a:r>
              <a:rPr lang="en-US" dirty="0">
                <a:latin typeface="VNI-Times" pitchFamily="2" charset="0"/>
              </a:rPr>
              <a:t/>
            </a:r>
            <a:br>
              <a:rPr lang="en-US" dirty="0">
                <a:latin typeface="VNI-Times" pitchFamily="2" charset="0"/>
              </a:rPr>
            </a:br>
            <a:endParaRPr lang="en-US" dirty="0">
              <a:latin typeface="VNI-Times" pitchFamily="2" charset="0"/>
            </a:endParaRPr>
          </a:p>
        </p:txBody>
      </p:sp>
      <p:sp>
        <p:nvSpPr>
          <p:cNvPr id="2" name="Rectangle 1"/>
          <p:cNvSpPr/>
          <p:nvPr/>
        </p:nvSpPr>
        <p:spPr>
          <a:xfrm>
            <a:off x="152400" y="11430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sp>
        <p:nvSpPr>
          <p:cNvPr id="3" name="TextBox 2"/>
          <p:cNvSpPr txBox="1"/>
          <p:nvPr/>
        </p:nvSpPr>
        <p:spPr>
          <a:xfrm>
            <a:off x="181970" y="1668495"/>
            <a:ext cx="3882848" cy="584775"/>
          </a:xfrm>
          <a:prstGeom prst="rect">
            <a:avLst/>
          </a:prstGeom>
          <a:noFill/>
        </p:spPr>
        <p:txBody>
          <a:bodyPr wrap="square" rtlCol="0">
            <a:spAutoFit/>
          </a:bodyPr>
          <a:lstStyle/>
          <a:p>
            <a:pPr marL="571500" indent="-571500">
              <a:buFont typeface="Wingdings" pitchFamily="2" charset="2"/>
              <a:buChar char="§"/>
            </a:pPr>
            <a:r>
              <a:rPr lang="en-US" sz="3200" b="1" dirty="0" err="1" smtClean="0">
                <a:solidFill>
                  <a:srgbClr val="0070C0"/>
                </a:solidFill>
                <a:latin typeface="Times New Roman" pitchFamily="18" charset="0"/>
                <a:cs typeface="Times New Roman" pitchFamily="18" charset="0"/>
              </a:rPr>
              <a:t>Bơm</a:t>
            </a:r>
            <a:r>
              <a:rPr lang="en-US" sz="3200" b="1" dirty="0" smtClean="0">
                <a:solidFill>
                  <a:srgbClr val="0070C0"/>
                </a:solidFill>
                <a:latin typeface="Times New Roman" pitchFamily="18" charset="0"/>
                <a:cs typeface="Times New Roman" pitchFamily="18" charset="0"/>
              </a:rPr>
              <a:t> </a:t>
            </a:r>
            <a:r>
              <a:rPr lang="en-US" sz="3200" b="1" dirty="0" err="1" smtClean="0">
                <a:solidFill>
                  <a:srgbClr val="0070C0"/>
                </a:solidFill>
                <a:latin typeface="Times New Roman" pitchFamily="18" charset="0"/>
                <a:cs typeface="Times New Roman" pitchFamily="18" charset="0"/>
              </a:rPr>
              <a:t>trục</a:t>
            </a:r>
            <a:r>
              <a:rPr lang="en-US" sz="3200" b="1" dirty="0" smtClean="0">
                <a:solidFill>
                  <a:srgbClr val="0070C0"/>
                </a:solidFill>
                <a:latin typeface="Times New Roman" pitchFamily="18" charset="0"/>
                <a:cs typeface="Times New Roman" pitchFamily="18" charset="0"/>
              </a:rPr>
              <a:t> </a:t>
            </a:r>
            <a:r>
              <a:rPr lang="en-US" sz="3200" b="1" dirty="0" err="1" smtClean="0">
                <a:solidFill>
                  <a:srgbClr val="0070C0"/>
                </a:solidFill>
                <a:latin typeface="Times New Roman" pitchFamily="18" charset="0"/>
                <a:cs typeface="Times New Roman" pitchFamily="18" charset="0"/>
              </a:rPr>
              <a:t>khuỷu</a:t>
            </a:r>
            <a:endParaRPr lang="en-US" sz="3200" b="1" dirty="0">
              <a:solidFill>
                <a:srgbClr val="0070C0"/>
              </a:solidFill>
              <a:latin typeface="Times New Roman" pitchFamily="18" charset="0"/>
              <a:cs typeface="Times New Roman" pitchFamily="18" charset="0"/>
            </a:endParaRPr>
          </a:p>
        </p:txBody>
      </p:sp>
      <p:sp>
        <p:nvSpPr>
          <p:cNvPr id="8" name="TextBox 7"/>
          <p:cNvSpPr txBox="1"/>
          <p:nvPr/>
        </p:nvSpPr>
        <p:spPr>
          <a:xfrm>
            <a:off x="5410200" y="6172200"/>
            <a:ext cx="3623635" cy="461665"/>
          </a:xfrm>
          <a:prstGeom prst="rect">
            <a:avLst/>
          </a:prstGeom>
          <a:noFill/>
        </p:spPr>
        <p:txBody>
          <a:bodyPr wrap="square" rtlCol="0">
            <a:spAutoFit/>
          </a:bodyPr>
          <a:lstStyle/>
          <a:p>
            <a:r>
              <a:rPr lang="en-US" sz="2400" dirty="0" err="1" smtClean="0">
                <a:solidFill>
                  <a:prstClr val="black"/>
                </a:solidFill>
                <a:latin typeface="Times New Roman" pitchFamily="18" charset="0"/>
                <a:cs typeface="Times New Roman" pitchFamily="18" charset="0"/>
              </a:rPr>
              <a:t>Hình</a:t>
            </a:r>
            <a:r>
              <a:rPr lang="en-US" sz="2400" dirty="0" smtClean="0">
                <a:solidFill>
                  <a:prstClr val="black"/>
                </a:solidFill>
                <a:latin typeface="Times New Roman" pitchFamily="18" charset="0"/>
                <a:cs typeface="Times New Roman" pitchFamily="18" charset="0"/>
              </a:rPr>
              <a:t> : </a:t>
            </a:r>
            <a:r>
              <a:rPr lang="en-US" sz="2400" dirty="0" err="1" smtClean="0">
                <a:solidFill>
                  <a:prstClr val="black"/>
                </a:solidFill>
                <a:latin typeface="Times New Roman" pitchFamily="18" charset="0"/>
                <a:cs typeface="Times New Roman" pitchFamily="18" charset="0"/>
              </a:rPr>
              <a:t>Bơm</a:t>
            </a:r>
            <a:r>
              <a:rPr lang="en-US" sz="2400" dirty="0" smtClean="0">
                <a:solidFill>
                  <a:prstClr val="black"/>
                </a:solidFill>
                <a:latin typeface="Times New Roman" pitchFamily="18" charset="0"/>
                <a:cs typeface="Times New Roman" pitchFamily="18" charset="0"/>
              </a:rPr>
              <a:t> </a:t>
            </a:r>
            <a:r>
              <a:rPr lang="en-US" sz="2400" dirty="0" err="1" smtClean="0">
                <a:solidFill>
                  <a:prstClr val="black"/>
                </a:solidFill>
                <a:latin typeface="Times New Roman" pitchFamily="18" charset="0"/>
                <a:cs typeface="Times New Roman" pitchFamily="18" charset="0"/>
              </a:rPr>
              <a:t>trục</a:t>
            </a:r>
            <a:r>
              <a:rPr lang="en-US" sz="2400" dirty="0" smtClean="0">
                <a:solidFill>
                  <a:prstClr val="black"/>
                </a:solidFill>
                <a:latin typeface="Times New Roman" pitchFamily="18" charset="0"/>
                <a:cs typeface="Times New Roman" pitchFamily="18" charset="0"/>
              </a:rPr>
              <a:t> </a:t>
            </a:r>
            <a:r>
              <a:rPr lang="en-US" sz="2400" dirty="0" err="1" smtClean="0">
                <a:solidFill>
                  <a:prstClr val="black"/>
                </a:solidFill>
                <a:latin typeface="Times New Roman" pitchFamily="18" charset="0"/>
                <a:cs typeface="Times New Roman" pitchFamily="18" charset="0"/>
              </a:rPr>
              <a:t>khuỷu</a:t>
            </a:r>
            <a:endParaRPr lang="en-US" sz="2400" dirty="0">
              <a:solidFill>
                <a:prstClr val="black"/>
              </a:solidFill>
              <a:latin typeface="Times New Roman" pitchFamily="18" charset="0"/>
              <a:cs typeface="Times New Roman" pitchFamily="18" charset="0"/>
            </a:endParaRPr>
          </a:p>
        </p:txBody>
      </p:sp>
      <p:pic>
        <p:nvPicPr>
          <p:cNvPr id="5122"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648200" y="2082159"/>
            <a:ext cx="4038600" cy="3562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1191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sp>
        <p:nvSpPr>
          <p:cNvPr id="9" name="Text Box 5"/>
          <p:cNvSpPr txBox="1">
            <a:spLocks noChangeArrowheads="1"/>
          </p:cNvSpPr>
          <p:nvPr/>
        </p:nvSpPr>
        <p:spPr bwMode="auto">
          <a:xfrm>
            <a:off x="154675" y="694954"/>
            <a:ext cx="3276600" cy="396875"/>
          </a:xfrm>
          <a:prstGeom prst="rect">
            <a:avLst/>
          </a:prstGeom>
          <a:noFill/>
          <a:ln w="9525">
            <a:noFill/>
            <a:miter lim="800000"/>
            <a:headEnd/>
            <a:tailEnd/>
          </a:ln>
        </p:spPr>
        <p:txBody>
          <a:bodyPr anchor="b">
            <a:spAutoFit/>
          </a:bodyPr>
          <a:lstStyle/>
          <a:p>
            <a:pPr marL="342900" indent="-342900" eaLnBrk="0" hangingPunct="0">
              <a:spcBef>
                <a:spcPct val="50000"/>
              </a:spcBef>
              <a:buFont typeface="Wingdings" pitchFamily="2" charset="2"/>
              <a:buChar char="q"/>
            </a:pPr>
            <a:r>
              <a:rPr lang="en-US" sz="2000" b="1" dirty="0" err="1">
                <a:solidFill>
                  <a:srgbClr val="0070C0"/>
                </a:solidFill>
                <a:latin typeface="Tahoma" pitchFamily="34" charset="0"/>
              </a:rPr>
              <a:t>Bộ</a:t>
            </a:r>
            <a:r>
              <a:rPr lang="en-US" sz="2000" b="1" dirty="0">
                <a:solidFill>
                  <a:srgbClr val="0070C0"/>
                </a:solidFill>
                <a:latin typeface="Tahoma" pitchFamily="34" charset="0"/>
              </a:rPr>
              <a:t> </a:t>
            </a:r>
            <a:r>
              <a:rPr lang="en-US" sz="2000" b="1" dirty="0" err="1">
                <a:solidFill>
                  <a:srgbClr val="0070C0"/>
                </a:solidFill>
                <a:latin typeface="Tahoma" pitchFamily="34" charset="0"/>
              </a:rPr>
              <a:t>tăng</a:t>
            </a:r>
            <a:r>
              <a:rPr lang="en-US" sz="2000" b="1" dirty="0">
                <a:solidFill>
                  <a:srgbClr val="0070C0"/>
                </a:solidFill>
                <a:latin typeface="Tahoma" pitchFamily="34" charset="0"/>
              </a:rPr>
              <a:t> </a:t>
            </a:r>
            <a:r>
              <a:rPr lang="en-US" sz="2000" b="1" dirty="0" err="1">
                <a:solidFill>
                  <a:srgbClr val="0070C0"/>
                </a:solidFill>
                <a:latin typeface="Tahoma" pitchFamily="34" charset="0"/>
              </a:rPr>
              <a:t>áp</a:t>
            </a:r>
            <a:r>
              <a:rPr lang="en-US" sz="2000" b="1" dirty="0">
                <a:solidFill>
                  <a:srgbClr val="0070C0"/>
                </a:solidFill>
                <a:latin typeface="Tahoma" pitchFamily="34" charset="0"/>
              </a:rPr>
              <a:t> </a:t>
            </a:r>
            <a:r>
              <a:rPr lang="en-US" sz="2000" b="1" dirty="0" err="1">
                <a:solidFill>
                  <a:srgbClr val="0070C0"/>
                </a:solidFill>
                <a:latin typeface="Tahoma" pitchFamily="34" charset="0"/>
              </a:rPr>
              <a:t>đơn</a:t>
            </a:r>
            <a:endParaRPr lang="en-US" sz="2000" b="1" dirty="0">
              <a:solidFill>
                <a:srgbClr val="0070C0"/>
              </a:solidFill>
              <a:latin typeface="Tahoma" pitchFamily="34" charset="0"/>
            </a:endParaRPr>
          </a:p>
        </p:txBody>
      </p:sp>
      <p:grpSp>
        <p:nvGrpSpPr>
          <p:cNvPr id="13" name="Group 12"/>
          <p:cNvGrpSpPr/>
          <p:nvPr/>
        </p:nvGrpSpPr>
        <p:grpSpPr>
          <a:xfrm>
            <a:off x="762000" y="1091829"/>
            <a:ext cx="7692178" cy="5978257"/>
            <a:chOff x="1142413" y="-124493"/>
            <a:chExt cx="3900622" cy="2762273"/>
          </a:xfrm>
        </p:grpSpPr>
        <p:sp>
          <p:nvSpPr>
            <p:cNvPr id="14" name="Text Box 12"/>
            <p:cNvSpPr txBox="1"/>
            <p:nvPr/>
          </p:nvSpPr>
          <p:spPr>
            <a:xfrm>
              <a:off x="1142413" y="2056857"/>
              <a:ext cx="3900622" cy="580923"/>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50000"/>
                </a:lnSpc>
                <a:spcBef>
                  <a:spcPts val="600"/>
                </a:spcBef>
                <a:spcAft>
                  <a:spcPts val="0"/>
                </a:spcAft>
              </a:pPr>
              <a:r>
                <a:rPr lang="en-US" b="1" dirty="0" err="1">
                  <a:effectLst/>
                  <a:latin typeface="Times New Roman"/>
                  <a:ea typeface="Calibri"/>
                </a:rPr>
                <a:t>Hình</a:t>
              </a:r>
              <a:r>
                <a:rPr lang="en-US" b="1" dirty="0">
                  <a:effectLst/>
                  <a:latin typeface="Times New Roman"/>
                  <a:ea typeface="Calibri"/>
                </a:rPr>
                <a:t> 2.16_</a:t>
              </a:r>
              <a:r>
                <a:rPr lang="en-US" i="1" dirty="0">
                  <a:effectLst/>
                  <a:latin typeface="Times New Roman"/>
                  <a:ea typeface="Calibri"/>
                </a:rPr>
                <a:t>Kết </a:t>
              </a:r>
              <a:r>
                <a:rPr lang="en-US" i="1" dirty="0" err="1">
                  <a:effectLst/>
                  <a:latin typeface="Times New Roman"/>
                  <a:ea typeface="Calibri"/>
                </a:rPr>
                <a:t>cấu</a:t>
              </a:r>
              <a:r>
                <a:rPr lang="en-US" i="1" dirty="0">
                  <a:effectLst/>
                  <a:latin typeface="Times New Roman"/>
                  <a:ea typeface="Calibri"/>
                </a:rPr>
                <a:t> </a:t>
              </a:r>
              <a:r>
                <a:rPr lang="en-US" i="1" dirty="0" err="1">
                  <a:effectLst/>
                  <a:latin typeface="Times New Roman"/>
                  <a:ea typeface="Calibri"/>
                </a:rPr>
                <a:t>một</a:t>
              </a:r>
              <a:r>
                <a:rPr lang="en-US" i="1" dirty="0">
                  <a:effectLst/>
                  <a:latin typeface="Times New Roman"/>
                  <a:ea typeface="Calibri"/>
                </a:rPr>
                <a:t> </a:t>
              </a:r>
              <a:r>
                <a:rPr lang="en-US" i="1" dirty="0" err="1">
                  <a:effectLst/>
                  <a:latin typeface="Times New Roman"/>
                  <a:ea typeface="Calibri"/>
                </a:rPr>
                <a:t>bộ</a:t>
              </a:r>
              <a:r>
                <a:rPr lang="en-US" i="1" dirty="0">
                  <a:effectLst/>
                  <a:latin typeface="Times New Roman"/>
                  <a:ea typeface="Calibri"/>
                </a:rPr>
                <a:t> </a:t>
              </a:r>
              <a:r>
                <a:rPr lang="en-US" i="1" dirty="0" err="1">
                  <a:effectLst/>
                  <a:latin typeface="Times New Roman"/>
                  <a:ea typeface="Calibri"/>
                </a:rPr>
                <a:t>tăng</a:t>
              </a:r>
              <a:r>
                <a:rPr lang="en-US" i="1" dirty="0">
                  <a:effectLst/>
                  <a:latin typeface="Times New Roman"/>
                  <a:ea typeface="Calibri"/>
                </a:rPr>
                <a:t> </a:t>
              </a:r>
              <a:r>
                <a:rPr lang="en-US" i="1" dirty="0" err="1">
                  <a:effectLst/>
                  <a:latin typeface="Times New Roman"/>
                  <a:ea typeface="Calibri"/>
                </a:rPr>
                <a:t>áp</a:t>
              </a:r>
              <a:r>
                <a:rPr lang="en-US" i="1" dirty="0">
                  <a:effectLst/>
                  <a:latin typeface="Times New Roman"/>
                  <a:ea typeface="Calibri"/>
                </a:rPr>
                <a:t> </a:t>
              </a:r>
              <a:r>
                <a:rPr lang="en-US" i="1" dirty="0" err="1">
                  <a:effectLst/>
                  <a:latin typeface="Times New Roman"/>
                  <a:ea typeface="Calibri"/>
                </a:rPr>
                <a:t>đơn</a:t>
              </a:r>
              <a:r>
                <a:rPr lang="en-US" i="1" dirty="0">
                  <a:effectLst/>
                  <a:latin typeface="Times New Roman"/>
                  <a:ea typeface="Calibri"/>
                </a:rPr>
                <a:t> </a:t>
              </a:r>
              <a:r>
                <a:rPr lang="en-US" i="1" dirty="0" err="1">
                  <a:effectLst/>
                  <a:latin typeface="Times New Roman"/>
                  <a:ea typeface="Calibri"/>
                </a:rPr>
                <a:t>giản</a:t>
              </a:r>
              <a:r>
                <a:rPr lang="en-US" i="1" dirty="0">
                  <a:effectLst/>
                  <a:latin typeface="Times New Roman"/>
                  <a:ea typeface="Calibri"/>
                </a:rPr>
                <a:t> (</a:t>
              </a:r>
              <a:r>
                <a:rPr lang="en-US" i="1" dirty="0" err="1">
                  <a:effectLst/>
                  <a:latin typeface="Times New Roman"/>
                  <a:ea typeface="Calibri"/>
                </a:rPr>
                <a:t>Bộ</a:t>
              </a:r>
              <a:r>
                <a:rPr lang="en-US" i="1" dirty="0">
                  <a:effectLst/>
                  <a:latin typeface="Times New Roman"/>
                  <a:ea typeface="Calibri"/>
                </a:rPr>
                <a:t> </a:t>
              </a:r>
              <a:r>
                <a:rPr lang="en-US" i="1" dirty="0" err="1">
                  <a:effectLst/>
                  <a:latin typeface="Times New Roman"/>
                  <a:ea typeface="Calibri"/>
                </a:rPr>
                <a:t>tăng</a:t>
              </a:r>
              <a:r>
                <a:rPr lang="en-US" i="1" dirty="0">
                  <a:effectLst/>
                  <a:latin typeface="Times New Roman"/>
                  <a:ea typeface="Calibri"/>
                </a:rPr>
                <a:t> </a:t>
              </a:r>
              <a:r>
                <a:rPr lang="en-US" i="1" dirty="0" err="1">
                  <a:effectLst/>
                  <a:latin typeface="Times New Roman"/>
                  <a:ea typeface="Calibri"/>
                </a:rPr>
                <a:t>áp</a:t>
              </a:r>
              <a:r>
                <a:rPr lang="en-US" i="1" dirty="0">
                  <a:effectLst/>
                  <a:latin typeface="Times New Roman"/>
                  <a:ea typeface="Calibri"/>
                </a:rPr>
                <a:t> </a:t>
              </a:r>
              <a:r>
                <a:rPr lang="en-US" i="1" dirty="0" err="1">
                  <a:effectLst/>
                  <a:latin typeface="Times New Roman"/>
                  <a:ea typeface="Calibri"/>
                </a:rPr>
                <a:t>đơn</a:t>
              </a:r>
              <a:r>
                <a:rPr lang="en-US" i="1" dirty="0">
                  <a:effectLst/>
                  <a:latin typeface="Times New Roman"/>
                  <a:ea typeface="Calibri"/>
                </a:rPr>
                <a:t>). </a:t>
              </a:r>
              <a:endParaRPr lang="en-US" i="1" dirty="0" smtClean="0">
                <a:effectLst/>
                <a:latin typeface="Times New Roman"/>
                <a:ea typeface="Calibri"/>
              </a:endParaRPr>
            </a:p>
            <a:p>
              <a:pPr algn="ctr">
                <a:lnSpc>
                  <a:spcPct val="150000"/>
                </a:lnSpc>
                <a:spcBef>
                  <a:spcPts val="600"/>
                </a:spcBef>
                <a:spcAft>
                  <a:spcPts val="0"/>
                </a:spcAft>
              </a:pPr>
              <a:r>
                <a:rPr lang="en-US" i="1" dirty="0" smtClean="0">
                  <a:effectLst/>
                  <a:latin typeface="Times New Roman"/>
                  <a:ea typeface="Calibri"/>
                </a:rPr>
                <a:t>HTTT</a:t>
              </a:r>
              <a:r>
                <a:rPr lang="en-US" i="1" dirty="0">
                  <a:effectLst/>
                  <a:latin typeface="Times New Roman"/>
                  <a:ea typeface="Calibri"/>
                </a:rPr>
                <a:t>: </a:t>
              </a:r>
              <a:r>
                <a:rPr lang="en-US" i="1" dirty="0" err="1">
                  <a:effectLst/>
                  <a:latin typeface="Times New Roman"/>
                  <a:ea typeface="Calibri"/>
                </a:rPr>
                <a:t>hành</a:t>
              </a:r>
              <a:r>
                <a:rPr lang="en-US" i="1" dirty="0">
                  <a:effectLst/>
                  <a:latin typeface="Times New Roman"/>
                  <a:ea typeface="Calibri"/>
                </a:rPr>
                <a:t> </a:t>
              </a:r>
              <a:r>
                <a:rPr lang="en-US" i="1" dirty="0" err="1">
                  <a:effectLst/>
                  <a:latin typeface="Times New Roman"/>
                  <a:ea typeface="Calibri"/>
                </a:rPr>
                <a:t>trình</a:t>
              </a:r>
              <a:r>
                <a:rPr lang="en-US" i="1" dirty="0">
                  <a:effectLst/>
                  <a:latin typeface="Times New Roman"/>
                  <a:ea typeface="Calibri"/>
                </a:rPr>
                <a:t> </a:t>
              </a:r>
              <a:r>
                <a:rPr lang="en-US" i="1" dirty="0" err="1">
                  <a:effectLst/>
                  <a:latin typeface="Times New Roman"/>
                  <a:ea typeface="Calibri"/>
                </a:rPr>
                <a:t>tiếp</a:t>
              </a:r>
              <a:r>
                <a:rPr lang="en-US" i="1" dirty="0">
                  <a:effectLst/>
                  <a:latin typeface="Times New Roman"/>
                  <a:ea typeface="Calibri"/>
                </a:rPr>
                <a:t> </a:t>
              </a:r>
              <a:r>
                <a:rPr lang="en-US" i="1" dirty="0" err="1">
                  <a:effectLst/>
                  <a:latin typeface="Times New Roman"/>
                  <a:ea typeface="Calibri"/>
                </a:rPr>
                <a:t>theo</a:t>
              </a:r>
              <a:endParaRPr lang="en-US" sz="2000" dirty="0">
                <a:effectLst/>
                <a:latin typeface="Times New Roman"/>
                <a:ea typeface="Calibri"/>
              </a:endParaRP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999" y="-124493"/>
              <a:ext cx="3666940" cy="2167287"/>
            </a:xfrm>
            <a:prstGeom prst="rect">
              <a:avLst/>
            </a:prstGeom>
          </p:spPr>
        </p:pic>
      </p:grpSp>
    </p:spTree>
    <p:extLst>
      <p:ext uri="{BB962C8B-B14F-4D97-AF65-F5344CB8AC3E}">
        <p14:creationId xmlns:p14="http://schemas.microsoft.com/office/powerpoint/2010/main" val="20167147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sp>
        <p:nvSpPr>
          <p:cNvPr id="9" name="Text Box 5"/>
          <p:cNvSpPr txBox="1">
            <a:spLocks noChangeArrowheads="1"/>
          </p:cNvSpPr>
          <p:nvPr/>
        </p:nvSpPr>
        <p:spPr bwMode="auto">
          <a:xfrm>
            <a:off x="154675" y="694954"/>
            <a:ext cx="3276600" cy="396875"/>
          </a:xfrm>
          <a:prstGeom prst="rect">
            <a:avLst/>
          </a:prstGeom>
          <a:noFill/>
          <a:ln w="9525">
            <a:noFill/>
            <a:miter lim="800000"/>
            <a:headEnd/>
            <a:tailEnd/>
          </a:ln>
        </p:spPr>
        <p:txBody>
          <a:bodyPr anchor="b">
            <a:spAutoFit/>
          </a:bodyPr>
          <a:lstStyle/>
          <a:p>
            <a:pPr marL="342900" indent="-342900" eaLnBrk="0" hangingPunct="0">
              <a:spcBef>
                <a:spcPct val="50000"/>
              </a:spcBef>
              <a:buFont typeface="Wingdings" pitchFamily="2" charset="2"/>
              <a:buChar char="q"/>
            </a:pPr>
            <a:r>
              <a:rPr lang="en-US" sz="2000" b="1" dirty="0" err="1">
                <a:solidFill>
                  <a:srgbClr val="0070C0"/>
                </a:solidFill>
                <a:latin typeface="Tahoma" pitchFamily="34" charset="0"/>
              </a:rPr>
              <a:t>Bộ</a:t>
            </a:r>
            <a:r>
              <a:rPr lang="en-US" sz="2000" b="1" dirty="0">
                <a:solidFill>
                  <a:srgbClr val="0070C0"/>
                </a:solidFill>
                <a:latin typeface="Tahoma" pitchFamily="34" charset="0"/>
              </a:rPr>
              <a:t> </a:t>
            </a:r>
            <a:r>
              <a:rPr lang="en-US" sz="2000" b="1" dirty="0" err="1">
                <a:solidFill>
                  <a:srgbClr val="0070C0"/>
                </a:solidFill>
                <a:latin typeface="Tahoma" pitchFamily="34" charset="0"/>
              </a:rPr>
              <a:t>tăng</a:t>
            </a:r>
            <a:r>
              <a:rPr lang="en-US" sz="2000" b="1" dirty="0">
                <a:solidFill>
                  <a:srgbClr val="0070C0"/>
                </a:solidFill>
                <a:latin typeface="Tahoma" pitchFamily="34" charset="0"/>
              </a:rPr>
              <a:t> </a:t>
            </a:r>
            <a:r>
              <a:rPr lang="en-US" sz="2000" b="1" dirty="0" err="1">
                <a:solidFill>
                  <a:srgbClr val="0070C0"/>
                </a:solidFill>
                <a:latin typeface="Tahoma" pitchFamily="34" charset="0"/>
              </a:rPr>
              <a:t>áp</a:t>
            </a:r>
            <a:r>
              <a:rPr lang="en-US" sz="2000" b="1" dirty="0">
                <a:solidFill>
                  <a:srgbClr val="0070C0"/>
                </a:solidFill>
                <a:latin typeface="Tahoma" pitchFamily="34" charset="0"/>
              </a:rPr>
              <a:t> </a:t>
            </a:r>
            <a:r>
              <a:rPr lang="en-US" sz="2000" b="1" dirty="0" err="1" smtClean="0">
                <a:solidFill>
                  <a:srgbClr val="0070C0"/>
                </a:solidFill>
                <a:latin typeface="Tahoma" pitchFamily="34" charset="0"/>
              </a:rPr>
              <a:t>kép</a:t>
            </a:r>
            <a:endParaRPr lang="en-US" sz="2000" b="1" dirty="0">
              <a:solidFill>
                <a:srgbClr val="0070C0"/>
              </a:solidFill>
              <a:latin typeface="Tahoma" pitchFamily="34" charset="0"/>
            </a:endParaRPr>
          </a:p>
        </p:txBody>
      </p:sp>
      <p:grpSp>
        <p:nvGrpSpPr>
          <p:cNvPr id="7" name="Group 6"/>
          <p:cNvGrpSpPr/>
          <p:nvPr/>
        </p:nvGrpSpPr>
        <p:grpSpPr>
          <a:xfrm>
            <a:off x="154675" y="1091830"/>
            <a:ext cx="8836925" cy="5072750"/>
            <a:chOff x="0" y="0"/>
            <a:chExt cx="4267835" cy="2022606"/>
          </a:xfrm>
        </p:grpSpPr>
        <p:sp>
          <p:nvSpPr>
            <p:cNvPr id="8" name="Text Box 14"/>
            <p:cNvSpPr txBox="1"/>
            <p:nvPr/>
          </p:nvSpPr>
          <p:spPr>
            <a:xfrm>
              <a:off x="0" y="1785046"/>
              <a:ext cx="4132800" cy="237560"/>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50000"/>
                </a:lnSpc>
                <a:spcBef>
                  <a:spcPts val="600"/>
                </a:spcBef>
                <a:spcAft>
                  <a:spcPts val="0"/>
                </a:spcAft>
              </a:pPr>
              <a:r>
                <a:rPr lang="en-US" sz="2000" b="1" dirty="0" err="1">
                  <a:effectLst/>
                  <a:latin typeface="Times New Roman"/>
                  <a:ea typeface="Calibri"/>
                </a:rPr>
                <a:t>Hình</a:t>
              </a:r>
              <a:r>
                <a:rPr lang="en-US" sz="2000" b="1" dirty="0">
                  <a:effectLst/>
                  <a:latin typeface="Times New Roman"/>
                  <a:ea typeface="Calibri"/>
                </a:rPr>
                <a:t> 2.17_</a:t>
              </a:r>
              <a:r>
                <a:rPr lang="en-US" sz="2000" dirty="0">
                  <a:effectLst/>
                  <a:latin typeface="Times New Roman"/>
                  <a:ea typeface="Calibri"/>
                </a:rPr>
                <a:t> </a:t>
              </a:r>
              <a:r>
                <a:rPr lang="en-US" sz="2000" i="1" dirty="0" err="1">
                  <a:effectLst/>
                  <a:latin typeface="Times New Roman"/>
                  <a:ea typeface="Calibri"/>
                </a:rPr>
                <a:t>Sử</a:t>
              </a:r>
              <a:r>
                <a:rPr lang="en-US" sz="2000" i="1" dirty="0">
                  <a:effectLst/>
                  <a:latin typeface="Times New Roman"/>
                  <a:ea typeface="Calibri"/>
                </a:rPr>
                <a:t> </a:t>
              </a:r>
              <a:r>
                <a:rPr lang="en-US" sz="2000" i="1" dirty="0" err="1">
                  <a:effectLst/>
                  <a:latin typeface="Times New Roman"/>
                  <a:ea typeface="Calibri"/>
                </a:rPr>
                <a:t>dụng</a:t>
              </a:r>
              <a:r>
                <a:rPr lang="en-US" sz="2000" i="1" dirty="0">
                  <a:effectLst/>
                  <a:latin typeface="Times New Roman"/>
                  <a:ea typeface="Calibri"/>
                </a:rPr>
                <a:t> </a:t>
              </a:r>
              <a:r>
                <a:rPr lang="en-US" sz="2000" i="1" dirty="0" err="1">
                  <a:effectLst/>
                  <a:latin typeface="Times New Roman"/>
                  <a:ea typeface="Calibri"/>
                </a:rPr>
                <a:t>bộ</a:t>
              </a:r>
              <a:r>
                <a:rPr lang="en-US" sz="2000" i="1" dirty="0">
                  <a:effectLst/>
                  <a:latin typeface="Times New Roman"/>
                  <a:ea typeface="Calibri"/>
                </a:rPr>
                <a:t> </a:t>
              </a:r>
              <a:r>
                <a:rPr lang="en-US" sz="2000" i="1" dirty="0" err="1">
                  <a:effectLst/>
                  <a:latin typeface="Times New Roman"/>
                  <a:ea typeface="Calibri"/>
                </a:rPr>
                <a:t>tích</a:t>
              </a:r>
              <a:r>
                <a:rPr lang="en-US" sz="2000" i="1" dirty="0">
                  <a:effectLst/>
                  <a:latin typeface="Times New Roman"/>
                  <a:ea typeface="Calibri"/>
                </a:rPr>
                <a:t> </a:t>
              </a:r>
              <a:r>
                <a:rPr lang="en-US" sz="2000" i="1" dirty="0" err="1">
                  <a:effectLst/>
                  <a:latin typeface="Times New Roman"/>
                  <a:ea typeface="Calibri"/>
                </a:rPr>
                <a:t>lũy</a:t>
              </a:r>
              <a:r>
                <a:rPr lang="en-US" sz="2000" i="1" dirty="0">
                  <a:effectLst/>
                  <a:latin typeface="Times New Roman"/>
                  <a:ea typeface="Calibri"/>
                </a:rPr>
                <a:t> </a:t>
              </a:r>
              <a:r>
                <a:rPr lang="en-US" sz="2000" i="1" dirty="0" err="1">
                  <a:effectLst/>
                  <a:latin typeface="Times New Roman"/>
                  <a:ea typeface="Calibri"/>
                </a:rPr>
                <a:t>với</a:t>
              </a:r>
              <a:r>
                <a:rPr lang="en-US" sz="2000" i="1" dirty="0">
                  <a:effectLst/>
                  <a:latin typeface="Times New Roman"/>
                  <a:ea typeface="Calibri"/>
                </a:rPr>
                <a:t> </a:t>
              </a:r>
              <a:r>
                <a:rPr lang="en-US" sz="2000" i="1" dirty="0" err="1">
                  <a:effectLst/>
                  <a:latin typeface="Times New Roman"/>
                  <a:ea typeface="Calibri"/>
                </a:rPr>
                <a:t>bộ</a:t>
              </a:r>
              <a:r>
                <a:rPr lang="en-US" sz="2000" i="1" dirty="0">
                  <a:effectLst/>
                  <a:latin typeface="Times New Roman"/>
                  <a:ea typeface="Calibri"/>
                </a:rPr>
                <a:t> </a:t>
              </a:r>
              <a:r>
                <a:rPr lang="en-US" sz="2000" i="1" dirty="0" err="1">
                  <a:effectLst/>
                  <a:latin typeface="Times New Roman"/>
                  <a:ea typeface="Calibri"/>
                </a:rPr>
                <a:t>tăng</a:t>
              </a:r>
              <a:r>
                <a:rPr lang="en-US" sz="2000" i="1" dirty="0">
                  <a:effectLst/>
                  <a:latin typeface="Times New Roman"/>
                  <a:ea typeface="Calibri"/>
                </a:rPr>
                <a:t> </a:t>
              </a:r>
              <a:r>
                <a:rPr lang="en-US" sz="2000" i="1" dirty="0" err="1">
                  <a:effectLst/>
                  <a:latin typeface="Times New Roman"/>
                  <a:ea typeface="Calibri"/>
                </a:rPr>
                <a:t>áp</a:t>
              </a:r>
              <a:r>
                <a:rPr lang="en-US" sz="2000" i="1" dirty="0">
                  <a:effectLst/>
                  <a:latin typeface="Times New Roman"/>
                  <a:ea typeface="Calibri"/>
                </a:rPr>
                <a:t> </a:t>
              </a:r>
              <a:r>
                <a:rPr lang="en-US" sz="2000" i="1" dirty="0" err="1">
                  <a:effectLst/>
                  <a:latin typeface="Times New Roman"/>
                  <a:ea typeface="Calibri"/>
                </a:rPr>
                <a:t>tác</a:t>
              </a:r>
              <a:r>
                <a:rPr lang="en-US" sz="2000" i="1" dirty="0">
                  <a:effectLst/>
                  <a:latin typeface="Times New Roman"/>
                  <a:ea typeface="Calibri"/>
                </a:rPr>
                <a:t> </a:t>
              </a:r>
              <a:r>
                <a:rPr lang="en-US" sz="2000" i="1" dirty="0" err="1">
                  <a:effectLst/>
                  <a:latin typeface="Times New Roman"/>
                  <a:ea typeface="Calibri"/>
                </a:rPr>
                <a:t>động</a:t>
              </a:r>
              <a:r>
                <a:rPr lang="en-US" sz="2000" i="1" dirty="0">
                  <a:effectLst/>
                  <a:latin typeface="Times New Roman"/>
                  <a:ea typeface="Calibri"/>
                </a:rPr>
                <a:t> </a:t>
              </a:r>
              <a:r>
                <a:rPr lang="en-US" sz="2000" i="1" dirty="0" err="1">
                  <a:effectLst/>
                  <a:latin typeface="Times New Roman"/>
                  <a:ea typeface="Calibri"/>
                </a:rPr>
                <a:t>kép</a:t>
              </a:r>
              <a:endParaRPr lang="en-US" sz="2000" dirty="0">
                <a:effectLst/>
                <a:latin typeface="Times New Roman"/>
                <a:ea typeface="Calibri"/>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267835" cy="1722755"/>
            </a:xfrm>
            <a:prstGeom prst="rect">
              <a:avLst/>
            </a:prstGeom>
          </p:spPr>
        </p:pic>
      </p:grpSp>
    </p:spTree>
    <p:extLst>
      <p:ext uri="{BB962C8B-B14F-4D97-AF65-F5344CB8AC3E}">
        <p14:creationId xmlns:p14="http://schemas.microsoft.com/office/powerpoint/2010/main" val="15586590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sp>
        <p:nvSpPr>
          <p:cNvPr id="9" name="Text Box 5"/>
          <p:cNvSpPr txBox="1">
            <a:spLocks noChangeArrowheads="1"/>
          </p:cNvSpPr>
          <p:nvPr/>
        </p:nvSpPr>
        <p:spPr bwMode="auto">
          <a:xfrm>
            <a:off x="154675" y="694954"/>
            <a:ext cx="3276600" cy="396875"/>
          </a:xfrm>
          <a:prstGeom prst="rect">
            <a:avLst/>
          </a:prstGeom>
          <a:noFill/>
          <a:ln w="9525">
            <a:noFill/>
            <a:miter lim="800000"/>
            <a:headEnd/>
            <a:tailEnd/>
          </a:ln>
        </p:spPr>
        <p:txBody>
          <a:bodyPr anchor="b">
            <a:spAutoFit/>
          </a:bodyPr>
          <a:lstStyle/>
          <a:p>
            <a:pPr marL="342900" indent="-342900" eaLnBrk="0" hangingPunct="0">
              <a:spcBef>
                <a:spcPct val="50000"/>
              </a:spcBef>
              <a:buFont typeface="Wingdings" pitchFamily="2" charset="2"/>
              <a:buChar char="q"/>
            </a:pPr>
            <a:r>
              <a:rPr lang="en-US" sz="2000" b="1" dirty="0" err="1">
                <a:solidFill>
                  <a:srgbClr val="0070C0"/>
                </a:solidFill>
                <a:latin typeface="Tahoma" pitchFamily="34" charset="0"/>
              </a:rPr>
              <a:t>Bộ</a:t>
            </a:r>
            <a:r>
              <a:rPr lang="en-US" sz="2000" b="1" dirty="0">
                <a:solidFill>
                  <a:srgbClr val="0070C0"/>
                </a:solidFill>
                <a:latin typeface="Tahoma" pitchFamily="34" charset="0"/>
              </a:rPr>
              <a:t> </a:t>
            </a:r>
            <a:r>
              <a:rPr lang="en-US" sz="2000" b="1" dirty="0" err="1">
                <a:solidFill>
                  <a:srgbClr val="0070C0"/>
                </a:solidFill>
                <a:latin typeface="Tahoma" pitchFamily="34" charset="0"/>
              </a:rPr>
              <a:t>tăng</a:t>
            </a:r>
            <a:r>
              <a:rPr lang="en-US" sz="2000" b="1" dirty="0">
                <a:solidFill>
                  <a:srgbClr val="0070C0"/>
                </a:solidFill>
                <a:latin typeface="Tahoma" pitchFamily="34" charset="0"/>
              </a:rPr>
              <a:t> </a:t>
            </a:r>
            <a:r>
              <a:rPr lang="en-US" sz="2000" b="1" dirty="0" err="1">
                <a:solidFill>
                  <a:srgbClr val="0070C0"/>
                </a:solidFill>
                <a:latin typeface="Tahoma" pitchFamily="34" charset="0"/>
              </a:rPr>
              <a:t>áp</a:t>
            </a:r>
            <a:r>
              <a:rPr lang="en-US" sz="2000" b="1" dirty="0">
                <a:solidFill>
                  <a:srgbClr val="0070C0"/>
                </a:solidFill>
                <a:latin typeface="Tahoma" pitchFamily="34" charset="0"/>
              </a:rPr>
              <a:t> </a:t>
            </a:r>
            <a:r>
              <a:rPr lang="en-US" sz="2000" b="1" dirty="0" err="1" smtClean="0">
                <a:solidFill>
                  <a:srgbClr val="0070C0"/>
                </a:solidFill>
                <a:latin typeface="Tahoma" pitchFamily="34" charset="0"/>
              </a:rPr>
              <a:t>kép</a:t>
            </a:r>
            <a:endParaRPr lang="en-US" sz="2000" b="1" dirty="0">
              <a:solidFill>
                <a:srgbClr val="0070C0"/>
              </a:solidFill>
              <a:latin typeface="Tahoma" pitchFamily="34" charset="0"/>
            </a:endParaRPr>
          </a:p>
        </p:txBody>
      </p:sp>
      <p:pic>
        <p:nvPicPr>
          <p:cNvPr id="11" name="Picture 10"/>
          <p:cNvPicPr/>
          <p:nvPr/>
        </p:nvPicPr>
        <p:blipFill>
          <a:blip r:embed="rId3"/>
          <a:stretch>
            <a:fillRect/>
          </a:stretch>
        </p:blipFill>
        <p:spPr>
          <a:xfrm>
            <a:off x="635094" y="1258569"/>
            <a:ext cx="8157475" cy="4719233"/>
          </a:xfrm>
          <a:prstGeom prst="rect">
            <a:avLst/>
          </a:prstGeom>
        </p:spPr>
      </p:pic>
      <p:sp>
        <p:nvSpPr>
          <p:cNvPr id="3" name="Rectangle 2"/>
          <p:cNvSpPr/>
          <p:nvPr/>
        </p:nvSpPr>
        <p:spPr>
          <a:xfrm>
            <a:off x="605523" y="5977803"/>
            <a:ext cx="8386077" cy="523220"/>
          </a:xfrm>
          <a:prstGeom prst="rect">
            <a:avLst/>
          </a:prstGeom>
        </p:spPr>
        <p:txBody>
          <a:bodyPr wrap="square">
            <a:spAutoFit/>
          </a:bodyPr>
          <a:lstStyle/>
          <a:p>
            <a:pPr marL="342900" lvl="0" indent="-342900">
              <a:buFont typeface="+mj-lt"/>
              <a:buAutoNum type="arabicPeriod"/>
            </a:pPr>
            <a:r>
              <a:rPr lang="en-US" sz="2800" dirty="0" err="1">
                <a:latin typeface="Times New Roman" pitchFamily="18" charset="0"/>
                <a:cs typeface="Times New Roman" pitchFamily="18" charset="0"/>
              </a:rPr>
              <a:t>Bơm</a:t>
            </a:r>
            <a:r>
              <a:rPr lang="en-US" sz="2800" dirty="0">
                <a:latin typeface="Times New Roman" pitchFamily="18" charset="0"/>
                <a:cs typeface="Times New Roman" pitchFamily="18" charset="0"/>
              </a:rPr>
              <a:t> A </a:t>
            </a:r>
            <a:r>
              <a:rPr lang="en-US" sz="2800" dirty="0" err="1">
                <a:latin typeface="Times New Roman" pitchFamily="18" charset="0"/>
                <a:cs typeface="Times New Roman" pitchFamily="18" charset="0"/>
              </a:rPr>
              <a:t>bắt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đầu</a:t>
            </a:r>
            <a:r>
              <a:rPr lang="en-US" sz="2800" dirty="0">
                <a:latin typeface="Times New Roman" pitchFamily="18" charset="0"/>
                <a:cs typeface="Times New Roman" pitchFamily="18" charset="0"/>
              </a:rPr>
              <a:t> co </a:t>
            </a:r>
            <a:r>
              <a:rPr lang="en-US" sz="2800" dirty="0" err="1">
                <a:latin typeface="Times New Roman" pitchFamily="18" charset="0"/>
                <a:cs typeface="Times New Roman" pitchFamily="18" charset="0"/>
              </a:rPr>
              <a:t>vào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hút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bơm</a:t>
            </a:r>
            <a:r>
              <a:rPr lang="en-US" sz="2800" dirty="0">
                <a:latin typeface="Times New Roman" pitchFamily="18" charset="0"/>
                <a:cs typeface="Times New Roman" pitchFamily="18" charset="0"/>
              </a:rPr>
              <a:t> B </a:t>
            </a:r>
            <a:r>
              <a:rPr lang="en-US" sz="2800" dirty="0" err="1">
                <a:latin typeface="Times New Roman" pitchFamily="18" charset="0"/>
                <a:cs typeface="Times New Roman" pitchFamily="18" charset="0"/>
              </a:rPr>
              <a:t>phun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9355006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sp>
        <p:nvSpPr>
          <p:cNvPr id="9" name="Text Box 5"/>
          <p:cNvSpPr txBox="1">
            <a:spLocks noChangeArrowheads="1"/>
          </p:cNvSpPr>
          <p:nvPr/>
        </p:nvSpPr>
        <p:spPr bwMode="auto">
          <a:xfrm>
            <a:off x="154675" y="694954"/>
            <a:ext cx="3276600" cy="396875"/>
          </a:xfrm>
          <a:prstGeom prst="rect">
            <a:avLst/>
          </a:prstGeom>
          <a:noFill/>
          <a:ln w="9525">
            <a:noFill/>
            <a:miter lim="800000"/>
            <a:headEnd/>
            <a:tailEnd/>
          </a:ln>
        </p:spPr>
        <p:txBody>
          <a:bodyPr anchor="b">
            <a:spAutoFit/>
          </a:bodyPr>
          <a:lstStyle/>
          <a:p>
            <a:pPr marL="342900" indent="-342900" eaLnBrk="0" hangingPunct="0">
              <a:spcBef>
                <a:spcPct val="50000"/>
              </a:spcBef>
              <a:buFont typeface="Wingdings" pitchFamily="2" charset="2"/>
              <a:buChar char="q"/>
            </a:pPr>
            <a:r>
              <a:rPr lang="en-US" sz="2000" b="1" dirty="0" err="1">
                <a:solidFill>
                  <a:srgbClr val="0070C0"/>
                </a:solidFill>
                <a:latin typeface="Tahoma" pitchFamily="34" charset="0"/>
              </a:rPr>
              <a:t>Bộ</a:t>
            </a:r>
            <a:r>
              <a:rPr lang="en-US" sz="2000" b="1" dirty="0">
                <a:solidFill>
                  <a:srgbClr val="0070C0"/>
                </a:solidFill>
                <a:latin typeface="Tahoma" pitchFamily="34" charset="0"/>
              </a:rPr>
              <a:t> </a:t>
            </a:r>
            <a:r>
              <a:rPr lang="en-US" sz="2000" b="1" dirty="0" err="1">
                <a:solidFill>
                  <a:srgbClr val="0070C0"/>
                </a:solidFill>
                <a:latin typeface="Tahoma" pitchFamily="34" charset="0"/>
              </a:rPr>
              <a:t>tăng</a:t>
            </a:r>
            <a:r>
              <a:rPr lang="en-US" sz="2000" b="1" dirty="0">
                <a:solidFill>
                  <a:srgbClr val="0070C0"/>
                </a:solidFill>
                <a:latin typeface="Tahoma" pitchFamily="34" charset="0"/>
              </a:rPr>
              <a:t> </a:t>
            </a:r>
            <a:r>
              <a:rPr lang="en-US" sz="2000" b="1" dirty="0" err="1">
                <a:solidFill>
                  <a:srgbClr val="0070C0"/>
                </a:solidFill>
                <a:latin typeface="Tahoma" pitchFamily="34" charset="0"/>
              </a:rPr>
              <a:t>áp</a:t>
            </a:r>
            <a:r>
              <a:rPr lang="en-US" sz="2000" b="1" dirty="0">
                <a:solidFill>
                  <a:srgbClr val="0070C0"/>
                </a:solidFill>
                <a:latin typeface="Tahoma" pitchFamily="34" charset="0"/>
              </a:rPr>
              <a:t> </a:t>
            </a:r>
            <a:r>
              <a:rPr lang="en-US" sz="2000" b="1" dirty="0" err="1" smtClean="0">
                <a:solidFill>
                  <a:srgbClr val="0070C0"/>
                </a:solidFill>
                <a:latin typeface="Tahoma" pitchFamily="34" charset="0"/>
              </a:rPr>
              <a:t>kép</a:t>
            </a:r>
            <a:endParaRPr lang="en-US" sz="2000" b="1" dirty="0">
              <a:solidFill>
                <a:srgbClr val="0070C0"/>
              </a:solidFill>
              <a:latin typeface="Tahoma" pitchFamily="34" charset="0"/>
            </a:endParaRPr>
          </a:p>
        </p:txBody>
      </p:sp>
      <p:sp>
        <p:nvSpPr>
          <p:cNvPr id="3" name="Rectangle 2"/>
          <p:cNvSpPr/>
          <p:nvPr/>
        </p:nvSpPr>
        <p:spPr>
          <a:xfrm>
            <a:off x="605523" y="5931271"/>
            <a:ext cx="8386077" cy="954107"/>
          </a:xfrm>
          <a:prstGeom prst="rect">
            <a:avLst/>
          </a:prstGeom>
        </p:spPr>
        <p:txBody>
          <a:bodyPr wrap="square">
            <a:spAutoFit/>
          </a:bodyPr>
          <a:lstStyle/>
          <a:p>
            <a:r>
              <a:rPr lang="en-US" sz="2800" dirty="0" smtClean="0"/>
              <a:t>2. Piston </a:t>
            </a:r>
            <a:r>
              <a:rPr lang="en-US" sz="2800" dirty="0" err="1"/>
              <a:t>bơm</a:t>
            </a:r>
            <a:r>
              <a:rPr lang="en-US" sz="2800" dirty="0"/>
              <a:t> A </a:t>
            </a:r>
            <a:r>
              <a:rPr lang="en-US" sz="2800" dirty="0" err="1"/>
              <a:t>bắt</a:t>
            </a:r>
            <a:r>
              <a:rPr lang="en-US" sz="2800" dirty="0"/>
              <a:t> </a:t>
            </a:r>
            <a:r>
              <a:rPr lang="en-US" sz="2800" dirty="0" err="1"/>
              <a:t>đầu</a:t>
            </a:r>
            <a:r>
              <a:rPr lang="en-US" sz="2800" dirty="0"/>
              <a:t> di </a:t>
            </a:r>
            <a:r>
              <a:rPr lang="en-US" sz="2800" dirty="0" err="1"/>
              <a:t>chuyển</a:t>
            </a:r>
            <a:r>
              <a:rPr lang="en-US" sz="2800" dirty="0"/>
              <a:t> </a:t>
            </a:r>
            <a:r>
              <a:rPr lang="en-US" sz="2800" dirty="0" err="1"/>
              <a:t>lên</a:t>
            </a:r>
            <a:r>
              <a:rPr lang="en-US" sz="2800" dirty="0"/>
              <a:t>, </a:t>
            </a:r>
            <a:r>
              <a:rPr lang="en-US" sz="2800" dirty="0" err="1"/>
              <a:t>nén</a:t>
            </a:r>
            <a:r>
              <a:rPr lang="en-US" sz="2800" dirty="0"/>
              <a:t> </a:t>
            </a:r>
            <a:r>
              <a:rPr lang="en-US" sz="2800" dirty="0" err="1"/>
              <a:t>nước</a:t>
            </a:r>
            <a:r>
              <a:rPr lang="en-US" sz="2800" dirty="0"/>
              <a:t> </a:t>
            </a:r>
            <a:r>
              <a:rPr lang="en-US" sz="2800" dirty="0" err="1"/>
              <a:t>trong</a:t>
            </a:r>
            <a:r>
              <a:rPr lang="en-US" sz="2800" dirty="0"/>
              <a:t> </a:t>
            </a:r>
            <a:r>
              <a:rPr lang="en-US" sz="2800" dirty="0" err="1"/>
              <a:t>khi</a:t>
            </a:r>
            <a:r>
              <a:rPr lang="en-US" sz="2800" dirty="0"/>
              <a:t> piston </a:t>
            </a:r>
            <a:r>
              <a:rPr lang="en-US" sz="2800" dirty="0" err="1"/>
              <a:t>bơm</a:t>
            </a:r>
            <a:r>
              <a:rPr lang="en-US" sz="2800" dirty="0"/>
              <a:t> B </a:t>
            </a:r>
            <a:r>
              <a:rPr lang="en-US" sz="2800" dirty="0" err="1"/>
              <a:t>tiếp</a:t>
            </a:r>
            <a:r>
              <a:rPr lang="en-US" sz="2800" dirty="0"/>
              <a:t> </a:t>
            </a:r>
            <a:r>
              <a:rPr lang="en-US" sz="2800" dirty="0" err="1"/>
              <a:t>tục</a:t>
            </a:r>
            <a:r>
              <a:rPr lang="en-US" sz="2800" dirty="0"/>
              <a:t> </a:t>
            </a:r>
            <a:r>
              <a:rPr lang="en-US" sz="2800" dirty="0" err="1"/>
              <a:t>phun</a:t>
            </a:r>
            <a:r>
              <a:rPr lang="en-US" sz="2800" dirty="0"/>
              <a:t> </a:t>
            </a:r>
            <a:r>
              <a:rPr lang="en-US" sz="2800" dirty="0" err="1"/>
              <a:t>nước</a:t>
            </a:r>
            <a:r>
              <a:rPr lang="en-US" sz="2800" dirty="0"/>
              <a:t> </a:t>
            </a:r>
            <a:r>
              <a:rPr lang="en-US" sz="2800" dirty="0" err="1"/>
              <a:t>đã</a:t>
            </a:r>
            <a:r>
              <a:rPr lang="en-US" sz="2800" dirty="0"/>
              <a:t> </a:t>
            </a:r>
            <a:r>
              <a:rPr lang="en-US" sz="2800" dirty="0" err="1"/>
              <a:t>gia</a:t>
            </a:r>
            <a:r>
              <a:rPr lang="en-US" sz="2800" dirty="0"/>
              <a:t> </a:t>
            </a:r>
            <a:r>
              <a:rPr lang="en-US" sz="2800" dirty="0" err="1"/>
              <a:t>áp</a:t>
            </a:r>
            <a:endParaRPr lang="en-US" sz="2800" dirty="0">
              <a:solidFill>
                <a:prstClr val="black"/>
              </a:solidFill>
              <a:latin typeface="Times New Roman" pitchFamily="18" charset="0"/>
              <a:cs typeface="Times New Roman" pitchFamily="18" charset="0"/>
            </a:endParaRPr>
          </a:p>
        </p:txBody>
      </p:sp>
      <p:pic>
        <p:nvPicPr>
          <p:cNvPr id="6" name="Picture 5"/>
          <p:cNvPicPr/>
          <p:nvPr/>
        </p:nvPicPr>
        <p:blipFill>
          <a:blip r:embed="rId3"/>
          <a:stretch>
            <a:fillRect/>
          </a:stretch>
        </p:blipFill>
        <p:spPr>
          <a:xfrm>
            <a:off x="369570" y="1125947"/>
            <a:ext cx="8469630" cy="4851855"/>
          </a:xfrm>
          <a:prstGeom prst="rect">
            <a:avLst/>
          </a:prstGeom>
        </p:spPr>
      </p:pic>
    </p:spTree>
    <p:extLst>
      <p:ext uri="{BB962C8B-B14F-4D97-AF65-F5344CB8AC3E}">
        <p14:creationId xmlns:p14="http://schemas.microsoft.com/office/powerpoint/2010/main" val="22508178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3912418" cy="523220"/>
          </a:xfrm>
          <a:prstGeom prst="rect">
            <a:avLst/>
          </a:prstGeom>
        </p:spPr>
        <p:txBody>
          <a:bodyPr wrap="none">
            <a:spAutoFit/>
          </a:bodyPr>
          <a:lstStyle/>
          <a:p>
            <a:r>
              <a:rPr lang="en-US" sz="2800" b="1" i="1" dirty="0" smtClean="0">
                <a:solidFill>
                  <a:prstClr val="black"/>
                </a:solidFill>
              </a:rPr>
              <a:t>2.2.2. </a:t>
            </a:r>
            <a:r>
              <a:rPr lang="en-US" sz="2800" b="1" i="1" dirty="0" err="1" smtClean="0">
                <a:solidFill>
                  <a:prstClr val="black"/>
                </a:solidFill>
              </a:rPr>
              <a:t>Thiết</a:t>
            </a:r>
            <a:r>
              <a:rPr lang="en-US" sz="2800" b="1" i="1" dirty="0" smtClean="0">
                <a:solidFill>
                  <a:prstClr val="black"/>
                </a:solidFill>
              </a:rPr>
              <a:t> </a:t>
            </a:r>
            <a:r>
              <a:rPr lang="en-US" sz="2800" b="1" i="1" dirty="0" err="1" smtClean="0">
                <a:solidFill>
                  <a:prstClr val="black"/>
                </a:solidFill>
              </a:rPr>
              <a:t>bị</a:t>
            </a:r>
            <a:r>
              <a:rPr lang="en-US" sz="2800" b="1" i="1" dirty="0" smtClean="0">
                <a:solidFill>
                  <a:prstClr val="black"/>
                </a:solidFill>
              </a:rPr>
              <a:t> </a:t>
            </a:r>
            <a:r>
              <a:rPr lang="en-US" sz="2800" b="1" i="1" dirty="0" err="1" smtClean="0">
                <a:solidFill>
                  <a:prstClr val="black"/>
                </a:solidFill>
              </a:rPr>
              <a:t>và</a:t>
            </a:r>
            <a:r>
              <a:rPr lang="en-US" sz="2800" b="1" i="1" dirty="0" smtClean="0">
                <a:solidFill>
                  <a:prstClr val="black"/>
                </a:solidFill>
              </a:rPr>
              <a:t> </a:t>
            </a:r>
            <a:r>
              <a:rPr lang="en-US" sz="2800" b="1" i="1" dirty="0" err="1" smtClean="0">
                <a:solidFill>
                  <a:prstClr val="black"/>
                </a:solidFill>
              </a:rPr>
              <a:t>dụng</a:t>
            </a:r>
            <a:r>
              <a:rPr lang="en-US" sz="2800" b="1" i="1" dirty="0" smtClean="0">
                <a:solidFill>
                  <a:prstClr val="black"/>
                </a:solidFill>
              </a:rPr>
              <a:t> </a:t>
            </a:r>
            <a:r>
              <a:rPr lang="en-US" sz="2800" b="1" i="1" dirty="0" err="1" smtClean="0">
                <a:solidFill>
                  <a:prstClr val="black"/>
                </a:solidFill>
              </a:rPr>
              <a:t>cụ</a:t>
            </a:r>
            <a:endParaRPr lang="en-US" sz="2800" b="1" i="1" dirty="0">
              <a:solidFill>
                <a:prstClr val="black"/>
              </a:solidFill>
            </a:endParaRPr>
          </a:p>
        </p:txBody>
      </p:sp>
      <p:sp>
        <p:nvSpPr>
          <p:cNvPr id="9" name="Text Box 5"/>
          <p:cNvSpPr txBox="1">
            <a:spLocks noChangeArrowheads="1"/>
          </p:cNvSpPr>
          <p:nvPr/>
        </p:nvSpPr>
        <p:spPr bwMode="auto">
          <a:xfrm>
            <a:off x="154675" y="694954"/>
            <a:ext cx="3276600" cy="396875"/>
          </a:xfrm>
          <a:prstGeom prst="rect">
            <a:avLst/>
          </a:prstGeom>
          <a:noFill/>
          <a:ln w="9525">
            <a:noFill/>
            <a:miter lim="800000"/>
            <a:headEnd/>
            <a:tailEnd/>
          </a:ln>
        </p:spPr>
        <p:txBody>
          <a:bodyPr anchor="b">
            <a:spAutoFit/>
          </a:bodyPr>
          <a:lstStyle/>
          <a:p>
            <a:pPr marL="342900" indent="-342900" eaLnBrk="0" hangingPunct="0">
              <a:spcBef>
                <a:spcPct val="50000"/>
              </a:spcBef>
              <a:buFont typeface="Wingdings" pitchFamily="2" charset="2"/>
              <a:buChar char="q"/>
            </a:pPr>
            <a:r>
              <a:rPr lang="en-US" sz="2000" b="1" dirty="0" err="1">
                <a:solidFill>
                  <a:srgbClr val="0070C0"/>
                </a:solidFill>
                <a:latin typeface="Tahoma" pitchFamily="34" charset="0"/>
              </a:rPr>
              <a:t>Bộ</a:t>
            </a:r>
            <a:r>
              <a:rPr lang="en-US" sz="2000" b="1" dirty="0">
                <a:solidFill>
                  <a:srgbClr val="0070C0"/>
                </a:solidFill>
                <a:latin typeface="Tahoma" pitchFamily="34" charset="0"/>
              </a:rPr>
              <a:t> </a:t>
            </a:r>
            <a:r>
              <a:rPr lang="en-US" sz="2000" b="1" dirty="0" err="1">
                <a:solidFill>
                  <a:srgbClr val="0070C0"/>
                </a:solidFill>
                <a:latin typeface="Tahoma" pitchFamily="34" charset="0"/>
              </a:rPr>
              <a:t>tăng</a:t>
            </a:r>
            <a:r>
              <a:rPr lang="en-US" sz="2000" b="1" dirty="0">
                <a:solidFill>
                  <a:srgbClr val="0070C0"/>
                </a:solidFill>
                <a:latin typeface="Tahoma" pitchFamily="34" charset="0"/>
              </a:rPr>
              <a:t> </a:t>
            </a:r>
            <a:r>
              <a:rPr lang="en-US" sz="2000" b="1" dirty="0" err="1">
                <a:solidFill>
                  <a:srgbClr val="0070C0"/>
                </a:solidFill>
                <a:latin typeface="Tahoma" pitchFamily="34" charset="0"/>
              </a:rPr>
              <a:t>áp</a:t>
            </a:r>
            <a:r>
              <a:rPr lang="en-US" sz="2000" b="1" dirty="0">
                <a:solidFill>
                  <a:srgbClr val="0070C0"/>
                </a:solidFill>
                <a:latin typeface="Tahoma" pitchFamily="34" charset="0"/>
              </a:rPr>
              <a:t> </a:t>
            </a:r>
            <a:r>
              <a:rPr lang="en-US" sz="2000" b="1" dirty="0" err="1" smtClean="0">
                <a:solidFill>
                  <a:srgbClr val="0070C0"/>
                </a:solidFill>
                <a:latin typeface="Tahoma" pitchFamily="34" charset="0"/>
              </a:rPr>
              <a:t>kép</a:t>
            </a:r>
            <a:endParaRPr lang="en-US" sz="2000" b="1" dirty="0">
              <a:solidFill>
                <a:srgbClr val="0070C0"/>
              </a:solidFill>
              <a:latin typeface="Tahoma" pitchFamily="34" charset="0"/>
            </a:endParaRPr>
          </a:p>
        </p:txBody>
      </p:sp>
      <p:sp>
        <p:nvSpPr>
          <p:cNvPr id="3" name="Rectangle 2"/>
          <p:cNvSpPr/>
          <p:nvPr/>
        </p:nvSpPr>
        <p:spPr>
          <a:xfrm>
            <a:off x="605523" y="5931271"/>
            <a:ext cx="8386077" cy="954107"/>
          </a:xfrm>
          <a:prstGeom prst="rect">
            <a:avLst/>
          </a:prstGeom>
        </p:spPr>
        <p:txBody>
          <a:bodyPr wrap="square">
            <a:spAutoFit/>
          </a:bodyPr>
          <a:lstStyle/>
          <a:p>
            <a:r>
              <a:rPr lang="en-US" sz="2800" dirty="0" smtClean="0"/>
              <a:t>3. Piston </a:t>
            </a:r>
            <a:r>
              <a:rPr lang="en-US" sz="2800" dirty="0" err="1"/>
              <a:t>bơm</a:t>
            </a:r>
            <a:r>
              <a:rPr lang="en-US" sz="2800" dirty="0"/>
              <a:t> A </a:t>
            </a:r>
            <a:r>
              <a:rPr lang="en-US" sz="2800" dirty="0" err="1"/>
              <a:t>bắt</a:t>
            </a:r>
            <a:r>
              <a:rPr lang="en-US" sz="2800" dirty="0"/>
              <a:t> </a:t>
            </a:r>
            <a:r>
              <a:rPr lang="en-US" sz="2800" dirty="0" err="1"/>
              <a:t>đầu</a:t>
            </a:r>
            <a:r>
              <a:rPr lang="en-US" sz="2800" dirty="0"/>
              <a:t> </a:t>
            </a:r>
            <a:r>
              <a:rPr lang="en-US" sz="2800" dirty="0" err="1"/>
              <a:t>phun</a:t>
            </a:r>
            <a:r>
              <a:rPr lang="en-US" sz="2800" dirty="0"/>
              <a:t>, </a:t>
            </a:r>
            <a:r>
              <a:rPr lang="en-US" sz="2800" dirty="0" err="1"/>
              <a:t>trong</a:t>
            </a:r>
            <a:r>
              <a:rPr lang="en-US" sz="2800" dirty="0"/>
              <a:t> </a:t>
            </a:r>
            <a:r>
              <a:rPr lang="en-US" sz="2800" dirty="0" err="1"/>
              <a:t>khi</a:t>
            </a:r>
            <a:r>
              <a:rPr lang="en-US" sz="2800" dirty="0"/>
              <a:t> piston B </a:t>
            </a:r>
            <a:r>
              <a:rPr lang="en-US" sz="2800" dirty="0" err="1"/>
              <a:t>ngừng</a:t>
            </a:r>
            <a:r>
              <a:rPr lang="en-US" sz="2800" dirty="0"/>
              <a:t> </a:t>
            </a:r>
            <a:r>
              <a:rPr lang="en-US" sz="2800" dirty="0" err="1"/>
              <a:t>và</a:t>
            </a:r>
            <a:r>
              <a:rPr lang="en-US" sz="2800" dirty="0"/>
              <a:t> </a:t>
            </a:r>
            <a:r>
              <a:rPr lang="en-US" sz="2800" dirty="0" err="1"/>
              <a:t>có</a:t>
            </a:r>
            <a:r>
              <a:rPr lang="en-US" sz="2800" dirty="0"/>
              <a:t> </a:t>
            </a:r>
            <a:r>
              <a:rPr lang="en-US" sz="2800" dirty="0" err="1"/>
              <a:t>khuynh</a:t>
            </a:r>
            <a:r>
              <a:rPr lang="en-US" sz="2800" dirty="0"/>
              <a:t> </a:t>
            </a:r>
            <a:r>
              <a:rPr lang="en-US" sz="2800" dirty="0" err="1"/>
              <a:t>hướng</a:t>
            </a:r>
            <a:r>
              <a:rPr lang="en-US" sz="2800" dirty="0"/>
              <a:t> co </a:t>
            </a:r>
            <a:r>
              <a:rPr lang="en-US" sz="2800" dirty="0" err="1"/>
              <a:t>lại</a:t>
            </a:r>
            <a:endParaRPr lang="en-US" sz="2800" dirty="0">
              <a:solidFill>
                <a:prstClr val="black"/>
              </a:solidFill>
              <a:latin typeface="Times New Roman" pitchFamily="18" charset="0"/>
              <a:cs typeface="Times New Roman" pitchFamily="18" charset="0"/>
            </a:endParaRPr>
          </a:p>
        </p:txBody>
      </p:sp>
      <p:pic>
        <p:nvPicPr>
          <p:cNvPr id="7" name="Picture 6"/>
          <p:cNvPicPr/>
          <p:nvPr/>
        </p:nvPicPr>
        <p:blipFill>
          <a:blip r:embed="rId3"/>
          <a:stretch>
            <a:fillRect/>
          </a:stretch>
        </p:blipFill>
        <p:spPr>
          <a:xfrm>
            <a:off x="304800" y="1091829"/>
            <a:ext cx="8382000" cy="4839442"/>
          </a:xfrm>
          <a:prstGeom prst="rect">
            <a:avLst/>
          </a:prstGeom>
        </p:spPr>
      </p:pic>
    </p:spTree>
    <p:extLst>
      <p:ext uri="{BB962C8B-B14F-4D97-AF65-F5344CB8AC3E}">
        <p14:creationId xmlns:p14="http://schemas.microsoft.com/office/powerpoint/2010/main" val="22813478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51" name="Line 7"/>
          <p:cNvSpPr>
            <a:spLocks noChangeShapeType="1"/>
          </p:cNvSpPr>
          <p:nvPr/>
        </p:nvSpPr>
        <p:spPr bwMode="auto">
          <a:xfrm>
            <a:off x="1143000" y="4267200"/>
            <a:ext cx="990600" cy="381000"/>
          </a:xfrm>
          <a:prstGeom prst="line">
            <a:avLst/>
          </a:prstGeom>
          <a:noFill/>
          <a:ln w="9525">
            <a:noFill/>
            <a:round/>
            <a:headEnd/>
            <a:tailEnd type="triangle" w="med" len="med"/>
          </a:ln>
        </p:spPr>
        <p:txBody>
          <a:bodyPr anchor="b"/>
          <a:lstStyle/>
          <a:p>
            <a:endParaRPr lang="en-US"/>
          </a:p>
        </p:txBody>
      </p:sp>
      <p:sp>
        <p:nvSpPr>
          <p:cNvPr id="57352" name="Line 8"/>
          <p:cNvSpPr>
            <a:spLocks noChangeShapeType="1"/>
          </p:cNvSpPr>
          <p:nvPr/>
        </p:nvSpPr>
        <p:spPr bwMode="auto">
          <a:xfrm flipV="1">
            <a:off x="990600" y="4572000"/>
            <a:ext cx="685800" cy="152400"/>
          </a:xfrm>
          <a:prstGeom prst="line">
            <a:avLst/>
          </a:prstGeom>
          <a:noFill/>
          <a:ln w="9525">
            <a:noFill/>
            <a:round/>
            <a:headEnd/>
            <a:tailEnd/>
          </a:ln>
        </p:spPr>
        <p:txBody>
          <a:bodyPr anchor="b"/>
          <a:lstStyle/>
          <a:p>
            <a:endParaRPr lang="en-US"/>
          </a:p>
        </p:txBody>
      </p:sp>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3800" y="1059976"/>
            <a:ext cx="4199603" cy="5105400"/>
          </a:xfrm>
          <a:prstGeom prst="rect">
            <a:avLst/>
          </a:prstGeom>
        </p:spPr>
      </p:pic>
      <p:sp>
        <p:nvSpPr>
          <p:cNvPr id="57346" name="Rectangle 2"/>
          <p:cNvSpPr>
            <a:spLocks noGrp="1" noChangeArrowheads="1"/>
          </p:cNvSpPr>
          <p:nvPr>
            <p:ph type="title"/>
          </p:nvPr>
        </p:nvSpPr>
        <p:spPr>
          <a:xfrm>
            <a:off x="152399" y="-76200"/>
            <a:ext cx="4419600" cy="5486400"/>
          </a:xfrm>
        </p:spPr>
        <p:txBody>
          <a:bodyPr>
            <a:normAutofit/>
          </a:bodyPr>
          <a:lstStyle/>
          <a:p>
            <a:pPr algn="l"/>
            <a:r>
              <a:rPr lang="en-US" sz="3600" b="1" dirty="0" err="1" smtClean="0">
                <a:solidFill>
                  <a:schemeClr val="accent1"/>
                </a:solidFill>
              </a:rPr>
              <a:t>Đầu</a:t>
            </a:r>
            <a:r>
              <a:rPr lang="en-US" sz="3600" b="1" dirty="0" smtClean="0">
                <a:solidFill>
                  <a:schemeClr val="accent1"/>
                </a:solidFill>
              </a:rPr>
              <a:t> </a:t>
            </a:r>
            <a:r>
              <a:rPr lang="en-US" sz="3600" b="1" dirty="0" err="1" smtClean="0">
                <a:solidFill>
                  <a:schemeClr val="accent1"/>
                </a:solidFill>
              </a:rPr>
              <a:t>phun</a:t>
            </a:r>
            <a:r>
              <a:rPr lang="en-US" sz="3600" b="1" dirty="0">
                <a:solidFill>
                  <a:schemeClr val="accent1"/>
                </a:solidFill>
              </a:rPr>
              <a:t/>
            </a:r>
            <a:br>
              <a:rPr lang="en-US" sz="3600" b="1" dirty="0">
                <a:solidFill>
                  <a:schemeClr val="accent1"/>
                </a:solidFill>
              </a:rPr>
            </a:br>
            <a:r>
              <a:rPr lang="en-US" sz="3600" dirty="0" smtClean="0"/>
              <a:t>- </a:t>
            </a:r>
            <a:r>
              <a:rPr lang="en-US" sz="3600" dirty="0" err="1" smtClean="0">
                <a:latin typeface="Times New Roman" pitchFamily="18" charset="0"/>
                <a:cs typeface="Times New Roman" pitchFamily="18" charset="0"/>
              </a:rPr>
              <a:t>Vòi</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phun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đường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kính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từ</a:t>
            </a:r>
            <a:r>
              <a:rPr lang="en-US" sz="3600" dirty="0">
                <a:latin typeface="Times New Roman" pitchFamily="18" charset="0"/>
                <a:cs typeface="Times New Roman" pitchFamily="18" charset="0"/>
              </a:rPr>
              <a:t> 0.1 – 0.4 mm, </a:t>
            </a:r>
            <a:r>
              <a:rPr lang="en-US" sz="3600" dirty="0" err="1">
                <a:latin typeface="Times New Roman" pitchFamily="18" charset="0"/>
                <a:cs typeface="Times New Roman" pitchFamily="18" charset="0"/>
              </a:rPr>
              <a:t>thường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chế</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tạo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bằng</a:t>
            </a:r>
            <a:r>
              <a:rPr lang="en-US" sz="3600" dirty="0">
                <a:latin typeface="Times New Roman" pitchFamily="18" charset="0"/>
                <a:cs typeface="Times New Roman" pitchFamily="18" charset="0"/>
              </a:rPr>
              <a:t> sapphire </a:t>
            </a:r>
            <a:r>
              <a:rPr lang="en-US" sz="3600" dirty="0" err="1">
                <a:latin typeface="Times New Roman" pitchFamily="18" charset="0"/>
                <a:cs typeface="Times New Roman" pitchFamily="18" charset="0"/>
              </a:rPr>
              <a:t>hoặc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kim</a:t>
            </a:r>
            <a:r>
              <a:rPr lang="en-US" sz="3600" dirty="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cương</a:t>
            </a:r>
            <a:r>
              <a:rPr lang="en-US" sz="3600" dirty="0" smtClean="0">
                <a:latin typeface="Times New Roman" pitchFamily="18" charset="0"/>
                <a:cs typeface="Times New Roman" pitchFamily="18" charset="0"/>
              </a:rPr>
              <a:t>.</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Vòng</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kẹp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làm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bằng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thép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không</a:t>
            </a:r>
            <a:r>
              <a:rPr lang="en-US" sz="3600" dirty="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gỉ</a:t>
            </a:r>
            <a:r>
              <a:rPr lang="en-US" sz="3600" dirty="0" smtClean="0">
                <a:latin typeface="Times New Roman" pitchFamily="18" charset="0"/>
                <a:cs typeface="Times New Roman" pitchFamily="18" charset="0"/>
              </a:rPr>
              <a:t>.</a:t>
            </a:r>
            <a:r>
              <a:rPr lang="en-US" sz="2800" b="1" dirty="0" smtClean="0">
                <a:solidFill>
                  <a:srgbClr val="FFC000"/>
                </a:solidFill>
              </a:rPr>
              <a:t/>
            </a:r>
            <a:br>
              <a:rPr lang="en-US" sz="2800" b="1" dirty="0" smtClean="0">
                <a:solidFill>
                  <a:srgbClr val="FFC000"/>
                </a:solidFill>
              </a:rPr>
            </a:br>
            <a:endParaRPr lang="en-US" sz="2400" b="1" dirty="0" smtClean="0">
              <a:solidFill>
                <a:srgbClr val="FFC000"/>
              </a:solidFill>
            </a:endParaRPr>
          </a:p>
        </p:txBody>
      </p:sp>
      <p:sp>
        <p:nvSpPr>
          <p:cNvPr id="5" name="Rounded Rectangular Callout 4"/>
          <p:cNvSpPr/>
          <p:nvPr/>
        </p:nvSpPr>
        <p:spPr>
          <a:xfrm>
            <a:off x="7839997" y="2514600"/>
            <a:ext cx="1075403" cy="762000"/>
          </a:xfrm>
          <a:prstGeom prst="wedgeRoundRectCallout">
            <a:avLst>
              <a:gd name="adj1" fmla="val -178211"/>
              <a:gd name="adj2" fmla="val -17233"/>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err="1" smtClean="0"/>
              <a:t>Vòi</a:t>
            </a:r>
            <a:r>
              <a:rPr lang="en-US" sz="2400" b="1" dirty="0" smtClean="0"/>
              <a:t> </a:t>
            </a:r>
            <a:r>
              <a:rPr lang="en-US" sz="2400" b="1" dirty="0" err="1" smtClean="0"/>
              <a:t>phun</a:t>
            </a:r>
            <a:endParaRPr lang="en-US" sz="2400" b="1" dirty="0"/>
          </a:p>
        </p:txBody>
      </p:sp>
      <p:sp>
        <p:nvSpPr>
          <p:cNvPr id="13" name="Rounded Rectangular Callout 12"/>
          <p:cNvSpPr/>
          <p:nvPr/>
        </p:nvSpPr>
        <p:spPr>
          <a:xfrm>
            <a:off x="7839997" y="1295400"/>
            <a:ext cx="1075403" cy="838200"/>
          </a:xfrm>
          <a:prstGeom prst="wedgeRoundRectCallout">
            <a:avLst>
              <a:gd name="adj1" fmla="val -192171"/>
              <a:gd name="adj2" fmla="val 13215"/>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dirty="0" err="1" smtClean="0"/>
              <a:t>Vòng</a:t>
            </a:r>
            <a:r>
              <a:rPr lang="en-US" sz="2400" b="1" dirty="0" smtClean="0"/>
              <a:t> </a:t>
            </a:r>
            <a:r>
              <a:rPr lang="en-US" sz="2400" b="1" dirty="0" err="1" smtClean="0"/>
              <a:t>kẹp</a:t>
            </a:r>
            <a:endParaRPr lang="en-US" sz="2400" b="1" dirty="0"/>
          </a:p>
        </p:txBody>
      </p:sp>
    </p:spTree>
    <p:extLst>
      <p:ext uri="{BB962C8B-B14F-4D97-AF65-F5344CB8AC3E}">
        <p14:creationId xmlns:p14="http://schemas.microsoft.com/office/powerpoint/2010/main" val="26653770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7616188" cy="584775"/>
          </a:xfrm>
          <a:prstGeom prst="rect">
            <a:avLst/>
          </a:prstGeom>
        </p:spPr>
        <p:txBody>
          <a:bodyPr wrap="none">
            <a:spAutoFit/>
          </a:bodyPr>
          <a:lstStyle/>
          <a:p>
            <a:pPr marL="285750" indent="-285750">
              <a:buFont typeface="Wingdings" pitchFamily="2" charset="2"/>
              <a:buChar char="Ø"/>
            </a:pPr>
            <a:r>
              <a:rPr lang="en-US" sz="3200" b="1" dirty="0">
                <a:solidFill>
                  <a:srgbClr val="0070C0"/>
                </a:solidFill>
              </a:rPr>
              <a:t>C</a:t>
            </a:r>
            <a:r>
              <a:rPr lang="vi-VN" sz="3200" b="1" dirty="0" smtClean="0">
                <a:solidFill>
                  <a:srgbClr val="0070C0"/>
                </a:solidFill>
              </a:rPr>
              <a:t>ơ </a:t>
            </a:r>
            <a:r>
              <a:rPr lang="vi-VN" sz="3200" b="1" dirty="0">
                <a:solidFill>
                  <a:srgbClr val="0070C0"/>
                </a:solidFill>
              </a:rPr>
              <a:t>cấu phun có khả năng điều chỉnh</a:t>
            </a:r>
            <a:endParaRPr lang="en-US" sz="3200" b="1" dirty="0">
              <a:solidFill>
                <a:srgbClr val="0070C0"/>
              </a:solidFill>
            </a:endParaRPr>
          </a:p>
        </p:txBody>
      </p:sp>
      <p:grpSp>
        <p:nvGrpSpPr>
          <p:cNvPr id="5" name="Group 4"/>
          <p:cNvGrpSpPr>
            <a:grpSpLocks/>
          </p:cNvGrpSpPr>
          <p:nvPr/>
        </p:nvGrpSpPr>
        <p:grpSpPr bwMode="auto">
          <a:xfrm>
            <a:off x="0" y="584775"/>
            <a:ext cx="9144000" cy="6273225"/>
            <a:chOff x="1386" y="3598"/>
            <a:chExt cx="7944" cy="12998"/>
          </a:xfrm>
        </p:grpSpPr>
        <p:pic>
          <p:nvPicPr>
            <p:cNvPr id="6" name="Picture 5" descr="037"/>
            <p:cNvPicPr>
              <a:picLocks noChangeAspect="1" noChangeArrowheads="1"/>
            </p:cNvPicPr>
            <p:nvPr/>
          </p:nvPicPr>
          <p:blipFill>
            <a:blip r:embed="rId2">
              <a:lum bright="-42000" contrast="66000"/>
              <a:extLst>
                <a:ext uri="{28A0092B-C50C-407E-A947-70E740481C1C}">
                  <a14:useLocalDpi xmlns:a14="http://schemas.microsoft.com/office/drawing/2010/main" val="0"/>
                </a:ext>
              </a:extLst>
            </a:blip>
            <a:srcRect/>
            <a:stretch>
              <a:fillRect/>
            </a:stretch>
          </p:blipFill>
          <p:spPr bwMode="auto">
            <a:xfrm>
              <a:off x="3041" y="3598"/>
              <a:ext cx="4766" cy="8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137"/>
            <p:cNvSpPr txBox="1">
              <a:spLocks noChangeArrowheads="1"/>
            </p:cNvSpPr>
            <p:nvPr/>
          </p:nvSpPr>
          <p:spPr bwMode="auto">
            <a:xfrm>
              <a:off x="1386" y="12807"/>
              <a:ext cx="7944" cy="37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0" tIns="0" rIns="0" bIns="0" anchor="t" anchorCtr="0" upright="1">
              <a:noAutofit/>
            </a:bodyPr>
            <a:lstStyle/>
            <a:p>
              <a:pPr algn="ctr">
                <a:spcBef>
                  <a:spcPts val="600"/>
                </a:spcBef>
                <a:spcAft>
                  <a:spcPts val="600"/>
                </a:spcAft>
              </a:pPr>
              <a:r>
                <a:rPr lang="en-US" sz="2000" b="1" dirty="0" err="1">
                  <a:effectLst/>
                  <a:latin typeface="Times New Roman"/>
                  <a:ea typeface="Calibri"/>
                </a:rPr>
                <a:t>Hình</a:t>
              </a:r>
              <a:r>
                <a:rPr lang="en-US" sz="2000" b="1" dirty="0">
                  <a:effectLst/>
                  <a:latin typeface="Times New Roman"/>
                  <a:ea typeface="Calibri"/>
                </a:rPr>
                <a:t> 2.20_</a:t>
              </a:r>
              <a:r>
                <a:rPr lang="en-US" sz="2000" dirty="0">
                  <a:effectLst/>
                  <a:latin typeface="Times New Roman"/>
                  <a:ea typeface="Calibri"/>
                </a:rPr>
                <a:t> </a:t>
              </a:r>
              <a:r>
                <a:rPr lang="en-US" sz="2000" i="1" dirty="0" err="1">
                  <a:effectLst/>
                  <a:latin typeface="Times New Roman"/>
                  <a:ea typeface="Calibri"/>
                </a:rPr>
                <a:t>Cơ</a:t>
              </a:r>
              <a:r>
                <a:rPr lang="en-US" sz="2000" i="1" dirty="0">
                  <a:effectLst/>
                  <a:latin typeface="Times New Roman"/>
                  <a:ea typeface="Calibri"/>
                </a:rPr>
                <a:t> </a:t>
              </a:r>
              <a:r>
                <a:rPr lang="en-US" sz="2000" i="1" dirty="0" err="1">
                  <a:effectLst/>
                  <a:latin typeface="Times New Roman"/>
                  <a:ea typeface="Calibri"/>
                </a:rPr>
                <a:t>cấu</a:t>
              </a:r>
              <a:r>
                <a:rPr lang="en-US" sz="2000" i="1" dirty="0">
                  <a:effectLst/>
                  <a:latin typeface="Times New Roman"/>
                  <a:ea typeface="Calibri"/>
                </a:rPr>
                <a:t> </a:t>
              </a:r>
              <a:r>
                <a:rPr lang="en-US" sz="2000" i="1" dirty="0" err="1">
                  <a:effectLst/>
                  <a:latin typeface="Times New Roman"/>
                  <a:ea typeface="Calibri"/>
                </a:rPr>
                <a:t>phun</a:t>
              </a:r>
              <a:endParaRPr lang="en-US" sz="2000" dirty="0">
                <a:effectLst/>
                <a:latin typeface="Times New Roman"/>
                <a:ea typeface="Calibri"/>
              </a:endParaRPr>
            </a:p>
            <a:p>
              <a:pPr algn="ctr">
                <a:lnSpc>
                  <a:spcPct val="130000"/>
                </a:lnSpc>
                <a:spcBef>
                  <a:spcPts val="300"/>
                </a:spcBef>
                <a:spcAft>
                  <a:spcPts val="300"/>
                </a:spcAft>
                <a:tabLst>
                  <a:tab pos="180340" algn="l"/>
                </a:tabLst>
              </a:pPr>
              <a:r>
                <a:rPr lang="en-US" sz="2000" dirty="0">
                  <a:effectLst/>
                  <a:latin typeface="Times New Roman"/>
                  <a:ea typeface="Calibri"/>
                </a:rPr>
                <a:t>(1) </a:t>
              </a:r>
              <a:r>
                <a:rPr lang="en-US" sz="2000" dirty="0" err="1">
                  <a:effectLst/>
                  <a:latin typeface="Times New Roman"/>
                  <a:ea typeface="Calibri"/>
                </a:rPr>
                <a:t>Thân</a:t>
              </a:r>
              <a:r>
                <a:rPr lang="en-US" sz="2000" dirty="0">
                  <a:effectLst/>
                  <a:latin typeface="Times New Roman"/>
                  <a:ea typeface="Calibri"/>
                </a:rPr>
                <a:t> </a:t>
              </a:r>
              <a:r>
                <a:rPr lang="en-US" sz="2000" dirty="0" err="1">
                  <a:effectLst/>
                  <a:latin typeface="Times New Roman"/>
                  <a:ea typeface="Calibri"/>
                </a:rPr>
                <a:t>chính</a:t>
              </a:r>
              <a:r>
                <a:rPr lang="en-US" sz="2000" dirty="0">
                  <a:effectLst/>
                  <a:latin typeface="Times New Roman"/>
                  <a:ea typeface="Calibri"/>
                </a:rPr>
                <a:t>; (2) </a:t>
              </a:r>
              <a:r>
                <a:rPr lang="en-US" sz="2000" dirty="0" err="1">
                  <a:effectLst/>
                  <a:latin typeface="Times New Roman"/>
                  <a:ea typeface="Calibri"/>
                </a:rPr>
                <a:t>Thân</a:t>
              </a:r>
              <a:r>
                <a:rPr lang="en-US" sz="2000" dirty="0">
                  <a:effectLst/>
                  <a:latin typeface="Times New Roman"/>
                  <a:ea typeface="Calibri"/>
                </a:rPr>
                <a:t> </a:t>
              </a:r>
              <a:r>
                <a:rPr lang="en-US" sz="2000" dirty="0" err="1">
                  <a:effectLst/>
                  <a:latin typeface="Times New Roman"/>
                  <a:ea typeface="Calibri"/>
                </a:rPr>
                <a:t>dưới</a:t>
              </a:r>
              <a:r>
                <a:rPr lang="en-US" sz="2000" dirty="0">
                  <a:effectLst/>
                  <a:latin typeface="Times New Roman"/>
                  <a:ea typeface="Calibri"/>
                </a:rPr>
                <a:t>; (3) </a:t>
              </a:r>
              <a:r>
                <a:rPr lang="en-US" sz="2000" dirty="0" err="1">
                  <a:effectLst/>
                  <a:latin typeface="Times New Roman"/>
                  <a:ea typeface="Calibri"/>
                </a:rPr>
                <a:t>Thân</a:t>
              </a:r>
              <a:r>
                <a:rPr lang="en-US" sz="2000" dirty="0">
                  <a:effectLst/>
                  <a:latin typeface="Times New Roman"/>
                  <a:ea typeface="Calibri"/>
                </a:rPr>
                <a:t> </a:t>
              </a:r>
              <a:r>
                <a:rPr lang="en-US" sz="2000" dirty="0" err="1">
                  <a:effectLst/>
                  <a:latin typeface="Times New Roman"/>
                  <a:ea typeface="Calibri"/>
                </a:rPr>
                <a:t>sau</a:t>
              </a:r>
              <a:r>
                <a:rPr lang="en-US" sz="2000" dirty="0">
                  <a:effectLst/>
                  <a:latin typeface="Times New Roman"/>
                  <a:ea typeface="Calibri"/>
                </a:rPr>
                <a:t>; </a:t>
              </a:r>
              <a:r>
                <a:rPr lang="en-US" sz="2000" dirty="0" smtClean="0">
                  <a:effectLst/>
                  <a:latin typeface="Times New Roman"/>
                  <a:ea typeface="Calibri"/>
                </a:rPr>
                <a:t>(</a:t>
              </a:r>
              <a:r>
                <a:rPr lang="en-US" sz="2000" dirty="0">
                  <a:effectLst/>
                  <a:latin typeface="Times New Roman"/>
                  <a:ea typeface="Calibri"/>
                </a:rPr>
                <a:t>4) &amp; (9) </a:t>
              </a:r>
              <a:r>
                <a:rPr lang="en-US" sz="2000" dirty="0" err="1">
                  <a:effectLst/>
                  <a:latin typeface="Times New Roman"/>
                  <a:ea typeface="Calibri"/>
                </a:rPr>
                <a:t>Đai</a:t>
              </a:r>
              <a:r>
                <a:rPr lang="en-US" sz="2000" dirty="0">
                  <a:effectLst/>
                  <a:latin typeface="Times New Roman"/>
                  <a:ea typeface="Calibri"/>
                </a:rPr>
                <a:t> </a:t>
              </a:r>
              <a:r>
                <a:rPr lang="en-US" sz="2000" dirty="0" err="1">
                  <a:effectLst/>
                  <a:latin typeface="Times New Roman"/>
                  <a:ea typeface="Calibri"/>
                </a:rPr>
                <a:t>ốc</a:t>
              </a:r>
              <a:r>
                <a:rPr lang="en-US" sz="2000" dirty="0">
                  <a:effectLst/>
                  <a:latin typeface="Times New Roman"/>
                  <a:ea typeface="Calibri"/>
                </a:rPr>
                <a:t>; (5) </a:t>
              </a:r>
              <a:r>
                <a:rPr lang="en-US" sz="2000" dirty="0" err="1">
                  <a:effectLst/>
                  <a:latin typeface="Times New Roman"/>
                  <a:ea typeface="Calibri"/>
                </a:rPr>
                <a:t>Ống</a:t>
              </a:r>
              <a:r>
                <a:rPr lang="en-US" sz="2000" dirty="0">
                  <a:effectLst/>
                  <a:latin typeface="Times New Roman"/>
                  <a:ea typeface="Calibri"/>
                </a:rPr>
                <a:t> </a:t>
              </a:r>
              <a:r>
                <a:rPr lang="en-US" sz="2000" dirty="0" err="1">
                  <a:effectLst/>
                  <a:latin typeface="Times New Roman"/>
                  <a:ea typeface="Calibri"/>
                </a:rPr>
                <a:t>phun</a:t>
              </a:r>
              <a:r>
                <a:rPr lang="en-US" sz="2000" dirty="0">
                  <a:effectLst/>
                  <a:latin typeface="Times New Roman"/>
                  <a:ea typeface="Calibri"/>
                </a:rPr>
                <a:t>; </a:t>
              </a:r>
            </a:p>
            <a:p>
              <a:pPr algn="ctr">
                <a:lnSpc>
                  <a:spcPct val="130000"/>
                </a:lnSpc>
                <a:spcBef>
                  <a:spcPts val="300"/>
                </a:spcBef>
                <a:spcAft>
                  <a:spcPts val="300"/>
                </a:spcAft>
                <a:tabLst>
                  <a:tab pos="180340" algn="l"/>
                </a:tabLst>
              </a:pPr>
              <a:r>
                <a:rPr lang="en-US" sz="2000" dirty="0">
                  <a:effectLst/>
                  <a:latin typeface="Times New Roman"/>
                  <a:ea typeface="Calibri"/>
                </a:rPr>
                <a:t>(6) </a:t>
              </a:r>
              <a:r>
                <a:rPr lang="en-US" sz="2000" dirty="0" err="1">
                  <a:effectLst/>
                  <a:latin typeface="Times New Roman"/>
                  <a:ea typeface="Calibri"/>
                </a:rPr>
                <a:t>Vòng</a:t>
              </a:r>
              <a:r>
                <a:rPr lang="en-US" sz="2000" dirty="0">
                  <a:effectLst/>
                  <a:latin typeface="Times New Roman"/>
                  <a:ea typeface="Calibri"/>
                </a:rPr>
                <a:t> </a:t>
              </a:r>
              <a:r>
                <a:rPr lang="en-US" sz="2000" dirty="0" err="1">
                  <a:effectLst/>
                  <a:latin typeface="Times New Roman"/>
                  <a:ea typeface="Calibri"/>
                </a:rPr>
                <a:t>đệm</a:t>
              </a:r>
              <a:r>
                <a:rPr lang="en-US" sz="2000" dirty="0">
                  <a:effectLst/>
                  <a:latin typeface="Times New Roman"/>
                  <a:ea typeface="Calibri"/>
                </a:rPr>
                <a:t> </a:t>
              </a:r>
              <a:r>
                <a:rPr lang="en-US" sz="2000" dirty="0" err="1">
                  <a:effectLst/>
                  <a:latin typeface="Times New Roman"/>
                  <a:ea typeface="Calibri"/>
                </a:rPr>
                <a:t>trung</a:t>
              </a:r>
              <a:r>
                <a:rPr lang="en-US" sz="2000" dirty="0">
                  <a:effectLst/>
                  <a:latin typeface="Times New Roman"/>
                  <a:ea typeface="Calibri"/>
                </a:rPr>
                <a:t> </a:t>
              </a:r>
              <a:r>
                <a:rPr lang="en-US" sz="2000" dirty="0" err="1">
                  <a:effectLst/>
                  <a:latin typeface="Times New Roman"/>
                  <a:ea typeface="Calibri"/>
                </a:rPr>
                <a:t>gian</a:t>
              </a:r>
              <a:r>
                <a:rPr lang="en-US" sz="2000" dirty="0">
                  <a:effectLst/>
                  <a:latin typeface="Times New Roman"/>
                  <a:ea typeface="Calibri"/>
                </a:rPr>
                <a:t>; (7) </a:t>
              </a:r>
              <a:r>
                <a:rPr lang="en-US" sz="2000" dirty="0" err="1">
                  <a:effectLst/>
                  <a:latin typeface="Times New Roman"/>
                  <a:ea typeface="Calibri"/>
                </a:rPr>
                <a:t>Ống</a:t>
              </a:r>
              <a:r>
                <a:rPr lang="en-US" sz="2000" dirty="0">
                  <a:effectLst/>
                  <a:latin typeface="Times New Roman"/>
                  <a:ea typeface="Calibri"/>
                </a:rPr>
                <a:t>; </a:t>
              </a:r>
              <a:r>
                <a:rPr lang="en-US" sz="2000" dirty="0" smtClean="0">
                  <a:effectLst/>
                  <a:latin typeface="Times New Roman"/>
                  <a:ea typeface="Calibri"/>
                </a:rPr>
                <a:t>(</a:t>
              </a:r>
              <a:r>
                <a:rPr lang="en-US" sz="2000" dirty="0">
                  <a:effectLst/>
                  <a:latin typeface="Times New Roman"/>
                  <a:ea typeface="Calibri"/>
                </a:rPr>
                <a:t>8) </a:t>
              </a:r>
              <a:r>
                <a:rPr lang="en-US" sz="2000" dirty="0" err="1">
                  <a:effectLst/>
                  <a:latin typeface="Times New Roman"/>
                  <a:ea typeface="Calibri"/>
                </a:rPr>
                <a:t>Vòi</a:t>
              </a:r>
              <a:r>
                <a:rPr lang="en-US" sz="2000" dirty="0">
                  <a:effectLst/>
                  <a:latin typeface="Times New Roman"/>
                  <a:ea typeface="Calibri"/>
                </a:rPr>
                <a:t> </a:t>
              </a:r>
              <a:r>
                <a:rPr lang="en-US" sz="2000" dirty="0" err="1">
                  <a:effectLst/>
                  <a:latin typeface="Times New Roman"/>
                  <a:ea typeface="Calibri"/>
                </a:rPr>
                <a:t>phun</a:t>
              </a:r>
              <a:r>
                <a:rPr lang="en-US" sz="2000" dirty="0">
                  <a:effectLst/>
                  <a:latin typeface="Times New Roman"/>
                  <a:ea typeface="Calibri"/>
                </a:rPr>
                <a:t> </a:t>
              </a:r>
              <a:r>
                <a:rPr lang="en-US" sz="2000" dirty="0" err="1">
                  <a:effectLst/>
                  <a:latin typeface="Times New Roman"/>
                  <a:ea typeface="Calibri"/>
                </a:rPr>
                <a:t>khí</a:t>
              </a:r>
              <a:r>
                <a:rPr lang="en-US" sz="2000" dirty="0">
                  <a:effectLst/>
                  <a:latin typeface="Times New Roman"/>
                  <a:ea typeface="Calibri"/>
                </a:rPr>
                <a:t> </a:t>
              </a:r>
              <a:r>
                <a:rPr lang="en-US" sz="2000" dirty="0" err="1">
                  <a:effectLst/>
                  <a:latin typeface="Times New Roman"/>
                  <a:ea typeface="Calibri"/>
                </a:rPr>
                <a:t>nén</a:t>
              </a:r>
              <a:r>
                <a:rPr lang="en-US" sz="2000" dirty="0">
                  <a:effectLst/>
                  <a:latin typeface="Times New Roman"/>
                  <a:ea typeface="Calibri"/>
                </a:rPr>
                <a:t>;  (10) &amp; (13) </a:t>
              </a:r>
              <a:r>
                <a:rPr lang="en-US" sz="2000" dirty="0" err="1">
                  <a:effectLst/>
                  <a:latin typeface="Times New Roman"/>
                  <a:ea typeface="Calibri"/>
                </a:rPr>
                <a:t>Đai</a:t>
              </a:r>
              <a:r>
                <a:rPr lang="en-US" sz="2000" dirty="0">
                  <a:effectLst/>
                  <a:latin typeface="Times New Roman"/>
                  <a:ea typeface="Calibri"/>
                </a:rPr>
                <a:t> </a:t>
              </a:r>
              <a:r>
                <a:rPr lang="en-US" sz="2000" dirty="0" err="1">
                  <a:effectLst/>
                  <a:latin typeface="Times New Roman"/>
                  <a:ea typeface="Calibri"/>
                </a:rPr>
                <a:t>ốc</a:t>
              </a:r>
              <a:r>
                <a:rPr lang="en-US" sz="2000" dirty="0">
                  <a:effectLst/>
                  <a:latin typeface="Times New Roman"/>
                  <a:ea typeface="Calibri"/>
                </a:rPr>
                <a:t> </a:t>
              </a:r>
              <a:r>
                <a:rPr lang="en-US" sz="2000" dirty="0" err="1">
                  <a:effectLst/>
                  <a:latin typeface="Times New Roman"/>
                  <a:ea typeface="Calibri"/>
                </a:rPr>
                <a:t>móc</a:t>
              </a:r>
              <a:r>
                <a:rPr lang="en-US" sz="2000" dirty="0">
                  <a:effectLst/>
                  <a:latin typeface="Times New Roman"/>
                  <a:ea typeface="Calibri"/>
                </a:rPr>
                <a:t>; </a:t>
              </a:r>
              <a:endParaRPr lang="en-US" sz="2000" dirty="0" smtClean="0">
                <a:effectLst/>
                <a:latin typeface="Times New Roman"/>
                <a:ea typeface="Calibri"/>
              </a:endParaRPr>
            </a:p>
            <a:p>
              <a:pPr algn="ctr">
                <a:lnSpc>
                  <a:spcPct val="130000"/>
                </a:lnSpc>
                <a:spcBef>
                  <a:spcPts val="300"/>
                </a:spcBef>
                <a:spcAft>
                  <a:spcPts val="300"/>
                </a:spcAft>
                <a:tabLst>
                  <a:tab pos="180340" algn="l"/>
                </a:tabLst>
              </a:pPr>
              <a:r>
                <a:rPr lang="en-US" sz="2000" dirty="0" smtClean="0">
                  <a:effectLst/>
                  <a:latin typeface="Times New Roman"/>
                  <a:ea typeface="Calibri"/>
                </a:rPr>
                <a:t>(</a:t>
              </a:r>
              <a:r>
                <a:rPr lang="en-US" sz="2000" dirty="0">
                  <a:effectLst/>
                  <a:latin typeface="Times New Roman"/>
                  <a:ea typeface="Calibri"/>
                </a:rPr>
                <a:t>11) &amp; (14) </a:t>
              </a:r>
              <a:r>
                <a:rPr lang="en-US" sz="2000" dirty="0" err="1">
                  <a:effectLst/>
                  <a:latin typeface="Times New Roman"/>
                  <a:ea typeface="Calibri"/>
                </a:rPr>
                <a:t>Miếng</a:t>
              </a:r>
              <a:r>
                <a:rPr lang="en-US" sz="2000" dirty="0">
                  <a:effectLst/>
                  <a:latin typeface="Times New Roman"/>
                  <a:ea typeface="Calibri"/>
                </a:rPr>
                <a:t> </a:t>
              </a:r>
              <a:r>
                <a:rPr lang="en-US" sz="2000" dirty="0" err="1">
                  <a:effectLst/>
                  <a:latin typeface="Times New Roman"/>
                  <a:ea typeface="Calibri"/>
                </a:rPr>
                <a:t>đệm</a:t>
              </a:r>
              <a:r>
                <a:rPr lang="en-US" sz="2000" dirty="0">
                  <a:effectLst/>
                  <a:latin typeface="Times New Roman"/>
                  <a:ea typeface="Calibri"/>
                </a:rPr>
                <a:t>;  (12) &amp; (15) </a:t>
              </a:r>
              <a:r>
                <a:rPr lang="en-US" sz="2000" dirty="0" err="1">
                  <a:effectLst/>
                  <a:latin typeface="Times New Roman"/>
                  <a:ea typeface="Calibri"/>
                </a:rPr>
                <a:t>Ống</a:t>
              </a:r>
              <a:r>
                <a:rPr lang="en-US" sz="2000" dirty="0">
                  <a:effectLst/>
                  <a:latin typeface="Times New Roman"/>
                  <a:ea typeface="Calibri"/>
                </a:rPr>
                <a:t> </a:t>
              </a:r>
              <a:r>
                <a:rPr lang="en-US" sz="2000" dirty="0" err="1">
                  <a:effectLst/>
                  <a:latin typeface="Times New Roman"/>
                  <a:ea typeface="Calibri"/>
                </a:rPr>
                <a:t>nối</a:t>
              </a:r>
              <a:r>
                <a:rPr lang="en-US" sz="2000" dirty="0">
                  <a:effectLst/>
                  <a:latin typeface="Times New Roman"/>
                  <a:ea typeface="Calibri"/>
                </a:rPr>
                <a:t>.</a:t>
              </a:r>
            </a:p>
          </p:txBody>
        </p:sp>
      </p:grpSp>
    </p:spTree>
    <p:extLst>
      <p:ext uri="{BB962C8B-B14F-4D97-AF65-F5344CB8AC3E}">
        <p14:creationId xmlns:p14="http://schemas.microsoft.com/office/powerpoint/2010/main" val="1536531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5410071" cy="584775"/>
          </a:xfrm>
          <a:prstGeom prst="rect">
            <a:avLst/>
          </a:prstGeom>
        </p:spPr>
        <p:txBody>
          <a:bodyPr wrap="none">
            <a:spAutoFit/>
          </a:bodyPr>
          <a:lstStyle/>
          <a:p>
            <a:pPr marL="285750" indent="-285750">
              <a:buFont typeface="Wingdings" pitchFamily="2" charset="2"/>
              <a:buChar char="Ø"/>
            </a:pPr>
            <a:r>
              <a:rPr lang="en-US" sz="3200" b="1" dirty="0">
                <a:solidFill>
                  <a:srgbClr val="0070C0"/>
                </a:solidFill>
              </a:rPr>
              <a:t>C</a:t>
            </a:r>
            <a:r>
              <a:rPr lang="vi-VN" sz="3200" b="1" dirty="0" smtClean="0">
                <a:solidFill>
                  <a:srgbClr val="0070C0"/>
                </a:solidFill>
              </a:rPr>
              <a:t>ơ </a:t>
            </a:r>
            <a:r>
              <a:rPr lang="vi-VN" sz="3200" b="1" dirty="0">
                <a:solidFill>
                  <a:srgbClr val="0070C0"/>
                </a:solidFill>
              </a:rPr>
              <a:t>cấu phun </a:t>
            </a:r>
            <a:r>
              <a:rPr lang="en-US" sz="3200" b="1" dirty="0" err="1" smtClean="0">
                <a:solidFill>
                  <a:srgbClr val="0070C0"/>
                </a:solidFill>
              </a:rPr>
              <a:t>để</a:t>
            </a:r>
            <a:r>
              <a:rPr lang="en-US" sz="3200" b="1" dirty="0" smtClean="0">
                <a:solidFill>
                  <a:srgbClr val="0070C0"/>
                </a:solidFill>
              </a:rPr>
              <a:t> </a:t>
            </a:r>
            <a:r>
              <a:rPr lang="en-US" sz="3200" b="1" dirty="0" err="1" smtClean="0">
                <a:solidFill>
                  <a:srgbClr val="0070C0"/>
                </a:solidFill>
              </a:rPr>
              <a:t>gia</a:t>
            </a:r>
            <a:r>
              <a:rPr lang="en-US" sz="3200" b="1" dirty="0" smtClean="0">
                <a:solidFill>
                  <a:srgbClr val="0070C0"/>
                </a:solidFill>
              </a:rPr>
              <a:t> </a:t>
            </a:r>
            <a:r>
              <a:rPr lang="en-US" sz="3200" b="1" dirty="0" err="1" smtClean="0">
                <a:solidFill>
                  <a:srgbClr val="0070C0"/>
                </a:solidFill>
              </a:rPr>
              <a:t>công</a:t>
            </a:r>
            <a:r>
              <a:rPr lang="en-US" sz="3200" b="1" dirty="0" smtClean="0">
                <a:solidFill>
                  <a:srgbClr val="0070C0"/>
                </a:solidFill>
              </a:rPr>
              <a:t> </a:t>
            </a:r>
            <a:r>
              <a:rPr lang="en-US" sz="3200" b="1" dirty="0" err="1" smtClean="0">
                <a:solidFill>
                  <a:srgbClr val="0070C0"/>
                </a:solidFill>
              </a:rPr>
              <a:t>lỗ</a:t>
            </a:r>
            <a:endParaRPr lang="en-US" sz="3200" b="1" dirty="0">
              <a:solidFill>
                <a:srgbClr val="0070C0"/>
              </a:solidFill>
            </a:endParaRPr>
          </a:p>
        </p:txBody>
      </p:sp>
      <p:grpSp>
        <p:nvGrpSpPr>
          <p:cNvPr id="8" name="Group 7"/>
          <p:cNvGrpSpPr/>
          <p:nvPr/>
        </p:nvGrpSpPr>
        <p:grpSpPr>
          <a:xfrm>
            <a:off x="838200" y="914400"/>
            <a:ext cx="8153400" cy="5791200"/>
            <a:chOff x="0" y="0"/>
            <a:chExt cx="3576780" cy="2997287"/>
          </a:xfrm>
        </p:grpSpPr>
        <p:sp>
          <p:nvSpPr>
            <p:cNvPr id="9" name="Text Box 140"/>
            <p:cNvSpPr txBox="1">
              <a:spLocks noChangeArrowheads="1"/>
            </p:cNvSpPr>
            <p:nvPr/>
          </p:nvSpPr>
          <p:spPr bwMode="auto">
            <a:xfrm>
              <a:off x="79200" y="1833505"/>
              <a:ext cx="3497580" cy="11637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0" tIns="0" rIns="0" bIns="0" anchor="t" anchorCtr="0" upright="1">
              <a:noAutofit/>
            </a:bodyPr>
            <a:lstStyle/>
            <a:p>
              <a:pPr algn="ctr">
                <a:spcBef>
                  <a:spcPts val="600"/>
                </a:spcBef>
                <a:spcAft>
                  <a:spcPts val="600"/>
                </a:spcAft>
              </a:pPr>
              <a:r>
                <a:rPr lang="en-US" sz="2400" b="1" dirty="0" err="1">
                  <a:effectLst/>
                  <a:latin typeface="Times New Roman"/>
                  <a:ea typeface="Calibri"/>
                </a:rPr>
                <a:t>Hình</a:t>
              </a:r>
              <a:r>
                <a:rPr lang="en-US" sz="2400" b="1" dirty="0">
                  <a:effectLst/>
                  <a:latin typeface="Times New Roman"/>
                  <a:ea typeface="Calibri"/>
                </a:rPr>
                <a:t> 2.21</a:t>
              </a:r>
              <a:r>
                <a:rPr lang="en-US" sz="2400" b="1" i="1" dirty="0">
                  <a:effectLst/>
                  <a:latin typeface="Times New Roman"/>
                  <a:ea typeface="Calibri"/>
                </a:rPr>
                <a:t>_</a:t>
              </a:r>
              <a:r>
                <a:rPr lang="en-US" sz="2400" i="1" dirty="0">
                  <a:effectLst/>
                  <a:latin typeface="Times New Roman"/>
                  <a:ea typeface="Calibri"/>
                </a:rPr>
                <a:t> </a:t>
              </a:r>
              <a:r>
                <a:rPr lang="en-US" sz="2400" i="1" dirty="0" err="1">
                  <a:effectLst/>
                  <a:latin typeface="Times New Roman"/>
                  <a:ea typeface="Calibri"/>
                </a:rPr>
                <a:t>Cơ</a:t>
              </a:r>
              <a:r>
                <a:rPr lang="en-US" sz="2400" i="1" dirty="0">
                  <a:effectLst/>
                  <a:latin typeface="Times New Roman"/>
                  <a:ea typeface="Calibri"/>
                </a:rPr>
                <a:t> </a:t>
              </a:r>
              <a:r>
                <a:rPr lang="en-US" sz="2400" i="1" dirty="0" err="1">
                  <a:effectLst/>
                  <a:latin typeface="Times New Roman"/>
                  <a:ea typeface="Calibri"/>
                </a:rPr>
                <a:t>cấu</a:t>
              </a:r>
              <a:r>
                <a:rPr lang="en-US" sz="2400" i="1" dirty="0">
                  <a:effectLst/>
                  <a:latin typeface="Times New Roman"/>
                  <a:ea typeface="Calibri"/>
                </a:rPr>
                <a:t> </a:t>
              </a:r>
              <a:r>
                <a:rPr lang="en-US" sz="2400" i="1" dirty="0" err="1">
                  <a:effectLst/>
                  <a:latin typeface="Times New Roman"/>
                  <a:ea typeface="Calibri"/>
                </a:rPr>
                <a:t>phun</a:t>
              </a:r>
              <a:r>
                <a:rPr lang="en-US" sz="2400" i="1" dirty="0">
                  <a:effectLst/>
                  <a:latin typeface="Times New Roman"/>
                  <a:ea typeface="Calibri"/>
                </a:rPr>
                <a:t> </a:t>
              </a:r>
              <a:r>
                <a:rPr lang="en-US" sz="2400" i="1" dirty="0" err="1">
                  <a:effectLst/>
                  <a:latin typeface="Times New Roman"/>
                  <a:ea typeface="Calibri"/>
                </a:rPr>
                <a:t>để</a:t>
              </a:r>
              <a:r>
                <a:rPr lang="en-US" sz="2400" i="1" dirty="0">
                  <a:effectLst/>
                  <a:latin typeface="Times New Roman"/>
                  <a:ea typeface="Calibri"/>
                </a:rPr>
                <a:t> </a:t>
              </a:r>
              <a:r>
                <a:rPr lang="en-US" sz="2400" i="1" dirty="0" err="1">
                  <a:effectLst/>
                  <a:latin typeface="Times New Roman"/>
                  <a:ea typeface="Calibri"/>
                </a:rPr>
                <a:t>gia</a:t>
              </a:r>
              <a:r>
                <a:rPr lang="en-US" sz="2400" i="1" dirty="0">
                  <a:effectLst/>
                  <a:latin typeface="Times New Roman"/>
                  <a:ea typeface="Calibri"/>
                </a:rPr>
                <a:t> </a:t>
              </a:r>
              <a:r>
                <a:rPr lang="en-US" sz="2400" i="1" dirty="0" err="1">
                  <a:effectLst/>
                  <a:latin typeface="Times New Roman"/>
                  <a:ea typeface="Calibri"/>
                </a:rPr>
                <a:t>công</a:t>
              </a:r>
              <a:r>
                <a:rPr lang="en-US" sz="2400" i="1" dirty="0">
                  <a:effectLst/>
                  <a:latin typeface="Times New Roman"/>
                  <a:ea typeface="Calibri"/>
                </a:rPr>
                <a:t> </a:t>
              </a:r>
              <a:r>
                <a:rPr lang="en-US" sz="2400" i="1" dirty="0" err="1">
                  <a:effectLst/>
                  <a:latin typeface="Times New Roman"/>
                  <a:ea typeface="Calibri"/>
                </a:rPr>
                <a:t>lỗ</a:t>
              </a:r>
              <a:endParaRPr lang="en-US" sz="2400" dirty="0">
                <a:effectLst/>
                <a:latin typeface="Times New Roman"/>
                <a:ea typeface="Calibri"/>
              </a:endParaRPr>
            </a:p>
            <a:p>
              <a:pPr algn="ctr">
                <a:spcBef>
                  <a:spcPts val="600"/>
                </a:spcBef>
                <a:spcAft>
                  <a:spcPts val="0"/>
                </a:spcAft>
                <a:tabLst>
                  <a:tab pos="453390" algn="l"/>
                  <a:tab pos="1849120" algn="l"/>
                </a:tabLst>
              </a:pPr>
              <a:r>
                <a:rPr lang="en-US" sz="2400" dirty="0">
                  <a:effectLst/>
                  <a:latin typeface="Times New Roman"/>
                  <a:ea typeface="Calibri"/>
                </a:rPr>
                <a:t>	(1) </a:t>
              </a:r>
              <a:r>
                <a:rPr lang="en-US" sz="2400" dirty="0" err="1">
                  <a:effectLst/>
                  <a:latin typeface="Times New Roman"/>
                  <a:ea typeface="Calibri"/>
                </a:rPr>
                <a:t>Thân</a:t>
              </a:r>
              <a:r>
                <a:rPr lang="en-US" sz="2400" dirty="0">
                  <a:effectLst/>
                  <a:latin typeface="Times New Roman"/>
                  <a:ea typeface="Calibri"/>
                </a:rPr>
                <a:t>	(2) </a:t>
              </a:r>
              <a:r>
                <a:rPr lang="en-US" sz="2400" dirty="0" err="1">
                  <a:effectLst/>
                  <a:latin typeface="Times New Roman"/>
                  <a:ea typeface="Calibri"/>
                </a:rPr>
                <a:t>Nút</a:t>
              </a:r>
              <a:r>
                <a:rPr lang="en-US" sz="2400" dirty="0">
                  <a:effectLst/>
                  <a:latin typeface="Times New Roman"/>
                  <a:ea typeface="Calibri"/>
                </a:rPr>
                <a:t> </a:t>
              </a:r>
              <a:r>
                <a:rPr lang="en-US" sz="2400" dirty="0" err="1">
                  <a:effectLst/>
                  <a:latin typeface="Times New Roman"/>
                  <a:ea typeface="Calibri"/>
                </a:rPr>
                <a:t>dẫn</a:t>
              </a:r>
              <a:r>
                <a:rPr lang="en-US" sz="2400" dirty="0">
                  <a:effectLst/>
                  <a:latin typeface="Times New Roman"/>
                  <a:ea typeface="Calibri"/>
                </a:rPr>
                <a:t> </a:t>
              </a:r>
              <a:r>
                <a:rPr lang="en-US" sz="2400" dirty="0" err="1">
                  <a:effectLst/>
                  <a:latin typeface="Times New Roman"/>
                  <a:ea typeface="Calibri"/>
                </a:rPr>
                <a:t>hướng</a:t>
              </a:r>
              <a:endParaRPr lang="en-US" sz="2400" dirty="0">
                <a:effectLst/>
                <a:latin typeface="Times New Roman"/>
                <a:ea typeface="Calibri"/>
              </a:endParaRPr>
            </a:p>
            <a:p>
              <a:pPr algn="ctr">
                <a:spcBef>
                  <a:spcPts val="600"/>
                </a:spcBef>
                <a:spcAft>
                  <a:spcPts val="0"/>
                </a:spcAft>
                <a:tabLst>
                  <a:tab pos="453390" algn="l"/>
                  <a:tab pos="1849120" algn="l"/>
                </a:tabLst>
              </a:pPr>
              <a:r>
                <a:rPr lang="en-US" sz="2400" dirty="0">
                  <a:effectLst/>
                  <a:latin typeface="Times New Roman"/>
                  <a:ea typeface="Calibri"/>
                </a:rPr>
                <a:t>	(3) </a:t>
              </a:r>
              <a:r>
                <a:rPr lang="en-US" sz="2400" dirty="0" err="1">
                  <a:effectLst/>
                  <a:latin typeface="Times New Roman"/>
                  <a:ea typeface="Calibri"/>
                </a:rPr>
                <a:t>Ống</a:t>
              </a:r>
              <a:r>
                <a:rPr lang="en-US" sz="2400" dirty="0">
                  <a:effectLst/>
                  <a:latin typeface="Times New Roman"/>
                  <a:ea typeface="Calibri"/>
                </a:rPr>
                <a:t> </a:t>
              </a:r>
              <a:r>
                <a:rPr lang="en-US" sz="2400" dirty="0" err="1">
                  <a:effectLst/>
                  <a:latin typeface="Times New Roman"/>
                  <a:ea typeface="Calibri"/>
                </a:rPr>
                <a:t>phun</a:t>
              </a:r>
              <a:r>
                <a:rPr lang="en-US" sz="2400" dirty="0">
                  <a:effectLst/>
                  <a:latin typeface="Times New Roman"/>
                  <a:ea typeface="Calibri"/>
                </a:rPr>
                <a:t>	(4) </a:t>
              </a:r>
              <a:r>
                <a:rPr lang="en-US" sz="2400" dirty="0" err="1">
                  <a:effectLst/>
                  <a:latin typeface="Times New Roman"/>
                  <a:ea typeface="Calibri"/>
                </a:rPr>
                <a:t>Bạc</a:t>
              </a:r>
              <a:endParaRPr lang="en-US" sz="2400" dirty="0">
                <a:effectLst/>
                <a:latin typeface="Times New Roman"/>
                <a:ea typeface="Calibri"/>
              </a:endParaRPr>
            </a:p>
            <a:p>
              <a:pPr algn="ctr">
                <a:spcBef>
                  <a:spcPts val="600"/>
                </a:spcBef>
                <a:spcAft>
                  <a:spcPts val="0"/>
                </a:spcAft>
                <a:tabLst>
                  <a:tab pos="453390" algn="l"/>
                  <a:tab pos="1849120" algn="l"/>
                </a:tabLst>
              </a:pPr>
              <a:r>
                <a:rPr lang="en-US" sz="2400" dirty="0">
                  <a:effectLst/>
                  <a:latin typeface="Times New Roman"/>
                  <a:ea typeface="Calibri"/>
                </a:rPr>
                <a:t>	(5) </a:t>
              </a:r>
              <a:r>
                <a:rPr lang="en-US" sz="2400" dirty="0" err="1">
                  <a:effectLst/>
                  <a:latin typeface="Times New Roman"/>
                  <a:ea typeface="Calibri"/>
                </a:rPr>
                <a:t>Vòng</a:t>
              </a:r>
              <a:r>
                <a:rPr lang="en-US" sz="2400" dirty="0">
                  <a:effectLst/>
                  <a:latin typeface="Times New Roman"/>
                  <a:ea typeface="Calibri"/>
                </a:rPr>
                <a:t> </a:t>
              </a:r>
              <a:r>
                <a:rPr lang="en-US" sz="2400" dirty="0" err="1">
                  <a:effectLst/>
                  <a:latin typeface="Times New Roman"/>
                  <a:ea typeface="Calibri"/>
                </a:rPr>
                <a:t>đệm</a:t>
              </a:r>
              <a:r>
                <a:rPr lang="en-US" sz="2400" dirty="0">
                  <a:effectLst/>
                  <a:latin typeface="Times New Roman"/>
                  <a:ea typeface="Calibri"/>
                </a:rPr>
                <a:t>	(6) </a:t>
              </a:r>
              <a:r>
                <a:rPr lang="en-US" sz="2400" dirty="0" err="1">
                  <a:effectLst/>
                  <a:latin typeface="Times New Roman"/>
                  <a:ea typeface="Calibri"/>
                </a:rPr>
                <a:t>Buồng</a:t>
              </a:r>
              <a:r>
                <a:rPr lang="en-US" sz="2400" dirty="0">
                  <a:effectLst/>
                  <a:latin typeface="Times New Roman"/>
                  <a:ea typeface="Calibri"/>
                </a:rPr>
                <a:t> </a:t>
              </a:r>
              <a:r>
                <a:rPr lang="en-US" sz="2400" dirty="0" err="1">
                  <a:effectLst/>
                  <a:latin typeface="Times New Roman"/>
                  <a:ea typeface="Calibri"/>
                </a:rPr>
                <a:t>trộn</a:t>
              </a:r>
              <a:endParaRPr lang="en-US" sz="2400" dirty="0">
                <a:effectLst/>
                <a:latin typeface="Times New Roman"/>
                <a:ea typeface="Calibri"/>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521710" cy="1819275"/>
            </a:xfrm>
            <a:prstGeom prst="rect">
              <a:avLst/>
            </a:prstGeom>
            <a:noFill/>
            <a:ln>
              <a:noFill/>
            </a:ln>
          </p:spPr>
        </p:pic>
      </p:grpSp>
    </p:spTree>
    <p:extLst>
      <p:ext uri="{BB962C8B-B14F-4D97-AF65-F5344CB8AC3E}">
        <p14:creationId xmlns:p14="http://schemas.microsoft.com/office/powerpoint/2010/main" val="915475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title"/>
          </p:nvPr>
        </p:nvSpPr>
        <p:spPr>
          <a:xfrm>
            <a:off x="431042" y="-20472"/>
            <a:ext cx="7772400" cy="782472"/>
          </a:xfrm>
        </p:spPr>
        <p:txBody>
          <a:bodyPr/>
          <a:lstStyle/>
          <a:p>
            <a:pPr eaLnBrk="1" hangingPunct="1"/>
            <a:r>
              <a:rPr lang="en-US" sz="3200" b="1" dirty="0" err="1" smtClean="0">
                <a:solidFill>
                  <a:srgbClr val="FF0000"/>
                </a:solidFill>
              </a:rPr>
              <a:t>Máy</a:t>
            </a:r>
            <a:r>
              <a:rPr lang="en-US" sz="3200" b="1" dirty="0" smtClean="0">
                <a:solidFill>
                  <a:srgbClr val="FF0000"/>
                </a:solidFill>
              </a:rPr>
              <a:t> </a:t>
            </a:r>
            <a:r>
              <a:rPr lang="en-US" sz="3200" b="1" dirty="0" err="1" smtClean="0">
                <a:solidFill>
                  <a:srgbClr val="FF0000"/>
                </a:solidFill>
              </a:rPr>
              <a:t>gia</a:t>
            </a:r>
            <a:r>
              <a:rPr lang="en-US" sz="3200" b="1" dirty="0" smtClean="0">
                <a:solidFill>
                  <a:srgbClr val="FF0000"/>
                </a:solidFill>
              </a:rPr>
              <a:t> </a:t>
            </a:r>
            <a:r>
              <a:rPr lang="en-US" sz="3200" b="1" dirty="0" err="1" smtClean="0">
                <a:solidFill>
                  <a:srgbClr val="FF0000"/>
                </a:solidFill>
              </a:rPr>
              <a:t>công</a:t>
            </a:r>
            <a:r>
              <a:rPr lang="en-US" sz="3200" b="1" dirty="0" smtClean="0">
                <a:solidFill>
                  <a:srgbClr val="FF0000"/>
                </a:solidFill>
              </a:rPr>
              <a:t> </a:t>
            </a:r>
            <a:r>
              <a:rPr lang="en-US" sz="3200" b="1" dirty="0" err="1" smtClean="0">
                <a:solidFill>
                  <a:srgbClr val="FF0000"/>
                </a:solidFill>
              </a:rPr>
              <a:t>tia</a:t>
            </a:r>
            <a:r>
              <a:rPr lang="en-US" sz="3200" b="1" dirty="0" smtClean="0">
                <a:solidFill>
                  <a:srgbClr val="FF0000"/>
                </a:solidFill>
              </a:rPr>
              <a:t> </a:t>
            </a:r>
            <a:r>
              <a:rPr lang="en-US" sz="3200" b="1" dirty="0" err="1" smtClean="0">
                <a:solidFill>
                  <a:srgbClr val="FF0000"/>
                </a:solidFill>
              </a:rPr>
              <a:t>nước</a:t>
            </a:r>
            <a:r>
              <a:rPr lang="en-US" sz="3200" b="1" dirty="0" smtClean="0">
                <a:solidFill>
                  <a:srgbClr val="FF0000"/>
                </a:solidFill>
              </a:rPr>
              <a:t> </a:t>
            </a:r>
            <a:r>
              <a:rPr lang="en-US" sz="3200" b="1" dirty="0" err="1" smtClean="0">
                <a:solidFill>
                  <a:srgbClr val="FF0000"/>
                </a:solidFill>
              </a:rPr>
              <a:t>đơn</a:t>
            </a:r>
            <a:r>
              <a:rPr lang="en-US" sz="3200" b="1" dirty="0" smtClean="0">
                <a:solidFill>
                  <a:srgbClr val="FF0000"/>
                </a:solidFill>
              </a:rPr>
              <a:t> </a:t>
            </a:r>
            <a:r>
              <a:rPr lang="en-US" sz="3200" b="1" dirty="0" err="1" smtClean="0">
                <a:solidFill>
                  <a:srgbClr val="FF0000"/>
                </a:solidFill>
              </a:rPr>
              <a:t>thuần</a:t>
            </a:r>
            <a:endParaRPr lang="en-US" sz="3200" b="1" dirty="0" smtClean="0">
              <a:solidFill>
                <a:srgbClr val="FF0000"/>
              </a:solidFill>
            </a:endParaRPr>
          </a:p>
        </p:txBody>
      </p:sp>
      <p:grpSp>
        <p:nvGrpSpPr>
          <p:cNvPr id="5" name="Group 4"/>
          <p:cNvGrpSpPr>
            <a:grpSpLocks/>
          </p:cNvGrpSpPr>
          <p:nvPr/>
        </p:nvGrpSpPr>
        <p:grpSpPr bwMode="auto">
          <a:xfrm>
            <a:off x="4876801" y="967936"/>
            <a:ext cx="4267200" cy="5051863"/>
            <a:chOff x="2172" y="5814"/>
            <a:chExt cx="5726" cy="7023"/>
          </a:xfrm>
        </p:grpSpPr>
        <p:pic>
          <p:nvPicPr>
            <p:cNvPr id="6" name="Picture 5" descr="047"/>
            <p:cNvPicPr>
              <a:picLocks noChangeAspect="1" noChangeArrowheads="1"/>
            </p:cNvPicPr>
            <p:nvPr/>
          </p:nvPicPr>
          <p:blipFill>
            <a:blip r:embed="rId3" cstate="print">
              <a:lum bright="-16000" contrast="38000"/>
              <a:extLst>
                <a:ext uri="{28A0092B-C50C-407E-A947-70E740481C1C}">
                  <a14:useLocalDpi xmlns:a14="http://schemas.microsoft.com/office/drawing/2010/main" val="0"/>
                </a:ext>
              </a:extLst>
            </a:blip>
            <a:srcRect/>
            <a:stretch>
              <a:fillRect/>
            </a:stretch>
          </p:blipFill>
          <p:spPr bwMode="auto">
            <a:xfrm>
              <a:off x="3407" y="5814"/>
              <a:ext cx="3485" cy="5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169"/>
            <p:cNvSpPr txBox="1">
              <a:spLocks noChangeArrowheads="1"/>
            </p:cNvSpPr>
            <p:nvPr/>
          </p:nvSpPr>
          <p:spPr bwMode="auto">
            <a:xfrm>
              <a:off x="2172" y="11434"/>
              <a:ext cx="5726" cy="140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0" tIns="0" rIns="0" bIns="0" anchor="t" anchorCtr="0" upright="1">
              <a:noAutofit/>
            </a:bodyPr>
            <a:lstStyle/>
            <a:p>
              <a:pPr algn="ctr">
                <a:spcBef>
                  <a:spcPts val="600"/>
                </a:spcBef>
                <a:spcAft>
                  <a:spcPts val="0"/>
                </a:spcAft>
              </a:pPr>
              <a:r>
                <a:rPr lang="en-US" sz="2400" b="1" dirty="0" err="1">
                  <a:effectLst/>
                  <a:latin typeface="Times New Roman"/>
                  <a:ea typeface="Calibri"/>
                </a:rPr>
                <a:t>Hình</a:t>
              </a:r>
              <a:r>
                <a:rPr lang="en-US" sz="2400" b="1" dirty="0">
                  <a:effectLst/>
                  <a:latin typeface="Times New Roman"/>
                  <a:ea typeface="Calibri"/>
                </a:rPr>
                <a:t> </a:t>
              </a:r>
              <a:r>
                <a:rPr lang="en-US" sz="2400" b="1" dirty="0" smtClean="0">
                  <a:effectLst/>
                  <a:latin typeface="Times New Roman"/>
                  <a:ea typeface="Calibri"/>
                </a:rPr>
                <a:t>2.22</a:t>
              </a:r>
              <a:r>
                <a:rPr lang="en-US" sz="2400" dirty="0" smtClean="0">
                  <a:effectLst/>
                  <a:latin typeface="Times New Roman"/>
                  <a:ea typeface="Calibri"/>
                </a:rPr>
                <a:t>: </a:t>
              </a:r>
              <a:r>
                <a:rPr lang="en-US" sz="2400" i="1" dirty="0" err="1" smtClean="0">
                  <a:effectLst/>
                  <a:latin typeface="Times New Roman"/>
                  <a:ea typeface="Calibri"/>
                </a:rPr>
                <a:t>Một</a:t>
              </a:r>
              <a:r>
                <a:rPr lang="en-US" sz="2400" i="1" dirty="0" smtClean="0">
                  <a:effectLst/>
                  <a:latin typeface="Times New Roman"/>
                  <a:ea typeface="Calibri"/>
                </a:rPr>
                <a:t> </a:t>
              </a:r>
              <a:r>
                <a:rPr lang="en-US" sz="2400" i="1" dirty="0" err="1">
                  <a:effectLst/>
                  <a:latin typeface="Times New Roman"/>
                  <a:ea typeface="Calibri"/>
                </a:rPr>
                <a:t>máy</a:t>
              </a:r>
              <a:r>
                <a:rPr lang="en-US" sz="2400" i="1" dirty="0">
                  <a:effectLst/>
                  <a:latin typeface="Times New Roman"/>
                  <a:ea typeface="Calibri"/>
                </a:rPr>
                <a:t> </a:t>
              </a:r>
              <a:r>
                <a:rPr lang="en-US" sz="2400" i="1" dirty="0" err="1">
                  <a:effectLst/>
                  <a:latin typeface="Times New Roman"/>
                  <a:ea typeface="Calibri"/>
                </a:rPr>
                <a:t>gia</a:t>
              </a:r>
              <a:r>
                <a:rPr lang="en-US" sz="2400" i="1" dirty="0">
                  <a:effectLst/>
                  <a:latin typeface="Times New Roman"/>
                  <a:ea typeface="Calibri"/>
                </a:rPr>
                <a:t> </a:t>
              </a:r>
              <a:r>
                <a:rPr lang="en-US" sz="2400" i="1" dirty="0" err="1">
                  <a:effectLst/>
                  <a:latin typeface="Times New Roman"/>
                  <a:ea typeface="Calibri"/>
                </a:rPr>
                <a:t>công</a:t>
              </a:r>
              <a:r>
                <a:rPr lang="en-US" sz="2400" i="1" dirty="0">
                  <a:effectLst/>
                  <a:latin typeface="Times New Roman"/>
                  <a:ea typeface="Calibri"/>
                </a:rPr>
                <a:t> </a:t>
              </a:r>
              <a:r>
                <a:rPr lang="en-US" sz="2400" i="1" dirty="0" err="1">
                  <a:effectLst/>
                  <a:latin typeface="Times New Roman"/>
                  <a:ea typeface="Calibri"/>
                </a:rPr>
                <a:t>tia</a:t>
              </a:r>
              <a:r>
                <a:rPr lang="en-US" sz="2400" i="1" dirty="0">
                  <a:effectLst/>
                  <a:latin typeface="Times New Roman"/>
                  <a:ea typeface="Calibri"/>
                </a:rPr>
                <a:t> </a:t>
              </a:r>
              <a:r>
                <a:rPr lang="en-US" sz="2400" i="1" dirty="0" err="1">
                  <a:effectLst/>
                  <a:latin typeface="Times New Roman"/>
                  <a:ea typeface="Calibri"/>
                </a:rPr>
                <a:t>nước</a:t>
              </a:r>
              <a:r>
                <a:rPr lang="en-US" sz="2400" i="1" dirty="0">
                  <a:effectLst/>
                  <a:latin typeface="Times New Roman"/>
                  <a:ea typeface="Calibri"/>
                </a:rPr>
                <a:t> </a:t>
              </a:r>
              <a:r>
                <a:rPr lang="en-US" sz="2400" i="1" dirty="0" err="1">
                  <a:effectLst/>
                  <a:latin typeface="Times New Roman"/>
                  <a:ea typeface="Calibri"/>
                </a:rPr>
                <a:t>đơn</a:t>
              </a:r>
              <a:r>
                <a:rPr lang="en-US" sz="2400" i="1" dirty="0">
                  <a:effectLst/>
                  <a:latin typeface="Times New Roman"/>
                  <a:ea typeface="Calibri"/>
                </a:rPr>
                <a:t> </a:t>
              </a:r>
              <a:r>
                <a:rPr lang="en-US" sz="2400" i="1" dirty="0" err="1">
                  <a:effectLst/>
                  <a:latin typeface="Times New Roman"/>
                  <a:ea typeface="Calibri"/>
                </a:rPr>
                <a:t>thuần</a:t>
              </a:r>
              <a:endParaRPr lang="en-US" sz="2400" dirty="0">
                <a:effectLst/>
                <a:latin typeface="Times New Roman"/>
                <a:ea typeface="Calibri"/>
              </a:endParaRPr>
            </a:p>
          </p:txBody>
        </p:sp>
      </p:grpSp>
      <p:pic>
        <p:nvPicPr>
          <p:cNvPr id="2" name="Picture 1"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00" y="783763"/>
            <a:ext cx="4978864" cy="4908574"/>
          </a:xfrm>
          <a:prstGeom prst="rect">
            <a:avLst/>
          </a:prstGeom>
        </p:spPr>
      </p:pic>
    </p:spTree>
    <p:extLst>
      <p:ext uri="{BB962C8B-B14F-4D97-AF65-F5344CB8AC3E}">
        <p14:creationId xmlns:p14="http://schemas.microsoft.com/office/powerpoint/2010/main" val="35601800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F26"/>
          <p:cNvPicPr>
            <a:picLocks noChangeAspect="1" noChangeArrowheads="1"/>
          </p:cNvPicPr>
          <p:nvPr/>
        </p:nvPicPr>
        <p:blipFill>
          <a:blip r:embed="rId3" cstate="print"/>
          <a:srcRect/>
          <a:stretch>
            <a:fillRect/>
          </a:stretch>
        </p:blipFill>
        <p:spPr bwMode="auto">
          <a:xfrm>
            <a:off x="3657600" y="1183730"/>
            <a:ext cx="5048250" cy="4038600"/>
          </a:xfrm>
          <a:prstGeom prst="rect">
            <a:avLst/>
          </a:prstGeom>
          <a:noFill/>
          <a:ln w="9525">
            <a:noFill/>
            <a:miter lim="800000"/>
            <a:headEnd/>
            <a:tailEnd/>
          </a:ln>
        </p:spPr>
      </p:pic>
      <p:sp>
        <p:nvSpPr>
          <p:cNvPr id="51203" name="Rectangle 3"/>
          <p:cNvSpPr>
            <a:spLocks noGrp="1" noChangeArrowheads="1"/>
          </p:cNvSpPr>
          <p:nvPr>
            <p:ph type="title"/>
          </p:nvPr>
        </p:nvSpPr>
        <p:spPr>
          <a:xfrm>
            <a:off x="685800" y="457200"/>
            <a:ext cx="7772400" cy="914400"/>
          </a:xfrm>
        </p:spPr>
        <p:txBody>
          <a:bodyPr/>
          <a:lstStyle/>
          <a:p>
            <a:pPr eaLnBrk="1" hangingPunct="1"/>
            <a:r>
              <a:rPr lang="en-US" sz="3200" b="1" dirty="0" err="1" smtClean="0">
                <a:solidFill>
                  <a:srgbClr val="FF0000"/>
                </a:solidFill>
              </a:rPr>
              <a:t>Máy</a:t>
            </a:r>
            <a:r>
              <a:rPr lang="en-US" sz="3200" b="1" dirty="0" smtClean="0">
                <a:solidFill>
                  <a:srgbClr val="FF0000"/>
                </a:solidFill>
              </a:rPr>
              <a:t> </a:t>
            </a:r>
            <a:r>
              <a:rPr lang="en-US" sz="3200" b="1" dirty="0" err="1" smtClean="0">
                <a:solidFill>
                  <a:srgbClr val="FF0000"/>
                </a:solidFill>
              </a:rPr>
              <a:t>gia</a:t>
            </a:r>
            <a:r>
              <a:rPr lang="en-US" sz="3200" b="1" dirty="0" smtClean="0">
                <a:solidFill>
                  <a:srgbClr val="FF0000"/>
                </a:solidFill>
              </a:rPr>
              <a:t> </a:t>
            </a:r>
            <a:r>
              <a:rPr lang="en-US" sz="3200" b="1" dirty="0" err="1" smtClean="0">
                <a:solidFill>
                  <a:srgbClr val="FF0000"/>
                </a:solidFill>
              </a:rPr>
              <a:t>công</a:t>
            </a:r>
            <a:r>
              <a:rPr lang="en-US" sz="3200" b="1" dirty="0" smtClean="0">
                <a:solidFill>
                  <a:srgbClr val="FF0000"/>
                </a:solidFill>
              </a:rPr>
              <a:t> </a:t>
            </a:r>
            <a:r>
              <a:rPr lang="en-US" sz="3200" b="1" dirty="0" err="1" smtClean="0">
                <a:solidFill>
                  <a:srgbClr val="FF0000"/>
                </a:solidFill>
              </a:rPr>
              <a:t>bằng</a:t>
            </a:r>
            <a:r>
              <a:rPr lang="en-US" sz="3200" b="1" dirty="0" smtClean="0">
                <a:solidFill>
                  <a:srgbClr val="FF0000"/>
                </a:solidFill>
              </a:rPr>
              <a:t> </a:t>
            </a:r>
            <a:r>
              <a:rPr lang="en-US" sz="3200" b="1" dirty="0" err="1" smtClean="0">
                <a:solidFill>
                  <a:srgbClr val="FF0000"/>
                </a:solidFill>
              </a:rPr>
              <a:t>tia</a:t>
            </a:r>
            <a:r>
              <a:rPr lang="en-US" sz="3200" b="1" dirty="0" smtClean="0">
                <a:solidFill>
                  <a:srgbClr val="FF0000"/>
                </a:solidFill>
              </a:rPr>
              <a:t> </a:t>
            </a:r>
            <a:r>
              <a:rPr lang="en-US" sz="3200" b="1" dirty="0" err="1" smtClean="0">
                <a:solidFill>
                  <a:srgbClr val="FF0000"/>
                </a:solidFill>
              </a:rPr>
              <a:t>nước</a:t>
            </a:r>
            <a:endParaRPr lang="en-US" sz="3200" b="1" dirty="0" smtClean="0">
              <a:solidFill>
                <a:srgbClr val="FF0000"/>
              </a:solidFill>
            </a:endParaRPr>
          </a:p>
        </p:txBody>
      </p:sp>
      <p:sp>
        <p:nvSpPr>
          <p:cNvPr id="51204" name="TextBox 3"/>
          <p:cNvSpPr txBox="1">
            <a:spLocks noChangeArrowheads="1"/>
          </p:cNvSpPr>
          <p:nvPr/>
        </p:nvSpPr>
        <p:spPr bwMode="auto">
          <a:xfrm>
            <a:off x="304800" y="1905000"/>
            <a:ext cx="3200400" cy="3348038"/>
          </a:xfrm>
          <a:prstGeom prst="rect">
            <a:avLst/>
          </a:prstGeom>
          <a:noFill/>
          <a:ln w="9525">
            <a:noFill/>
            <a:miter lim="800000"/>
            <a:headEnd/>
            <a:tailEnd/>
          </a:ln>
        </p:spPr>
        <p:txBody>
          <a:bodyPr>
            <a:spAutoFit/>
          </a:bodyPr>
          <a:lstStyle/>
          <a:p>
            <a:pPr>
              <a:lnSpc>
                <a:spcPct val="150000"/>
              </a:lnSpc>
            </a:pPr>
            <a:r>
              <a:rPr lang="en-US" sz="2400" b="1" dirty="0" err="1">
                <a:solidFill>
                  <a:srgbClr val="002060"/>
                </a:solidFill>
              </a:rPr>
              <a:t>Có</a:t>
            </a:r>
            <a:r>
              <a:rPr lang="en-US" sz="2400" b="1" dirty="0">
                <a:solidFill>
                  <a:srgbClr val="002060"/>
                </a:solidFill>
              </a:rPr>
              <a:t> 2 </a:t>
            </a:r>
            <a:r>
              <a:rPr lang="en-US" sz="2400" b="1" dirty="0" err="1">
                <a:solidFill>
                  <a:srgbClr val="002060"/>
                </a:solidFill>
              </a:rPr>
              <a:t>thành</a:t>
            </a:r>
            <a:r>
              <a:rPr lang="en-US" sz="2400" b="1" dirty="0">
                <a:solidFill>
                  <a:srgbClr val="002060"/>
                </a:solidFill>
              </a:rPr>
              <a:t> </a:t>
            </a:r>
            <a:r>
              <a:rPr lang="en-US" sz="2400" b="1" dirty="0" err="1">
                <a:solidFill>
                  <a:srgbClr val="002060"/>
                </a:solidFill>
              </a:rPr>
              <a:t>phần</a:t>
            </a:r>
            <a:r>
              <a:rPr lang="en-US" sz="2400" b="1" dirty="0">
                <a:solidFill>
                  <a:srgbClr val="002060"/>
                </a:solidFill>
              </a:rPr>
              <a:t> </a:t>
            </a:r>
            <a:r>
              <a:rPr lang="en-US" sz="2400" b="1" dirty="0" err="1">
                <a:solidFill>
                  <a:srgbClr val="002060"/>
                </a:solidFill>
              </a:rPr>
              <a:t>thiết</a:t>
            </a:r>
            <a:r>
              <a:rPr lang="en-US" sz="2400" b="1" dirty="0">
                <a:solidFill>
                  <a:srgbClr val="002060"/>
                </a:solidFill>
              </a:rPr>
              <a:t> </a:t>
            </a:r>
            <a:r>
              <a:rPr lang="en-US" sz="2400" b="1" dirty="0" err="1">
                <a:solidFill>
                  <a:srgbClr val="002060"/>
                </a:solidFill>
              </a:rPr>
              <a:t>yếu</a:t>
            </a:r>
            <a:r>
              <a:rPr lang="en-US" sz="2400" b="1" dirty="0">
                <a:solidFill>
                  <a:srgbClr val="002060"/>
                </a:solidFill>
              </a:rPr>
              <a:t>:</a:t>
            </a:r>
            <a:br>
              <a:rPr lang="en-US" sz="2400" b="1" dirty="0">
                <a:solidFill>
                  <a:srgbClr val="002060"/>
                </a:solidFill>
              </a:rPr>
            </a:br>
            <a:r>
              <a:rPr lang="en-US" sz="2400" b="1" dirty="0">
                <a:solidFill>
                  <a:srgbClr val="002060"/>
                </a:solidFill>
              </a:rPr>
              <a:t>- </a:t>
            </a:r>
            <a:r>
              <a:rPr lang="en-US" sz="2400" b="1" dirty="0" err="1">
                <a:solidFill>
                  <a:srgbClr val="002060"/>
                </a:solidFill>
              </a:rPr>
              <a:t>bàn</a:t>
            </a:r>
            <a:r>
              <a:rPr lang="en-US" sz="2400" b="1" dirty="0">
                <a:solidFill>
                  <a:srgbClr val="002060"/>
                </a:solidFill>
              </a:rPr>
              <a:t> di </a:t>
            </a:r>
            <a:r>
              <a:rPr lang="en-US" sz="2400" b="1" dirty="0" err="1">
                <a:solidFill>
                  <a:srgbClr val="002060"/>
                </a:solidFill>
              </a:rPr>
              <a:t>chuyển</a:t>
            </a:r>
            <a:r>
              <a:rPr lang="en-US" sz="2400" b="1" dirty="0">
                <a:solidFill>
                  <a:srgbClr val="002060"/>
                </a:solidFill>
              </a:rPr>
              <a:t> </a:t>
            </a:r>
            <a:r>
              <a:rPr lang="en-US" sz="2400" b="1" dirty="0" err="1">
                <a:solidFill>
                  <a:srgbClr val="002060"/>
                </a:solidFill>
              </a:rPr>
              <a:t>theo</a:t>
            </a:r>
            <a:r>
              <a:rPr lang="en-US" sz="2400" b="1" dirty="0">
                <a:solidFill>
                  <a:srgbClr val="002060"/>
                </a:solidFill>
              </a:rPr>
              <a:t> 3 </a:t>
            </a:r>
            <a:r>
              <a:rPr lang="en-US" sz="2400" b="1" dirty="0" err="1">
                <a:solidFill>
                  <a:srgbClr val="002060"/>
                </a:solidFill>
              </a:rPr>
              <a:t>hướng</a:t>
            </a:r>
            <a:r>
              <a:rPr lang="en-US" sz="2400" b="1" dirty="0">
                <a:solidFill>
                  <a:srgbClr val="002060"/>
                </a:solidFill>
              </a:rPr>
              <a:t> XYZ</a:t>
            </a:r>
          </a:p>
          <a:p>
            <a:pPr>
              <a:lnSpc>
                <a:spcPct val="150000"/>
              </a:lnSpc>
            </a:pPr>
            <a:r>
              <a:rPr lang="en-US" sz="2400" b="1" dirty="0">
                <a:solidFill>
                  <a:srgbClr val="002060"/>
                </a:solidFill>
              </a:rPr>
              <a:t>- </a:t>
            </a:r>
            <a:r>
              <a:rPr lang="en-US" sz="2400" b="1" dirty="0" err="1">
                <a:solidFill>
                  <a:srgbClr val="002060"/>
                </a:solidFill>
              </a:rPr>
              <a:t>Máy</a:t>
            </a:r>
            <a:r>
              <a:rPr lang="en-US" sz="2400" b="1" dirty="0">
                <a:solidFill>
                  <a:srgbClr val="002060"/>
                </a:solidFill>
              </a:rPr>
              <a:t> </a:t>
            </a:r>
            <a:r>
              <a:rPr lang="en-US" sz="2400" b="1" dirty="0" err="1">
                <a:solidFill>
                  <a:srgbClr val="002060"/>
                </a:solidFill>
              </a:rPr>
              <a:t>bơm</a:t>
            </a:r>
            <a:r>
              <a:rPr lang="en-US" sz="2400" b="1" dirty="0">
                <a:solidFill>
                  <a:srgbClr val="002060"/>
                </a:solidFill>
              </a:rPr>
              <a:t> </a:t>
            </a:r>
            <a:r>
              <a:rPr lang="en-US" sz="2400" b="1" dirty="0" err="1">
                <a:solidFill>
                  <a:srgbClr val="002060"/>
                </a:solidFill>
              </a:rPr>
              <a:t>ấp</a:t>
            </a:r>
            <a:r>
              <a:rPr lang="en-US" sz="2400" b="1" dirty="0">
                <a:solidFill>
                  <a:srgbClr val="002060"/>
                </a:solidFill>
              </a:rPr>
              <a:t> </a:t>
            </a:r>
            <a:r>
              <a:rPr lang="en-US" sz="2400" b="1" dirty="0" err="1">
                <a:solidFill>
                  <a:srgbClr val="002060"/>
                </a:solidFill>
              </a:rPr>
              <a:t>suất</a:t>
            </a:r>
            <a:r>
              <a:rPr lang="en-US" sz="2400" b="1" dirty="0">
                <a:solidFill>
                  <a:srgbClr val="002060"/>
                </a:solidFill>
              </a:rPr>
              <a:t> </a:t>
            </a:r>
            <a:r>
              <a:rPr lang="en-US" sz="2400" b="1" dirty="0" err="1">
                <a:solidFill>
                  <a:srgbClr val="002060"/>
                </a:solidFill>
              </a:rPr>
              <a:t>cao</a:t>
            </a:r>
            <a:r>
              <a:rPr lang="en-US" sz="2400" b="1" dirty="0">
                <a:solidFill>
                  <a:srgbClr val="002060"/>
                </a:solidFill>
              </a:rPr>
              <a:t> 400 </a:t>
            </a:r>
            <a:r>
              <a:rPr lang="en-US" sz="2400" b="1" dirty="0" err="1">
                <a:solidFill>
                  <a:srgbClr val="002060"/>
                </a:solidFill>
              </a:rPr>
              <a:t>MPa</a:t>
            </a:r>
            <a:endParaRPr lang="en-US" sz="2400" b="1" dirty="0">
              <a:solidFill>
                <a:srgbClr val="002060"/>
              </a:solidFill>
            </a:endParaRPr>
          </a:p>
        </p:txBody>
      </p:sp>
    </p:spTree>
    <p:extLst>
      <p:ext uri="{BB962C8B-B14F-4D97-AF65-F5344CB8AC3E}">
        <p14:creationId xmlns:p14="http://schemas.microsoft.com/office/powerpoint/2010/main" val="40587865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4"/>
          <p:cNvSpPr>
            <a:spLocks noGrp="1" noChangeArrowheads="1"/>
          </p:cNvSpPr>
          <p:nvPr>
            <p:ph type="title"/>
          </p:nvPr>
        </p:nvSpPr>
        <p:spPr>
          <a:xfrm>
            <a:off x="304800" y="533400"/>
            <a:ext cx="8610600" cy="1143000"/>
          </a:xfrm>
        </p:spPr>
        <p:txBody>
          <a:bodyPr/>
          <a:lstStyle/>
          <a:p>
            <a:pPr eaLnBrk="1" hangingPunct="1"/>
            <a:r>
              <a:rPr lang="en-US" sz="2800" b="1" dirty="0" err="1" smtClean="0">
                <a:solidFill>
                  <a:srgbClr val="002060"/>
                </a:solidFill>
              </a:rPr>
              <a:t>Máy</a:t>
            </a:r>
            <a:r>
              <a:rPr lang="en-US" sz="2800" b="1" dirty="0" smtClean="0">
                <a:solidFill>
                  <a:srgbClr val="002060"/>
                </a:solidFill>
              </a:rPr>
              <a:t> </a:t>
            </a:r>
            <a:r>
              <a:rPr lang="en-US" sz="2800" b="1" dirty="0" err="1" smtClean="0">
                <a:solidFill>
                  <a:srgbClr val="002060"/>
                </a:solidFill>
              </a:rPr>
              <a:t>gia</a:t>
            </a:r>
            <a:r>
              <a:rPr lang="en-US" sz="2800" b="1" dirty="0" smtClean="0">
                <a:solidFill>
                  <a:srgbClr val="002060"/>
                </a:solidFill>
              </a:rPr>
              <a:t> </a:t>
            </a:r>
            <a:r>
              <a:rPr lang="en-US" sz="2800" b="1" dirty="0" err="1" smtClean="0">
                <a:solidFill>
                  <a:srgbClr val="002060"/>
                </a:solidFill>
              </a:rPr>
              <a:t>công</a:t>
            </a:r>
            <a:r>
              <a:rPr lang="en-US" sz="2800" b="1" dirty="0" smtClean="0">
                <a:solidFill>
                  <a:srgbClr val="002060"/>
                </a:solidFill>
              </a:rPr>
              <a:t> </a:t>
            </a:r>
            <a:r>
              <a:rPr lang="en-US" sz="2800" b="1" dirty="0" err="1" smtClean="0">
                <a:solidFill>
                  <a:srgbClr val="002060"/>
                </a:solidFill>
              </a:rPr>
              <a:t>bằng</a:t>
            </a:r>
            <a:r>
              <a:rPr lang="en-US" sz="2800" b="1" dirty="0" smtClean="0">
                <a:solidFill>
                  <a:srgbClr val="002060"/>
                </a:solidFill>
              </a:rPr>
              <a:t> </a:t>
            </a:r>
            <a:r>
              <a:rPr lang="en-US" sz="2800" b="1" dirty="0" err="1" smtClean="0">
                <a:solidFill>
                  <a:srgbClr val="002060"/>
                </a:solidFill>
              </a:rPr>
              <a:t>chùm</a:t>
            </a:r>
            <a:r>
              <a:rPr lang="en-US" sz="2800" b="1" dirty="0" smtClean="0">
                <a:solidFill>
                  <a:srgbClr val="002060"/>
                </a:solidFill>
              </a:rPr>
              <a:t> </a:t>
            </a:r>
            <a:r>
              <a:rPr lang="en-US" sz="2800" b="1" dirty="0" err="1" smtClean="0">
                <a:solidFill>
                  <a:srgbClr val="002060"/>
                </a:solidFill>
              </a:rPr>
              <a:t>tia</a:t>
            </a:r>
            <a:r>
              <a:rPr lang="en-US" sz="2800" b="1" dirty="0" smtClean="0">
                <a:solidFill>
                  <a:srgbClr val="002060"/>
                </a:solidFill>
              </a:rPr>
              <a:t> </a:t>
            </a:r>
            <a:r>
              <a:rPr lang="en-US" sz="2800" b="1" dirty="0" err="1" smtClean="0">
                <a:solidFill>
                  <a:srgbClr val="002060"/>
                </a:solidFill>
              </a:rPr>
              <a:t>nước</a:t>
            </a:r>
            <a:r>
              <a:rPr lang="en-US" sz="2800" b="1" dirty="0" smtClean="0">
                <a:solidFill>
                  <a:srgbClr val="002060"/>
                </a:solidFill>
              </a:rPr>
              <a:t> CNC </a:t>
            </a:r>
            <a:r>
              <a:rPr lang="en-US" sz="2800" b="1" dirty="0" err="1" smtClean="0">
                <a:solidFill>
                  <a:srgbClr val="002060"/>
                </a:solidFill>
              </a:rPr>
              <a:t>trên</a:t>
            </a:r>
            <a:r>
              <a:rPr lang="en-US" sz="2800" b="1" dirty="0" smtClean="0">
                <a:solidFill>
                  <a:srgbClr val="002060"/>
                </a:solidFill>
              </a:rPr>
              <a:t> </a:t>
            </a:r>
            <a:r>
              <a:rPr lang="en-US" sz="2800" b="1" dirty="0" err="1" smtClean="0">
                <a:solidFill>
                  <a:srgbClr val="002060"/>
                </a:solidFill>
              </a:rPr>
              <a:t>thị</a:t>
            </a:r>
            <a:r>
              <a:rPr lang="en-US" sz="2800" b="1" dirty="0" smtClean="0">
                <a:solidFill>
                  <a:srgbClr val="002060"/>
                </a:solidFill>
              </a:rPr>
              <a:t> </a:t>
            </a:r>
            <a:r>
              <a:rPr lang="en-US" sz="2800" b="1" dirty="0" err="1" smtClean="0">
                <a:solidFill>
                  <a:srgbClr val="002060"/>
                </a:solidFill>
              </a:rPr>
              <a:t>trường</a:t>
            </a:r>
            <a:r>
              <a:rPr lang="en-US" sz="2800" b="1" dirty="0" smtClean="0">
                <a:solidFill>
                  <a:srgbClr val="002060"/>
                </a:solidFill>
              </a:rPr>
              <a:t> (Photograph Courtesy – </a:t>
            </a:r>
            <a:r>
              <a:rPr lang="en-US" sz="2800" b="1" dirty="0" err="1" smtClean="0">
                <a:solidFill>
                  <a:srgbClr val="002060"/>
                </a:solidFill>
              </a:rPr>
              <a:t>Omax</a:t>
            </a:r>
            <a:r>
              <a:rPr lang="en-US" sz="2800" b="1" dirty="0" smtClean="0">
                <a:solidFill>
                  <a:srgbClr val="002060"/>
                </a:solidFill>
              </a:rPr>
              <a:t> Corporation, USA)</a:t>
            </a:r>
            <a:r>
              <a:rPr lang="en-US" sz="4000" dirty="0" smtClean="0">
                <a:solidFill>
                  <a:srgbClr val="002060"/>
                </a:solidFill>
              </a:rPr>
              <a:t> </a:t>
            </a:r>
          </a:p>
        </p:txBody>
      </p:sp>
      <p:pic>
        <p:nvPicPr>
          <p:cNvPr id="52227" name="Picture 5"/>
          <p:cNvPicPr>
            <a:picLocks noChangeAspect="1" noChangeArrowheads="1"/>
          </p:cNvPicPr>
          <p:nvPr/>
        </p:nvPicPr>
        <p:blipFill>
          <a:blip r:embed="rId3" cstate="print"/>
          <a:srcRect/>
          <a:stretch>
            <a:fillRect/>
          </a:stretch>
        </p:blipFill>
        <p:spPr bwMode="auto">
          <a:xfrm>
            <a:off x="685800" y="1905000"/>
            <a:ext cx="8001000" cy="4598988"/>
          </a:xfrm>
          <a:prstGeom prst="rect">
            <a:avLst/>
          </a:prstGeom>
          <a:noFill/>
          <a:ln w="9525">
            <a:noFill/>
            <a:miter lim="800000"/>
            <a:headEnd/>
            <a:tailEnd/>
          </a:ln>
        </p:spPr>
      </p:pic>
    </p:spTree>
    <p:extLst>
      <p:ext uri="{BB962C8B-B14F-4D97-AF65-F5344CB8AC3E}">
        <p14:creationId xmlns:p14="http://schemas.microsoft.com/office/powerpoint/2010/main" val="14794859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idx="1"/>
          </p:nvPr>
        </p:nvSpPr>
        <p:spPr>
          <a:xfrm>
            <a:off x="25020" y="590462"/>
            <a:ext cx="8814179" cy="6038938"/>
          </a:xfrm>
        </p:spPr>
        <p:txBody>
          <a:bodyPr>
            <a:normAutofit/>
          </a:bodyPr>
          <a:lstStyle/>
          <a:p>
            <a:pPr marL="0" indent="0" eaLnBrk="1" hangingPunct="1">
              <a:lnSpc>
                <a:spcPct val="95000"/>
              </a:lnSpc>
              <a:buNone/>
            </a:pPr>
            <a:r>
              <a:rPr lang="en-US" sz="4000" b="1" dirty="0" smtClean="0">
                <a:solidFill>
                  <a:srgbClr val="00B050"/>
                </a:solidFill>
                <a:latin typeface="VNI-Times" pitchFamily="2" charset="0"/>
              </a:rPr>
              <a:t>a. </a:t>
            </a:r>
            <a:r>
              <a:rPr lang="en-US" sz="4000" b="1" dirty="0" err="1" smtClean="0">
                <a:solidFill>
                  <a:srgbClr val="00B050"/>
                </a:solidFill>
                <a:latin typeface="VNI-Times" pitchFamily="2" charset="0"/>
              </a:rPr>
              <a:t>Ưu</a:t>
            </a:r>
            <a:r>
              <a:rPr lang="en-US" sz="4000" b="1" dirty="0" smtClean="0">
                <a:solidFill>
                  <a:srgbClr val="00B050"/>
                </a:solidFill>
                <a:latin typeface="VNI-Times" pitchFamily="2" charset="0"/>
              </a:rPr>
              <a:t> </a:t>
            </a:r>
            <a:r>
              <a:rPr lang="en-US" sz="4000" b="1" dirty="0" err="1" smtClean="0">
                <a:solidFill>
                  <a:srgbClr val="00B050"/>
                </a:solidFill>
                <a:latin typeface="VNI-Times" pitchFamily="2" charset="0"/>
              </a:rPr>
              <a:t>điểm</a:t>
            </a:r>
            <a:r>
              <a:rPr lang="en-US" sz="4000" b="1" dirty="0" smtClean="0">
                <a:solidFill>
                  <a:srgbClr val="00B050"/>
                </a:solidFill>
                <a:latin typeface="VNI-Times" pitchFamily="2" charset="0"/>
              </a:rPr>
              <a:t>:</a:t>
            </a:r>
            <a:r>
              <a:rPr lang="en-US" b="1" dirty="0">
                <a:latin typeface="VNI-Times" pitchFamily="2" charset="0"/>
              </a:rPr>
              <a:t/>
            </a:r>
            <a:br>
              <a:rPr lang="en-US" b="1" dirty="0">
                <a:latin typeface="VNI-Times" pitchFamily="2" charset="0"/>
              </a:rPr>
            </a:br>
            <a:r>
              <a:rPr lang="en-US" sz="3600" dirty="0">
                <a:latin typeface="VNI-Times" pitchFamily="2" charset="0"/>
              </a:rPr>
              <a:t>- </a:t>
            </a:r>
            <a:r>
              <a:rPr lang="en-US" sz="3600" dirty="0" err="1">
                <a:latin typeface="VNI-Times" pitchFamily="2" charset="0"/>
              </a:rPr>
              <a:t>Gia</a:t>
            </a:r>
            <a:r>
              <a:rPr lang="en-US" sz="3600" dirty="0">
                <a:latin typeface="VNI-Times" pitchFamily="2" charset="0"/>
              </a:rPr>
              <a:t> </a:t>
            </a:r>
            <a:r>
              <a:rPr lang="en-US" sz="3600" dirty="0" err="1">
                <a:latin typeface="VNI-Times" pitchFamily="2" charset="0"/>
              </a:rPr>
              <a:t>coâng</a:t>
            </a:r>
            <a:r>
              <a:rPr lang="en-US" sz="3600" dirty="0">
                <a:latin typeface="VNI-Times" pitchFamily="2" charset="0"/>
              </a:rPr>
              <a:t> </a:t>
            </a:r>
            <a:r>
              <a:rPr lang="en-US" sz="3600" dirty="0" err="1">
                <a:latin typeface="VNI-Times" pitchFamily="2" charset="0"/>
              </a:rPr>
              <a:t>ñöôïc</a:t>
            </a:r>
            <a:r>
              <a:rPr lang="en-US" sz="3600" dirty="0">
                <a:latin typeface="VNI-Times" pitchFamily="2" charset="0"/>
              </a:rPr>
              <a:t> </a:t>
            </a:r>
            <a:r>
              <a:rPr lang="en-US" sz="3600" dirty="0" err="1">
                <a:latin typeface="VNI-Times" pitchFamily="2" charset="0"/>
              </a:rPr>
              <a:t>vaät</a:t>
            </a:r>
            <a:r>
              <a:rPr lang="en-US" sz="3600" dirty="0">
                <a:latin typeface="VNI-Times" pitchFamily="2" charset="0"/>
              </a:rPr>
              <a:t> </a:t>
            </a:r>
            <a:r>
              <a:rPr lang="en-US" sz="3600" dirty="0" err="1">
                <a:latin typeface="VNI-Times" pitchFamily="2" charset="0"/>
              </a:rPr>
              <a:t>lieäu</a:t>
            </a:r>
            <a:r>
              <a:rPr lang="en-US" sz="3600" dirty="0">
                <a:latin typeface="VNI-Times" pitchFamily="2" charset="0"/>
              </a:rPr>
              <a:t> </a:t>
            </a:r>
            <a:r>
              <a:rPr lang="en-US" sz="3600" dirty="0" err="1">
                <a:latin typeface="VNI-Times" pitchFamily="2" charset="0"/>
              </a:rPr>
              <a:t>cöùng</a:t>
            </a:r>
            <a:r>
              <a:rPr lang="en-US" sz="3600" dirty="0">
                <a:latin typeface="VNI-Times" pitchFamily="2" charset="0"/>
              </a:rPr>
              <a:t>, </a:t>
            </a:r>
            <a:r>
              <a:rPr lang="en-US" sz="3600" dirty="0" err="1">
                <a:latin typeface="VNI-Times" pitchFamily="2" charset="0"/>
              </a:rPr>
              <a:t>gioøn</a:t>
            </a:r>
            <a:r>
              <a:rPr lang="en-US" sz="3600" dirty="0">
                <a:latin typeface="VNI-Times" pitchFamily="2" charset="0"/>
              </a:rPr>
              <a:t>, </a:t>
            </a:r>
            <a:r>
              <a:rPr lang="en-US" sz="3600" dirty="0" err="1">
                <a:latin typeface="VNI-Times" pitchFamily="2" charset="0"/>
              </a:rPr>
              <a:t>meàm</a:t>
            </a:r>
            <a:r>
              <a:rPr lang="en-US" sz="3600" dirty="0">
                <a:latin typeface="VNI-Times" pitchFamily="2" charset="0"/>
              </a:rPr>
              <a:t>, </a:t>
            </a:r>
            <a:r>
              <a:rPr lang="en-US" sz="3600" dirty="0" err="1">
                <a:latin typeface="VNI-Times" pitchFamily="2" charset="0"/>
              </a:rPr>
              <a:t>kim</a:t>
            </a:r>
            <a:r>
              <a:rPr lang="en-US" sz="3600" dirty="0">
                <a:latin typeface="VNI-Times" pitchFamily="2" charset="0"/>
              </a:rPr>
              <a:t> </a:t>
            </a:r>
            <a:r>
              <a:rPr lang="en-US" sz="3600" dirty="0" err="1">
                <a:latin typeface="VNI-Times" pitchFamily="2" charset="0"/>
              </a:rPr>
              <a:t>loaïi</a:t>
            </a:r>
            <a:r>
              <a:rPr lang="en-US" sz="3600" dirty="0">
                <a:latin typeface="VNI-Times" pitchFamily="2" charset="0"/>
              </a:rPr>
              <a:t>,</a:t>
            </a:r>
            <a:br>
              <a:rPr lang="en-US" sz="3600" dirty="0">
                <a:latin typeface="VNI-Times" pitchFamily="2" charset="0"/>
              </a:rPr>
            </a:br>
            <a:r>
              <a:rPr lang="en-US" sz="3600" dirty="0">
                <a:latin typeface="VNI-Times" pitchFamily="2" charset="0"/>
              </a:rPr>
              <a:t>phi </a:t>
            </a:r>
            <a:r>
              <a:rPr lang="en-US" sz="3600" dirty="0" err="1">
                <a:latin typeface="VNI-Times" pitchFamily="2" charset="0"/>
              </a:rPr>
              <a:t>kim</a:t>
            </a:r>
            <a:r>
              <a:rPr lang="en-US" sz="3600" dirty="0">
                <a:latin typeface="VNI-Times" pitchFamily="2" charset="0"/>
              </a:rPr>
              <a:t>, </a:t>
            </a:r>
            <a:r>
              <a:rPr lang="en-US" sz="3600" dirty="0" err="1">
                <a:latin typeface="VNI-Times" pitchFamily="2" charset="0"/>
              </a:rPr>
              <a:t>caét</a:t>
            </a:r>
            <a:r>
              <a:rPr lang="en-US" sz="3600" dirty="0">
                <a:latin typeface="VNI-Times" pitchFamily="2" charset="0"/>
              </a:rPr>
              <a:t> </a:t>
            </a:r>
            <a:r>
              <a:rPr lang="en-US" sz="3600" dirty="0" err="1">
                <a:latin typeface="VNI-Times" pitchFamily="2" charset="0"/>
              </a:rPr>
              <a:t>ñöôïc</a:t>
            </a:r>
            <a:r>
              <a:rPr lang="en-US" sz="3600" dirty="0">
                <a:latin typeface="VNI-Times" pitchFamily="2" charset="0"/>
              </a:rPr>
              <a:t> </a:t>
            </a:r>
            <a:r>
              <a:rPr lang="en-US" sz="3600" dirty="0" err="1">
                <a:latin typeface="VNI-Times" pitchFamily="2" charset="0"/>
              </a:rPr>
              <a:t>nhieàâu</a:t>
            </a:r>
            <a:r>
              <a:rPr lang="en-US" sz="3600" dirty="0">
                <a:latin typeface="VNI-Times" pitchFamily="2" charset="0"/>
              </a:rPr>
              <a:t> </a:t>
            </a:r>
            <a:r>
              <a:rPr lang="en-US" sz="3600" dirty="0" err="1">
                <a:latin typeface="VNI-Times" pitchFamily="2" charset="0"/>
              </a:rPr>
              <a:t>bieân</a:t>
            </a:r>
            <a:r>
              <a:rPr lang="en-US" sz="3600" dirty="0">
                <a:latin typeface="VNI-Times" pitchFamily="2" charset="0"/>
              </a:rPr>
              <a:t> </a:t>
            </a:r>
            <a:r>
              <a:rPr lang="en-US" sz="3600" dirty="0" err="1">
                <a:latin typeface="VNI-Times" pitchFamily="2" charset="0"/>
              </a:rPr>
              <a:t>daïng</a:t>
            </a:r>
            <a:r>
              <a:rPr lang="en-US" sz="3600" dirty="0">
                <a:latin typeface="VNI-Times" pitchFamily="2" charset="0"/>
              </a:rPr>
              <a:t> </a:t>
            </a:r>
            <a:r>
              <a:rPr lang="en-US" sz="3600" dirty="0" err="1">
                <a:latin typeface="VNI-Times" pitchFamily="2" charset="0"/>
              </a:rPr>
              <a:t>khaùc</a:t>
            </a:r>
            <a:r>
              <a:rPr lang="en-US" sz="3600" dirty="0">
                <a:latin typeface="VNI-Times" pitchFamily="2" charset="0"/>
              </a:rPr>
              <a:t> </a:t>
            </a:r>
            <a:r>
              <a:rPr lang="en-US" sz="3600" dirty="0" err="1">
                <a:latin typeface="VNI-Times" pitchFamily="2" charset="0"/>
              </a:rPr>
              <a:t>nhau</a:t>
            </a:r>
            <a:r>
              <a:rPr lang="en-US" sz="3600" dirty="0">
                <a:latin typeface="VNI-Times" pitchFamily="2" charset="0"/>
              </a:rPr>
              <a:t>.</a:t>
            </a:r>
            <a:br>
              <a:rPr lang="en-US" sz="3600" dirty="0">
                <a:latin typeface="VNI-Times" pitchFamily="2" charset="0"/>
              </a:rPr>
            </a:br>
            <a:r>
              <a:rPr lang="en-US" sz="3600" dirty="0">
                <a:latin typeface="VNI-Times" pitchFamily="2" charset="0"/>
              </a:rPr>
              <a:t>- </a:t>
            </a:r>
            <a:r>
              <a:rPr lang="en-US" sz="3600" dirty="0" err="1">
                <a:latin typeface="VNI-Times" pitchFamily="2" charset="0"/>
              </a:rPr>
              <a:t>Tieáât</a:t>
            </a:r>
            <a:r>
              <a:rPr lang="en-US" sz="3600" dirty="0">
                <a:latin typeface="VNI-Times" pitchFamily="2" charset="0"/>
              </a:rPr>
              <a:t> </a:t>
            </a:r>
            <a:r>
              <a:rPr lang="en-US" sz="3600" dirty="0" err="1">
                <a:latin typeface="VNI-Times" pitchFamily="2" charset="0"/>
              </a:rPr>
              <a:t>kieäm</a:t>
            </a:r>
            <a:r>
              <a:rPr lang="en-US" sz="3600" dirty="0">
                <a:latin typeface="VNI-Times" pitchFamily="2" charset="0"/>
              </a:rPr>
              <a:t> </a:t>
            </a:r>
            <a:r>
              <a:rPr lang="en-US" sz="3600" dirty="0" err="1">
                <a:latin typeface="VNI-Times" pitchFamily="2" charset="0"/>
              </a:rPr>
              <a:t>vaät</a:t>
            </a:r>
            <a:r>
              <a:rPr lang="en-US" sz="3600" dirty="0">
                <a:latin typeface="VNI-Times" pitchFamily="2" charset="0"/>
              </a:rPr>
              <a:t> </a:t>
            </a:r>
            <a:r>
              <a:rPr lang="en-US" sz="3600" dirty="0" err="1">
                <a:latin typeface="VNI-Times" pitchFamily="2" charset="0"/>
              </a:rPr>
              <a:t>lieäu</a:t>
            </a:r>
            <a:r>
              <a:rPr lang="en-US" sz="3600" dirty="0">
                <a:latin typeface="VNI-Times" pitchFamily="2" charset="0"/>
              </a:rPr>
              <a:t> </a:t>
            </a:r>
            <a:r>
              <a:rPr lang="en-US" sz="3600" dirty="0" err="1">
                <a:latin typeface="VNI-Times" pitchFamily="2" charset="0"/>
              </a:rPr>
              <a:t>phoâi</a:t>
            </a:r>
            <a:r>
              <a:rPr lang="en-US" sz="3600" dirty="0">
                <a:latin typeface="VNI-Times" pitchFamily="2" charset="0"/>
              </a:rPr>
              <a:t> </a:t>
            </a:r>
            <a:r>
              <a:rPr lang="en-US" sz="3600" dirty="0" err="1">
                <a:latin typeface="VNI-Times" pitchFamily="2" charset="0"/>
              </a:rPr>
              <a:t>vaø</a:t>
            </a:r>
            <a:r>
              <a:rPr lang="en-US" sz="3600" dirty="0">
                <a:latin typeface="VNI-Times" pitchFamily="2" charset="0"/>
              </a:rPr>
              <a:t> </a:t>
            </a:r>
            <a:r>
              <a:rPr lang="en-US" sz="3600" dirty="0" err="1">
                <a:latin typeface="VNI-Times" pitchFamily="2" charset="0"/>
              </a:rPr>
              <a:t>duïng</a:t>
            </a:r>
            <a:r>
              <a:rPr lang="en-US" sz="3600" dirty="0">
                <a:latin typeface="VNI-Times" pitchFamily="2" charset="0"/>
              </a:rPr>
              <a:t> </a:t>
            </a:r>
            <a:r>
              <a:rPr lang="en-US" sz="3600" dirty="0" err="1">
                <a:latin typeface="VNI-Times" pitchFamily="2" charset="0"/>
              </a:rPr>
              <a:t>cuï</a:t>
            </a:r>
            <a:r>
              <a:rPr lang="en-US" sz="3600" dirty="0">
                <a:latin typeface="VNI-Times" pitchFamily="2" charset="0"/>
              </a:rPr>
              <a:t> </a:t>
            </a:r>
            <a:r>
              <a:rPr lang="en-US" sz="3600" dirty="0" err="1">
                <a:latin typeface="VNI-Times" pitchFamily="2" charset="0"/>
              </a:rPr>
              <a:t>caét</a:t>
            </a:r>
            <a:r>
              <a:rPr lang="en-US" sz="3600" dirty="0">
                <a:latin typeface="VNI-Times" pitchFamily="2" charset="0"/>
              </a:rPr>
              <a:t/>
            </a:r>
            <a:br>
              <a:rPr lang="en-US" sz="3600" dirty="0">
                <a:latin typeface="VNI-Times" pitchFamily="2" charset="0"/>
              </a:rPr>
            </a:br>
            <a:r>
              <a:rPr lang="en-US" sz="3600" dirty="0">
                <a:latin typeface="VNI-Times" pitchFamily="2" charset="0"/>
              </a:rPr>
              <a:t>- </a:t>
            </a:r>
            <a:r>
              <a:rPr lang="en-US" sz="3600" dirty="0" err="1">
                <a:latin typeface="VNI-Times" pitchFamily="2" charset="0"/>
              </a:rPr>
              <a:t>Toûa</a:t>
            </a:r>
            <a:r>
              <a:rPr lang="en-US" sz="3600" dirty="0">
                <a:latin typeface="VNI-Times" pitchFamily="2" charset="0"/>
              </a:rPr>
              <a:t> </a:t>
            </a:r>
            <a:r>
              <a:rPr lang="en-US" sz="3600" dirty="0" err="1">
                <a:latin typeface="VNI-Times" pitchFamily="2" charset="0"/>
              </a:rPr>
              <a:t>ít</a:t>
            </a:r>
            <a:r>
              <a:rPr lang="en-US" sz="3600" dirty="0">
                <a:latin typeface="VNI-Times" pitchFamily="2" charset="0"/>
              </a:rPr>
              <a:t> </a:t>
            </a:r>
            <a:r>
              <a:rPr lang="en-US" sz="3600" dirty="0" err="1">
                <a:latin typeface="VNI-Times" pitchFamily="2" charset="0"/>
              </a:rPr>
              <a:t>nhieät</a:t>
            </a:r>
            <a:r>
              <a:rPr lang="en-US" sz="3600" dirty="0">
                <a:latin typeface="VNI-Times" pitchFamily="2" charset="0"/>
              </a:rPr>
              <a:t>, </a:t>
            </a:r>
            <a:r>
              <a:rPr lang="en-US" sz="3600" dirty="0" err="1">
                <a:latin typeface="VNI-Times" pitchFamily="2" charset="0"/>
              </a:rPr>
              <a:t>ít</a:t>
            </a:r>
            <a:r>
              <a:rPr lang="en-US" sz="3600" dirty="0">
                <a:latin typeface="VNI-Times" pitchFamily="2" charset="0"/>
              </a:rPr>
              <a:t> </a:t>
            </a:r>
            <a:r>
              <a:rPr lang="en-US" sz="3600" dirty="0" err="1">
                <a:latin typeface="VNI-Times" pitchFamily="2" charset="0"/>
              </a:rPr>
              <a:t>gaây</a:t>
            </a:r>
            <a:r>
              <a:rPr lang="en-US" sz="3600" dirty="0">
                <a:latin typeface="VNI-Times" pitchFamily="2" charset="0"/>
              </a:rPr>
              <a:t> </a:t>
            </a:r>
            <a:r>
              <a:rPr lang="en-US" sz="3600" dirty="0" err="1">
                <a:latin typeface="VNI-Times" pitchFamily="2" charset="0"/>
              </a:rPr>
              <a:t>bieán</a:t>
            </a:r>
            <a:r>
              <a:rPr lang="en-US" sz="3600" dirty="0">
                <a:latin typeface="VNI-Times" pitchFamily="2" charset="0"/>
              </a:rPr>
              <a:t> </a:t>
            </a:r>
            <a:r>
              <a:rPr lang="en-US" sz="3600" dirty="0" err="1">
                <a:latin typeface="VNI-Times" pitchFamily="2" charset="0"/>
              </a:rPr>
              <a:t>daïng</a:t>
            </a:r>
            <a:r>
              <a:rPr lang="en-US" sz="3600" dirty="0">
                <a:latin typeface="VNI-Times" pitchFamily="2" charset="0"/>
              </a:rPr>
              <a:t> </a:t>
            </a:r>
            <a:r>
              <a:rPr lang="en-US" sz="3600" dirty="0" err="1">
                <a:latin typeface="VNI-Times" pitchFamily="2" charset="0"/>
              </a:rPr>
              <a:t>beà</a:t>
            </a:r>
            <a:r>
              <a:rPr lang="en-US" sz="3600" dirty="0">
                <a:latin typeface="VNI-Times" pitchFamily="2" charset="0"/>
              </a:rPr>
              <a:t> </a:t>
            </a:r>
            <a:r>
              <a:rPr lang="en-US" sz="3600" dirty="0" err="1">
                <a:latin typeface="VNI-Times" pitchFamily="2" charset="0"/>
              </a:rPr>
              <a:t>maët</a:t>
            </a:r>
            <a:r>
              <a:rPr lang="en-US" sz="3600" dirty="0">
                <a:latin typeface="VNI-Times" pitchFamily="2" charset="0"/>
              </a:rPr>
              <a:t/>
            </a:r>
            <a:br>
              <a:rPr lang="en-US" sz="3600" dirty="0">
                <a:latin typeface="VNI-Times" pitchFamily="2" charset="0"/>
              </a:rPr>
            </a:br>
            <a:r>
              <a:rPr lang="en-US" sz="3600" dirty="0">
                <a:latin typeface="VNI-Times" pitchFamily="2" charset="0"/>
              </a:rPr>
              <a:t>- </a:t>
            </a:r>
            <a:r>
              <a:rPr lang="en-US" sz="3600" dirty="0" err="1">
                <a:latin typeface="VNI-Times" pitchFamily="2" charset="0"/>
              </a:rPr>
              <a:t>Ñoä</a:t>
            </a:r>
            <a:r>
              <a:rPr lang="en-US" sz="3600" dirty="0">
                <a:latin typeface="VNI-Times" pitchFamily="2" charset="0"/>
              </a:rPr>
              <a:t> </a:t>
            </a:r>
            <a:r>
              <a:rPr lang="en-US" sz="3600" dirty="0" err="1">
                <a:latin typeface="VNI-Times" pitchFamily="2" charset="0"/>
              </a:rPr>
              <a:t>boùng</a:t>
            </a:r>
            <a:r>
              <a:rPr lang="en-US" sz="3600" dirty="0">
                <a:latin typeface="VNI-Times" pitchFamily="2" charset="0"/>
              </a:rPr>
              <a:t>, </a:t>
            </a:r>
            <a:r>
              <a:rPr lang="en-US" sz="3600" dirty="0" err="1">
                <a:latin typeface="VNI-Times" pitchFamily="2" charset="0"/>
              </a:rPr>
              <a:t>ñoäï</a:t>
            </a:r>
            <a:r>
              <a:rPr lang="en-US" sz="3600" dirty="0">
                <a:latin typeface="VNI-Times" pitchFamily="2" charset="0"/>
              </a:rPr>
              <a:t> </a:t>
            </a:r>
            <a:r>
              <a:rPr lang="en-US" sz="3600" dirty="0" err="1">
                <a:latin typeface="VNI-Times" pitchFamily="2" charset="0"/>
              </a:rPr>
              <a:t>chính</a:t>
            </a:r>
            <a:r>
              <a:rPr lang="en-US" sz="3600" dirty="0">
                <a:latin typeface="VNI-Times" pitchFamily="2" charset="0"/>
              </a:rPr>
              <a:t> </a:t>
            </a:r>
            <a:r>
              <a:rPr lang="en-US" sz="3600" dirty="0" err="1">
                <a:latin typeface="VNI-Times" pitchFamily="2" charset="0"/>
              </a:rPr>
              <a:t>xaùc</a:t>
            </a:r>
            <a:r>
              <a:rPr lang="en-US" sz="3600" dirty="0">
                <a:latin typeface="VNI-Times" pitchFamily="2" charset="0"/>
              </a:rPr>
              <a:t> </a:t>
            </a:r>
            <a:r>
              <a:rPr lang="en-US" sz="3600" dirty="0" err="1" smtClean="0">
                <a:latin typeface="VNI-Times" pitchFamily="2" charset="0"/>
              </a:rPr>
              <a:t>cao</a:t>
            </a:r>
            <a:r>
              <a:rPr lang="en-US" sz="3600" dirty="0" smtClean="0">
                <a:latin typeface="VNI-Times" pitchFamily="2" charset="0"/>
              </a:rPr>
              <a:t>.</a:t>
            </a:r>
            <a:r>
              <a:rPr lang="en-US" sz="3600" dirty="0">
                <a:latin typeface="VNI-Times" pitchFamily="2" charset="0"/>
              </a:rPr>
              <a:t/>
            </a:r>
            <a:br>
              <a:rPr lang="en-US" sz="3600" dirty="0">
                <a:latin typeface="VNI-Times" pitchFamily="2" charset="0"/>
              </a:rPr>
            </a:br>
            <a:r>
              <a:rPr lang="en-US" sz="3600" dirty="0">
                <a:latin typeface="VNI-Times" pitchFamily="2" charset="0"/>
              </a:rPr>
              <a:t>- </a:t>
            </a:r>
            <a:r>
              <a:rPr lang="en-US" sz="3600" dirty="0" err="1">
                <a:latin typeface="VNI-Times" pitchFamily="2" charset="0"/>
              </a:rPr>
              <a:t>Khaû</a:t>
            </a:r>
            <a:r>
              <a:rPr lang="en-US" sz="3600" dirty="0">
                <a:latin typeface="VNI-Times" pitchFamily="2" charset="0"/>
              </a:rPr>
              <a:t> </a:t>
            </a:r>
            <a:r>
              <a:rPr lang="en-US" sz="3600" dirty="0" err="1">
                <a:latin typeface="VNI-Times" pitchFamily="2" charset="0"/>
              </a:rPr>
              <a:t>naêng</a:t>
            </a:r>
            <a:r>
              <a:rPr lang="en-US" sz="3600" dirty="0">
                <a:latin typeface="VNI-Times" pitchFamily="2" charset="0"/>
              </a:rPr>
              <a:t> </a:t>
            </a:r>
            <a:r>
              <a:rPr lang="en-US" sz="3600" dirty="0" err="1">
                <a:latin typeface="VNI-Times" pitchFamily="2" charset="0"/>
              </a:rPr>
              <a:t>töï</a:t>
            </a:r>
            <a:r>
              <a:rPr lang="en-US" sz="3600" dirty="0">
                <a:latin typeface="VNI-Times" pitchFamily="2" charset="0"/>
              </a:rPr>
              <a:t> </a:t>
            </a:r>
            <a:r>
              <a:rPr lang="en-US" sz="3600" dirty="0" err="1">
                <a:latin typeface="VNI-Times" pitchFamily="2" charset="0"/>
              </a:rPr>
              <a:t>ñoäng</a:t>
            </a:r>
            <a:r>
              <a:rPr lang="en-US" sz="3600" dirty="0">
                <a:latin typeface="VNI-Times" pitchFamily="2" charset="0"/>
              </a:rPr>
              <a:t> </a:t>
            </a:r>
            <a:r>
              <a:rPr lang="en-US" sz="3600" dirty="0" err="1">
                <a:latin typeface="VNI-Times" pitchFamily="2" charset="0"/>
              </a:rPr>
              <a:t>hoùa</a:t>
            </a:r>
            <a:r>
              <a:rPr lang="en-US" sz="3600" dirty="0">
                <a:latin typeface="VNI-Times" pitchFamily="2" charset="0"/>
              </a:rPr>
              <a:t> </a:t>
            </a:r>
            <a:r>
              <a:rPr lang="en-US" sz="3600" dirty="0" err="1" smtClean="0">
                <a:latin typeface="VNI-Times" pitchFamily="2" charset="0"/>
              </a:rPr>
              <a:t>cao</a:t>
            </a:r>
            <a:r>
              <a:rPr lang="en-US" sz="3600" dirty="0" smtClean="0">
                <a:latin typeface="VNI-Times" pitchFamily="2" charset="0"/>
              </a:rPr>
              <a:t>.</a:t>
            </a:r>
            <a:r>
              <a:rPr lang="en-US" dirty="0">
                <a:latin typeface="VNI-Times" pitchFamily="2" charset="0"/>
              </a:rPr>
              <a:t/>
            </a:r>
            <a:br>
              <a:rPr lang="en-US" dirty="0">
                <a:latin typeface="VNI-Times" pitchFamily="2" charset="0"/>
              </a:rPr>
            </a:br>
            <a:endParaRPr lang="en-US" sz="2400" b="1" dirty="0" smtClean="0">
              <a:latin typeface="VNI-Times" pitchFamily="2" charset="0"/>
            </a:endParaRPr>
          </a:p>
          <a:p>
            <a:pPr eaLnBrk="1" hangingPunct="1">
              <a:lnSpc>
                <a:spcPct val="95000"/>
              </a:lnSpc>
            </a:pPr>
            <a:endParaRPr lang="en-US" sz="2400" b="1" dirty="0" smtClean="0">
              <a:latin typeface="VNI-Times" pitchFamily="2" charset="0"/>
            </a:endParaRPr>
          </a:p>
        </p:txBody>
      </p:sp>
      <p:sp>
        <p:nvSpPr>
          <p:cNvPr id="3" name="Rectangle 2"/>
          <p:cNvSpPr/>
          <p:nvPr/>
        </p:nvSpPr>
        <p:spPr>
          <a:xfrm>
            <a:off x="-17060" y="0"/>
            <a:ext cx="7752828" cy="584775"/>
          </a:xfrm>
          <a:prstGeom prst="rect">
            <a:avLst/>
          </a:prstGeom>
        </p:spPr>
        <p:txBody>
          <a:bodyPr wrap="none">
            <a:spAutoFit/>
          </a:bodyPr>
          <a:lstStyle/>
          <a:p>
            <a:pPr lvl="0"/>
            <a:r>
              <a:rPr lang="en-US" sz="3200" b="1" i="1" dirty="0">
                <a:solidFill>
                  <a:srgbClr val="002060"/>
                </a:solidFill>
              </a:rPr>
              <a:t>2.2.3. </a:t>
            </a:r>
            <a:r>
              <a:rPr lang="en-US" sz="3200" b="1" i="1" dirty="0" err="1">
                <a:solidFill>
                  <a:srgbClr val="002060"/>
                </a:solidFill>
              </a:rPr>
              <a:t>Ưu</a:t>
            </a:r>
            <a:r>
              <a:rPr lang="en-US" sz="3200" b="1" i="1" dirty="0">
                <a:solidFill>
                  <a:srgbClr val="002060"/>
                </a:solidFill>
              </a:rPr>
              <a:t>  </a:t>
            </a:r>
            <a:r>
              <a:rPr lang="en-US" sz="3200" b="1" i="1" dirty="0" err="1">
                <a:solidFill>
                  <a:srgbClr val="002060"/>
                </a:solidFill>
              </a:rPr>
              <a:t>Nhược</a:t>
            </a:r>
            <a:r>
              <a:rPr lang="en-US" sz="3200" b="1" i="1" dirty="0">
                <a:solidFill>
                  <a:srgbClr val="002060"/>
                </a:solidFill>
              </a:rPr>
              <a:t> </a:t>
            </a:r>
            <a:r>
              <a:rPr lang="en-US" sz="3200" b="1" i="1" dirty="0" err="1">
                <a:solidFill>
                  <a:srgbClr val="002060"/>
                </a:solidFill>
              </a:rPr>
              <a:t>điểm</a:t>
            </a:r>
            <a:r>
              <a:rPr lang="en-US" sz="3200" b="1" i="1" dirty="0">
                <a:solidFill>
                  <a:srgbClr val="002060"/>
                </a:solidFill>
              </a:rPr>
              <a:t> </a:t>
            </a:r>
            <a:r>
              <a:rPr lang="en-US" sz="3200" b="1" i="1" dirty="0" err="1">
                <a:solidFill>
                  <a:srgbClr val="002060"/>
                </a:solidFill>
              </a:rPr>
              <a:t>và</a:t>
            </a:r>
            <a:r>
              <a:rPr lang="en-US" sz="3200" b="1" i="1" dirty="0">
                <a:solidFill>
                  <a:srgbClr val="002060"/>
                </a:solidFill>
              </a:rPr>
              <a:t> </a:t>
            </a:r>
            <a:r>
              <a:rPr lang="en-US" sz="3200" b="1" i="1" dirty="0" err="1">
                <a:solidFill>
                  <a:srgbClr val="002060"/>
                </a:solidFill>
              </a:rPr>
              <a:t>phạm</a:t>
            </a:r>
            <a:r>
              <a:rPr lang="en-US" sz="3200" b="1" i="1" dirty="0">
                <a:solidFill>
                  <a:srgbClr val="002060"/>
                </a:solidFill>
              </a:rPr>
              <a:t> vi </a:t>
            </a:r>
            <a:r>
              <a:rPr lang="en-US" sz="3200" b="1" i="1" dirty="0" err="1">
                <a:solidFill>
                  <a:srgbClr val="002060"/>
                </a:solidFill>
              </a:rPr>
              <a:t>ứng</a:t>
            </a:r>
            <a:r>
              <a:rPr lang="en-US" sz="3200" b="1" i="1" dirty="0">
                <a:solidFill>
                  <a:srgbClr val="002060"/>
                </a:solidFill>
              </a:rPr>
              <a:t> </a:t>
            </a:r>
            <a:r>
              <a:rPr lang="en-US" sz="3200" b="1" i="1" dirty="0" err="1">
                <a:solidFill>
                  <a:srgbClr val="002060"/>
                </a:solidFill>
              </a:rPr>
              <a:t>dụng</a:t>
            </a:r>
            <a:endParaRPr lang="en-US" sz="3200" b="1" i="1" dirty="0">
              <a:solidFill>
                <a:srgbClr val="002060"/>
              </a:solidFill>
            </a:endParaRPr>
          </a:p>
        </p:txBody>
      </p:sp>
    </p:spTree>
    <p:extLst>
      <p:ext uri="{BB962C8B-B14F-4D97-AF65-F5344CB8AC3E}">
        <p14:creationId xmlns:p14="http://schemas.microsoft.com/office/powerpoint/2010/main" val="1436205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idx="1"/>
          </p:nvPr>
        </p:nvSpPr>
        <p:spPr>
          <a:xfrm>
            <a:off x="25020" y="590462"/>
            <a:ext cx="8814179" cy="6267538"/>
          </a:xfrm>
        </p:spPr>
        <p:txBody>
          <a:bodyPr>
            <a:normAutofit fontScale="55000" lnSpcReduction="20000"/>
          </a:bodyPr>
          <a:lstStyle/>
          <a:p>
            <a:pPr marL="0" indent="0">
              <a:lnSpc>
                <a:spcPct val="95000"/>
              </a:lnSpc>
              <a:buNone/>
            </a:pPr>
            <a:r>
              <a:rPr lang="en-US" sz="7300" b="1" dirty="0" smtClean="0">
                <a:solidFill>
                  <a:srgbClr val="00B050"/>
                </a:solidFill>
                <a:latin typeface="VNI-Times" pitchFamily="2" charset="0"/>
              </a:rPr>
              <a:t>a. </a:t>
            </a:r>
            <a:r>
              <a:rPr lang="en-US" sz="7300" b="1" dirty="0" err="1" smtClean="0">
                <a:solidFill>
                  <a:srgbClr val="00B050"/>
                </a:solidFill>
                <a:latin typeface="VNI-Times" pitchFamily="2" charset="0"/>
              </a:rPr>
              <a:t>Ưu</a:t>
            </a:r>
            <a:r>
              <a:rPr lang="en-US" sz="7300" b="1" dirty="0" smtClean="0">
                <a:solidFill>
                  <a:srgbClr val="00B050"/>
                </a:solidFill>
                <a:latin typeface="VNI-Times" pitchFamily="2" charset="0"/>
              </a:rPr>
              <a:t> </a:t>
            </a:r>
            <a:r>
              <a:rPr lang="en-US" sz="7300" b="1" dirty="0" err="1" smtClean="0">
                <a:solidFill>
                  <a:srgbClr val="00B050"/>
                </a:solidFill>
                <a:latin typeface="VNI-Times" pitchFamily="2" charset="0"/>
              </a:rPr>
              <a:t>điểm</a:t>
            </a:r>
            <a:r>
              <a:rPr lang="en-US" sz="7300" b="1" dirty="0" smtClean="0">
                <a:solidFill>
                  <a:srgbClr val="00B050"/>
                </a:solidFill>
                <a:latin typeface="VNI-Times" pitchFamily="2" charset="0"/>
              </a:rPr>
              <a:t>:</a:t>
            </a:r>
            <a:r>
              <a:rPr lang="en-US" b="1" dirty="0">
                <a:latin typeface="VNI-Times" pitchFamily="2" charset="0"/>
              </a:rPr>
              <a:t/>
            </a:r>
            <a:br>
              <a:rPr lang="en-US" b="1" dirty="0">
                <a:latin typeface="VNI-Times" pitchFamily="2" charset="0"/>
              </a:rPr>
            </a:br>
            <a:r>
              <a:rPr lang="en-US" sz="6200" dirty="0" smtClean="0">
                <a:latin typeface="VNI-Times" pitchFamily="2" charset="0"/>
              </a:rPr>
              <a:t>- </a:t>
            </a:r>
            <a:r>
              <a:rPr lang="en-US" sz="6200" dirty="0" err="1" smtClean="0">
                <a:latin typeface="VNI-Times" pitchFamily="2" charset="0"/>
              </a:rPr>
              <a:t>Tính</a:t>
            </a:r>
            <a:r>
              <a:rPr lang="en-US" sz="6200" dirty="0" smtClean="0">
                <a:latin typeface="VNI-Times" pitchFamily="2" charset="0"/>
              </a:rPr>
              <a:t> </a:t>
            </a:r>
            <a:r>
              <a:rPr lang="en-US" sz="6200" dirty="0" err="1">
                <a:latin typeface="VNI-Times" pitchFamily="2" charset="0"/>
              </a:rPr>
              <a:t>hieäu</a:t>
            </a:r>
            <a:r>
              <a:rPr lang="en-US" sz="6200" dirty="0">
                <a:latin typeface="VNI-Times" pitchFamily="2" charset="0"/>
              </a:rPr>
              <a:t> </a:t>
            </a:r>
            <a:r>
              <a:rPr lang="en-US" sz="6200" dirty="0" err="1">
                <a:latin typeface="VNI-Times" pitchFamily="2" charset="0"/>
              </a:rPr>
              <a:t>quaû</a:t>
            </a:r>
            <a:r>
              <a:rPr lang="en-US" sz="6200" dirty="0">
                <a:latin typeface="VNI-Times" pitchFamily="2" charset="0"/>
              </a:rPr>
              <a:t> </a:t>
            </a:r>
            <a:r>
              <a:rPr lang="en-US" sz="6200" dirty="0" err="1">
                <a:latin typeface="VNI-Times" pitchFamily="2" charset="0"/>
              </a:rPr>
              <a:t>cao</a:t>
            </a:r>
            <a:r>
              <a:rPr lang="en-US" sz="6200" dirty="0">
                <a:latin typeface="VNI-Times" pitchFamily="2" charset="0"/>
              </a:rPr>
              <a:t>: </a:t>
            </a:r>
            <a:r>
              <a:rPr lang="en-US" sz="6200" dirty="0" err="1">
                <a:latin typeface="VNI-Times" pitchFamily="2" charset="0"/>
              </a:rPr>
              <a:t>tieát</a:t>
            </a:r>
            <a:r>
              <a:rPr lang="en-US" sz="6200" dirty="0">
                <a:latin typeface="VNI-Times" pitchFamily="2" charset="0"/>
              </a:rPr>
              <a:t> </a:t>
            </a:r>
            <a:r>
              <a:rPr lang="en-US" sz="6200" dirty="0" err="1">
                <a:latin typeface="VNI-Times" pitchFamily="2" charset="0"/>
              </a:rPr>
              <a:t>kieäm</a:t>
            </a:r>
            <a:r>
              <a:rPr lang="en-US" sz="6200" dirty="0">
                <a:latin typeface="VNI-Times" pitchFamily="2" charset="0"/>
              </a:rPr>
              <a:t> VL </a:t>
            </a:r>
            <a:r>
              <a:rPr lang="en-US" sz="6200" dirty="0" err="1">
                <a:latin typeface="VNI-Times" pitchFamily="2" charset="0"/>
              </a:rPr>
              <a:t>khi</a:t>
            </a:r>
            <a:r>
              <a:rPr lang="en-US" sz="6200" dirty="0">
                <a:latin typeface="VNI-Times" pitchFamily="2" charset="0"/>
              </a:rPr>
              <a:t> GC titan, </a:t>
            </a:r>
            <a:r>
              <a:rPr lang="en-US" sz="6200" dirty="0" err="1">
                <a:latin typeface="VNI-Times" pitchFamily="2" charset="0"/>
              </a:rPr>
              <a:t>kim</a:t>
            </a:r>
            <a:r>
              <a:rPr lang="en-US" sz="6200" dirty="0">
                <a:latin typeface="VNI-Times" pitchFamily="2" charset="0"/>
              </a:rPr>
              <a:t> </a:t>
            </a:r>
            <a:r>
              <a:rPr lang="en-US" sz="6200" dirty="0" err="1">
                <a:latin typeface="VNI-Times" pitchFamily="2" charset="0"/>
              </a:rPr>
              <a:t>cöông</a:t>
            </a:r>
            <a:r>
              <a:rPr lang="en-US" sz="6200" dirty="0">
                <a:latin typeface="VNI-Times" pitchFamily="2" charset="0"/>
              </a:rPr>
              <a:t>… …</a:t>
            </a:r>
            <a:br>
              <a:rPr lang="en-US" sz="6200" dirty="0">
                <a:latin typeface="VNI-Times" pitchFamily="2" charset="0"/>
              </a:rPr>
            </a:br>
            <a:r>
              <a:rPr lang="en-US" sz="6200" dirty="0" smtClean="0">
                <a:latin typeface="VNI-Times" pitchFamily="2" charset="0"/>
              </a:rPr>
              <a:t>- </a:t>
            </a:r>
            <a:r>
              <a:rPr lang="en-US" sz="6200" dirty="0" err="1" smtClean="0">
                <a:latin typeface="VNI-Times" pitchFamily="2" charset="0"/>
              </a:rPr>
              <a:t>Tính</a:t>
            </a:r>
            <a:r>
              <a:rPr lang="en-US" sz="6200" dirty="0" smtClean="0">
                <a:latin typeface="VNI-Times" pitchFamily="2" charset="0"/>
              </a:rPr>
              <a:t> </a:t>
            </a:r>
            <a:r>
              <a:rPr lang="en-US" sz="6200" dirty="0" err="1">
                <a:latin typeface="VNI-Times" pitchFamily="2" charset="0"/>
              </a:rPr>
              <a:t>kinh</a:t>
            </a:r>
            <a:r>
              <a:rPr lang="en-US" sz="6200" dirty="0">
                <a:latin typeface="VNI-Times" pitchFamily="2" charset="0"/>
              </a:rPr>
              <a:t> </a:t>
            </a:r>
            <a:r>
              <a:rPr lang="en-US" sz="6200" dirty="0" err="1">
                <a:latin typeface="VNI-Times" pitchFamily="2" charset="0"/>
              </a:rPr>
              <a:t>teá</a:t>
            </a:r>
            <a:r>
              <a:rPr lang="en-US" sz="6200" dirty="0">
                <a:latin typeface="VNI-Times" pitchFamily="2" charset="0"/>
              </a:rPr>
              <a:t> </a:t>
            </a:r>
            <a:r>
              <a:rPr lang="en-US" sz="6200" dirty="0" err="1">
                <a:latin typeface="VNI-Times" pitchFamily="2" charset="0"/>
              </a:rPr>
              <a:t>cao</a:t>
            </a:r>
            <a:r>
              <a:rPr lang="en-US" sz="6200" dirty="0">
                <a:latin typeface="VNI-Times" pitchFamily="2" charset="0"/>
              </a:rPr>
              <a:t>: </a:t>
            </a:r>
            <a:r>
              <a:rPr lang="en-US" sz="6200" dirty="0" err="1">
                <a:latin typeface="VNI-Times" pitchFamily="2" charset="0"/>
              </a:rPr>
              <a:t>ñaêï</a:t>
            </a:r>
            <a:r>
              <a:rPr lang="en-US" sz="6200" dirty="0">
                <a:latin typeface="VNI-Times" pitchFamily="2" charset="0"/>
              </a:rPr>
              <a:t> </a:t>
            </a:r>
            <a:r>
              <a:rPr lang="en-US" sz="6200" dirty="0" err="1">
                <a:latin typeface="VNI-Times" pitchFamily="2" charset="0"/>
              </a:rPr>
              <a:t>cbieät</a:t>
            </a:r>
            <a:r>
              <a:rPr lang="en-US" sz="6200" dirty="0">
                <a:latin typeface="VNI-Times" pitchFamily="2" charset="0"/>
              </a:rPr>
              <a:t> </a:t>
            </a:r>
            <a:r>
              <a:rPr lang="en-US" sz="6200" dirty="0" err="1">
                <a:latin typeface="VNI-Times" pitchFamily="2" charset="0"/>
              </a:rPr>
              <a:t>vôùi</a:t>
            </a:r>
            <a:r>
              <a:rPr lang="en-US" sz="6200" dirty="0">
                <a:latin typeface="VNI-Times" pitchFamily="2" charset="0"/>
              </a:rPr>
              <a:t> VL </a:t>
            </a:r>
            <a:r>
              <a:rPr lang="en-US" sz="6200" dirty="0" err="1">
                <a:latin typeface="VNI-Times" pitchFamily="2" charset="0"/>
              </a:rPr>
              <a:t>gioøn</a:t>
            </a:r>
            <a:r>
              <a:rPr lang="en-US" sz="6200" dirty="0">
                <a:latin typeface="VNI-Times" pitchFamily="2" charset="0"/>
              </a:rPr>
              <a:t> </a:t>
            </a:r>
            <a:r>
              <a:rPr lang="en-US" sz="6200" dirty="0" err="1">
                <a:latin typeface="VNI-Times" pitchFamily="2" charset="0"/>
              </a:rPr>
              <a:t>nhö</a:t>
            </a:r>
            <a:r>
              <a:rPr lang="en-US" sz="6200" dirty="0">
                <a:latin typeface="VNI-Times" pitchFamily="2" charset="0"/>
              </a:rPr>
              <a:t> </a:t>
            </a:r>
            <a:r>
              <a:rPr lang="en-US" sz="6200" dirty="0" err="1">
                <a:latin typeface="VNI-Times" pitchFamily="2" charset="0"/>
              </a:rPr>
              <a:t>thuûy</a:t>
            </a:r>
            <a:r>
              <a:rPr lang="en-US" sz="6200" dirty="0">
                <a:latin typeface="VNI-Times" pitchFamily="2" charset="0"/>
              </a:rPr>
              <a:t> </a:t>
            </a:r>
            <a:r>
              <a:rPr lang="en-US" sz="6200" dirty="0" err="1">
                <a:latin typeface="VNI-Times" pitchFamily="2" charset="0"/>
              </a:rPr>
              <a:t>tinh</a:t>
            </a:r>
            <a:r>
              <a:rPr lang="en-US" sz="6200" dirty="0">
                <a:latin typeface="VNI-Times" pitchFamily="2" charset="0"/>
              </a:rPr>
              <a:t>, </a:t>
            </a:r>
            <a:r>
              <a:rPr lang="en-US" sz="6200" dirty="0" err="1" smtClean="0">
                <a:latin typeface="VNI-Times" pitchFamily="2" charset="0"/>
              </a:rPr>
              <a:t>kim</a:t>
            </a:r>
            <a:r>
              <a:rPr lang="en-US" sz="6200" dirty="0">
                <a:latin typeface="VNI-Times" pitchFamily="2" charset="0"/>
              </a:rPr>
              <a:t> </a:t>
            </a:r>
            <a:r>
              <a:rPr lang="en-US" sz="6200" dirty="0" err="1" smtClean="0">
                <a:latin typeface="VNI-Times" pitchFamily="2" charset="0"/>
              </a:rPr>
              <a:t>cöông</a:t>
            </a:r>
            <a:r>
              <a:rPr lang="en-US" sz="6200" dirty="0">
                <a:latin typeface="VNI-Times" pitchFamily="2" charset="0"/>
              </a:rPr>
              <a:t>, </a:t>
            </a:r>
            <a:r>
              <a:rPr lang="en-US" sz="6200" dirty="0" err="1">
                <a:latin typeface="VNI-Times" pitchFamily="2" charset="0"/>
              </a:rPr>
              <a:t>thaïch</a:t>
            </a:r>
            <a:r>
              <a:rPr lang="en-US" sz="6200" dirty="0">
                <a:latin typeface="VNI-Times" pitchFamily="2" charset="0"/>
              </a:rPr>
              <a:t> </a:t>
            </a:r>
            <a:r>
              <a:rPr lang="en-US" sz="6200" dirty="0" err="1">
                <a:latin typeface="VNI-Times" pitchFamily="2" charset="0"/>
              </a:rPr>
              <a:t>anh</a:t>
            </a:r>
            <a:r>
              <a:rPr lang="en-US" sz="6200" dirty="0">
                <a:latin typeface="VNI-Times" pitchFamily="2" charset="0"/>
              </a:rPr>
              <a:t>, </a:t>
            </a:r>
            <a:r>
              <a:rPr lang="en-US" sz="6200" dirty="0" err="1">
                <a:latin typeface="VNI-Times" pitchFamily="2" charset="0"/>
              </a:rPr>
              <a:t>ñaù</a:t>
            </a:r>
            <a:r>
              <a:rPr lang="en-US" sz="6200" dirty="0">
                <a:latin typeface="VNI-Times" pitchFamily="2" charset="0"/>
              </a:rPr>
              <a:t> </a:t>
            </a:r>
            <a:r>
              <a:rPr lang="en-US" sz="6200" dirty="0" err="1">
                <a:latin typeface="VNI-Times" pitchFamily="2" charset="0"/>
              </a:rPr>
              <a:t>quyù</a:t>
            </a:r>
            <a:r>
              <a:rPr lang="en-US" sz="6200" dirty="0">
                <a:latin typeface="VNI-Times" pitchFamily="2" charset="0"/>
              </a:rPr>
              <a:t/>
            </a:r>
            <a:br>
              <a:rPr lang="en-US" sz="6200" dirty="0">
                <a:latin typeface="VNI-Times" pitchFamily="2" charset="0"/>
              </a:rPr>
            </a:br>
            <a:r>
              <a:rPr lang="en-US" sz="6200" dirty="0" smtClean="0">
                <a:latin typeface="VNI-Times" pitchFamily="2" charset="0"/>
              </a:rPr>
              <a:t>- </a:t>
            </a:r>
            <a:r>
              <a:rPr lang="en-US" sz="6200" dirty="0" err="1" smtClean="0">
                <a:latin typeface="VNI-Times" pitchFamily="2" charset="0"/>
              </a:rPr>
              <a:t>Tính</a:t>
            </a:r>
            <a:r>
              <a:rPr lang="en-US" sz="6200" dirty="0" smtClean="0">
                <a:latin typeface="VNI-Times" pitchFamily="2" charset="0"/>
              </a:rPr>
              <a:t> </a:t>
            </a:r>
            <a:r>
              <a:rPr lang="en-US" sz="6200" dirty="0" err="1">
                <a:latin typeface="VNI-Times" pitchFamily="2" charset="0"/>
              </a:rPr>
              <a:t>linh</a:t>
            </a:r>
            <a:r>
              <a:rPr lang="en-US" sz="6200" dirty="0">
                <a:latin typeface="VNI-Times" pitchFamily="2" charset="0"/>
              </a:rPr>
              <a:t> </a:t>
            </a:r>
            <a:r>
              <a:rPr lang="en-US" sz="6200" dirty="0" err="1">
                <a:latin typeface="VNI-Times" pitchFamily="2" charset="0"/>
              </a:rPr>
              <a:t>hoaït</a:t>
            </a:r>
            <a:r>
              <a:rPr lang="en-US" sz="6200" dirty="0">
                <a:latin typeface="VNI-Times" pitchFamily="2" charset="0"/>
              </a:rPr>
              <a:t> </a:t>
            </a:r>
            <a:r>
              <a:rPr lang="en-US" sz="6200" dirty="0" err="1">
                <a:latin typeface="VNI-Times" pitchFamily="2" charset="0"/>
              </a:rPr>
              <a:t>cao</a:t>
            </a:r>
            <a:r>
              <a:rPr lang="en-US" sz="6200" dirty="0">
                <a:latin typeface="VNI-Times" pitchFamily="2" charset="0"/>
              </a:rPr>
              <a:t>: </a:t>
            </a:r>
            <a:r>
              <a:rPr lang="en-US" sz="6200" dirty="0" err="1">
                <a:latin typeface="VNI-Times" pitchFamily="2" charset="0"/>
              </a:rPr>
              <a:t>caét</a:t>
            </a:r>
            <a:r>
              <a:rPr lang="en-US" sz="6200" dirty="0">
                <a:latin typeface="VNI-Times" pitchFamily="2" charset="0"/>
              </a:rPr>
              <a:t> </a:t>
            </a:r>
            <a:r>
              <a:rPr lang="en-US" sz="6200" dirty="0" err="1">
                <a:latin typeface="VNI-Times" pitchFamily="2" charset="0"/>
              </a:rPr>
              <a:t>theo</a:t>
            </a:r>
            <a:r>
              <a:rPr lang="en-US" sz="6200" dirty="0">
                <a:latin typeface="VNI-Times" pitchFamily="2" charset="0"/>
              </a:rPr>
              <a:t> </a:t>
            </a:r>
            <a:r>
              <a:rPr lang="en-US" sz="6200" dirty="0" err="1">
                <a:latin typeface="VNI-Times" pitchFamily="2" charset="0"/>
              </a:rPr>
              <a:t>moïi</a:t>
            </a:r>
            <a:r>
              <a:rPr lang="en-US" sz="6200" dirty="0">
                <a:latin typeface="VNI-Times" pitchFamily="2" charset="0"/>
              </a:rPr>
              <a:t> </a:t>
            </a:r>
            <a:r>
              <a:rPr lang="en-US" sz="6200" dirty="0" err="1">
                <a:latin typeface="VNI-Times" pitchFamily="2" charset="0"/>
              </a:rPr>
              <a:t>bieân</a:t>
            </a:r>
            <a:r>
              <a:rPr lang="en-US" sz="6200" dirty="0">
                <a:latin typeface="VNI-Times" pitchFamily="2" charset="0"/>
              </a:rPr>
              <a:t> </a:t>
            </a:r>
            <a:r>
              <a:rPr lang="en-US" sz="6200" dirty="0" err="1">
                <a:latin typeface="VNI-Times" pitchFamily="2" charset="0"/>
              </a:rPr>
              <a:t>daïng</a:t>
            </a:r>
            <a:r>
              <a:rPr lang="en-US" sz="6200" dirty="0">
                <a:latin typeface="VNI-Times" pitchFamily="2" charset="0"/>
              </a:rPr>
              <a:t/>
            </a:r>
            <a:br>
              <a:rPr lang="en-US" sz="6200" dirty="0">
                <a:latin typeface="VNI-Times" pitchFamily="2" charset="0"/>
              </a:rPr>
            </a:br>
            <a:r>
              <a:rPr lang="en-US" sz="6200" dirty="0" smtClean="0">
                <a:latin typeface="VNI-Times" pitchFamily="2" charset="0"/>
              </a:rPr>
              <a:t>- </a:t>
            </a:r>
            <a:r>
              <a:rPr lang="en-US" sz="6200" dirty="0" err="1" smtClean="0">
                <a:latin typeface="VNI-Times" pitchFamily="2" charset="0"/>
              </a:rPr>
              <a:t>Giaûm</a:t>
            </a:r>
            <a:r>
              <a:rPr lang="en-US" sz="6200" dirty="0" smtClean="0">
                <a:latin typeface="VNI-Times" pitchFamily="2" charset="0"/>
              </a:rPr>
              <a:t> </a:t>
            </a:r>
            <a:r>
              <a:rPr lang="en-US" sz="6200" dirty="0" err="1">
                <a:latin typeface="VNI-Times" pitchFamily="2" charset="0"/>
              </a:rPr>
              <a:t>thieåu</a:t>
            </a:r>
            <a:r>
              <a:rPr lang="en-US" sz="6200" dirty="0">
                <a:latin typeface="VNI-Times" pitchFamily="2" charset="0"/>
              </a:rPr>
              <a:t> </a:t>
            </a:r>
            <a:r>
              <a:rPr lang="en-US" sz="6200" dirty="0" err="1">
                <a:latin typeface="VNI-Times" pitchFamily="2" charset="0"/>
              </a:rPr>
              <a:t>pheá</a:t>
            </a:r>
            <a:r>
              <a:rPr lang="en-US" sz="6200" dirty="0">
                <a:latin typeface="VNI-Times" pitchFamily="2" charset="0"/>
              </a:rPr>
              <a:t> </a:t>
            </a:r>
            <a:r>
              <a:rPr lang="en-US" sz="6200" dirty="0" err="1">
                <a:latin typeface="VNI-Times" pitchFamily="2" charset="0"/>
              </a:rPr>
              <a:t>phaåm</a:t>
            </a:r>
            <a:r>
              <a:rPr lang="en-US" sz="6200" dirty="0">
                <a:latin typeface="VNI-Times" pitchFamily="2" charset="0"/>
              </a:rPr>
              <a:t>: </a:t>
            </a:r>
            <a:r>
              <a:rPr lang="en-US" sz="6200" dirty="0" err="1">
                <a:latin typeface="VNI-Times" pitchFamily="2" charset="0"/>
              </a:rPr>
              <a:t>ít</a:t>
            </a:r>
            <a:r>
              <a:rPr lang="en-US" sz="6200" dirty="0">
                <a:latin typeface="VNI-Times" pitchFamily="2" charset="0"/>
              </a:rPr>
              <a:t> </a:t>
            </a:r>
            <a:r>
              <a:rPr lang="en-US" sz="6200" dirty="0" err="1">
                <a:latin typeface="VNI-Times" pitchFamily="2" charset="0"/>
              </a:rPr>
              <a:t>coù</a:t>
            </a:r>
            <a:r>
              <a:rPr lang="en-US" sz="6200" dirty="0">
                <a:latin typeface="VNI-Times" pitchFamily="2" charset="0"/>
              </a:rPr>
              <a:t> </a:t>
            </a:r>
            <a:r>
              <a:rPr lang="en-US" sz="6200" dirty="0" err="1">
                <a:latin typeface="VNI-Times" pitchFamily="2" charset="0"/>
              </a:rPr>
              <a:t>nuùt</a:t>
            </a:r>
            <a:r>
              <a:rPr lang="en-US" sz="6200" dirty="0">
                <a:latin typeface="VNI-Times" pitchFamily="2" charset="0"/>
              </a:rPr>
              <a:t> </a:t>
            </a:r>
            <a:r>
              <a:rPr lang="en-US" sz="6200" dirty="0" err="1">
                <a:latin typeface="VNI-Times" pitchFamily="2" charset="0"/>
              </a:rPr>
              <a:t>teá</a:t>
            </a:r>
            <a:r>
              <a:rPr lang="en-US" sz="6200" dirty="0">
                <a:latin typeface="VNI-Times" pitchFamily="2" charset="0"/>
              </a:rPr>
              <a:t> vi, </a:t>
            </a:r>
            <a:r>
              <a:rPr lang="en-US" sz="6200" dirty="0" err="1">
                <a:latin typeface="VNI-Times" pitchFamily="2" charset="0"/>
              </a:rPr>
              <a:t>öùng</a:t>
            </a:r>
            <a:r>
              <a:rPr lang="en-US" sz="6200" dirty="0">
                <a:latin typeface="VNI-Times" pitchFamily="2" charset="0"/>
              </a:rPr>
              <a:t> </a:t>
            </a:r>
            <a:r>
              <a:rPr lang="en-US" sz="6200" dirty="0" err="1">
                <a:latin typeface="VNI-Times" pitchFamily="2" charset="0"/>
              </a:rPr>
              <a:t>xuaáât</a:t>
            </a:r>
            <a:r>
              <a:rPr lang="en-US" sz="6200" dirty="0">
                <a:latin typeface="VNI-Times" pitchFamily="2" charset="0"/>
              </a:rPr>
              <a:t> </a:t>
            </a:r>
            <a:r>
              <a:rPr lang="en-US" sz="6200" dirty="0" err="1">
                <a:latin typeface="VNI-Times" pitchFamily="2" charset="0"/>
              </a:rPr>
              <a:t>dö</a:t>
            </a:r>
            <a:r>
              <a:rPr lang="en-US" sz="6200" dirty="0">
                <a:latin typeface="VNI-Times" pitchFamily="2" charset="0"/>
              </a:rPr>
              <a:t>, </a:t>
            </a:r>
            <a:r>
              <a:rPr lang="en-US" sz="6200" dirty="0" err="1" smtClean="0">
                <a:latin typeface="VNI-Times" pitchFamily="2" charset="0"/>
              </a:rPr>
              <a:t>bieán</a:t>
            </a:r>
            <a:r>
              <a:rPr lang="en-US" sz="6200" dirty="0">
                <a:latin typeface="VNI-Times" pitchFamily="2" charset="0"/>
              </a:rPr>
              <a:t> </a:t>
            </a:r>
            <a:r>
              <a:rPr lang="en-US" sz="6200" dirty="0" err="1" smtClean="0">
                <a:latin typeface="VNI-Times" pitchFamily="2" charset="0"/>
              </a:rPr>
              <a:t>cöùng</a:t>
            </a:r>
            <a:r>
              <a:rPr lang="en-US" sz="6200" dirty="0">
                <a:latin typeface="VNI-Times" pitchFamily="2" charset="0"/>
              </a:rPr>
              <a:t>, </a:t>
            </a:r>
            <a:r>
              <a:rPr lang="en-US" sz="6200" dirty="0" err="1">
                <a:latin typeface="VNI-Times" pitchFamily="2" charset="0"/>
              </a:rPr>
              <a:t>neân</a:t>
            </a:r>
            <a:r>
              <a:rPr lang="en-US" sz="6200" dirty="0">
                <a:latin typeface="VNI-Times" pitchFamily="2" charset="0"/>
              </a:rPr>
              <a:t> </a:t>
            </a:r>
            <a:r>
              <a:rPr lang="en-US" sz="6200" dirty="0" err="1">
                <a:latin typeface="VNI-Times" pitchFamily="2" charset="0"/>
              </a:rPr>
              <a:t>ít</a:t>
            </a:r>
            <a:r>
              <a:rPr lang="en-US" sz="6200" dirty="0">
                <a:latin typeface="VNI-Times" pitchFamily="2" charset="0"/>
              </a:rPr>
              <a:t> </a:t>
            </a:r>
            <a:r>
              <a:rPr lang="en-US" sz="6200" dirty="0" err="1">
                <a:latin typeface="VNI-Times" pitchFamily="2" charset="0"/>
              </a:rPr>
              <a:t>hoaëc</a:t>
            </a:r>
            <a:r>
              <a:rPr lang="en-US" sz="6200" dirty="0">
                <a:latin typeface="VNI-Times" pitchFamily="2" charset="0"/>
              </a:rPr>
              <a:t> </a:t>
            </a:r>
            <a:r>
              <a:rPr lang="en-US" sz="6200" dirty="0" err="1">
                <a:latin typeface="VNI-Times" pitchFamily="2" charset="0"/>
              </a:rPr>
              <a:t>khoâng</a:t>
            </a:r>
            <a:r>
              <a:rPr lang="en-US" sz="6200" dirty="0">
                <a:latin typeface="VNI-Times" pitchFamily="2" charset="0"/>
              </a:rPr>
              <a:t> </a:t>
            </a:r>
            <a:r>
              <a:rPr lang="en-US" sz="6200" dirty="0" err="1">
                <a:latin typeface="VNI-Times" pitchFamily="2" charset="0"/>
              </a:rPr>
              <a:t>pheá</a:t>
            </a:r>
            <a:r>
              <a:rPr lang="en-US" sz="6200" dirty="0">
                <a:latin typeface="VNI-Times" pitchFamily="2" charset="0"/>
              </a:rPr>
              <a:t> </a:t>
            </a:r>
            <a:r>
              <a:rPr lang="en-US" sz="6200" dirty="0" err="1">
                <a:latin typeface="VNI-Times" pitchFamily="2" charset="0"/>
              </a:rPr>
              <a:t>phaåm</a:t>
            </a:r>
            <a:r>
              <a:rPr lang="en-US" sz="6200" dirty="0">
                <a:latin typeface="VNI-Times" pitchFamily="2" charset="0"/>
              </a:rPr>
              <a:t/>
            </a:r>
            <a:br>
              <a:rPr lang="en-US" sz="6200" dirty="0">
                <a:latin typeface="VNI-Times" pitchFamily="2" charset="0"/>
              </a:rPr>
            </a:br>
            <a:r>
              <a:rPr lang="en-US" sz="6200" dirty="0" smtClean="0">
                <a:latin typeface="VNI-Times" pitchFamily="2" charset="0"/>
              </a:rPr>
              <a:t>- </a:t>
            </a:r>
            <a:r>
              <a:rPr lang="en-US" sz="6200" dirty="0" err="1" smtClean="0">
                <a:latin typeface="VNI-Times" pitchFamily="2" charset="0"/>
              </a:rPr>
              <a:t>Taän</a:t>
            </a:r>
            <a:r>
              <a:rPr lang="en-US" sz="6200" dirty="0" smtClean="0">
                <a:latin typeface="VNI-Times" pitchFamily="2" charset="0"/>
              </a:rPr>
              <a:t> </a:t>
            </a:r>
            <a:r>
              <a:rPr lang="en-US" sz="6200" dirty="0" err="1">
                <a:latin typeface="VNI-Times" pitchFamily="2" charset="0"/>
              </a:rPr>
              <a:t>duïng</a:t>
            </a:r>
            <a:r>
              <a:rPr lang="en-US" sz="6200" dirty="0">
                <a:latin typeface="VNI-Times" pitchFamily="2" charset="0"/>
              </a:rPr>
              <a:t> </a:t>
            </a:r>
            <a:r>
              <a:rPr lang="en-US" sz="6200" dirty="0" err="1">
                <a:latin typeface="VNI-Times" pitchFamily="2" charset="0"/>
              </a:rPr>
              <a:t>toái</a:t>
            </a:r>
            <a:r>
              <a:rPr lang="en-US" sz="6200" dirty="0">
                <a:latin typeface="VNI-Times" pitchFamily="2" charset="0"/>
              </a:rPr>
              <a:t> </a:t>
            </a:r>
            <a:r>
              <a:rPr lang="en-US" sz="6200" dirty="0" err="1">
                <a:latin typeface="VNI-Times" pitchFamily="2" charset="0"/>
              </a:rPr>
              <a:t>ña</a:t>
            </a:r>
            <a:r>
              <a:rPr lang="en-US" sz="6200" dirty="0">
                <a:latin typeface="VNI-Times" pitchFamily="2" charset="0"/>
              </a:rPr>
              <a:t>: dung </a:t>
            </a:r>
            <a:r>
              <a:rPr lang="en-US" sz="6200" dirty="0" err="1">
                <a:latin typeface="VNI-Times" pitchFamily="2" charset="0"/>
              </a:rPr>
              <a:t>dòch</a:t>
            </a:r>
            <a:r>
              <a:rPr lang="en-US" sz="6200" dirty="0">
                <a:latin typeface="VNI-Times" pitchFamily="2" charset="0"/>
              </a:rPr>
              <a:t> </a:t>
            </a:r>
            <a:r>
              <a:rPr lang="en-US" sz="6200" dirty="0" err="1">
                <a:latin typeface="VNI-Times" pitchFamily="2" charset="0"/>
              </a:rPr>
              <a:t>haït</a:t>
            </a:r>
            <a:r>
              <a:rPr lang="en-US" sz="6200" dirty="0">
                <a:latin typeface="VNI-Times" pitchFamily="2" charset="0"/>
              </a:rPr>
              <a:t> </a:t>
            </a:r>
            <a:r>
              <a:rPr lang="en-US" sz="6200" dirty="0" err="1">
                <a:latin typeface="VNI-Times" pitchFamily="2" charset="0"/>
              </a:rPr>
              <a:t>maøi</a:t>
            </a:r>
            <a:r>
              <a:rPr lang="en-US" sz="6200" dirty="0">
                <a:latin typeface="VNI-Times" pitchFamily="2" charset="0"/>
              </a:rPr>
              <a:t> </a:t>
            </a:r>
            <a:r>
              <a:rPr lang="en-US" sz="6200" dirty="0" err="1">
                <a:latin typeface="VNI-Times" pitchFamily="2" charset="0"/>
              </a:rPr>
              <a:t>ñöôïc</a:t>
            </a:r>
            <a:r>
              <a:rPr lang="en-US" sz="6200" dirty="0">
                <a:latin typeface="VNI-Times" pitchFamily="2" charset="0"/>
              </a:rPr>
              <a:t> </a:t>
            </a:r>
            <a:r>
              <a:rPr lang="en-US" sz="6200" dirty="0" err="1">
                <a:latin typeface="VNI-Times" pitchFamily="2" charset="0"/>
              </a:rPr>
              <a:t>taän</a:t>
            </a:r>
            <a:r>
              <a:rPr lang="en-US" sz="6200" dirty="0">
                <a:latin typeface="VNI-Times" pitchFamily="2" charset="0"/>
              </a:rPr>
              <a:t> </a:t>
            </a:r>
            <a:r>
              <a:rPr lang="en-US" sz="6200" dirty="0" err="1">
                <a:latin typeface="VNI-Times" pitchFamily="2" charset="0"/>
              </a:rPr>
              <a:t>duïng</a:t>
            </a:r>
            <a:r>
              <a:rPr lang="en-US" sz="6200" dirty="0">
                <a:latin typeface="VNI-Times" pitchFamily="2" charset="0"/>
              </a:rPr>
              <a:t> </a:t>
            </a:r>
            <a:r>
              <a:rPr lang="en-US" sz="6200" dirty="0" err="1">
                <a:latin typeface="VNI-Times" pitchFamily="2" charset="0"/>
              </a:rPr>
              <a:t>toái</a:t>
            </a:r>
            <a:r>
              <a:rPr lang="en-US" sz="6200" dirty="0">
                <a:latin typeface="VNI-Times" pitchFamily="2" charset="0"/>
              </a:rPr>
              <a:t> </a:t>
            </a:r>
            <a:r>
              <a:rPr lang="en-US" sz="6200" dirty="0" err="1">
                <a:latin typeface="VNI-Times" pitchFamily="2" charset="0"/>
              </a:rPr>
              <a:t>ña</a:t>
            </a:r>
            <a:r>
              <a:rPr lang="en-US" sz="6200" dirty="0">
                <a:latin typeface="VNI-Times" pitchFamily="2" charset="0"/>
              </a:rPr>
              <a:t/>
            </a:r>
            <a:br>
              <a:rPr lang="en-US" sz="6200" dirty="0">
                <a:latin typeface="VNI-Times" pitchFamily="2" charset="0"/>
              </a:rPr>
            </a:br>
            <a:r>
              <a:rPr lang="en-US" sz="6200" dirty="0" smtClean="0">
                <a:latin typeface="VNI-Times" pitchFamily="2" charset="0"/>
              </a:rPr>
              <a:t>- </a:t>
            </a:r>
            <a:r>
              <a:rPr lang="en-US" sz="6200" dirty="0" err="1" smtClean="0">
                <a:latin typeface="VNI-Times" pitchFamily="2" charset="0"/>
              </a:rPr>
              <a:t>Baûo</a:t>
            </a:r>
            <a:r>
              <a:rPr lang="en-US" sz="6200" dirty="0" smtClean="0">
                <a:latin typeface="VNI-Times" pitchFamily="2" charset="0"/>
              </a:rPr>
              <a:t> </a:t>
            </a:r>
            <a:r>
              <a:rPr lang="en-US" sz="6200" dirty="0" err="1">
                <a:latin typeface="VNI-Times" pitchFamily="2" charset="0"/>
              </a:rPr>
              <a:t>veä</a:t>
            </a:r>
            <a:r>
              <a:rPr lang="en-US" sz="6200" dirty="0">
                <a:latin typeface="VNI-Times" pitchFamily="2" charset="0"/>
              </a:rPr>
              <a:t> </a:t>
            </a:r>
            <a:r>
              <a:rPr lang="en-US" sz="6200" dirty="0" err="1">
                <a:latin typeface="VNI-Times" pitchFamily="2" charset="0"/>
              </a:rPr>
              <a:t>moâi</a:t>
            </a:r>
            <a:r>
              <a:rPr lang="en-US" sz="6200" dirty="0">
                <a:latin typeface="VNI-Times" pitchFamily="2" charset="0"/>
              </a:rPr>
              <a:t> </a:t>
            </a:r>
            <a:r>
              <a:rPr lang="en-US" sz="6200" dirty="0" err="1">
                <a:latin typeface="VNI-Times" pitchFamily="2" charset="0"/>
              </a:rPr>
              <a:t>tröôøng</a:t>
            </a:r>
            <a:r>
              <a:rPr lang="en-US" sz="6200" dirty="0">
                <a:latin typeface="VNI-Times" pitchFamily="2" charset="0"/>
              </a:rPr>
              <a:t>: </a:t>
            </a:r>
            <a:r>
              <a:rPr lang="en-US" sz="6200" dirty="0" err="1">
                <a:latin typeface="VNI-Times" pitchFamily="2" charset="0"/>
              </a:rPr>
              <a:t>taïo</a:t>
            </a:r>
            <a:r>
              <a:rPr lang="en-US" sz="6200" dirty="0">
                <a:latin typeface="VNI-Times" pitchFamily="2" charset="0"/>
              </a:rPr>
              <a:t> </a:t>
            </a:r>
            <a:r>
              <a:rPr lang="en-US" sz="6200" dirty="0" err="1">
                <a:latin typeface="VNI-Times" pitchFamily="2" charset="0"/>
              </a:rPr>
              <a:t>ra</a:t>
            </a:r>
            <a:r>
              <a:rPr lang="en-US" sz="6200" dirty="0">
                <a:latin typeface="VNI-Times" pitchFamily="2" charset="0"/>
              </a:rPr>
              <a:t> </a:t>
            </a:r>
            <a:r>
              <a:rPr lang="en-US" sz="6200" dirty="0" err="1">
                <a:latin typeface="VNI-Times" pitchFamily="2" charset="0"/>
              </a:rPr>
              <a:t>ít</a:t>
            </a:r>
            <a:r>
              <a:rPr lang="en-US" sz="6200" dirty="0">
                <a:latin typeface="VNI-Times" pitchFamily="2" charset="0"/>
              </a:rPr>
              <a:t> </a:t>
            </a:r>
            <a:r>
              <a:rPr lang="en-US" sz="6200" dirty="0" err="1">
                <a:latin typeface="VNI-Times" pitchFamily="2" charset="0"/>
              </a:rPr>
              <a:t>phoi</a:t>
            </a:r>
            <a:r>
              <a:rPr lang="en-US" sz="6200" dirty="0">
                <a:latin typeface="VNI-Times" pitchFamily="2" charset="0"/>
              </a:rPr>
              <a:t>, </a:t>
            </a:r>
            <a:r>
              <a:rPr lang="en-US" sz="6200" dirty="0" err="1">
                <a:latin typeface="VNI-Times" pitchFamily="2" charset="0"/>
              </a:rPr>
              <a:t>ít</a:t>
            </a:r>
            <a:r>
              <a:rPr lang="en-US" sz="6200" dirty="0">
                <a:latin typeface="VNI-Times" pitchFamily="2" charset="0"/>
              </a:rPr>
              <a:t> </a:t>
            </a:r>
            <a:r>
              <a:rPr lang="en-US" sz="6200" dirty="0" err="1">
                <a:latin typeface="VNI-Times" pitchFamily="2" charset="0"/>
              </a:rPr>
              <a:t>chaát</a:t>
            </a:r>
            <a:r>
              <a:rPr lang="en-US" sz="6200" dirty="0">
                <a:latin typeface="VNI-Times" pitchFamily="2" charset="0"/>
              </a:rPr>
              <a:t> </a:t>
            </a:r>
            <a:r>
              <a:rPr lang="en-US" sz="6200" dirty="0" err="1">
                <a:latin typeface="VNI-Times" pitchFamily="2" charset="0"/>
              </a:rPr>
              <a:t>thaûi</a:t>
            </a:r>
            <a:r>
              <a:rPr lang="en-US" sz="6200" dirty="0">
                <a:latin typeface="VNI-Times" pitchFamily="2" charset="0"/>
              </a:rPr>
              <a:t>, </a:t>
            </a:r>
            <a:r>
              <a:rPr lang="en-US" sz="6200" dirty="0" err="1" smtClean="0">
                <a:latin typeface="VNI-Times" pitchFamily="2" charset="0"/>
              </a:rPr>
              <a:t>ít</a:t>
            </a:r>
            <a:r>
              <a:rPr lang="en-US" sz="6200" dirty="0" smtClean="0">
                <a:latin typeface="VNI-Times" pitchFamily="2" charset="0"/>
              </a:rPr>
              <a:t> </a:t>
            </a:r>
            <a:r>
              <a:rPr lang="en-US" sz="6200" dirty="0" err="1">
                <a:latin typeface="VNI-Times" pitchFamily="2" charset="0"/>
              </a:rPr>
              <a:t>buïi</a:t>
            </a:r>
            <a:r>
              <a:rPr lang="en-US" sz="6200" dirty="0">
                <a:latin typeface="VNI-Times" pitchFamily="2" charset="0"/>
              </a:rPr>
              <a:t>, </a:t>
            </a:r>
            <a:r>
              <a:rPr lang="en-US" sz="6200" dirty="0" err="1">
                <a:latin typeface="VNI-Times" pitchFamily="2" charset="0"/>
              </a:rPr>
              <a:t>ít</a:t>
            </a:r>
            <a:r>
              <a:rPr lang="en-US" sz="6200" dirty="0">
                <a:latin typeface="VNI-Times" pitchFamily="2" charset="0"/>
              </a:rPr>
              <a:t> </a:t>
            </a:r>
            <a:r>
              <a:rPr lang="en-US" sz="6200" dirty="0" err="1" smtClean="0">
                <a:latin typeface="VNI-Times" pitchFamily="2" charset="0"/>
              </a:rPr>
              <a:t>oàn</a:t>
            </a:r>
            <a:r>
              <a:rPr lang="en-US" sz="6200" dirty="0">
                <a:latin typeface="VNI-Times" pitchFamily="2" charset="0"/>
              </a:rPr>
              <a:t>.</a:t>
            </a:r>
            <a:r>
              <a:rPr lang="en-US" dirty="0"/>
              <a:t/>
            </a:r>
            <a:br>
              <a:rPr lang="en-US" dirty="0"/>
            </a:br>
            <a:r>
              <a:rPr lang="en-US" dirty="0">
                <a:latin typeface="VNI-Times" pitchFamily="2" charset="0"/>
              </a:rPr>
              <a:t/>
            </a:r>
            <a:br>
              <a:rPr lang="en-US" dirty="0">
                <a:latin typeface="VNI-Times" pitchFamily="2" charset="0"/>
              </a:rPr>
            </a:br>
            <a:endParaRPr lang="en-US" sz="2400" b="1" dirty="0" smtClean="0">
              <a:latin typeface="VNI-Times" pitchFamily="2" charset="0"/>
            </a:endParaRPr>
          </a:p>
          <a:p>
            <a:pPr eaLnBrk="1" hangingPunct="1">
              <a:lnSpc>
                <a:spcPct val="95000"/>
              </a:lnSpc>
            </a:pPr>
            <a:endParaRPr lang="en-US" sz="2400" b="1" dirty="0" smtClean="0">
              <a:latin typeface="VNI-Times" pitchFamily="2" charset="0"/>
            </a:endParaRPr>
          </a:p>
        </p:txBody>
      </p:sp>
      <p:sp>
        <p:nvSpPr>
          <p:cNvPr id="3" name="Rectangle 2"/>
          <p:cNvSpPr/>
          <p:nvPr/>
        </p:nvSpPr>
        <p:spPr>
          <a:xfrm>
            <a:off x="-17060" y="0"/>
            <a:ext cx="7752828" cy="584775"/>
          </a:xfrm>
          <a:prstGeom prst="rect">
            <a:avLst/>
          </a:prstGeom>
        </p:spPr>
        <p:txBody>
          <a:bodyPr wrap="none">
            <a:spAutoFit/>
          </a:bodyPr>
          <a:lstStyle/>
          <a:p>
            <a:r>
              <a:rPr lang="en-US" sz="3200" b="1" i="1" dirty="0">
                <a:solidFill>
                  <a:srgbClr val="002060"/>
                </a:solidFill>
              </a:rPr>
              <a:t>2.2.3. </a:t>
            </a:r>
            <a:r>
              <a:rPr lang="en-US" sz="3200" b="1" i="1" dirty="0" err="1">
                <a:solidFill>
                  <a:srgbClr val="002060"/>
                </a:solidFill>
              </a:rPr>
              <a:t>Ưu</a:t>
            </a:r>
            <a:r>
              <a:rPr lang="en-US" sz="3200" b="1" i="1" dirty="0">
                <a:solidFill>
                  <a:srgbClr val="002060"/>
                </a:solidFill>
              </a:rPr>
              <a:t>  </a:t>
            </a:r>
            <a:r>
              <a:rPr lang="en-US" sz="3200" b="1" i="1" dirty="0" err="1">
                <a:solidFill>
                  <a:srgbClr val="002060"/>
                </a:solidFill>
              </a:rPr>
              <a:t>Nhược</a:t>
            </a:r>
            <a:r>
              <a:rPr lang="en-US" sz="3200" b="1" i="1" dirty="0">
                <a:solidFill>
                  <a:srgbClr val="002060"/>
                </a:solidFill>
              </a:rPr>
              <a:t> </a:t>
            </a:r>
            <a:r>
              <a:rPr lang="en-US" sz="3200" b="1" i="1" dirty="0" err="1">
                <a:solidFill>
                  <a:srgbClr val="002060"/>
                </a:solidFill>
              </a:rPr>
              <a:t>điểm</a:t>
            </a:r>
            <a:r>
              <a:rPr lang="en-US" sz="3200" b="1" i="1" dirty="0">
                <a:solidFill>
                  <a:srgbClr val="002060"/>
                </a:solidFill>
              </a:rPr>
              <a:t> </a:t>
            </a:r>
            <a:r>
              <a:rPr lang="en-US" sz="3200" b="1" i="1" dirty="0" err="1">
                <a:solidFill>
                  <a:srgbClr val="002060"/>
                </a:solidFill>
              </a:rPr>
              <a:t>và</a:t>
            </a:r>
            <a:r>
              <a:rPr lang="en-US" sz="3200" b="1" i="1" dirty="0">
                <a:solidFill>
                  <a:srgbClr val="002060"/>
                </a:solidFill>
              </a:rPr>
              <a:t> </a:t>
            </a:r>
            <a:r>
              <a:rPr lang="en-US" sz="3200" b="1" i="1" dirty="0" err="1">
                <a:solidFill>
                  <a:srgbClr val="002060"/>
                </a:solidFill>
              </a:rPr>
              <a:t>phạm</a:t>
            </a:r>
            <a:r>
              <a:rPr lang="en-US" sz="3200" b="1" i="1" dirty="0">
                <a:solidFill>
                  <a:srgbClr val="002060"/>
                </a:solidFill>
              </a:rPr>
              <a:t> vi </a:t>
            </a:r>
            <a:r>
              <a:rPr lang="en-US" sz="3200" b="1" i="1" dirty="0" err="1">
                <a:solidFill>
                  <a:srgbClr val="002060"/>
                </a:solidFill>
              </a:rPr>
              <a:t>ứng</a:t>
            </a:r>
            <a:r>
              <a:rPr lang="en-US" sz="3200" b="1" i="1" dirty="0">
                <a:solidFill>
                  <a:srgbClr val="002060"/>
                </a:solidFill>
              </a:rPr>
              <a:t> </a:t>
            </a:r>
            <a:r>
              <a:rPr lang="en-US" sz="3200" b="1" i="1" dirty="0" err="1">
                <a:solidFill>
                  <a:srgbClr val="002060"/>
                </a:solidFill>
              </a:rPr>
              <a:t>dụng</a:t>
            </a:r>
            <a:endParaRPr lang="en-US" sz="3200" b="1" i="1" dirty="0">
              <a:solidFill>
                <a:srgbClr val="002060"/>
              </a:solidFill>
            </a:endParaRPr>
          </a:p>
        </p:txBody>
      </p:sp>
    </p:spTree>
    <p:extLst>
      <p:ext uri="{BB962C8B-B14F-4D97-AF65-F5344CB8AC3E}">
        <p14:creationId xmlns:p14="http://schemas.microsoft.com/office/powerpoint/2010/main" val="14619102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idx="1"/>
          </p:nvPr>
        </p:nvSpPr>
        <p:spPr>
          <a:xfrm>
            <a:off x="381000" y="152400"/>
            <a:ext cx="8610600" cy="1752600"/>
          </a:xfrm>
        </p:spPr>
        <p:txBody>
          <a:bodyPr>
            <a:noAutofit/>
          </a:bodyPr>
          <a:lstStyle/>
          <a:p>
            <a:pPr marL="0" indent="0">
              <a:lnSpc>
                <a:spcPct val="75000"/>
              </a:lnSpc>
              <a:buNone/>
              <a:defRPr/>
            </a:pPr>
            <a:r>
              <a:rPr lang="en-US" sz="4000" b="1" dirty="0" smtClean="0">
                <a:solidFill>
                  <a:srgbClr val="00B050"/>
                </a:solidFill>
                <a:latin typeface="+mj-lt"/>
                <a:sym typeface="Wingdings" pitchFamily="2" charset="2"/>
              </a:rPr>
              <a:t>b. </a:t>
            </a:r>
            <a:r>
              <a:rPr lang="en-US" sz="4000" b="1" dirty="0" err="1" smtClean="0">
                <a:solidFill>
                  <a:srgbClr val="00B050"/>
                </a:solidFill>
                <a:latin typeface="+mj-lt"/>
                <a:sym typeface="Wingdings" pitchFamily="2" charset="2"/>
              </a:rPr>
              <a:t>Nhược</a:t>
            </a:r>
            <a:r>
              <a:rPr lang="en-US" sz="4000" b="1" dirty="0" smtClean="0">
                <a:solidFill>
                  <a:srgbClr val="00B050"/>
                </a:solidFill>
                <a:latin typeface="+mj-lt"/>
                <a:sym typeface="Wingdings" pitchFamily="2" charset="2"/>
              </a:rPr>
              <a:t> </a:t>
            </a:r>
            <a:r>
              <a:rPr lang="en-US" sz="4000" b="1" dirty="0" err="1">
                <a:solidFill>
                  <a:srgbClr val="00B050"/>
                </a:solidFill>
                <a:latin typeface="+mj-lt"/>
                <a:sym typeface="Wingdings" pitchFamily="2" charset="2"/>
              </a:rPr>
              <a:t>điểm</a:t>
            </a:r>
            <a:r>
              <a:rPr lang="en-US" sz="4000" b="1" dirty="0">
                <a:solidFill>
                  <a:srgbClr val="00B050"/>
                </a:solidFill>
                <a:latin typeface="+mj-lt"/>
                <a:sym typeface="Wingdings" pitchFamily="2" charset="2"/>
              </a:rPr>
              <a:t>: </a:t>
            </a:r>
          </a:p>
          <a:p>
            <a:pPr marL="0" indent="0">
              <a:lnSpc>
                <a:spcPct val="85000"/>
              </a:lnSpc>
              <a:buNone/>
              <a:defRPr/>
            </a:pPr>
            <a:r>
              <a:rPr lang="en-US" dirty="0">
                <a:latin typeface="VNI-Times" pitchFamily="2" charset="0"/>
              </a:rPr>
              <a:t>- </a:t>
            </a:r>
            <a:r>
              <a:rPr lang="en-US" dirty="0" err="1">
                <a:latin typeface="VNI-Times" pitchFamily="2" charset="0"/>
              </a:rPr>
              <a:t>Khoù</a:t>
            </a:r>
            <a:r>
              <a:rPr lang="en-US" dirty="0">
                <a:latin typeface="VNI-Times" pitchFamily="2" charset="0"/>
              </a:rPr>
              <a:t> </a:t>
            </a:r>
            <a:r>
              <a:rPr lang="en-US" dirty="0" err="1">
                <a:latin typeface="VNI-Times" pitchFamily="2" charset="0"/>
              </a:rPr>
              <a:t>kieåm</a:t>
            </a:r>
            <a:r>
              <a:rPr lang="en-US" dirty="0">
                <a:latin typeface="VNI-Times" pitchFamily="2" charset="0"/>
              </a:rPr>
              <a:t> </a:t>
            </a:r>
            <a:r>
              <a:rPr lang="en-US" dirty="0" err="1">
                <a:latin typeface="VNI-Times" pitchFamily="2" charset="0"/>
              </a:rPr>
              <a:t>soaùt</a:t>
            </a:r>
            <a:r>
              <a:rPr lang="en-US" dirty="0">
                <a:latin typeface="VNI-Times" pitchFamily="2" charset="0"/>
              </a:rPr>
              <a:t> </a:t>
            </a:r>
            <a:r>
              <a:rPr lang="en-US" dirty="0" err="1">
                <a:latin typeface="VNI-Times" pitchFamily="2" charset="0"/>
              </a:rPr>
              <a:t>ñoä</a:t>
            </a:r>
            <a:r>
              <a:rPr lang="en-US" dirty="0">
                <a:latin typeface="VNI-Times" pitchFamily="2" charset="0"/>
              </a:rPr>
              <a:t> </a:t>
            </a:r>
            <a:r>
              <a:rPr lang="en-US" dirty="0" err="1">
                <a:latin typeface="VNI-Times" pitchFamily="2" charset="0"/>
              </a:rPr>
              <a:t>chính</a:t>
            </a:r>
            <a:r>
              <a:rPr lang="en-US" dirty="0">
                <a:latin typeface="VNI-Times" pitchFamily="2" charset="0"/>
              </a:rPr>
              <a:t> </a:t>
            </a:r>
            <a:r>
              <a:rPr lang="en-US" dirty="0" err="1">
                <a:latin typeface="VNI-Times" pitchFamily="2" charset="0"/>
              </a:rPr>
              <a:t>xaùc</a:t>
            </a:r>
            <a:r>
              <a:rPr lang="en-US" dirty="0">
                <a:latin typeface="VNI-Times" pitchFamily="2" charset="0"/>
              </a:rPr>
              <a:t> </a:t>
            </a:r>
            <a:r>
              <a:rPr lang="en-US" dirty="0" err="1">
                <a:latin typeface="VNI-Times" pitchFamily="2" charset="0"/>
              </a:rPr>
              <a:t>veà</a:t>
            </a:r>
            <a:r>
              <a:rPr lang="en-US" dirty="0">
                <a:latin typeface="VNI-Times" pitchFamily="2" charset="0"/>
              </a:rPr>
              <a:t> </a:t>
            </a:r>
            <a:r>
              <a:rPr lang="en-US" dirty="0" err="1">
                <a:latin typeface="VNI-Times" pitchFamily="2" charset="0"/>
              </a:rPr>
              <a:t>kích</a:t>
            </a:r>
            <a:r>
              <a:rPr lang="en-US" dirty="0">
                <a:latin typeface="VNI-Times" pitchFamily="2" charset="0"/>
              </a:rPr>
              <a:t> </a:t>
            </a:r>
            <a:r>
              <a:rPr lang="en-US" dirty="0" err="1">
                <a:latin typeface="VNI-Times" pitchFamily="2" charset="0"/>
              </a:rPr>
              <a:t>thöôùc</a:t>
            </a:r>
            <a:r>
              <a:rPr lang="en-US" dirty="0">
                <a:latin typeface="VNI-Times" pitchFamily="2" charset="0"/>
              </a:rPr>
              <a:t/>
            </a:r>
            <a:br>
              <a:rPr lang="en-US" dirty="0">
                <a:latin typeface="VNI-Times" pitchFamily="2" charset="0"/>
              </a:rPr>
            </a:br>
            <a:r>
              <a:rPr lang="en-US" dirty="0">
                <a:latin typeface="VNI-Times" pitchFamily="2" charset="0"/>
              </a:rPr>
              <a:t>- </a:t>
            </a:r>
            <a:r>
              <a:rPr lang="en-US" dirty="0" err="1">
                <a:latin typeface="VNI-Times" pitchFamily="2" charset="0"/>
              </a:rPr>
              <a:t>Giaù</a:t>
            </a:r>
            <a:r>
              <a:rPr lang="en-US" dirty="0">
                <a:latin typeface="VNI-Times" pitchFamily="2" charset="0"/>
              </a:rPr>
              <a:t> </a:t>
            </a:r>
            <a:r>
              <a:rPr lang="en-US" dirty="0" err="1">
                <a:latin typeface="VNI-Times" pitchFamily="2" charset="0"/>
              </a:rPr>
              <a:t>thaønh</a:t>
            </a:r>
            <a:r>
              <a:rPr lang="en-US" dirty="0">
                <a:latin typeface="VNI-Times" pitchFamily="2" charset="0"/>
              </a:rPr>
              <a:t> </a:t>
            </a:r>
            <a:r>
              <a:rPr lang="en-US" dirty="0" err="1">
                <a:latin typeface="VNI-Times" pitchFamily="2" charset="0"/>
              </a:rPr>
              <a:t>thieát</a:t>
            </a:r>
            <a:r>
              <a:rPr lang="en-US" dirty="0">
                <a:latin typeface="VNI-Times" pitchFamily="2" charset="0"/>
              </a:rPr>
              <a:t> </a:t>
            </a:r>
            <a:r>
              <a:rPr lang="en-US" dirty="0" err="1">
                <a:latin typeface="VNI-Times" pitchFamily="2" charset="0"/>
              </a:rPr>
              <a:t>bò</a:t>
            </a:r>
            <a:r>
              <a:rPr lang="en-US" dirty="0">
                <a:latin typeface="VNI-Times" pitchFamily="2" charset="0"/>
              </a:rPr>
              <a:t> </a:t>
            </a:r>
            <a:r>
              <a:rPr lang="en-US" dirty="0" err="1">
                <a:latin typeface="VNI-Times" pitchFamily="2" charset="0"/>
              </a:rPr>
              <a:t>coøn</a:t>
            </a:r>
            <a:r>
              <a:rPr lang="en-US" dirty="0">
                <a:latin typeface="VNI-Times" pitchFamily="2" charset="0"/>
              </a:rPr>
              <a:t> </a:t>
            </a:r>
            <a:r>
              <a:rPr lang="en-US" dirty="0" err="1">
                <a:latin typeface="VNI-Times" pitchFamily="2" charset="0"/>
              </a:rPr>
              <a:t>cao</a:t>
            </a:r>
            <a:r>
              <a:rPr lang="en-US" dirty="0">
                <a:latin typeface="VNI-Times" pitchFamily="2" charset="0"/>
              </a:rPr>
              <a:t> </a:t>
            </a:r>
          </a:p>
        </p:txBody>
      </p:sp>
      <p:sp>
        <p:nvSpPr>
          <p:cNvPr id="2" name="Rectangle 1"/>
          <p:cNvSpPr/>
          <p:nvPr/>
        </p:nvSpPr>
        <p:spPr>
          <a:xfrm>
            <a:off x="228600" y="1869785"/>
            <a:ext cx="4621778" cy="553998"/>
          </a:xfrm>
          <a:prstGeom prst="rect">
            <a:avLst/>
          </a:prstGeom>
        </p:spPr>
        <p:txBody>
          <a:bodyPr wrap="none">
            <a:spAutoFit/>
          </a:bodyPr>
          <a:lstStyle/>
          <a:p>
            <a:pPr>
              <a:lnSpc>
                <a:spcPct val="75000"/>
              </a:lnSpc>
              <a:spcBef>
                <a:spcPct val="20000"/>
              </a:spcBef>
              <a:defRPr/>
            </a:pPr>
            <a:r>
              <a:rPr lang="en-US" sz="4000" b="1" dirty="0">
                <a:solidFill>
                  <a:srgbClr val="00B050"/>
                </a:solidFill>
                <a:latin typeface="+mj-lt"/>
              </a:rPr>
              <a:t> </a:t>
            </a:r>
            <a:r>
              <a:rPr lang="en-US" sz="4000" b="1" dirty="0" smtClean="0">
                <a:solidFill>
                  <a:srgbClr val="00B050"/>
                </a:solidFill>
                <a:latin typeface="+mj-lt"/>
              </a:rPr>
              <a:t>c. </a:t>
            </a:r>
            <a:r>
              <a:rPr lang="en-US" sz="4000" b="1" dirty="0" err="1" smtClean="0">
                <a:solidFill>
                  <a:srgbClr val="00B050"/>
                </a:solidFill>
                <a:latin typeface="+mj-lt"/>
              </a:rPr>
              <a:t>Phạm</a:t>
            </a:r>
            <a:r>
              <a:rPr lang="en-US" sz="4000" b="1" dirty="0" smtClean="0">
                <a:solidFill>
                  <a:srgbClr val="00B050"/>
                </a:solidFill>
                <a:latin typeface="+mj-lt"/>
              </a:rPr>
              <a:t> </a:t>
            </a:r>
            <a:r>
              <a:rPr lang="en-US" sz="4000" b="1" dirty="0">
                <a:solidFill>
                  <a:srgbClr val="00B050"/>
                </a:solidFill>
                <a:latin typeface="+mj-lt"/>
              </a:rPr>
              <a:t>vi </a:t>
            </a:r>
            <a:r>
              <a:rPr lang="en-US" sz="4000" b="1" dirty="0" err="1">
                <a:solidFill>
                  <a:srgbClr val="00B050"/>
                </a:solidFill>
                <a:latin typeface="+mj-lt"/>
              </a:rPr>
              <a:t>ứng</a:t>
            </a:r>
            <a:r>
              <a:rPr lang="en-US" sz="4000" b="1" dirty="0">
                <a:solidFill>
                  <a:srgbClr val="00B050"/>
                </a:solidFill>
                <a:latin typeface="+mj-lt"/>
              </a:rPr>
              <a:t> </a:t>
            </a:r>
            <a:r>
              <a:rPr lang="en-US" sz="4000" b="1" dirty="0" err="1">
                <a:solidFill>
                  <a:srgbClr val="00B050"/>
                </a:solidFill>
                <a:latin typeface="+mj-lt"/>
              </a:rPr>
              <a:t>dụng</a:t>
            </a:r>
            <a:endParaRPr lang="en-US" sz="4000" b="1" dirty="0">
              <a:solidFill>
                <a:srgbClr val="00B050"/>
              </a:solidFill>
              <a:latin typeface="+mj-lt"/>
            </a:endParaRPr>
          </a:p>
        </p:txBody>
      </p:sp>
      <p:sp>
        <p:nvSpPr>
          <p:cNvPr id="3" name="Rectangle 2"/>
          <p:cNvSpPr/>
          <p:nvPr/>
        </p:nvSpPr>
        <p:spPr>
          <a:xfrm>
            <a:off x="465160" y="2423783"/>
            <a:ext cx="8145439" cy="4308872"/>
          </a:xfrm>
          <a:prstGeom prst="rect">
            <a:avLst/>
          </a:prstGeom>
        </p:spPr>
        <p:txBody>
          <a:bodyPr wrap="square">
            <a:spAutoFit/>
          </a:bodyPr>
          <a:lstStyle/>
          <a:p>
            <a:r>
              <a:rPr lang="en-US" sz="3200" dirty="0">
                <a:latin typeface="VNI-Times" pitchFamily="2" charset="0"/>
              </a:rPr>
              <a:t>-</a:t>
            </a:r>
            <a:r>
              <a:rPr lang="en-US" sz="3200" dirty="0" smtClean="0">
                <a:latin typeface="VNI-Times" pitchFamily="2" charset="0"/>
              </a:rPr>
              <a:t> </a:t>
            </a:r>
            <a:r>
              <a:rPr lang="en-US" sz="3200" dirty="0" err="1">
                <a:latin typeface="VNI-Times" pitchFamily="2" charset="0"/>
              </a:rPr>
              <a:t>Caét</a:t>
            </a:r>
            <a:r>
              <a:rPr lang="en-US" sz="3200" dirty="0">
                <a:latin typeface="VNI-Times" pitchFamily="2" charset="0"/>
              </a:rPr>
              <a:t> </a:t>
            </a:r>
            <a:r>
              <a:rPr lang="en-US" sz="3200" dirty="0" err="1">
                <a:latin typeface="VNI-Times" pitchFamily="2" charset="0"/>
              </a:rPr>
              <a:t>ñöùt</a:t>
            </a:r>
            <a:r>
              <a:rPr lang="en-US" sz="3200" dirty="0">
                <a:latin typeface="VNI-Times" pitchFamily="2" charset="0"/>
              </a:rPr>
              <a:t>, </a:t>
            </a:r>
            <a:r>
              <a:rPr lang="en-US" sz="3200" dirty="0" err="1">
                <a:latin typeface="VNI-Times" pitchFamily="2" charset="0"/>
              </a:rPr>
              <a:t>caét</a:t>
            </a:r>
            <a:r>
              <a:rPr lang="en-US" sz="3200" dirty="0">
                <a:latin typeface="VNI-Times" pitchFamily="2" charset="0"/>
              </a:rPr>
              <a:t> </a:t>
            </a:r>
            <a:r>
              <a:rPr lang="en-US" sz="3200" dirty="0" err="1">
                <a:latin typeface="VNI-Times" pitchFamily="2" charset="0"/>
              </a:rPr>
              <a:t>ñònh</a:t>
            </a:r>
            <a:r>
              <a:rPr lang="en-US" sz="3200" dirty="0">
                <a:latin typeface="VNI-Times" pitchFamily="2" charset="0"/>
              </a:rPr>
              <a:t> </a:t>
            </a:r>
            <a:r>
              <a:rPr lang="en-US" sz="3200" dirty="0" err="1">
                <a:latin typeface="VNI-Times" pitchFamily="2" charset="0"/>
              </a:rPr>
              <a:t>hình</a:t>
            </a:r>
            <a:r>
              <a:rPr lang="en-US" sz="3200" dirty="0">
                <a:latin typeface="VNI-Times" pitchFamily="2" charset="0"/>
              </a:rPr>
              <a:t> </a:t>
            </a:r>
            <a:r>
              <a:rPr lang="en-US" sz="3200" dirty="0" err="1">
                <a:latin typeface="VNI-Times" pitchFamily="2" charset="0"/>
              </a:rPr>
              <a:t>caùc</a:t>
            </a:r>
            <a:r>
              <a:rPr lang="en-US" sz="3200" dirty="0">
                <a:latin typeface="VNI-Times" pitchFamily="2" charset="0"/>
              </a:rPr>
              <a:t> </a:t>
            </a:r>
            <a:r>
              <a:rPr lang="en-US" sz="3200" dirty="0" err="1">
                <a:latin typeface="VNI-Times" pitchFamily="2" charset="0"/>
              </a:rPr>
              <a:t>beà</a:t>
            </a:r>
            <a:r>
              <a:rPr lang="en-US" sz="3200" dirty="0">
                <a:latin typeface="VNI-Times" pitchFamily="2" charset="0"/>
              </a:rPr>
              <a:t> </a:t>
            </a:r>
            <a:r>
              <a:rPr lang="en-US" sz="3200" dirty="0" err="1">
                <a:latin typeface="VNI-Times" pitchFamily="2" charset="0"/>
              </a:rPr>
              <a:t>maët</a:t>
            </a:r>
            <a:r>
              <a:rPr lang="en-US" sz="3200" dirty="0">
                <a:latin typeface="VNI-Times" pitchFamily="2" charset="0"/>
              </a:rPr>
              <a:t> KL </a:t>
            </a:r>
            <a:r>
              <a:rPr lang="en-US" sz="3200" dirty="0" err="1">
                <a:latin typeface="VNI-Times" pitchFamily="2" charset="0"/>
              </a:rPr>
              <a:t>hoaëc</a:t>
            </a:r>
            <a:r>
              <a:rPr lang="en-US" sz="3200" dirty="0">
                <a:latin typeface="VNI-Times" pitchFamily="2" charset="0"/>
              </a:rPr>
              <a:t> phi </a:t>
            </a:r>
            <a:r>
              <a:rPr lang="en-US" sz="3200" dirty="0" err="1">
                <a:latin typeface="VNI-Times" pitchFamily="2" charset="0"/>
              </a:rPr>
              <a:t>kim</a:t>
            </a:r>
            <a:r>
              <a:rPr lang="en-US" sz="3200" dirty="0">
                <a:latin typeface="VNI-Times" pitchFamily="2" charset="0"/>
              </a:rPr>
              <a:t/>
            </a:r>
            <a:br>
              <a:rPr lang="en-US" sz="3200" dirty="0">
                <a:latin typeface="VNI-Times" pitchFamily="2" charset="0"/>
              </a:rPr>
            </a:br>
            <a:r>
              <a:rPr lang="en-US" sz="3200" dirty="0" smtClean="0">
                <a:latin typeface="VNI-Times" pitchFamily="2" charset="0"/>
              </a:rPr>
              <a:t>- </a:t>
            </a:r>
            <a:r>
              <a:rPr lang="en-US" sz="3200" dirty="0" err="1">
                <a:latin typeface="VNI-Times" pitchFamily="2" charset="0"/>
              </a:rPr>
              <a:t>Khoan</a:t>
            </a:r>
            <a:r>
              <a:rPr lang="en-US" sz="3200" dirty="0">
                <a:latin typeface="VNI-Times" pitchFamily="2" charset="0"/>
              </a:rPr>
              <a:t> </a:t>
            </a:r>
            <a:r>
              <a:rPr lang="en-US" sz="3200" dirty="0" err="1">
                <a:latin typeface="VNI-Times" pitchFamily="2" charset="0"/>
              </a:rPr>
              <a:t>loã</a:t>
            </a:r>
            <a:r>
              <a:rPr lang="en-US" sz="3200" dirty="0">
                <a:latin typeface="VNI-Times" pitchFamily="2" charset="0"/>
              </a:rPr>
              <a:t> </a:t>
            </a:r>
            <a:r>
              <a:rPr lang="en-US" sz="3200" dirty="0" err="1">
                <a:latin typeface="VNI-Times" pitchFamily="2" charset="0"/>
              </a:rPr>
              <a:t>baèng</a:t>
            </a:r>
            <a:r>
              <a:rPr lang="en-US" sz="3200" dirty="0">
                <a:latin typeface="VNI-Times" pitchFamily="2" charset="0"/>
              </a:rPr>
              <a:t> </a:t>
            </a:r>
            <a:r>
              <a:rPr lang="en-US" sz="3200" dirty="0" err="1">
                <a:latin typeface="VNI-Times" pitchFamily="2" charset="0"/>
              </a:rPr>
              <a:t>tia</a:t>
            </a:r>
            <a:r>
              <a:rPr lang="en-US" sz="3200" dirty="0">
                <a:latin typeface="VNI-Times" pitchFamily="2" charset="0"/>
              </a:rPr>
              <a:t> </a:t>
            </a:r>
            <a:r>
              <a:rPr lang="en-US" sz="3200" dirty="0" err="1">
                <a:latin typeface="VNI-Times" pitchFamily="2" charset="0"/>
              </a:rPr>
              <a:t>nöôùc</a:t>
            </a:r>
            <a:r>
              <a:rPr lang="en-US" sz="3200" dirty="0">
                <a:latin typeface="VNI-Times" pitchFamily="2" charset="0"/>
              </a:rPr>
              <a:t> </a:t>
            </a:r>
            <a:r>
              <a:rPr lang="en-US" sz="3200" dirty="0" err="1">
                <a:latin typeface="VNI-Times" pitchFamily="2" charset="0"/>
              </a:rPr>
              <a:t>aùp</a:t>
            </a:r>
            <a:r>
              <a:rPr lang="en-US" sz="3200" dirty="0">
                <a:latin typeface="VNI-Times" pitchFamily="2" charset="0"/>
              </a:rPr>
              <a:t> </a:t>
            </a:r>
            <a:r>
              <a:rPr lang="en-US" sz="3200" dirty="0" err="1">
                <a:latin typeface="VNI-Times" pitchFamily="2" charset="0"/>
              </a:rPr>
              <a:t>löïc</a:t>
            </a:r>
            <a:r>
              <a:rPr lang="en-US" sz="3200" dirty="0">
                <a:latin typeface="VNI-Times" pitchFamily="2" charset="0"/>
              </a:rPr>
              <a:t> </a:t>
            </a:r>
            <a:r>
              <a:rPr lang="en-US" sz="3200" dirty="0" err="1">
                <a:latin typeface="VNI-Times" pitchFamily="2" charset="0"/>
              </a:rPr>
              <a:t>cao</a:t>
            </a:r>
            <a:r>
              <a:rPr lang="en-US" sz="3200" dirty="0">
                <a:latin typeface="VNI-Times" pitchFamily="2" charset="0"/>
              </a:rPr>
              <a:t>.</a:t>
            </a:r>
            <a:br>
              <a:rPr lang="en-US" sz="3200" dirty="0">
                <a:latin typeface="VNI-Times" pitchFamily="2" charset="0"/>
              </a:rPr>
            </a:br>
            <a:r>
              <a:rPr lang="en-US" sz="3200" dirty="0" smtClean="0">
                <a:latin typeface="VNI-Times" pitchFamily="2" charset="0"/>
              </a:rPr>
              <a:t>- </a:t>
            </a:r>
            <a:r>
              <a:rPr lang="en-US" sz="3200" dirty="0" err="1">
                <a:latin typeface="VNI-Times" pitchFamily="2" charset="0"/>
              </a:rPr>
              <a:t>Coâng</a:t>
            </a:r>
            <a:r>
              <a:rPr lang="en-US" sz="3200" dirty="0">
                <a:latin typeface="VNI-Times" pitchFamily="2" charset="0"/>
              </a:rPr>
              <a:t> </a:t>
            </a:r>
            <a:r>
              <a:rPr lang="en-US" sz="3200" dirty="0" err="1">
                <a:latin typeface="VNI-Times" pitchFamily="2" charset="0"/>
              </a:rPr>
              <a:t>nghieäp</a:t>
            </a:r>
            <a:r>
              <a:rPr lang="en-US" sz="3200" dirty="0">
                <a:latin typeface="VNI-Times" pitchFamily="2" charset="0"/>
              </a:rPr>
              <a:t> </a:t>
            </a:r>
            <a:r>
              <a:rPr lang="en-US" sz="3200" dirty="0" err="1">
                <a:latin typeface="VNI-Times" pitchFamily="2" charset="0"/>
              </a:rPr>
              <a:t>laøm</a:t>
            </a:r>
            <a:r>
              <a:rPr lang="en-US" sz="3200" dirty="0">
                <a:latin typeface="VNI-Times" pitchFamily="2" charset="0"/>
              </a:rPr>
              <a:t> </a:t>
            </a:r>
            <a:r>
              <a:rPr lang="en-US" sz="3200" dirty="0" err="1">
                <a:latin typeface="VNI-Times" pitchFamily="2" charset="0"/>
              </a:rPr>
              <a:t>saïch</a:t>
            </a:r>
            <a:r>
              <a:rPr lang="en-US" sz="3200" dirty="0">
                <a:latin typeface="VNI-Times" pitchFamily="2" charset="0"/>
              </a:rPr>
              <a:t> </a:t>
            </a:r>
            <a:r>
              <a:rPr lang="en-US" sz="3200" dirty="0" err="1">
                <a:latin typeface="VNI-Times" pitchFamily="2" charset="0"/>
              </a:rPr>
              <a:t>beà</a:t>
            </a:r>
            <a:r>
              <a:rPr lang="en-US" sz="3200" dirty="0">
                <a:latin typeface="VNI-Times" pitchFamily="2" charset="0"/>
              </a:rPr>
              <a:t> </a:t>
            </a:r>
            <a:r>
              <a:rPr lang="en-US" sz="3200" dirty="0" err="1">
                <a:latin typeface="VNI-Times" pitchFamily="2" charset="0"/>
              </a:rPr>
              <a:t>maët</a:t>
            </a:r>
            <a:r>
              <a:rPr lang="en-US" sz="3200" dirty="0">
                <a:latin typeface="VNI-Times" pitchFamily="2" charset="0"/>
              </a:rPr>
              <a:t>.</a:t>
            </a:r>
            <a:br>
              <a:rPr lang="en-US" sz="3200" dirty="0">
                <a:latin typeface="VNI-Times" pitchFamily="2" charset="0"/>
              </a:rPr>
            </a:br>
            <a:r>
              <a:rPr lang="en-US" sz="3200" dirty="0" smtClean="0">
                <a:latin typeface="VNI-Times" pitchFamily="2" charset="0"/>
              </a:rPr>
              <a:t>- </a:t>
            </a:r>
            <a:r>
              <a:rPr lang="en-US" sz="3200" dirty="0" err="1">
                <a:latin typeface="VNI-Times" pitchFamily="2" charset="0"/>
              </a:rPr>
              <a:t>Kyõ</a:t>
            </a:r>
            <a:r>
              <a:rPr lang="en-US" sz="3200" dirty="0">
                <a:latin typeface="VNI-Times" pitchFamily="2" charset="0"/>
              </a:rPr>
              <a:t> </a:t>
            </a:r>
            <a:r>
              <a:rPr lang="en-US" sz="3200" dirty="0" err="1">
                <a:latin typeface="VNI-Times" pitchFamily="2" charset="0"/>
              </a:rPr>
              <a:t>thuaät</a:t>
            </a:r>
            <a:r>
              <a:rPr lang="en-US" sz="3200" dirty="0">
                <a:latin typeface="VNI-Times" pitchFamily="2" charset="0"/>
              </a:rPr>
              <a:t> </a:t>
            </a:r>
            <a:r>
              <a:rPr lang="en-US" sz="3200" dirty="0" err="1">
                <a:latin typeface="VNI-Times" pitchFamily="2" charset="0"/>
              </a:rPr>
              <a:t>ñaøo</a:t>
            </a:r>
            <a:r>
              <a:rPr lang="en-US" sz="3200" dirty="0">
                <a:latin typeface="VNI-Times" pitchFamily="2" charset="0"/>
              </a:rPr>
              <a:t> </a:t>
            </a:r>
            <a:r>
              <a:rPr lang="en-US" sz="3200" dirty="0" err="1">
                <a:latin typeface="VNI-Times" pitchFamily="2" charset="0"/>
              </a:rPr>
              <a:t>ñöôøng</a:t>
            </a:r>
            <a:r>
              <a:rPr lang="en-US" sz="3200" dirty="0">
                <a:latin typeface="VNI-Times" pitchFamily="2" charset="0"/>
              </a:rPr>
              <a:t> </a:t>
            </a:r>
            <a:r>
              <a:rPr lang="en-US" sz="3200" dirty="0" err="1">
                <a:latin typeface="VNI-Times" pitchFamily="2" charset="0"/>
              </a:rPr>
              <a:t>haàm</a:t>
            </a:r>
            <a:r>
              <a:rPr lang="en-US" sz="3200" dirty="0">
                <a:latin typeface="VNI-Times" pitchFamily="2" charset="0"/>
              </a:rPr>
              <a:t>.</a:t>
            </a:r>
            <a:br>
              <a:rPr lang="en-US" sz="3200" dirty="0">
                <a:latin typeface="VNI-Times" pitchFamily="2" charset="0"/>
              </a:rPr>
            </a:br>
            <a:r>
              <a:rPr lang="en-US" sz="3200" dirty="0" smtClean="0">
                <a:latin typeface="VNI-Times" pitchFamily="2" charset="0"/>
              </a:rPr>
              <a:t>- </a:t>
            </a:r>
            <a:r>
              <a:rPr lang="en-US" sz="3200" dirty="0" err="1">
                <a:latin typeface="VNI-Times" pitchFamily="2" charset="0"/>
              </a:rPr>
              <a:t>Söû</a:t>
            </a:r>
            <a:r>
              <a:rPr lang="en-US" sz="3200" dirty="0">
                <a:latin typeface="VNI-Times" pitchFamily="2" charset="0"/>
              </a:rPr>
              <a:t> </a:t>
            </a:r>
            <a:r>
              <a:rPr lang="en-US" sz="3200" dirty="0" err="1">
                <a:latin typeface="VNI-Times" pitchFamily="2" charset="0"/>
              </a:rPr>
              <a:t>duïng</a:t>
            </a:r>
            <a:r>
              <a:rPr lang="en-US" sz="3200" dirty="0">
                <a:latin typeface="VNI-Times" pitchFamily="2" charset="0"/>
              </a:rPr>
              <a:t> </a:t>
            </a:r>
            <a:r>
              <a:rPr lang="en-US" sz="3200" dirty="0" err="1">
                <a:latin typeface="VNI-Times" pitchFamily="2" charset="0"/>
              </a:rPr>
              <a:t>coù</a:t>
            </a:r>
            <a:r>
              <a:rPr lang="en-US" sz="3200" dirty="0">
                <a:latin typeface="VNI-Times" pitchFamily="2" charset="0"/>
              </a:rPr>
              <a:t> </a:t>
            </a:r>
            <a:r>
              <a:rPr lang="en-US" sz="3200" dirty="0" err="1">
                <a:latin typeface="VNI-Times" pitchFamily="2" charset="0"/>
              </a:rPr>
              <a:t>hieäu</a:t>
            </a:r>
            <a:r>
              <a:rPr lang="en-US" sz="3200" dirty="0">
                <a:latin typeface="VNI-Times" pitchFamily="2" charset="0"/>
              </a:rPr>
              <a:t> </a:t>
            </a:r>
            <a:r>
              <a:rPr lang="en-US" sz="3200" dirty="0" err="1">
                <a:latin typeface="VNI-Times" pitchFamily="2" charset="0"/>
              </a:rPr>
              <a:t>quaû</a:t>
            </a:r>
            <a:r>
              <a:rPr lang="en-US" sz="3200" dirty="0">
                <a:latin typeface="VNI-Times" pitchFamily="2" charset="0"/>
              </a:rPr>
              <a:t> </a:t>
            </a:r>
            <a:r>
              <a:rPr lang="en-US" sz="3200" dirty="0" err="1">
                <a:latin typeface="VNI-Times" pitchFamily="2" charset="0"/>
              </a:rPr>
              <a:t>vôùi</a:t>
            </a:r>
            <a:r>
              <a:rPr lang="en-US" sz="3200" dirty="0">
                <a:latin typeface="VNI-Times" pitchFamily="2" charset="0"/>
              </a:rPr>
              <a:t> </a:t>
            </a:r>
            <a:r>
              <a:rPr lang="en-US" sz="3200" dirty="0" err="1">
                <a:latin typeface="VNI-Times" pitchFamily="2" charset="0"/>
              </a:rPr>
              <a:t>nhöõng</a:t>
            </a:r>
            <a:r>
              <a:rPr lang="en-US" sz="3200" dirty="0">
                <a:latin typeface="VNI-Times" pitchFamily="2" charset="0"/>
              </a:rPr>
              <a:t> </a:t>
            </a:r>
            <a:r>
              <a:rPr lang="en-US" sz="3200" dirty="0" err="1">
                <a:latin typeface="VNI-Times" pitchFamily="2" charset="0"/>
              </a:rPr>
              <a:t>ñöôøng</a:t>
            </a:r>
            <a:r>
              <a:rPr lang="en-US" sz="3200" dirty="0">
                <a:latin typeface="VNI-Times" pitchFamily="2" charset="0"/>
              </a:rPr>
              <a:t> </a:t>
            </a:r>
            <a:r>
              <a:rPr lang="en-US" sz="3200" dirty="0" err="1">
                <a:latin typeface="VNI-Times" pitchFamily="2" charset="0"/>
              </a:rPr>
              <a:t>caét</a:t>
            </a:r>
            <a:r>
              <a:rPr lang="en-US" sz="3200" dirty="0">
                <a:latin typeface="VNI-Times" pitchFamily="2" charset="0"/>
              </a:rPr>
              <a:t> </a:t>
            </a:r>
            <a:r>
              <a:rPr lang="en-US" sz="3200" dirty="0" err="1">
                <a:latin typeface="VNI-Times" pitchFamily="2" charset="0"/>
              </a:rPr>
              <a:t>heïp</a:t>
            </a:r>
            <a:r>
              <a:rPr lang="en-US" sz="3200" dirty="0">
                <a:latin typeface="VNI-Times" pitchFamily="2" charset="0"/>
              </a:rPr>
              <a:t/>
            </a:r>
            <a:br>
              <a:rPr lang="en-US" sz="3200" dirty="0">
                <a:latin typeface="VNI-Times" pitchFamily="2" charset="0"/>
              </a:rPr>
            </a:br>
            <a:r>
              <a:rPr lang="en-US" sz="3200" dirty="0" smtClean="0">
                <a:latin typeface="VNI-Times" pitchFamily="2" charset="0"/>
              </a:rPr>
              <a:t>- </a:t>
            </a:r>
            <a:r>
              <a:rPr lang="en-US" sz="3200" dirty="0" err="1">
                <a:latin typeface="VNI-Times" pitchFamily="2" charset="0"/>
              </a:rPr>
              <a:t>Gia</a:t>
            </a:r>
            <a:r>
              <a:rPr lang="en-US" sz="3200" dirty="0">
                <a:latin typeface="VNI-Times" pitchFamily="2" charset="0"/>
              </a:rPr>
              <a:t> </a:t>
            </a:r>
            <a:r>
              <a:rPr lang="en-US" sz="3200" dirty="0" err="1">
                <a:latin typeface="VNI-Times" pitchFamily="2" charset="0"/>
              </a:rPr>
              <a:t>coâng</a:t>
            </a:r>
            <a:r>
              <a:rPr lang="en-US" sz="3200" dirty="0">
                <a:latin typeface="VNI-Times" pitchFamily="2" charset="0"/>
              </a:rPr>
              <a:t> chi </a:t>
            </a:r>
            <a:r>
              <a:rPr lang="en-US" sz="3200" dirty="0" err="1">
                <a:latin typeface="VNI-Times" pitchFamily="2" charset="0"/>
              </a:rPr>
              <a:t>tieát</a:t>
            </a:r>
            <a:r>
              <a:rPr lang="en-US" sz="3200" dirty="0">
                <a:latin typeface="VNI-Times" pitchFamily="2" charset="0"/>
              </a:rPr>
              <a:t> </a:t>
            </a:r>
            <a:r>
              <a:rPr lang="en-US" sz="3200" dirty="0" err="1">
                <a:latin typeface="VNI-Times" pitchFamily="2" charset="0"/>
              </a:rPr>
              <a:t>coù</a:t>
            </a:r>
            <a:r>
              <a:rPr lang="en-US" sz="3200" dirty="0">
                <a:latin typeface="VNI-Times" pitchFamily="2" charset="0"/>
              </a:rPr>
              <a:t> </a:t>
            </a:r>
            <a:r>
              <a:rPr lang="en-US" sz="3200" dirty="0" err="1">
                <a:latin typeface="VNI-Times" pitchFamily="2" charset="0"/>
              </a:rPr>
              <a:t>daïng</a:t>
            </a:r>
            <a:r>
              <a:rPr lang="en-US" sz="3200" dirty="0">
                <a:latin typeface="VNI-Times" pitchFamily="2" charset="0"/>
              </a:rPr>
              <a:t> </a:t>
            </a:r>
            <a:r>
              <a:rPr lang="en-US" sz="3200" dirty="0" err="1">
                <a:latin typeface="VNI-Times" pitchFamily="2" charset="0"/>
              </a:rPr>
              <a:t>taám</a:t>
            </a:r>
            <a:r>
              <a:rPr lang="en-US" sz="3200" dirty="0">
                <a:latin typeface="VNI-Times" pitchFamily="2" charset="0"/>
              </a:rPr>
              <a:t> </a:t>
            </a:r>
            <a:r>
              <a:rPr lang="en-US" sz="3200" dirty="0" err="1" smtClean="0">
                <a:latin typeface="VNI-Times" pitchFamily="2" charset="0"/>
              </a:rPr>
              <a:t>moûng</a:t>
            </a:r>
            <a:r>
              <a:rPr lang="en-US" sz="3200" dirty="0">
                <a:latin typeface="VNI-Times" pitchFamily="2" charset="0"/>
              </a:rPr>
              <a:t>.</a:t>
            </a:r>
            <a:r>
              <a:rPr lang="en-US" dirty="0"/>
              <a:t/>
            </a:r>
            <a:br>
              <a:rPr lang="en-US" dirty="0"/>
            </a:br>
            <a:endParaRPr lang="en-US" dirty="0"/>
          </a:p>
        </p:txBody>
      </p:sp>
    </p:spTree>
    <p:extLst>
      <p:ext uri="{BB962C8B-B14F-4D97-AF65-F5344CB8AC3E}">
        <p14:creationId xmlns:p14="http://schemas.microsoft.com/office/powerpoint/2010/main" val="3763248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609600" y="6096000"/>
            <a:ext cx="7772400" cy="609600"/>
          </a:xfrm>
        </p:spPr>
        <p:txBody>
          <a:bodyPr>
            <a:normAutofit/>
          </a:bodyPr>
          <a:lstStyle/>
          <a:p>
            <a:pPr eaLnBrk="1" hangingPunct="1"/>
            <a:r>
              <a:rPr lang="en-US" sz="2400" b="1" dirty="0" err="1" smtClean="0"/>
              <a:t>Mẫu</a:t>
            </a:r>
            <a:r>
              <a:rPr lang="en-US" sz="2400" b="1" dirty="0" smtClean="0"/>
              <a:t> </a:t>
            </a:r>
            <a:r>
              <a:rPr lang="en-US" sz="2400" b="1" dirty="0" err="1" smtClean="0"/>
              <a:t>cắt</a:t>
            </a:r>
            <a:r>
              <a:rPr lang="en-US" sz="2400" b="1" dirty="0" smtClean="0"/>
              <a:t> </a:t>
            </a:r>
            <a:r>
              <a:rPr lang="en-US" sz="2400" b="1" dirty="0" err="1" smtClean="0"/>
              <a:t>bằng</a:t>
            </a:r>
            <a:r>
              <a:rPr lang="en-US" sz="2400" b="1" dirty="0" smtClean="0"/>
              <a:t> </a:t>
            </a:r>
            <a:r>
              <a:rPr lang="en-US" sz="2400" b="1" dirty="0" err="1" smtClean="0"/>
              <a:t>tia</a:t>
            </a:r>
            <a:r>
              <a:rPr lang="en-US" sz="2400" b="1" dirty="0" smtClean="0"/>
              <a:t> </a:t>
            </a:r>
            <a:r>
              <a:rPr lang="en-US" sz="2400" b="1" dirty="0" err="1" smtClean="0"/>
              <a:t>nước</a:t>
            </a:r>
            <a:endParaRPr lang="en-US" sz="2400" b="1" dirty="0" smtClean="0"/>
          </a:p>
        </p:txBody>
      </p:sp>
      <p:pic>
        <p:nvPicPr>
          <p:cNvPr id="53252" name="Picture 4"/>
          <p:cNvPicPr>
            <a:picLocks noChangeAspect="1" noChangeArrowheads="1"/>
          </p:cNvPicPr>
          <p:nvPr/>
        </p:nvPicPr>
        <p:blipFill>
          <a:blip r:embed="rId3" cstate="print"/>
          <a:srcRect/>
          <a:stretch>
            <a:fillRect/>
          </a:stretch>
        </p:blipFill>
        <p:spPr bwMode="auto">
          <a:xfrm>
            <a:off x="990600" y="304800"/>
            <a:ext cx="7315200" cy="5410200"/>
          </a:xfrm>
          <a:prstGeom prst="rect">
            <a:avLst/>
          </a:prstGeom>
          <a:noFill/>
          <a:ln w="9525">
            <a:noFill/>
            <a:miter lim="800000"/>
            <a:headEnd/>
            <a:tailEnd/>
          </a:ln>
        </p:spPr>
      </p:pic>
    </p:spTree>
    <p:extLst>
      <p:ext uri="{BB962C8B-B14F-4D97-AF65-F5344CB8AC3E}">
        <p14:creationId xmlns:p14="http://schemas.microsoft.com/office/powerpoint/2010/main" val="32363501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3252"/>
                                        </p:tgtEl>
                                        <p:attrNameLst>
                                          <p:attrName>style.visibility</p:attrName>
                                        </p:attrNameLst>
                                      </p:cBhvr>
                                      <p:to>
                                        <p:strVal val="visible"/>
                                      </p:to>
                                    </p:set>
                                    <p:animEffect transition="in" filter="blinds(horizontal)">
                                      <p:cBhvr>
                                        <p:cTn id="7" dur="2000"/>
                                        <p:tgtEl>
                                          <p:spTgt spid="53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685800" y="919163"/>
            <a:ext cx="7772400" cy="833437"/>
          </a:xfrm>
        </p:spPr>
        <p:txBody>
          <a:bodyPr>
            <a:normAutofit fontScale="90000"/>
          </a:bodyPr>
          <a:lstStyle/>
          <a:p>
            <a:pPr eaLnBrk="1" hangingPunct="1"/>
            <a:r>
              <a:rPr lang="en-US" sz="2800" b="1" smtClean="0"/>
              <a:t>Ví dụ: Cắt tia nước kết hợp hệ thống robots dùng trong công nghiệp xe hơi</a:t>
            </a:r>
          </a:p>
        </p:txBody>
      </p:sp>
      <p:pic>
        <p:nvPicPr>
          <p:cNvPr id="62467" name="Picture 3"/>
          <p:cNvPicPr>
            <a:picLocks noChangeAspect="1" noChangeArrowheads="1"/>
          </p:cNvPicPr>
          <p:nvPr/>
        </p:nvPicPr>
        <p:blipFill>
          <a:blip r:embed="rId3" cstate="print"/>
          <a:srcRect/>
          <a:stretch>
            <a:fillRect/>
          </a:stretch>
        </p:blipFill>
        <p:spPr bwMode="auto">
          <a:xfrm>
            <a:off x="685800" y="2667000"/>
            <a:ext cx="4724400" cy="3286125"/>
          </a:xfrm>
          <a:prstGeom prst="rect">
            <a:avLst/>
          </a:prstGeom>
          <a:noFill/>
          <a:ln w="9525">
            <a:noFill/>
            <a:miter lim="800000"/>
            <a:headEnd/>
            <a:tailEnd/>
          </a:ln>
        </p:spPr>
      </p:pic>
      <p:pic>
        <p:nvPicPr>
          <p:cNvPr id="62468" name="Picture 4"/>
          <p:cNvPicPr>
            <a:picLocks noChangeAspect="1" noChangeArrowheads="1"/>
          </p:cNvPicPr>
          <p:nvPr/>
        </p:nvPicPr>
        <p:blipFill>
          <a:blip r:embed="rId4" cstate="print"/>
          <a:srcRect/>
          <a:stretch>
            <a:fillRect/>
          </a:stretch>
        </p:blipFill>
        <p:spPr bwMode="auto">
          <a:xfrm>
            <a:off x="6324600" y="2362200"/>
            <a:ext cx="2168525" cy="3657600"/>
          </a:xfrm>
          <a:prstGeom prst="rect">
            <a:avLst/>
          </a:prstGeom>
          <a:noFill/>
          <a:ln w="9525">
            <a:noFill/>
            <a:miter lim="800000"/>
            <a:headEnd/>
            <a:tailEnd/>
          </a:ln>
        </p:spPr>
      </p:pic>
      <p:sp>
        <p:nvSpPr>
          <p:cNvPr id="62469" name="Text Box 5"/>
          <p:cNvSpPr txBox="1">
            <a:spLocks noChangeArrowheads="1"/>
          </p:cNvSpPr>
          <p:nvPr/>
        </p:nvSpPr>
        <p:spPr bwMode="auto">
          <a:xfrm>
            <a:off x="6324600" y="6142038"/>
            <a:ext cx="2514600" cy="396875"/>
          </a:xfrm>
          <a:prstGeom prst="rect">
            <a:avLst/>
          </a:prstGeom>
          <a:noFill/>
          <a:ln w="9525">
            <a:noFill/>
            <a:miter lim="800000"/>
            <a:headEnd/>
            <a:tailEnd/>
          </a:ln>
        </p:spPr>
        <p:txBody>
          <a:bodyPr anchor="b">
            <a:spAutoFit/>
          </a:bodyPr>
          <a:lstStyle/>
          <a:p>
            <a:pPr eaLnBrk="0" hangingPunct="0">
              <a:spcBef>
                <a:spcPct val="50000"/>
              </a:spcBef>
            </a:pPr>
            <a:r>
              <a:rPr lang="en-US" sz="2000" b="1" dirty="0">
                <a:latin typeface="Tahoma" pitchFamily="34" charset="0"/>
              </a:rPr>
              <a:t>Chi </a:t>
            </a:r>
            <a:r>
              <a:rPr lang="en-US" sz="2000" b="1" dirty="0" err="1">
                <a:latin typeface="Tahoma" pitchFamily="34" charset="0"/>
              </a:rPr>
              <a:t>tiết</a:t>
            </a:r>
            <a:r>
              <a:rPr lang="en-US" sz="2000" b="1" dirty="0">
                <a:latin typeface="Tahoma" pitchFamily="34" charset="0"/>
              </a:rPr>
              <a:t> </a:t>
            </a:r>
            <a:r>
              <a:rPr lang="en-US" sz="2000" b="1" dirty="0" err="1">
                <a:latin typeface="Tahoma" pitchFamily="34" charset="0"/>
              </a:rPr>
              <a:t>được</a:t>
            </a:r>
            <a:r>
              <a:rPr lang="en-US" sz="2000" b="1" dirty="0">
                <a:latin typeface="Tahoma" pitchFamily="34" charset="0"/>
              </a:rPr>
              <a:t> </a:t>
            </a:r>
            <a:r>
              <a:rPr lang="en-US" sz="2000" b="1" dirty="0" err="1">
                <a:latin typeface="Tahoma" pitchFamily="34" charset="0"/>
              </a:rPr>
              <a:t>cắt</a:t>
            </a:r>
            <a:endParaRPr lang="en-US" sz="2000" b="1" dirty="0">
              <a:latin typeface="Tahoma" pitchFamily="34" charset="0"/>
            </a:endParaRPr>
          </a:p>
        </p:txBody>
      </p:sp>
    </p:spTree>
    <p:extLst>
      <p:ext uri="{BB962C8B-B14F-4D97-AF65-F5344CB8AC3E}">
        <p14:creationId xmlns:p14="http://schemas.microsoft.com/office/powerpoint/2010/main" val="15217601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eaLnBrk="1" hangingPunct="1"/>
            <a:r>
              <a:rPr lang="en-US" sz="3600" b="1" smtClean="0"/>
              <a:t>Ví dụ cắt bằng tia nước</a:t>
            </a:r>
          </a:p>
        </p:txBody>
      </p:sp>
      <p:pic>
        <p:nvPicPr>
          <p:cNvPr id="57347" name="Picture 3"/>
          <p:cNvPicPr>
            <a:picLocks noChangeAspect="1" noChangeArrowheads="1"/>
          </p:cNvPicPr>
          <p:nvPr/>
        </p:nvPicPr>
        <p:blipFill>
          <a:blip r:embed="rId3" cstate="print"/>
          <a:srcRect/>
          <a:stretch>
            <a:fillRect/>
          </a:stretch>
        </p:blipFill>
        <p:spPr bwMode="auto">
          <a:xfrm>
            <a:off x="1447800" y="1828800"/>
            <a:ext cx="6448425" cy="4400550"/>
          </a:xfrm>
          <a:prstGeom prst="rect">
            <a:avLst/>
          </a:prstGeom>
          <a:noFill/>
          <a:ln w="9525">
            <a:noFill/>
            <a:miter lim="800000"/>
            <a:headEnd/>
            <a:tailEnd/>
          </a:ln>
        </p:spPr>
      </p:pic>
      <p:pic>
        <p:nvPicPr>
          <p:cNvPr id="4" name="Picture 3" descr="wjring"/>
          <p:cNvPicPr>
            <a:picLocks noChangeAspect="1" noChangeArrowheads="1"/>
          </p:cNvPicPr>
          <p:nvPr/>
        </p:nvPicPr>
        <p:blipFill>
          <a:blip r:embed="rId4" cstate="print"/>
          <a:srcRect/>
          <a:stretch>
            <a:fillRect/>
          </a:stretch>
        </p:blipFill>
        <p:spPr bwMode="auto">
          <a:xfrm>
            <a:off x="1524000" y="1828800"/>
            <a:ext cx="5851525" cy="4389438"/>
          </a:xfrm>
          <a:prstGeom prst="rect">
            <a:avLst/>
          </a:prstGeom>
          <a:noFill/>
          <a:ln w="9525">
            <a:noFill/>
            <a:miter lim="800000"/>
            <a:headEnd/>
            <a:tailEnd/>
          </a:ln>
        </p:spPr>
      </p:pic>
      <p:pic>
        <p:nvPicPr>
          <p:cNvPr id="64517" name="Picture 5"/>
          <p:cNvPicPr>
            <a:picLocks noChangeAspect="1" noChangeArrowheads="1"/>
          </p:cNvPicPr>
          <p:nvPr/>
        </p:nvPicPr>
        <p:blipFill>
          <a:blip r:embed="rId5" cstate="print"/>
          <a:srcRect/>
          <a:stretch>
            <a:fillRect/>
          </a:stretch>
        </p:blipFill>
        <p:spPr bwMode="auto">
          <a:xfrm>
            <a:off x="1447800" y="1676400"/>
            <a:ext cx="6602413" cy="4987925"/>
          </a:xfrm>
          <a:prstGeom prst="rect">
            <a:avLst/>
          </a:prstGeom>
          <a:noFill/>
          <a:ln w="9525">
            <a:noFill/>
            <a:miter lim="800000"/>
            <a:headEnd/>
            <a:tailEnd/>
          </a:ln>
        </p:spPr>
      </p:pic>
    </p:spTree>
    <p:extLst>
      <p:ext uri="{BB962C8B-B14F-4D97-AF65-F5344CB8AC3E}">
        <p14:creationId xmlns:p14="http://schemas.microsoft.com/office/powerpoint/2010/main" val="27228431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7347"/>
                                        </p:tgtEl>
                                        <p:attrNameLst>
                                          <p:attrName>style.visibility</p:attrName>
                                        </p:attrNameLst>
                                      </p:cBhvr>
                                      <p:to>
                                        <p:strVal val="visible"/>
                                      </p:to>
                                    </p:set>
                                    <p:animEffect transition="in" filter="blinds(horizontal)">
                                      <p:cBhvr>
                                        <p:cTn id="7" dur="500"/>
                                        <p:tgtEl>
                                          <p:spTgt spid="5734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nodeType="clickEffect">
                                  <p:stCondLst>
                                    <p:cond delay="0"/>
                                  </p:stCondLst>
                                  <p:childTnLst>
                                    <p:animEffect transition="out" filter="blinds(horizontal)">
                                      <p:cBhvr>
                                        <p:cTn id="11" dur="500"/>
                                        <p:tgtEl>
                                          <p:spTgt spid="57347"/>
                                        </p:tgtEl>
                                      </p:cBhvr>
                                    </p:animEffect>
                                    <p:set>
                                      <p:cBhvr>
                                        <p:cTn id="12" dur="1" fill="hold">
                                          <p:stCondLst>
                                            <p:cond delay="499"/>
                                          </p:stCondLst>
                                        </p:cTn>
                                        <p:tgtEl>
                                          <p:spTgt spid="5734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nodeType="clickEffect">
                                  <p:stCondLst>
                                    <p:cond delay="0"/>
                                  </p:stCondLst>
                                  <p:childTnLst>
                                    <p:animEffect transition="out" filter="blinds(horizontal)">
                                      <p:cBhvr>
                                        <p:cTn id="21" dur="500"/>
                                        <p:tgtEl>
                                          <p:spTgt spid="4"/>
                                        </p:tgtEl>
                                      </p:cBhvr>
                                    </p:animEffect>
                                    <p:set>
                                      <p:cBhvr>
                                        <p:cTn id="22" dur="1" fill="hold">
                                          <p:stCondLst>
                                            <p:cond delay="499"/>
                                          </p:stCondLst>
                                        </p:cTn>
                                        <p:tgtEl>
                                          <p:spTgt spid="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64517"/>
                                        </p:tgtEl>
                                        <p:attrNameLst>
                                          <p:attrName>style.visibility</p:attrName>
                                        </p:attrNameLst>
                                      </p:cBhvr>
                                      <p:to>
                                        <p:strVal val="visible"/>
                                      </p:to>
                                    </p:set>
                                    <p:animEffect transition="in" filter="blinds(horizontal)">
                                      <p:cBhvr>
                                        <p:cTn id="27" dur="500"/>
                                        <p:tgtEl>
                                          <p:spTgt spid="64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1219200"/>
          </a:xfrm>
          <a:solidFill>
            <a:srgbClr val="FFFF99"/>
          </a:solidFill>
        </p:spPr>
        <p:txBody>
          <a:bodyPr>
            <a:noAutofit/>
          </a:bodyPr>
          <a:lstStyle/>
          <a:p>
            <a:r>
              <a:rPr lang="en-US" sz="3200" b="1" dirty="0">
                <a:solidFill>
                  <a:srgbClr val="FF0000"/>
                </a:solidFill>
                <a:sym typeface="Wingdings" pitchFamily="2" charset="2"/>
              </a:rPr>
              <a:t>2.3. </a:t>
            </a:r>
            <a:r>
              <a:rPr lang="en-US" sz="3200" b="1" dirty="0" err="1">
                <a:solidFill>
                  <a:srgbClr val="FF0000"/>
                </a:solidFill>
              </a:rPr>
              <a:t>Gia</a:t>
            </a:r>
            <a:r>
              <a:rPr lang="en-US" sz="3200" b="1" dirty="0">
                <a:solidFill>
                  <a:srgbClr val="FF0000"/>
                </a:solidFill>
              </a:rPr>
              <a:t> </a:t>
            </a:r>
            <a:r>
              <a:rPr lang="en-US" sz="3200" b="1" dirty="0" err="1">
                <a:solidFill>
                  <a:srgbClr val="FF0000"/>
                </a:solidFill>
              </a:rPr>
              <a:t>công</a:t>
            </a:r>
            <a:r>
              <a:rPr lang="en-US" sz="3200" b="1" dirty="0">
                <a:solidFill>
                  <a:srgbClr val="FF0000"/>
                </a:solidFill>
              </a:rPr>
              <a:t> </a:t>
            </a:r>
            <a:r>
              <a:rPr lang="en-US" sz="3200" b="1" dirty="0" err="1">
                <a:solidFill>
                  <a:srgbClr val="FF0000"/>
                </a:solidFill>
              </a:rPr>
              <a:t>bằng</a:t>
            </a:r>
            <a:r>
              <a:rPr lang="en-US" sz="3200" b="1" dirty="0">
                <a:solidFill>
                  <a:srgbClr val="FF0000"/>
                </a:solidFill>
              </a:rPr>
              <a:t> </a:t>
            </a:r>
            <a:r>
              <a:rPr lang="en-US" sz="3200" b="1" dirty="0" err="1">
                <a:solidFill>
                  <a:srgbClr val="FF0000"/>
                </a:solidFill>
              </a:rPr>
              <a:t>tia</a:t>
            </a:r>
            <a:r>
              <a:rPr lang="en-US" sz="3200" b="1" dirty="0">
                <a:solidFill>
                  <a:srgbClr val="FF0000"/>
                </a:solidFill>
              </a:rPr>
              <a:t> </a:t>
            </a:r>
            <a:r>
              <a:rPr lang="en-US" sz="3200" b="1" dirty="0" err="1">
                <a:solidFill>
                  <a:srgbClr val="FF0000"/>
                </a:solidFill>
              </a:rPr>
              <a:t>nước</a:t>
            </a:r>
            <a:r>
              <a:rPr lang="en-US" sz="3200" b="1" dirty="0">
                <a:solidFill>
                  <a:srgbClr val="FF0000"/>
                </a:solidFill>
              </a:rPr>
              <a:t> </a:t>
            </a:r>
            <a:r>
              <a:rPr lang="en-US" sz="3200" b="1" dirty="0" err="1">
                <a:solidFill>
                  <a:srgbClr val="FF0000"/>
                </a:solidFill>
              </a:rPr>
              <a:t>và</a:t>
            </a:r>
            <a:r>
              <a:rPr lang="en-US" sz="3200" b="1" dirty="0">
                <a:solidFill>
                  <a:srgbClr val="FF0000"/>
                </a:solidFill>
              </a:rPr>
              <a:t> </a:t>
            </a:r>
            <a:r>
              <a:rPr lang="en-US" sz="3200" b="1" dirty="0" err="1">
                <a:solidFill>
                  <a:srgbClr val="FF0000"/>
                </a:solidFill>
              </a:rPr>
              <a:t>hạt</a:t>
            </a:r>
            <a:r>
              <a:rPr lang="en-US" sz="3200" b="1" dirty="0">
                <a:solidFill>
                  <a:srgbClr val="FF0000"/>
                </a:solidFill>
              </a:rPr>
              <a:t> </a:t>
            </a:r>
            <a:r>
              <a:rPr lang="en-US" sz="3200" b="1" dirty="0" err="1">
                <a:solidFill>
                  <a:srgbClr val="FF0000"/>
                </a:solidFill>
              </a:rPr>
              <a:t>mài</a:t>
            </a:r>
            <a:r>
              <a:rPr lang="en-US" sz="3200" b="1" dirty="0">
                <a:solidFill>
                  <a:srgbClr val="FF0000"/>
                </a:solidFill>
              </a:rPr>
              <a:t/>
            </a:r>
            <a:br>
              <a:rPr lang="en-US" sz="3200" b="1" dirty="0">
                <a:solidFill>
                  <a:srgbClr val="FF0000"/>
                </a:solidFill>
              </a:rPr>
            </a:br>
            <a:r>
              <a:rPr lang="en-US" sz="3200" b="1" dirty="0">
                <a:solidFill>
                  <a:srgbClr val="002060"/>
                </a:solidFill>
              </a:rPr>
              <a:t>(Abrasive Water Jet Machining – AWJM)</a:t>
            </a:r>
            <a:endParaRPr lang="en-US" sz="2800" b="1" dirty="0" smtClean="0">
              <a:solidFill>
                <a:srgbClr val="002060"/>
              </a:solidFill>
            </a:endParaRPr>
          </a:p>
        </p:txBody>
      </p:sp>
      <p:graphicFrame>
        <p:nvGraphicFramePr>
          <p:cNvPr id="5" name="Diagram 4"/>
          <p:cNvGraphicFramePr/>
          <p:nvPr>
            <p:extLst>
              <p:ext uri="{D42A27DB-BD31-4B8C-83A1-F6EECF244321}">
                <p14:modId xmlns:p14="http://schemas.microsoft.com/office/powerpoint/2010/main" val="2519236346"/>
              </p:ext>
            </p:extLst>
          </p:nvPr>
        </p:nvGraphicFramePr>
        <p:xfrm>
          <a:off x="0" y="1524000"/>
          <a:ext cx="8991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9686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905000"/>
            <a:ext cx="4187825" cy="4193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2"/>
          <p:cNvSpPr>
            <a:spLocks noGrp="1" noChangeArrowheads="1"/>
          </p:cNvSpPr>
          <p:nvPr>
            <p:ph type="title"/>
          </p:nvPr>
        </p:nvSpPr>
        <p:spPr>
          <a:xfrm>
            <a:off x="0" y="0"/>
            <a:ext cx="9144000" cy="1219200"/>
          </a:xfrm>
          <a:solidFill>
            <a:srgbClr val="FFFF99"/>
          </a:solidFill>
        </p:spPr>
        <p:txBody>
          <a:bodyPr>
            <a:noAutofit/>
          </a:bodyPr>
          <a:lstStyle/>
          <a:p>
            <a:r>
              <a:rPr lang="en-US" sz="3200" b="1" dirty="0">
                <a:solidFill>
                  <a:srgbClr val="FF0000"/>
                </a:solidFill>
                <a:sym typeface="Wingdings" pitchFamily="2" charset="2"/>
              </a:rPr>
              <a:t>2.3. </a:t>
            </a:r>
            <a:r>
              <a:rPr lang="en-US" sz="3200" b="1" dirty="0" err="1">
                <a:solidFill>
                  <a:srgbClr val="FF0000"/>
                </a:solidFill>
              </a:rPr>
              <a:t>Gia</a:t>
            </a:r>
            <a:r>
              <a:rPr lang="en-US" sz="3200" b="1" dirty="0">
                <a:solidFill>
                  <a:srgbClr val="FF0000"/>
                </a:solidFill>
              </a:rPr>
              <a:t> </a:t>
            </a:r>
            <a:r>
              <a:rPr lang="en-US" sz="3200" b="1" dirty="0" err="1">
                <a:solidFill>
                  <a:srgbClr val="FF0000"/>
                </a:solidFill>
              </a:rPr>
              <a:t>công</a:t>
            </a:r>
            <a:r>
              <a:rPr lang="en-US" sz="3200" b="1" dirty="0">
                <a:solidFill>
                  <a:srgbClr val="FF0000"/>
                </a:solidFill>
              </a:rPr>
              <a:t> </a:t>
            </a:r>
            <a:r>
              <a:rPr lang="en-US" sz="3200" b="1" dirty="0" err="1">
                <a:solidFill>
                  <a:srgbClr val="FF0000"/>
                </a:solidFill>
              </a:rPr>
              <a:t>bằng</a:t>
            </a:r>
            <a:r>
              <a:rPr lang="en-US" sz="3200" b="1" dirty="0">
                <a:solidFill>
                  <a:srgbClr val="FF0000"/>
                </a:solidFill>
              </a:rPr>
              <a:t> </a:t>
            </a:r>
            <a:r>
              <a:rPr lang="en-US" sz="3200" b="1" dirty="0" err="1">
                <a:solidFill>
                  <a:srgbClr val="FF0000"/>
                </a:solidFill>
              </a:rPr>
              <a:t>tia</a:t>
            </a:r>
            <a:r>
              <a:rPr lang="en-US" sz="3200" b="1" dirty="0">
                <a:solidFill>
                  <a:srgbClr val="FF0000"/>
                </a:solidFill>
              </a:rPr>
              <a:t> </a:t>
            </a:r>
            <a:r>
              <a:rPr lang="en-US" sz="3200" b="1" dirty="0" err="1">
                <a:solidFill>
                  <a:srgbClr val="FF0000"/>
                </a:solidFill>
              </a:rPr>
              <a:t>nước</a:t>
            </a:r>
            <a:r>
              <a:rPr lang="en-US" sz="3200" b="1" dirty="0">
                <a:solidFill>
                  <a:srgbClr val="FF0000"/>
                </a:solidFill>
              </a:rPr>
              <a:t> </a:t>
            </a:r>
            <a:r>
              <a:rPr lang="en-US" sz="3200" b="1" dirty="0" err="1">
                <a:solidFill>
                  <a:srgbClr val="FF0000"/>
                </a:solidFill>
              </a:rPr>
              <a:t>và</a:t>
            </a:r>
            <a:r>
              <a:rPr lang="en-US" sz="3200" b="1" dirty="0">
                <a:solidFill>
                  <a:srgbClr val="FF0000"/>
                </a:solidFill>
              </a:rPr>
              <a:t> </a:t>
            </a:r>
            <a:r>
              <a:rPr lang="en-US" sz="3200" b="1" dirty="0" err="1">
                <a:solidFill>
                  <a:srgbClr val="FF0000"/>
                </a:solidFill>
              </a:rPr>
              <a:t>hạt</a:t>
            </a:r>
            <a:r>
              <a:rPr lang="en-US" sz="3200" b="1" dirty="0">
                <a:solidFill>
                  <a:srgbClr val="FF0000"/>
                </a:solidFill>
              </a:rPr>
              <a:t> </a:t>
            </a:r>
            <a:r>
              <a:rPr lang="en-US" sz="3200" b="1" dirty="0" err="1">
                <a:solidFill>
                  <a:srgbClr val="FF0000"/>
                </a:solidFill>
              </a:rPr>
              <a:t>mài</a:t>
            </a:r>
            <a:r>
              <a:rPr lang="en-US" sz="3200" b="1" dirty="0">
                <a:solidFill>
                  <a:srgbClr val="FF0000"/>
                </a:solidFill>
              </a:rPr>
              <a:t/>
            </a:r>
            <a:br>
              <a:rPr lang="en-US" sz="3200" b="1" dirty="0">
                <a:solidFill>
                  <a:srgbClr val="FF0000"/>
                </a:solidFill>
              </a:rPr>
            </a:br>
            <a:r>
              <a:rPr lang="en-US" sz="3200" b="1" dirty="0">
                <a:solidFill>
                  <a:srgbClr val="002060"/>
                </a:solidFill>
              </a:rPr>
              <a:t>(Abrasive Water Jet Machining – AWJM)</a:t>
            </a:r>
            <a:endParaRPr lang="en-US" sz="2800" b="1" dirty="0" smtClean="0">
              <a:solidFill>
                <a:srgbClr val="002060"/>
              </a:solidFill>
            </a:endParaRPr>
          </a:p>
        </p:txBody>
      </p:sp>
      <p:pic>
        <p:nvPicPr>
          <p:cNvPr id="7" name="Picture 2"/>
          <p:cNvPicPr>
            <a:picLocks noChangeAspect="1" noChangeArrowheads="1"/>
          </p:cNvPicPr>
          <p:nvPr/>
        </p:nvPicPr>
        <p:blipFill>
          <a:blip r:embed="rId4" cstate="print"/>
          <a:srcRect/>
          <a:stretch>
            <a:fillRect/>
          </a:stretch>
        </p:blipFill>
        <p:spPr bwMode="auto">
          <a:xfrm>
            <a:off x="4492624" y="1934569"/>
            <a:ext cx="4163467" cy="4163467"/>
          </a:xfrm>
          <a:prstGeom prst="rect">
            <a:avLst/>
          </a:prstGeom>
          <a:ln>
            <a:noFill/>
          </a:ln>
          <a:effectLst>
            <a:softEdge rad="112500"/>
          </a:effectLst>
        </p:spPr>
      </p:pic>
    </p:spTree>
    <p:extLst>
      <p:ext uri="{BB962C8B-B14F-4D97-AF65-F5344CB8AC3E}">
        <p14:creationId xmlns:p14="http://schemas.microsoft.com/office/powerpoint/2010/main" val="10677714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1033104"/>
            <a:ext cx="8458200" cy="5824928"/>
          </a:xfrm>
          <a:prstGeom prst="rect">
            <a:avLst/>
          </a:prstGeom>
        </p:spPr>
        <p:txBody>
          <a:bodyPr wrap="square">
            <a:spAutoFit/>
          </a:bodyPr>
          <a:lstStyle/>
          <a:p>
            <a:pPr algn="just">
              <a:lnSpc>
                <a:spcPct val="150000"/>
              </a:lnSpc>
            </a:pPr>
            <a:r>
              <a:rPr lang="en-US" sz="2800" b="1" dirty="0" smtClean="0">
                <a:latin typeface="VNI-Times" pitchFamily="2" charset="0"/>
              </a:rPr>
              <a:t>- </a:t>
            </a:r>
            <a:r>
              <a:rPr lang="en-US" sz="2800" b="1" dirty="0" err="1" smtClean="0">
                <a:latin typeface="VNI-Times" pitchFamily="2" charset="0"/>
              </a:rPr>
              <a:t>Gia</a:t>
            </a:r>
            <a:r>
              <a:rPr lang="en-US" sz="2800" b="1" dirty="0" smtClean="0">
                <a:latin typeface="VNI-Times" pitchFamily="2" charset="0"/>
              </a:rPr>
              <a:t> </a:t>
            </a:r>
            <a:r>
              <a:rPr lang="en-US" sz="2800" b="1" dirty="0" err="1">
                <a:latin typeface="VNI-Times" pitchFamily="2" charset="0"/>
              </a:rPr>
              <a:t>coâng</a:t>
            </a:r>
            <a:r>
              <a:rPr lang="en-US" sz="2800" b="1" dirty="0">
                <a:latin typeface="VNI-Times" pitchFamily="2" charset="0"/>
              </a:rPr>
              <a:t> </a:t>
            </a:r>
            <a:r>
              <a:rPr lang="en-US" sz="2800" b="1" dirty="0" err="1">
                <a:latin typeface="VNI-Times" pitchFamily="2" charset="0"/>
              </a:rPr>
              <a:t>tia</a:t>
            </a:r>
            <a:r>
              <a:rPr lang="en-US" sz="2800" b="1" dirty="0">
                <a:latin typeface="VNI-Times" pitchFamily="2" charset="0"/>
              </a:rPr>
              <a:t> </a:t>
            </a:r>
            <a:r>
              <a:rPr lang="en-US" sz="2800" b="1" dirty="0" err="1">
                <a:latin typeface="VNI-Times" pitchFamily="2" charset="0"/>
              </a:rPr>
              <a:t>nöôùc</a:t>
            </a:r>
            <a:r>
              <a:rPr lang="en-US" sz="2800" b="1" dirty="0">
                <a:latin typeface="VNI-Times" pitchFamily="2" charset="0"/>
              </a:rPr>
              <a:t> </a:t>
            </a:r>
            <a:r>
              <a:rPr lang="en-US" sz="2800" b="1" dirty="0" err="1">
                <a:latin typeface="VNI-Times" pitchFamily="2" charset="0"/>
              </a:rPr>
              <a:t>coù</a:t>
            </a:r>
            <a:r>
              <a:rPr lang="en-US" sz="2800" b="1" dirty="0">
                <a:latin typeface="VNI-Times" pitchFamily="2" charset="0"/>
              </a:rPr>
              <a:t> </a:t>
            </a:r>
            <a:r>
              <a:rPr lang="en-US" sz="2800" b="1" dirty="0" err="1">
                <a:latin typeface="VNI-Times" pitchFamily="2" charset="0"/>
              </a:rPr>
              <a:t>haït</a:t>
            </a:r>
            <a:r>
              <a:rPr lang="en-US" sz="2800" b="1" dirty="0">
                <a:latin typeface="VNI-Times" pitchFamily="2" charset="0"/>
              </a:rPr>
              <a:t> </a:t>
            </a:r>
            <a:r>
              <a:rPr lang="en-US" sz="2800" b="1" dirty="0" err="1">
                <a:latin typeface="VNI-Times" pitchFamily="2" charset="0"/>
              </a:rPr>
              <a:t>maøi</a:t>
            </a:r>
            <a:r>
              <a:rPr lang="en-US" sz="2800" b="1" dirty="0">
                <a:latin typeface="VNI-Times" pitchFamily="2" charset="0"/>
              </a:rPr>
              <a:t> </a:t>
            </a:r>
            <a:r>
              <a:rPr lang="en-US" sz="2800" b="1" dirty="0" err="1">
                <a:latin typeface="VNI-Times" pitchFamily="2" charset="0"/>
              </a:rPr>
              <a:t>laø</a:t>
            </a:r>
            <a:r>
              <a:rPr lang="en-US" sz="2800" b="1" dirty="0">
                <a:latin typeface="VNI-Times" pitchFamily="2" charset="0"/>
              </a:rPr>
              <a:t> </a:t>
            </a:r>
            <a:r>
              <a:rPr lang="en-US" sz="2800" b="1" dirty="0" err="1">
                <a:latin typeface="VNI-Times" pitchFamily="2" charset="0"/>
              </a:rPr>
              <a:t>phöông</a:t>
            </a:r>
            <a:r>
              <a:rPr lang="en-US" sz="2800" b="1" dirty="0">
                <a:latin typeface="VNI-Times" pitchFamily="2" charset="0"/>
              </a:rPr>
              <a:t> </a:t>
            </a:r>
            <a:r>
              <a:rPr lang="en-US" sz="2800" b="1" dirty="0" err="1">
                <a:latin typeface="VNI-Times" pitchFamily="2" charset="0"/>
              </a:rPr>
              <a:t>phaùp</a:t>
            </a:r>
            <a:r>
              <a:rPr lang="en-US" sz="2800" b="1" dirty="0">
                <a:latin typeface="VNI-Times" pitchFamily="2" charset="0"/>
              </a:rPr>
              <a:t> </a:t>
            </a:r>
            <a:r>
              <a:rPr lang="en-US" sz="2800" b="1" dirty="0" err="1" smtClean="0">
                <a:latin typeface="VNI-Times" pitchFamily="2" charset="0"/>
              </a:rPr>
              <a:t>gia</a:t>
            </a:r>
            <a:r>
              <a:rPr lang="en-US" sz="2800" b="1" dirty="0">
                <a:latin typeface="VNI-Times" pitchFamily="2" charset="0"/>
              </a:rPr>
              <a:t> </a:t>
            </a:r>
            <a:r>
              <a:rPr lang="en-US" sz="2800" b="1" dirty="0" err="1" smtClean="0">
                <a:latin typeface="VNI-Times" pitchFamily="2" charset="0"/>
              </a:rPr>
              <a:t>coâng</a:t>
            </a:r>
            <a:r>
              <a:rPr lang="en-US" sz="2800" b="1" dirty="0" smtClean="0">
                <a:latin typeface="VNI-Times" pitchFamily="2" charset="0"/>
              </a:rPr>
              <a:t> </a:t>
            </a:r>
            <a:r>
              <a:rPr lang="en-US" sz="2800" b="1" dirty="0" err="1">
                <a:latin typeface="VNI-Times" pitchFamily="2" charset="0"/>
              </a:rPr>
              <a:t>duøng</a:t>
            </a:r>
            <a:r>
              <a:rPr lang="en-US" sz="2800" b="1" dirty="0">
                <a:latin typeface="VNI-Times" pitchFamily="2" charset="0"/>
              </a:rPr>
              <a:t> </a:t>
            </a:r>
            <a:r>
              <a:rPr lang="en-US" sz="2800" b="1" dirty="0" err="1">
                <a:latin typeface="VNI-Times" pitchFamily="2" charset="0"/>
              </a:rPr>
              <a:t>tia</a:t>
            </a:r>
            <a:r>
              <a:rPr lang="en-US" sz="2800" b="1" dirty="0">
                <a:latin typeface="VNI-Times" pitchFamily="2" charset="0"/>
              </a:rPr>
              <a:t> </a:t>
            </a:r>
            <a:r>
              <a:rPr lang="en-US" sz="2800" b="1" dirty="0" err="1">
                <a:latin typeface="VNI-Times" pitchFamily="2" charset="0"/>
              </a:rPr>
              <a:t>nöôùc</a:t>
            </a:r>
            <a:r>
              <a:rPr lang="en-US" sz="2800" b="1" dirty="0">
                <a:latin typeface="VNI-Times" pitchFamily="2" charset="0"/>
              </a:rPr>
              <a:t> </a:t>
            </a:r>
            <a:r>
              <a:rPr lang="en-US" sz="2800" b="1" dirty="0" err="1">
                <a:latin typeface="VNI-Times" pitchFamily="2" charset="0"/>
              </a:rPr>
              <a:t>coâng</a:t>
            </a:r>
            <a:r>
              <a:rPr lang="en-US" sz="2800" b="1" dirty="0">
                <a:latin typeface="VNI-Times" pitchFamily="2" charset="0"/>
              </a:rPr>
              <a:t> </a:t>
            </a:r>
            <a:r>
              <a:rPr lang="en-US" sz="2800" b="1" dirty="0" err="1">
                <a:latin typeface="VNI-Times" pitchFamily="2" charset="0"/>
              </a:rPr>
              <a:t>nghieäp</a:t>
            </a:r>
            <a:r>
              <a:rPr lang="en-US" sz="2800" b="1" dirty="0">
                <a:latin typeface="VNI-Times" pitchFamily="2" charset="0"/>
              </a:rPr>
              <a:t> </a:t>
            </a:r>
            <a:r>
              <a:rPr lang="en-US" sz="2800" b="1" dirty="0" err="1">
                <a:solidFill>
                  <a:srgbClr val="FF0000"/>
                </a:solidFill>
                <a:latin typeface="VNI-Times" pitchFamily="2" charset="0"/>
              </a:rPr>
              <a:t>keát</a:t>
            </a:r>
            <a:r>
              <a:rPr lang="en-US" sz="2800" b="1" dirty="0">
                <a:solidFill>
                  <a:srgbClr val="FF0000"/>
                </a:solidFill>
                <a:latin typeface="VNI-Times" pitchFamily="2" charset="0"/>
              </a:rPr>
              <a:t> </a:t>
            </a:r>
            <a:r>
              <a:rPr lang="en-US" sz="2800" b="1" dirty="0" err="1">
                <a:solidFill>
                  <a:srgbClr val="FF0000"/>
                </a:solidFill>
                <a:latin typeface="VNI-Times" pitchFamily="2" charset="0"/>
              </a:rPr>
              <a:t>hôïp</a:t>
            </a:r>
            <a:r>
              <a:rPr lang="en-US" sz="2800" b="1" dirty="0">
                <a:solidFill>
                  <a:srgbClr val="FF0000"/>
                </a:solidFill>
                <a:latin typeface="VNI-Times" pitchFamily="2" charset="0"/>
              </a:rPr>
              <a:t> </a:t>
            </a:r>
            <a:r>
              <a:rPr lang="en-US" sz="2800" b="1" dirty="0" err="1">
                <a:solidFill>
                  <a:srgbClr val="FF0000"/>
                </a:solidFill>
                <a:latin typeface="VNI-Times" pitchFamily="2" charset="0"/>
              </a:rPr>
              <a:t>vôùi</a:t>
            </a:r>
            <a:r>
              <a:rPr lang="en-US" sz="2800" b="1" dirty="0">
                <a:solidFill>
                  <a:srgbClr val="FF0000"/>
                </a:solidFill>
                <a:latin typeface="VNI-Times" pitchFamily="2" charset="0"/>
              </a:rPr>
              <a:t> </a:t>
            </a:r>
            <a:r>
              <a:rPr lang="en-US" sz="2800" b="1" dirty="0" err="1">
                <a:solidFill>
                  <a:srgbClr val="FF0000"/>
                </a:solidFill>
                <a:latin typeface="VNI-Times" pitchFamily="2" charset="0"/>
              </a:rPr>
              <a:t>haït</a:t>
            </a:r>
            <a:r>
              <a:rPr lang="en-US" sz="2800" b="1" dirty="0">
                <a:solidFill>
                  <a:srgbClr val="FF0000"/>
                </a:solidFill>
                <a:latin typeface="VNI-Times" pitchFamily="2" charset="0"/>
              </a:rPr>
              <a:t> </a:t>
            </a:r>
            <a:r>
              <a:rPr lang="en-US" sz="2800" b="1" dirty="0" err="1" smtClean="0">
                <a:solidFill>
                  <a:srgbClr val="FF0000"/>
                </a:solidFill>
                <a:latin typeface="VNI-Times" pitchFamily="2" charset="0"/>
              </a:rPr>
              <a:t>maøi</a:t>
            </a:r>
            <a:r>
              <a:rPr lang="en-US" sz="2800" b="1" dirty="0" smtClean="0">
                <a:latin typeface="VNI-Times" pitchFamily="2" charset="0"/>
              </a:rPr>
              <a:t/>
            </a:r>
            <a:br>
              <a:rPr lang="en-US" sz="2800" b="1" dirty="0" smtClean="0">
                <a:latin typeface="VNI-Times" pitchFamily="2" charset="0"/>
              </a:rPr>
            </a:br>
            <a:r>
              <a:rPr lang="en-US" sz="2800" b="1" dirty="0" err="1" smtClean="0">
                <a:latin typeface="VNI-Times" pitchFamily="2" charset="0"/>
              </a:rPr>
              <a:t>coù</a:t>
            </a:r>
            <a:r>
              <a:rPr lang="en-US" sz="2800" b="1" dirty="0" smtClean="0">
                <a:latin typeface="VNI-Times" pitchFamily="2" charset="0"/>
              </a:rPr>
              <a:t> </a:t>
            </a:r>
            <a:r>
              <a:rPr lang="en-US" sz="2800" b="1" dirty="0" err="1">
                <a:latin typeface="VNI-Times" pitchFamily="2" charset="0"/>
              </a:rPr>
              <a:t>aùp</a:t>
            </a:r>
            <a:r>
              <a:rPr lang="en-US" sz="2800" b="1" dirty="0">
                <a:latin typeface="VNI-Times" pitchFamily="2" charset="0"/>
              </a:rPr>
              <a:t> </a:t>
            </a:r>
            <a:r>
              <a:rPr lang="en-US" sz="2800" b="1" dirty="0" err="1">
                <a:latin typeface="VNI-Times" pitchFamily="2" charset="0"/>
              </a:rPr>
              <a:t>löïc</a:t>
            </a:r>
            <a:r>
              <a:rPr lang="en-US" sz="2800" b="1" dirty="0">
                <a:latin typeface="VNI-Times" pitchFamily="2" charset="0"/>
              </a:rPr>
              <a:t> </a:t>
            </a:r>
            <a:r>
              <a:rPr lang="en-US" sz="2800" b="1" dirty="0" err="1">
                <a:latin typeface="VNI-Times" pitchFamily="2" charset="0"/>
              </a:rPr>
              <a:t>lôùn</a:t>
            </a:r>
            <a:r>
              <a:rPr lang="en-US" sz="2800" b="1" dirty="0">
                <a:latin typeface="VNI-Times" pitchFamily="2" charset="0"/>
              </a:rPr>
              <a:t> </a:t>
            </a:r>
            <a:r>
              <a:rPr lang="en-US" sz="2800" b="1" dirty="0" err="1">
                <a:latin typeface="VNI-Times" pitchFamily="2" charset="0"/>
              </a:rPr>
              <a:t>ñeå</a:t>
            </a:r>
            <a:r>
              <a:rPr lang="en-US" sz="2800" b="1" dirty="0">
                <a:latin typeface="VNI-Times" pitchFamily="2" charset="0"/>
              </a:rPr>
              <a:t> </a:t>
            </a:r>
            <a:r>
              <a:rPr lang="en-US" sz="2800" b="1" dirty="0" err="1">
                <a:latin typeface="VNI-Times" pitchFamily="2" charset="0"/>
              </a:rPr>
              <a:t>boùc</a:t>
            </a:r>
            <a:r>
              <a:rPr lang="en-US" sz="2800" b="1" dirty="0">
                <a:latin typeface="VNI-Times" pitchFamily="2" charset="0"/>
              </a:rPr>
              <a:t> </a:t>
            </a:r>
            <a:r>
              <a:rPr lang="en-US" sz="2800" b="1" dirty="0" err="1">
                <a:latin typeface="VNI-Times" pitchFamily="2" charset="0"/>
              </a:rPr>
              <a:t>taùch</a:t>
            </a:r>
            <a:r>
              <a:rPr lang="en-US" sz="2800" b="1" dirty="0">
                <a:latin typeface="VNI-Times" pitchFamily="2" charset="0"/>
              </a:rPr>
              <a:t> </a:t>
            </a:r>
            <a:r>
              <a:rPr lang="en-US" sz="2800" b="1" dirty="0" err="1">
                <a:latin typeface="VNI-Times" pitchFamily="2" charset="0"/>
              </a:rPr>
              <a:t>vaät</a:t>
            </a:r>
            <a:r>
              <a:rPr lang="en-US" sz="2800" b="1" dirty="0">
                <a:latin typeface="VNI-Times" pitchFamily="2" charset="0"/>
              </a:rPr>
              <a:t> </a:t>
            </a:r>
            <a:r>
              <a:rPr lang="en-US" sz="2800" b="1" dirty="0" err="1">
                <a:latin typeface="VNI-Times" pitchFamily="2" charset="0"/>
              </a:rPr>
              <a:t>lieäu</a:t>
            </a:r>
            <a:r>
              <a:rPr lang="en-US" sz="2800" b="1" dirty="0">
                <a:latin typeface="VNI-Times" pitchFamily="2" charset="0"/>
              </a:rPr>
              <a:t> </a:t>
            </a:r>
            <a:r>
              <a:rPr lang="en-US" sz="2800" b="1" dirty="0" err="1">
                <a:latin typeface="VNI-Times" pitchFamily="2" charset="0"/>
              </a:rPr>
              <a:t>gia</a:t>
            </a:r>
            <a:r>
              <a:rPr lang="en-US" sz="2800" b="1" dirty="0">
                <a:latin typeface="VNI-Times" pitchFamily="2" charset="0"/>
              </a:rPr>
              <a:t> </a:t>
            </a:r>
            <a:r>
              <a:rPr lang="en-US" sz="2800" b="1" dirty="0" err="1">
                <a:latin typeface="VNI-Times" pitchFamily="2" charset="0"/>
              </a:rPr>
              <a:t>coâng</a:t>
            </a:r>
            <a:r>
              <a:rPr lang="en-US" sz="2800" b="1" dirty="0">
                <a:latin typeface="VNI-Times" pitchFamily="2" charset="0"/>
              </a:rPr>
              <a:t>.</a:t>
            </a:r>
            <a:br>
              <a:rPr lang="en-US" sz="2800" b="1" dirty="0">
                <a:latin typeface="VNI-Times" pitchFamily="2" charset="0"/>
              </a:rPr>
            </a:br>
            <a:r>
              <a:rPr lang="en-US" sz="2800" b="1" dirty="0">
                <a:latin typeface="VNI-Times" pitchFamily="2" charset="0"/>
              </a:rPr>
              <a:t>- Do </a:t>
            </a:r>
            <a:r>
              <a:rPr lang="en-US" sz="2800" b="1" dirty="0" err="1">
                <a:latin typeface="VNI-Times" pitchFamily="2" charset="0"/>
              </a:rPr>
              <a:t>coù</a:t>
            </a:r>
            <a:r>
              <a:rPr lang="en-US" sz="2800" b="1" dirty="0">
                <a:latin typeface="VNI-Times" pitchFamily="2" charset="0"/>
              </a:rPr>
              <a:t> </a:t>
            </a:r>
            <a:r>
              <a:rPr lang="en-US" sz="2800" b="1" dirty="0" err="1">
                <a:latin typeface="VNI-Times" pitchFamily="2" charset="0"/>
              </a:rPr>
              <a:t>theâm</a:t>
            </a:r>
            <a:r>
              <a:rPr lang="en-US" sz="2800" b="1" dirty="0">
                <a:latin typeface="VNI-Times" pitchFamily="2" charset="0"/>
              </a:rPr>
              <a:t> </a:t>
            </a:r>
            <a:r>
              <a:rPr lang="en-US" sz="2800" b="1" dirty="0" err="1">
                <a:latin typeface="VNI-Times" pitchFamily="2" charset="0"/>
              </a:rPr>
              <a:t>haït</a:t>
            </a:r>
            <a:r>
              <a:rPr lang="en-US" sz="2800" b="1" dirty="0">
                <a:latin typeface="VNI-Times" pitchFamily="2" charset="0"/>
              </a:rPr>
              <a:t> </a:t>
            </a:r>
            <a:r>
              <a:rPr lang="en-US" sz="2800" b="1" dirty="0" err="1">
                <a:latin typeface="VNI-Times" pitchFamily="2" charset="0"/>
              </a:rPr>
              <a:t>maøi</a:t>
            </a:r>
            <a:r>
              <a:rPr lang="en-US" sz="2800" b="1" dirty="0">
                <a:latin typeface="VNI-Times" pitchFamily="2" charset="0"/>
              </a:rPr>
              <a:t> </a:t>
            </a:r>
            <a:r>
              <a:rPr lang="en-US" sz="2800" b="1" dirty="0" err="1">
                <a:latin typeface="VNI-Times" pitchFamily="2" charset="0"/>
              </a:rPr>
              <a:t>neân</a:t>
            </a:r>
            <a:r>
              <a:rPr lang="en-US" sz="2800" b="1" dirty="0">
                <a:latin typeface="VNI-Times" pitchFamily="2" charset="0"/>
              </a:rPr>
              <a:t> </a:t>
            </a:r>
            <a:r>
              <a:rPr lang="en-US" sz="2800" b="1" dirty="0" err="1">
                <a:latin typeface="VNI-Times" pitchFamily="2" charset="0"/>
              </a:rPr>
              <a:t>khaû</a:t>
            </a:r>
            <a:r>
              <a:rPr lang="en-US" sz="2800" b="1" dirty="0">
                <a:latin typeface="VNI-Times" pitchFamily="2" charset="0"/>
              </a:rPr>
              <a:t> </a:t>
            </a:r>
            <a:r>
              <a:rPr lang="en-US" sz="2800" b="1" dirty="0" err="1">
                <a:latin typeface="VNI-Times" pitchFamily="2" charset="0"/>
              </a:rPr>
              <a:t>naêng</a:t>
            </a:r>
            <a:r>
              <a:rPr lang="en-US" sz="2800" b="1" dirty="0">
                <a:latin typeface="VNI-Times" pitchFamily="2" charset="0"/>
              </a:rPr>
              <a:t> </a:t>
            </a:r>
            <a:r>
              <a:rPr lang="en-US" sz="2800" b="1" dirty="0" err="1">
                <a:latin typeface="VNI-Times" pitchFamily="2" charset="0"/>
              </a:rPr>
              <a:t>caét</a:t>
            </a:r>
            <a:r>
              <a:rPr lang="en-US" sz="2800" b="1" dirty="0">
                <a:latin typeface="VNI-Times" pitchFamily="2" charset="0"/>
              </a:rPr>
              <a:t> </a:t>
            </a:r>
            <a:r>
              <a:rPr lang="en-US" sz="2800" b="1" dirty="0" err="1">
                <a:latin typeface="VNI-Times" pitchFamily="2" charset="0"/>
              </a:rPr>
              <a:t>cuûa</a:t>
            </a:r>
            <a:r>
              <a:rPr lang="en-US" sz="2800" b="1" dirty="0">
                <a:latin typeface="VNI-Times" pitchFamily="2" charset="0"/>
              </a:rPr>
              <a:t> </a:t>
            </a:r>
            <a:r>
              <a:rPr lang="en-US" sz="2800" b="1" dirty="0" err="1">
                <a:latin typeface="VNI-Times" pitchFamily="2" charset="0"/>
              </a:rPr>
              <a:t>phöông</a:t>
            </a:r>
            <a:r>
              <a:rPr lang="en-US" sz="2800" b="1" dirty="0">
                <a:latin typeface="VNI-Times" pitchFamily="2" charset="0"/>
              </a:rPr>
              <a:t/>
            </a:r>
            <a:br>
              <a:rPr lang="en-US" sz="2800" b="1" dirty="0">
                <a:latin typeface="VNI-Times" pitchFamily="2" charset="0"/>
              </a:rPr>
            </a:br>
            <a:r>
              <a:rPr lang="en-US" sz="2800" b="1" dirty="0" err="1">
                <a:latin typeface="VNI-Times" pitchFamily="2" charset="0"/>
              </a:rPr>
              <a:t>phaùp</a:t>
            </a:r>
            <a:r>
              <a:rPr lang="en-US" sz="2800" b="1" dirty="0">
                <a:latin typeface="VNI-Times" pitchFamily="2" charset="0"/>
              </a:rPr>
              <a:t> </a:t>
            </a:r>
            <a:r>
              <a:rPr lang="en-US" sz="2800" b="1" dirty="0" err="1">
                <a:latin typeface="VNI-Times" pitchFamily="2" charset="0"/>
              </a:rPr>
              <a:t>naøy</a:t>
            </a:r>
            <a:r>
              <a:rPr lang="en-US" sz="2800" b="1" dirty="0">
                <a:latin typeface="VNI-Times" pitchFamily="2" charset="0"/>
              </a:rPr>
              <a:t> </a:t>
            </a:r>
            <a:r>
              <a:rPr lang="en-US" sz="2800" b="1" dirty="0" err="1">
                <a:latin typeface="VNI-Times" pitchFamily="2" charset="0"/>
              </a:rPr>
              <a:t>toát</a:t>
            </a:r>
            <a:r>
              <a:rPr lang="en-US" sz="2800" b="1" dirty="0">
                <a:latin typeface="VNI-Times" pitchFamily="2" charset="0"/>
              </a:rPr>
              <a:t> </a:t>
            </a:r>
            <a:r>
              <a:rPr lang="en-US" sz="2800" b="1" dirty="0" err="1">
                <a:latin typeface="VNI-Times" pitchFamily="2" charset="0"/>
              </a:rPr>
              <a:t>hôn</a:t>
            </a:r>
            <a:r>
              <a:rPr lang="en-US" sz="2800" b="1" dirty="0">
                <a:latin typeface="VNI-Times" pitchFamily="2" charset="0"/>
              </a:rPr>
              <a:t> </a:t>
            </a:r>
            <a:r>
              <a:rPr lang="en-US" sz="2800" b="1" dirty="0" err="1">
                <a:latin typeface="VNI-Times" pitchFamily="2" charset="0"/>
              </a:rPr>
              <a:t>gia</a:t>
            </a:r>
            <a:r>
              <a:rPr lang="en-US" sz="2800" b="1" dirty="0">
                <a:latin typeface="VNI-Times" pitchFamily="2" charset="0"/>
              </a:rPr>
              <a:t> </a:t>
            </a:r>
            <a:r>
              <a:rPr lang="en-US" sz="2800" b="1" dirty="0" err="1">
                <a:latin typeface="VNI-Times" pitchFamily="2" charset="0"/>
              </a:rPr>
              <a:t>coâng</a:t>
            </a:r>
            <a:r>
              <a:rPr lang="en-US" sz="2800" b="1" dirty="0">
                <a:latin typeface="VNI-Times" pitchFamily="2" charset="0"/>
              </a:rPr>
              <a:t> </a:t>
            </a:r>
            <a:r>
              <a:rPr lang="en-US" sz="2800" b="1" dirty="0" err="1">
                <a:latin typeface="VNI-Times" pitchFamily="2" charset="0"/>
              </a:rPr>
              <a:t>baèng</a:t>
            </a:r>
            <a:r>
              <a:rPr lang="en-US" sz="2800" b="1" dirty="0">
                <a:latin typeface="VNI-Times" pitchFamily="2" charset="0"/>
              </a:rPr>
              <a:t> </a:t>
            </a:r>
            <a:r>
              <a:rPr lang="en-US" sz="2800" b="1" dirty="0" err="1">
                <a:latin typeface="VNI-Times" pitchFamily="2" charset="0"/>
              </a:rPr>
              <a:t>tia</a:t>
            </a:r>
            <a:r>
              <a:rPr lang="en-US" sz="2800" b="1" dirty="0">
                <a:latin typeface="VNI-Times" pitchFamily="2" charset="0"/>
              </a:rPr>
              <a:t> </a:t>
            </a:r>
            <a:r>
              <a:rPr lang="en-US" sz="2800" b="1" dirty="0" err="1">
                <a:latin typeface="VNI-Times" pitchFamily="2" charset="0"/>
              </a:rPr>
              <a:t>nöôùc</a:t>
            </a:r>
            <a:r>
              <a:rPr lang="en-US" sz="2800" b="1" dirty="0">
                <a:latin typeface="VNI-Times" pitchFamily="2" charset="0"/>
              </a:rPr>
              <a:t>.</a:t>
            </a:r>
            <a:br>
              <a:rPr lang="en-US" sz="2800" b="1" dirty="0">
                <a:latin typeface="VNI-Times" pitchFamily="2" charset="0"/>
              </a:rPr>
            </a:br>
            <a:r>
              <a:rPr lang="en-US" sz="2800" b="1" dirty="0">
                <a:latin typeface="VNI-Times" pitchFamily="2" charset="0"/>
              </a:rPr>
              <a:t>- </a:t>
            </a:r>
            <a:r>
              <a:rPr lang="en-US" sz="2800" b="1" dirty="0" err="1">
                <a:latin typeface="VNI-Times" pitchFamily="2" charset="0"/>
              </a:rPr>
              <a:t>Gia</a:t>
            </a:r>
            <a:r>
              <a:rPr lang="en-US" sz="2800" b="1" dirty="0">
                <a:latin typeface="VNI-Times" pitchFamily="2" charset="0"/>
              </a:rPr>
              <a:t> </a:t>
            </a:r>
            <a:r>
              <a:rPr lang="en-US" sz="2800" b="1" dirty="0" err="1">
                <a:latin typeface="VNI-Times" pitchFamily="2" charset="0"/>
              </a:rPr>
              <a:t>coâng</a:t>
            </a:r>
            <a:r>
              <a:rPr lang="en-US" sz="2800" b="1" dirty="0">
                <a:latin typeface="VNI-Times" pitchFamily="2" charset="0"/>
              </a:rPr>
              <a:t> </a:t>
            </a:r>
            <a:r>
              <a:rPr lang="en-US" sz="2800" b="1" dirty="0" err="1">
                <a:latin typeface="VNI-Times" pitchFamily="2" charset="0"/>
              </a:rPr>
              <a:t>tia</a:t>
            </a:r>
            <a:r>
              <a:rPr lang="en-US" sz="2800" b="1" dirty="0">
                <a:latin typeface="VNI-Times" pitchFamily="2" charset="0"/>
              </a:rPr>
              <a:t> </a:t>
            </a:r>
            <a:r>
              <a:rPr lang="en-US" sz="2800" b="1" dirty="0" err="1">
                <a:latin typeface="VNI-Times" pitchFamily="2" charset="0"/>
              </a:rPr>
              <a:t>nöôùc</a:t>
            </a:r>
            <a:r>
              <a:rPr lang="en-US" sz="2800" b="1" dirty="0">
                <a:latin typeface="VNI-Times" pitchFamily="2" charset="0"/>
              </a:rPr>
              <a:t> </a:t>
            </a:r>
            <a:r>
              <a:rPr lang="en-US" sz="2800" b="1" dirty="0" err="1">
                <a:latin typeface="VNI-Times" pitchFamily="2" charset="0"/>
              </a:rPr>
              <a:t>coù</a:t>
            </a:r>
            <a:r>
              <a:rPr lang="en-US" sz="2800" b="1" dirty="0">
                <a:latin typeface="VNI-Times" pitchFamily="2" charset="0"/>
              </a:rPr>
              <a:t> </a:t>
            </a:r>
            <a:r>
              <a:rPr lang="en-US" sz="2800" b="1" dirty="0" err="1">
                <a:latin typeface="VNI-Times" pitchFamily="2" charset="0"/>
              </a:rPr>
              <a:t>haït</a:t>
            </a:r>
            <a:r>
              <a:rPr lang="en-US" sz="2800" b="1" dirty="0">
                <a:latin typeface="VNI-Times" pitchFamily="2" charset="0"/>
              </a:rPr>
              <a:t> </a:t>
            </a:r>
            <a:r>
              <a:rPr lang="en-US" sz="2800" b="1" dirty="0" err="1">
                <a:latin typeface="VNI-Times" pitchFamily="2" charset="0"/>
              </a:rPr>
              <a:t>maøi</a:t>
            </a:r>
            <a:r>
              <a:rPr lang="en-US" sz="2800" b="1" dirty="0">
                <a:latin typeface="VNI-Times" pitchFamily="2" charset="0"/>
              </a:rPr>
              <a:t> </a:t>
            </a:r>
            <a:r>
              <a:rPr lang="en-US" sz="2800" b="1" dirty="0" err="1">
                <a:latin typeface="VNI-Times" pitchFamily="2" charset="0"/>
              </a:rPr>
              <a:t>thöôøng</a:t>
            </a:r>
            <a:r>
              <a:rPr lang="en-US" sz="2800" b="1" dirty="0">
                <a:latin typeface="VNI-Times" pitchFamily="2" charset="0"/>
              </a:rPr>
              <a:t> </a:t>
            </a:r>
            <a:r>
              <a:rPr lang="en-US" sz="2800" b="1" dirty="0" err="1">
                <a:latin typeface="VNI-Times" pitchFamily="2" charset="0"/>
              </a:rPr>
              <a:t>ñeå</a:t>
            </a:r>
            <a:r>
              <a:rPr lang="en-US" sz="2800" b="1" dirty="0">
                <a:latin typeface="VNI-Times" pitchFamily="2" charset="0"/>
              </a:rPr>
              <a:t> </a:t>
            </a:r>
            <a:r>
              <a:rPr lang="en-US" sz="2800" b="1" dirty="0" err="1">
                <a:latin typeface="VNI-Times" pitchFamily="2" charset="0"/>
              </a:rPr>
              <a:t>caét</a:t>
            </a:r>
            <a:r>
              <a:rPr lang="en-US" sz="2800" b="1" dirty="0">
                <a:latin typeface="VNI-Times" pitchFamily="2" charset="0"/>
              </a:rPr>
              <a:t> </a:t>
            </a:r>
            <a:r>
              <a:rPr lang="en-US" sz="2800" b="1" dirty="0" err="1">
                <a:latin typeface="VNI-Times" pitchFamily="2" charset="0"/>
              </a:rPr>
              <a:t>caùc</a:t>
            </a:r>
            <a:r>
              <a:rPr lang="en-US" sz="2800" b="1" dirty="0">
                <a:latin typeface="VNI-Times" pitchFamily="2" charset="0"/>
              </a:rPr>
              <a:t/>
            </a:r>
            <a:br>
              <a:rPr lang="en-US" sz="2800" b="1" dirty="0">
                <a:latin typeface="VNI-Times" pitchFamily="2" charset="0"/>
              </a:rPr>
            </a:br>
            <a:r>
              <a:rPr lang="en-US" sz="2800" b="1" dirty="0" err="1">
                <a:latin typeface="VNI-Times" pitchFamily="2" charset="0"/>
              </a:rPr>
              <a:t>loaïi</a:t>
            </a:r>
            <a:r>
              <a:rPr lang="en-US" sz="2800" b="1" dirty="0">
                <a:latin typeface="VNI-Times" pitchFamily="2" charset="0"/>
              </a:rPr>
              <a:t> </a:t>
            </a:r>
            <a:r>
              <a:rPr lang="en-US" sz="2800" b="1" dirty="0" err="1">
                <a:latin typeface="VNI-Times" pitchFamily="2" charset="0"/>
              </a:rPr>
              <a:t>vaät</a:t>
            </a:r>
            <a:r>
              <a:rPr lang="en-US" sz="2800" b="1" dirty="0">
                <a:latin typeface="VNI-Times" pitchFamily="2" charset="0"/>
              </a:rPr>
              <a:t> </a:t>
            </a:r>
            <a:r>
              <a:rPr lang="en-US" sz="2800" b="1" dirty="0" err="1">
                <a:latin typeface="VNI-Times" pitchFamily="2" charset="0"/>
              </a:rPr>
              <a:t>lieäu</a:t>
            </a:r>
            <a:r>
              <a:rPr lang="en-US" sz="2800" b="1" dirty="0">
                <a:latin typeface="VNI-Times" pitchFamily="2" charset="0"/>
              </a:rPr>
              <a:t> </a:t>
            </a:r>
            <a:r>
              <a:rPr lang="en-US" sz="2800" b="1" dirty="0" err="1">
                <a:latin typeface="VNI-Times" pitchFamily="2" charset="0"/>
              </a:rPr>
              <a:t>cöùng</a:t>
            </a:r>
            <a:r>
              <a:rPr lang="en-US" sz="2800" b="1" dirty="0">
                <a:latin typeface="VNI-Times" pitchFamily="2" charset="0"/>
              </a:rPr>
              <a:t> </a:t>
            </a:r>
            <a:r>
              <a:rPr lang="en-US" sz="2800" b="1" dirty="0" err="1">
                <a:latin typeface="VNI-Times" pitchFamily="2" charset="0"/>
              </a:rPr>
              <a:t>hôn</a:t>
            </a:r>
            <a:r>
              <a:rPr lang="en-US" sz="2800" b="1" dirty="0">
                <a:latin typeface="VNI-Times" pitchFamily="2" charset="0"/>
              </a:rPr>
              <a:t> </a:t>
            </a:r>
            <a:r>
              <a:rPr lang="en-US" sz="2800" b="1" dirty="0" err="1">
                <a:latin typeface="VNI-Times" pitchFamily="2" charset="0"/>
              </a:rPr>
              <a:t>trong</a:t>
            </a:r>
            <a:r>
              <a:rPr lang="en-US" sz="2800" b="1" dirty="0">
                <a:latin typeface="VNI-Times" pitchFamily="2" charset="0"/>
              </a:rPr>
              <a:t> </a:t>
            </a:r>
            <a:r>
              <a:rPr lang="en-US" sz="2800" b="1" dirty="0" err="1">
                <a:latin typeface="VNI-Times" pitchFamily="2" charset="0"/>
              </a:rPr>
              <a:t>gia</a:t>
            </a:r>
            <a:r>
              <a:rPr lang="en-US" sz="2800" b="1" dirty="0">
                <a:latin typeface="VNI-Times" pitchFamily="2" charset="0"/>
              </a:rPr>
              <a:t> </a:t>
            </a:r>
            <a:r>
              <a:rPr lang="en-US" sz="2800" b="1" dirty="0" err="1">
                <a:latin typeface="VNI-Times" pitchFamily="2" charset="0"/>
              </a:rPr>
              <a:t>coâng</a:t>
            </a:r>
            <a:r>
              <a:rPr lang="en-US" sz="2800" b="1" dirty="0">
                <a:latin typeface="VNI-Times" pitchFamily="2" charset="0"/>
              </a:rPr>
              <a:t> </a:t>
            </a:r>
            <a:r>
              <a:rPr lang="en-US" sz="2800" b="1" dirty="0" err="1">
                <a:latin typeface="VNI-Times" pitchFamily="2" charset="0"/>
              </a:rPr>
              <a:t>tia</a:t>
            </a:r>
            <a:r>
              <a:rPr lang="en-US" sz="2800" b="1" dirty="0">
                <a:latin typeface="VNI-Times" pitchFamily="2" charset="0"/>
              </a:rPr>
              <a:t> </a:t>
            </a:r>
            <a:r>
              <a:rPr lang="en-US" sz="2800" b="1" dirty="0" err="1">
                <a:latin typeface="VNI-Times" pitchFamily="2" charset="0"/>
              </a:rPr>
              <a:t>nöôùc</a:t>
            </a:r>
            <a:r>
              <a:rPr lang="en-US" sz="2800" b="1" dirty="0">
                <a:latin typeface="VNI-Times" pitchFamily="2" charset="0"/>
              </a:rPr>
              <a:t> </a:t>
            </a:r>
            <a:r>
              <a:rPr lang="en-US" sz="2800" b="1" dirty="0" err="1">
                <a:latin typeface="VNI-Times" pitchFamily="2" charset="0"/>
              </a:rPr>
              <a:t>nhö</a:t>
            </a:r>
            <a:r>
              <a:rPr lang="en-US" sz="2800" b="1" dirty="0">
                <a:latin typeface="VNI-Times" pitchFamily="2" charset="0"/>
              </a:rPr>
              <a:t/>
            </a:r>
            <a:br>
              <a:rPr lang="en-US" sz="2800" b="1" dirty="0">
                <a:latin typeface="VNI-Times" pitchFamily="2" charset="0"/>
              </a:rPr>
            </a:br>
            <a:r>
              <a:rPr lang="en-US" sz="2800" b="1" dirty="0" err="1">
                <a:latin typeface="VNI-Times" pitchFamily="2" charset="0"/>
              </a:rPr>
              <a:t>theùp</a:t>
            </a:r>
            <a:r>
              <a:rPr lang="en-US" sz="2800" b="1" dirty="0">
                <a:latin typeface="VNI-Times" pitchFamily="2" charset="0"/>
              </a:rPr>
              <a:t> </a:t>
            </a:r>
            <a:r>
              <a:rPr lang="en-US" sz="2800" b="1" dirty="0" err="1">
                <a:latin typeface="VNI-Times" pitchFamily="2" charset="0"/>
              </a:rPr>
              <a:t>khoâng</a:t>
            </a:r>
            <a:r>
              <a:rPr lang="en-US" sz="2800" b="1" dirty="0">
                <a:latin typeface="VNI-Times" pitchFamily="2" charset="0"/>
              </a:rPr>
              <a:t> </a:t>
            </a:r>
            <a:r>
              <a:rPr lang="en-US" sz="2800" b="1" dirty="0" err="1">
                <a:latin typeface="VNI-Times" pitchFamily="2" charset="0"/>
              </a:rPr>
              <a:t>gæ</a:t>
            </a:r>
            <a:r>
              <a:rPr lang="en-US" sz="2800" b="1" dirty="0">
                <a:latin typeface="VNI-Times" pitchFamily="2" charset="0"/>
              </a:rPr>
              <a:t>, </a:t>
            </a:r>
            <a:r>
              <a:rPr lang="en-US" sz="2800" b="1" dirty="0" err="1">
                <a:latin typeface="VNI-Times" pitchFamily="2" charset="0"/>
              </a:rPr>
              <a:t>goám</a:t>
            </a:r>
            <a:r>
              <a:rPr lang="en-US" sz="2800" b="1" dirty="0">
                <a:latin typeface="VNI-Times" pitchFamily="2" charset="0"/>
              </a:rPr>
              <a:t>, titan, </a:t>
            </a:r>
            <a:r>
              <a:rPr lang="en-US" sz="2800" b="1" dirty="0" err="1">
                <a:latin typeface="VNI-Times" pitchFamily="2" charset="0"/>
              </a:rPr>
              <a:t>vaät</a:t>
            </a:r>
            <a:r>
              <a:rPr lang="en-US" sz="2800" b="1" dirty="0">
                <a:latin typeface="VNI-Times" pitchFamily="2" charset="0"/>
              </a:rPr>
              <a:t> </a:t>
            </a:r>
            <a:r>
              <a:rPr lang="en-US" sz="2800" b="1" dirty="0" err="1">
                <a:latin typeface="VNI-Times" pitchFamily="2" charset="0"/>
              </a:rPr>
              <a:t>lieäu</a:t>
            </a:r>
            <a:r>
              <a:rPr lang="en-US" sz="2800" b="1" dirty="0">
                <a:latin typeface="VNI-Times" pitchFamily="2" charset="0"/>
              </a:rPr>
              <a:t> composite.</a:t>
            </a:r>
            <a:r>
              <a:rPr lang="en-US" sz="2800" b="1" dirty="0">
                <a:latin typeface="VNI-Times" pitchFamily="2" charset="0"/>
              </a:rPr>
              <a:t> </a:t>
            </a:r>
            <a:r>
              <a:rPr lang="en-US" sz="2800" dirty="0">
                <a:latin typeface="VNI-Times" pitchFamily="2" charset="0"/>
              </a:rPr>
              <a:t/>
            </a:r>
            <a:br>
              <a:rPr lang="en-US" sz="2800" dirty="0">
                <a:latin typeface="VNI-Times" pitchFamily="2" charset="0"/>
              </a:rPr>
            </a:br>
            <a:endParaRPr lang="en-US" sz="2800" dirty="0">
              <a:latin typeface="VNI-Times" pitchFamily="2" charset="0"/>
            </a:endParaRPr>
          </a:p>
        </p:txBody>
      </p:sp>
      <p:sp>
        <p:nvSpPr>
          <p:cNvPr id="4" name="Rectangle 2"/>
          <p:cNvSpPr>
            <a:spLocks noGrp="1" noChangeArrowheads="1"/>
          </p:cNvSpPr>
          <p:nvPr>
            <p:ph type="title"/>
          </p:nvPr>
        </p:nvSpPr>
        <p:spPr>
          <a:xfrm>
            <a:off x="0" y="0"/>
            <a:ext cx="9144000" cy="1219200"/>
          </a:xfrm>
          <a:solidFill>
            <a:srgbClr val="FFFF99"/>
          </a:solidFill>
        </p:spPr>
        <p:txBody>
          <a:bodyPr>
            <a:noAutofit/>
          </a:bodyPr>
          <a:lstStyle/>
          <a:p>
            <a:r>
              <a:rPr lang="en-US" sz="3200" b="1" dirty="0">
                <a:solidFill>
                  <a:srgbClr val="FF0000"/>
                </a:solidFill>
                <a:sym typeface="Wingdings" pitchFamily="2" charset="2"/>
              </a:rPr>
              <a:t>2.3. </a:t>
            </a:r>
            <a:r>
              <a:rPr lang="en-US" sz="3200" b="1" dirty="0" err="1">
                <a:solidFill>
                  <a:srgbClr val="FF0000"/>
                </a:solidFill>
              </a:rPr>
              <a:t>Gia</a:t>
            </a:r>
            <a:r>
              <a:rPr lang="en-US" sz="3200" b="1" dirty="0">
                <a:solidFill>
                  <a:srgbClr val="FF0000"/>
                </a:solidFill>
              </a:rPr>
              <a:t> </a:t>
            </a:r>
            <a:r>
              <a:rPr lang="en-US" sz="3200" b="1" dirty="0" err="1">
                <a:solidFill>
                  <a:srgbClr val="FF0000"/>
                </a:solidFill>
              </a:rPr>
              <a:t>công</a:t>
            </a:r>
            <a:r>
              <a:rPr lang="en-US" sz="3200" b="1" dirty="0">
                <a:solidFill>
                  <a:srgbClr val="FF0000"/>
                </a:solidFill>
              </a:rPr>
              <a:t> </a:t>
            </a:r>
            <a:r>
              <a:rPr lang="en-US" sz="3200" b="1" dirty="0" err="1">
                <a:solidFill>
                  <a:srgbClr val="FF0000"/>
                </a:solidFill>
              </a:rPr>
              <a:t>bằng</a:t>
            </a:r>
            <a:r>
              <a:rPr lang="en-US" sz="3200" b="1" dirty="0">
                <a:solidFill>
                  <a:srgbClr val="FF0000"/>
                </a:solidFill>
              </a:rPr>
              <a:t> </a:t>
            </a:r>
            <a:r>
              <a:rPr lang="en-US" sz="3200" b="1" dirty="0" err="1">
                <a:solidFill>
                  <a:srgbClr val="FF0000"/>
                </a:solidFill>
              </a:rPr>
              <a:t>tia</a:t>
            </a:r>
            <a:r>
              <a:rPr lang="en-US" sz="3200" b="1" dirty="0">
                <a:solidFill>
                  <a:srgbClr val="FF0000"/>
                </a:solidFill>
              </a:rPr>
              <a:t> </a:t>
            </a:r>
            <a:r>
              <a:rPr lang="en-US" sz="3200" b="1" dirty="0" err="1">
                <a:solidFill>
                  <a:srgbClr val="FF0000"/>
                </a:solidFill>
              </a:rPr>
              <a:t>nước</a:t>
            </a:r>
            <a:r>
              <a:rPr lang="en-US" sz="3200" b="1" dirty="0">
                <a:solidFill>
                  <a:srgbClr val="FF0000"/>
                </a:solidFill>
              </a:rPr>
              <a:t> </a:t>
            </a:r>
            <a:r>
              <a:rPr lang="en-US" sz="3200" b="1" dirty="0" err="1">
                <a:solidFill>
                  <a:srgbClr val="FF0000"/>
                </a:solidFill>
              </a:rPr>
              <a:t>và</a:t>
            </a:r>
            <a:r>
              <a:rPr lang="en-US" sz="3200" b="1" dirty="0">
                <a:solidFill>
                  <a:srgbClr val="FF0000"/>
                </a:solidFill>
              </a:rPr>
              <a:t> </a:t>
            </a:r>
            <a:r>
              <a:rPr lang="en-US" sz="3200" b="1" dirty="0" err="1">
                <a:solidFill>
                  <a:srgbClr val="FF0000"/>
                </a:solidFill>
              </a:rPr>
              <a:t>hạt</a:t>
            </a:r>
            <a:r>
              <a:rPr lang="en-US" sz="3200" b="1" dirty="0">
                <a:solidFill>
                  <a:srgbClr val="FF0000"/>
                </a:solidFill>
              </a:rPr>
              <a:t> </a:t>
            </a:r>
            <a:r>
              <a:rPr lang="en-US" sz="3200" b="1" dirty="0" err="1">
                <a:solidFill>
                  <a:srgbClr val="FF0000"/>
                </a:solidFill>
              </a:rPr>
              <a:t>mài</a:t>
            </a:r>
            <a:r>
              <a:rPr lang="en-US" sz="3200" b="1" dirty="0">
                <a:solidFill>
                  <a:srgbClr val="FF0000"/>
                </a:solidFill>
              </a:rPr>
              <a:t/>
            </a:r>
            <a:br>
              <a:rPr lang="en-US" sz="3200" b="1" dirty="0">
                <a:solidFill>
                  <a:srgbClr val="FF0000"/>
                </a:solidFill>
              </a:rPr>
            </a:br>
            <a:r>
              <a:rPr lang="en-US" sz="3200" b="1" dirty="0">
                <a:solidFill>
                  <a:srgbClr val="002060"/>
                </a:solidFill>
              </a:rPr>
              <a:t>(Abrasive Water Jet Machining – AWJM)</a:t>
            </a:r>
            <a:endParaRPr lang="en-US" sz="2800" b="1" dirty="0" smtClean="0">
              <a:solidFill>
                <a:srgbClr val="002060"/>
              </a:solidFill>
            </a:endParaRPr>
          </a:p>
        </p:txBody>
      </p:sp>
    </p:spTree>
    <p:extLst>
      <p:ext uri="{BB962C8B-B14F-4D97-AF65-F5344CB8AC3E}">
        <p14:creationId xmlns:p14="http://schemas.microsoft.com/office/powerpoint/2010/main" val="12424238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119" y="76200"/>
            <a:ext cx="4998997" cy="646331"/>
          </a:xfrm>
          <a:prstGeom prst="rect">
            <a:avLst/>
          </a:prstGeom>
        </p:spPr>
        <p:txBody>
          <a:bodyPr wrap="none">
            <a:spAutoFit/>
          </a:bodyPr>
          <a:lstStyle/>
          <a:p>
            <a:pPr lvl="0"/>
            <a:r>
              <a:rPr lang="en-US" sz="3600" b="1" i="1" dirty="0">
                <a:solidFill>
                  <a:srgbClr val="FF0000"/>
                </a:solidFill>
              </a:rPr>
              <a:t>2.3.1. </a:t>
            </a:r>
            <a:r>
              <a:rPr lang="en-US" sz="3600" b="1" i="1" dirty="0" err="1">
                <a:solidFill>
                  <a:srgbClr val="FF0000"/>
                </a:solidFill>
              </a:rPr>
              <a:t>Nguyên</a:t>
            </a:r>
            <a:r>
              <a:rPr lang="en-US" sz="3600" b="1" i="1" dirty="0">
                <a:solidFill>
                  <a:srgbClr val="FF0000"/>
                </a:solidFill>
              </a:rPr>
              <a:t> </a:t>
            </a:r>
            <a:r>
              <a:rPr lang="en-US" sz="3600" b="1" i="1" dirty="0" err="1">
                <a:solidFill>
                  <a:srgbClr val="FF0000"/>
                </a:solidFill>
              </a:rPr>
              <a:t>lý</a:t>
            </a:r>
            <a:r>
              <a:rPr lang="en-US" sz="3600" b="1" i="1" dirty="0">
                <a:solidFill>
                  <a:srgbClr val="FF0000"/>
                </a:solidFill>
              </a:rPr>
              <a:t> </a:t>
            </a:r>
            <a:r>
              <a:rPr lang="en-US" sz="3600" b="1" i="1" dirty="0" err="1">
                <a:solidFill>
                  <a:srgbClr val="FF0000"/>
                </a:solidFill>
              </a:rPr>
              <a:t>gia</a:t>
            </a:r>
            <a:r>
              <a:rPr lang="en-US" sz="3600" b="1" i="1" dirty="0">
                <a:solidFill>
                  <a:srgbClr val="FF0000"/>
                </a:solidFill>
              </a:rPr>
              <a:t> </a:t>
            </a:r>
            <a:r>
              <a:rPr lang="en-US" sz="3600" b="1" i="1" dirty="0" err="1">
                <a:solidFill>
                  <a:srgbClr val="FF0000"/>
                </a:solidFill>
              </a:rPr>
              <a:t>công</a:t>
            </a:r>
            <a:endParaRPr lang="en-US" sz="3600" b="1" i="1" dirty="0">
              <a:solidFill>
                <a:srgbClr val="FF0000"/>
              </a:solidFill>
            </a:endParaRPr>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19" y="722531"/>
            <a:ext cx="9078475" cy="6135469"/>
          </a:xfrm>
          <a:prstGeom prst="rect">
            <a:avLst/>
          </a:prstGeom>
        </p:spPr>
      </p:pic>
    </p:spTree>
    <p:extLst>
      <p:ext uri="{BB962C8B-B14F-4D97-AF65-F5344CB8AC3E}">
        <p14:creationId xmlns:p14="http://schemas.microsoft.com/office/powerpoint/2010/main" val="1231066771"/>
      </p:ext>
    </p:extLst>
  </p:cSld>
  <p:clrMapOvr>
    <a:masterClrMapping/>
  </p:clrMapOvr>
  <p:transition spd="med">
    <p:wheel spokes="2"/>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119" y="76200"/>
            <a:ext cx="4998997" cy="646331"/>
          </a:xfrm>
          <a:prstGeom prst="rect">
            <a:avLst/>
          </a:prstGeom>
        </p:spPr>
        <p:txBody>
          <a:bodyPr wrap="none">
            <a:spAutoFit/>
          </a:bodyPr>
          <a:lstStyle/>
          <a:p>
            <a:r>
              <a:rPr lang="en-US" sz="3600" b="1" i="1" dirty="0">
                <a:solidFill>
                  <a:srgbClr val="FF0000"/>
                </a:solidFill>
              </a:rPr>
              <a:t>2.3.1. </a:t>
            </a:r>
            <a:r>
              <a:rPr lang="en-US" sz="3600" b="1" i="1" dirty="0" err="1">
                <a:solidFill>
                  <a:srgbClr val="FF0000"/>
                </a:solidFill>
              </a:rPr>
              <a:t>Nguyên</a:t>
            </a:r>
            <a:r>
              <a:rPr lang="en-US" sz="3600" b="1" i="1" dirty="0">
                <a:solidFill>
                  <a:srgbClr val="FF0000"/>
                </a:solidFill>
              </a:rPr>
              <a:t> </a:t>
            </a:r>
            <a:r>
              <a:rPr lang="en-US" sz="3600" b="1" i="1" dirty="0" err="1">
                <a:solidFill>
                  <a:srgbClr val="FF0000"/>
                </a:solidFill>
              </a:rPr>
              <a:t>lý</a:t>
            </a:r>
            <a:r>
              <a:rPr lang="en-US" sz="3600" b="1" i="1" dirty="0">
                <a:solidFill>
                  <a:srgbClr val="FF0000"/>
                </a:solidFill>
              </a:rPr>
              <a:t> </a:t>
            </a:r>
            <a:r>
              <a:rPr lang="en-US" sz="3600" b="1" i="1" dirty="0" err="1">
                <a:solidFill>
                  <a:srgbClr val="FF0000"/>
                </a:solidFill>
              </a:rPr>
              <a:t>gia</a:t>
            </a:r>
            <a:r>
              <a:rPr lang="en-US" sz="3600" b="1" i="1" dirty="0">
                <a:solidFill>
                  <a:srgbClr val="FF0000"/>
                </a:solidFill>
              </a:rPr>
              <a:t> </a:t>
            </a:r>
            <a:r>
              <a:rPr lang="en-US" sz="3600" b="1" i="1" dirty="0" err="1">
                <a:solidFill>
                  <a:srgbClr val="FF0000"/>
                </a:solidFill>
              </a:rPr>
              <a:t>công</a:t>
            </a:r>
            <a:endParaRPr lang="en-US" sz="3600" b="1" i="1" dirty="0">
              <a:solidFill>
                <a:srgbClr val="FF0000"/>
              </a:solidFill>
            </a:endParaRPr>
          </a:p>
        </p:txBody>
      </p:sp>
      <p:grpSp>
        <p:nvGrpSpPr>
          <p:cNvPr id="10" name="Group 9"/>
          <p:cNvGrpSpPr/>
          <p:nvPr/>
        </p:nvGrpSpPr>
        <p:grpSpPr>
          <a:xfrm>
            <a:off x="605439" y="838200"/>
            <a:ext cx="5443845" cy="6019800"/>
            <a:chOff x="43199" y="0"/>
            <a:chExt cx="3827209" cy="4065942"/>
          </a:xfrm>
        </p:grpSpPr>
        <p:sp>
          <p:nvSpPr>
            <p:cNvPr id="11" name="Text Box 18"/>
            <p:cNvSpPr txBox="1"/>
            <p:nvPr/>
          </p:nvSpPr>
          <p:spPr>
            <a:xfrm>
              <a:off x="1796025" y="3700782"/>
              <a:ext cx="153180" cy="365160"/>
            </a:xfrm>
            <a:prstGeom prst="rect">
              <a:avLst/>
            </a:prstGeom>
            <a:noFill/>
            <a:ln w="6350">
              <a:noFill/>
            </a:ln>
            <a:effectLst/>
          </p:spPr>
          <p:txBody>
            <a:bodyPr rot="0" spcFirstLastPara="0" vert="horz" wrap="none" lIns="91440" tIns="45720" rIns="91440" bIns="45720" numCol="1" spcCol="0" rtlCol="0" fromWordArt="0" anchor="t" anchorCtr="0" forceAA="0" compatLnSpc="1">
              <a:prstTxWarp prst="textNoShape">
                <a:avLst/>
              </a:prstTxWarp>
              <a:spAutoFit/>
            </a:bodyPr>
            <a:lstStyle/>
            <a:p>
              <a:pPr algn="ctr">
                <a:lnSpc>
                  <a:spcPct val="150000"/>
                </a:lnSpc>
                <a:spcBef>
                  <a:spcPts val="600"/>
                </a:spcBef>
              </a:pPr>
              <a:endParaRPr lang="en-US" dirty="0">
                <a:solidFill>
                  <a:prstClr val="black"/>
                </a:solidFill>
                <a:latin typeface="Times New Roman"/>
                <a:ea typeface="Calibri"/>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99" y="0"/>
              <a:ext cx="3827209" cy="3883362"/>
            </a:xfrm>
            <a:prstGeom prst="rect">
              <a:avLst/>
            </a:prstGeom>
          </p:spPr>
        </p:pic>
      </p:grpSp>
      <p:sp>
        <p:nvSpPr>
          <p:cNvPr id="2" name="Rectangle 1"/>
          <p:cNvSpPr/>
          <p:nvPr/>
        </p:nvSpPr>
        <p:spPr>
          <a:xfrm>
            <a:off x="6049284" y="570650"/>
            <a:ext cx="2929806" cy="6017032"/>
          </a:xfrm>
          <a:prstGeom prst="rect">
            <a:avLst/>
          </a:prstGeom>
        </p:spPr>
        <p:txBody>
          <a:bodyPr wrap="square">
            <a:spAutoFit/>
          </a:bodyPr>
          <a:lstStyle/>
          <a:p>
            <a:pPr algn="ctr">
              <a:lnSpc>
                <a:spcPct val="150000"/>
              </a:lnSpc>
              <a:spcBef>
                <a:spcPts val="600"/>
              </a:spcBef>
            </a:pPr>
            <a:r>
              <a:rPr lang="en-US" sz="2000" b="1" dirty="0" err="1">
                <a:solidFill>
                  <a:prstClr val="black"/>
                </a:solidFill>
                <a:latin typeface="Times New Roman"/>
                <a:ea typeface="Calibri"/>
              </a:rPr>
              <a:t>Hình</a:t>
            </a:r>
            <a:r>
              <a:rPr lang="en-US" sz="2000" b="1" dirty="0">
                <a:solidFill>
                  <a:prstClr val="black"/>
                </a:solidFill>
                <a:latin typeface="Times New Roman"/>
                <a:ea typeface="Calibri"/>
              </a:rPr>
              <a:t> </a:t>
            </a:r>
            <a:r>
              <a:rPr lang="en-US" sz="2000" b="1" dirty="0" smtClean="0">
                <a:solidFill>
                  <a:prstClr val="black"/>
                </a:solidFill>
                <a:latin typeface="Times New Roman"/>
                <a:ea typeface="Calibri"/>
              </a:rPr>
              <a:t>2.26:</a:t>
            </a:r>
            <a:r>
              <a:rPr lang="en-US" sz="2000" dirty="0" smtClean="0">
                <a:solidFill>
                  <a:prstClr val="black"/>
                </a:solidFill>
                <a:latin typeface="Times New Roman"/>
                <a:ea typeface="Calibri"/>
              </a:rPr>
              <a:t> </a:t>
            </a:r>
            <a:r>
              <a:rPr lang="en-US" sz="2000" i="1" dirty="0" err="1">
                <a:solidFill>
                  <a:prstClr val="black"/>
                </a:solidFill>
                <a:latin typeface="Times New Roman"/>
                <a:ea typeface="Calibri"/>
              </a:rPr>
              <a:t>Quá</a:t>
            </a:r>
            <a:r>
              <a:rPr lang="en-US" sz="2000" i="1" dirty="0">
                <a:solidFill>
                  <a:prstClr val="black"/>
                </a:solidFill>
                <a:latin typeface="Times New Roman"/>
                <a:ea typeface="Calibri"/>
              </a:rPr>
              <a:t> </a:t>
            </a:r>
            <a:r>
              <a:rPr lang="en-US" sz="2000" i="1" dirty="0" err="1">
                <a:solidFill>
                  <a:prstClr val="black"/>
                </a:solidFill>
                <a:latin typeface="Times New Roman"/>
                <a:ea typeface="Calibri"/>
              </a:rPr>
              <a:t>trình</a:t>
            </a:r>
            <a:r>
              <a:rPr lang="en-US" sz="2000" i="1" dirty="0">
                <a:solidFill>
                  <a:prstClr val="black"/>
                </a:solidFill>
                <a:latin typeface="Times New Roman"/>
                <a:ea typeface="Calibri"/>
              </a:rPr>
              <a:t> </a:t>
            </a:r>
            <a:r>
              <a:rPr lang="en-US" sz="2000" i="1" dirty="0" err="1">
                <a:solidFill>
                  <a:prstClr val="black"/>
                </a:solidFill>
                <a:latin typeface="Times New Roman"/>
                <a:ea typeface="Calibri"/>
              </a:rPr>
              <a:t>trộn</a:t>
            </a:r>
            <a:r>
              <a:rPr lang="en-US" sz="2000" i="1" dirty="0">
                <a:solidFill>
                  <a:prstClr val="black"/>
                </a:solidFill>
                <a:latin typeface="Times New Roman"/>
                <a:ea typeface="Calibri"/>
              </a:rPr>
              <a:t> </a:t>
            </a:r>
            <a:r>
              <a:rPr lang="en-US" sz="2000" i="1" dirty="0" err="1">
                <a:solidFill>
                  <a:prstClr val="black"/>
                </a:solidFill>
                <a:latin typeface="Times New Roman"/>
                <a:ea typeface="Calibri"/>
              </a:rPr>
              <a:t>hạt</a:t>
            </a:r>
            <a:r>
              <a:rPr lang="en-US" sz="2000" i="1" dirty="0">
                <a:solidFill>
                  <a:prstClr val="black"/>
                </a:solidFill>
                <a:latin typeface="Times New Roman"/>
                <a:ea typeface="Calibri"/>
              </a:rPr>
              <a:t> </a:t>
            </a:r>
            <a:r>
              <a:rPr lang="en-US" sz="2000" i="1" dirty="0" err="1">
                <a:solidFill>
                  <a:prstClr val="black"/>
                </a:solidFill>
                <a:latin typeface="Times New Roman"/>
                <a:ea typeface="Calibri"/>
              </a:rPr>
              <a:t>mài</a:t>
            </a:r>
            <a:r>
              <a:rPr lang="en-US" sz="2000" i="1" dirty="0">
                <a:solidFill>
                  <a:prstClr val="black"/>
                </a:solidFill>
                <a:latin typeface="Times New Roman"/>
                <a:ea typeface="Calibri"/>
              </a:rPr>
              <a:t> </a:t>
            </a:r>
            <a:r>
              <a:rPr lang="en-US" sz="2000" i="1" dirty="0" err="1">
                <a:solidFill>
                  <a:prstClr val="black"/>
                </a:solidFill>
                <a:latin typeface="Times New Roman"/>
                <a:ea typeface="Calibri"/>
              </a:rPr>
              <a:t>vào</a:t>
            </a:r>
            <a:r>
              <a:rPr lang="en-US" sz="2000" i="1" dirty="0">
                <a:solidFill>
                  <a:prstClr val="black"/>
                </a:solidFill>
                <a:latin typeface="Times New Roman"/>
                <a:ea typeface="Calibri"/>
              </a:rPr>
              <a:t> </a:t>
            </a:r>
            <a:r>
              <a:rPr lang="en-US" sz="2000" i="1" dirty="0" err="1">
                <a:solidFill>
                  <a:prstClr val="black"/>
                </a:solidFill>
                <a:latin typeface="Times New Roman"/>
                <a:ea typeface="Calibri"/>
              </a:rPr>
              <a:t>tia</a:t>
            </a:r>
            <a:r>
              <a:rPr lang="en-US" sz="2000" i="1" dirty="0">
                <a:solidFill>
                  <a:prstClr val="black"/>
                </a:solidFill>
                <a:latin typeface="Times New Roman"/>
                <a:ea typeface="Calibri"/>
              </a:rPr>
              <a:t> </a:t>
            </a:r>
            <a:r>
              <a:rPr lang="en-US" sz="2000" i="1" dirty="0" err="1">
                <a:solidFill>
                  <a:prstClr val="black"/>
                </a:solidFill>
                <a:latin typeface="Times New Roman"/>
                <a:ea typeface="Calibri"/>
              </a:rPr>
              <a:t>nước</a:t>
            </a:r>
            <a:endParaRPr lang="en-US" sz="2000" dirty="0">
              <a:solidFill>
                <a:prstClr val="black"/>
              </a:solidFill>
              <a:latin typeface="Times New Roman"/>
              <a:ea typeface="Calibri"/>
            </a:endParaRPr>
          </a:p>
          <a:p>
            <a:pPr marL="342900" indent="-342900">
              <a:spcBef>
                <a:spcPts val="600"/>
              </a:spcBef>
              <a:spcAft>
                <a:spcPts val="600"/>
              </a:spcAft>
              <a:buAutoNum type="arabicParenBoth"/>
              <a:tabLst>
                <a:tab pos="90170" algn="l"/>
                <a:tab pos="2018030" algn="l"/>
              </a:tabLst>
            </a:pPr>
            <a:r>
              <a:rPr lang="en-US" sz="2000" dirty="0" err="1" smtClean="0">
                <a:solidFill>
                  <a:prstClr val="black"/>
                </a:solidFill>
                <a:latin typeface="Times New Roman"/>
                <a:ea typeface="Calibri"/>
              </a:rPr>
              <a:t>Nước</a:t>
            </a:r>
            <a:r>
              <a:rPr lang="en-US" sz="2000" dirty="0" smtClean="0">
                <a:solidFill>
                  <a:prstClr val="black"/>
                </a:solidFill>
                <a:latin typeface="Times New Roman"/>
                <a:ea typeface="Calibri"/>
              </a:rPr>
              <a:t> </a:t>
            </a:r>
            <a:r>
              <a:rPr lang="en-US" sz="2000" dirty="0" err="1">
                <a:solidFill>
                  <a:prstClr val="black"/>
                </a:solidFill>
                <a:latin typeface="Times New Roman"/>
                <a:ea typeface="Calibri"/>
              </a:rPr>
              <a:t>áp</a:t>
            </a:r>
            <a:r>
              <a:rPr lang="en-US" sz="2000" dirty="0">
                <a:solidFill>
                  <a:prstClr val="black"/>
                </a:solidFill>
                <a:latin typeface="Times New Roman"/>
                <a:ea typeface="Calibri"/>
              </a:rPr>
              <a:t> </a:t>
            </a:r>
            <a:r>
              <a:rPr lang="en-US" sz="2000" dirty="0" err="1">
                <a:solidFill>
                  <a:prstClr val="black"/>
                </a:solidFill>
                <a:latin typeface="Times New Roman"/>
                <a:ea typeface="Calibri"/>
              </a:rPr>
              <a:t>lực</a:t>
            </a:r>
            <a:r>
              <a:rPr lang="en-US" sz="2000" dirty="0">
                <a:solidFill>
                  <a:prstClr val="black"/>
                </a:solidFill>
                <a:latin typeface="Times New Roman"/>
                <a:ea typeface="Calibri"/>
              </a:rPr>
              <a:t> </a:t>
            </a:r>
            <a:r>
              <a:rPr lang="en-US" sz="2000" dirty="0" err="1">
                <a:solidFill>
                  <a:prstClr val="black"/>
                </a:solidFill>
                <a:latin typeface="Times New Roman"/>
                <a:ea typeface="Calibri"/>
              </a:rPr>
              <a:t>cao</a:t>
            </a:r>
            <a:r>
              <a:rPr lang="en-US" sz="2000" dirty="0">
                <a:solidFill>
                  <a:prstClr val="black"/>
                </a:solidFill>
                <a:latin typeface="Times New Roman"/>
                <a:ea typeface="Calibri"/>
              </a:rPr>
              <a:t>; </a:t>
            </a:r>
            <a:endParaRPr lang="en-US" sz="2000" dirty="0" smtClean="0">
              <a:solidFill>
                <a:prstClr val="black"/>
              </a:solidFill>
              <a:latin typeface="Times New Roman"/>
              <a:ea typeface="Calibri"/>
            </a:endParaRPr>
          </a:p>
          <a:p>
            <a:pPr>
              <a:spcBef>
                <a:spcPts val="600"/>
              </a:spcBef>
              <a:spcAft>
                <a:spcPts val="600"/>
              </a:spcAft>
              <a:tabLst>
                <a:tab pos="90170" algn="l"/>
                <a:tab pos="2018030" algn="l"/>
              </a:tabLst>
            </a:pPr>
            <a:r>
              <a:rPr lang="en-US" sz="2000" dirty="0" smtClean="0">
                <a:solidFill>
                  <a:prstClr val="black"/>
                </a:solidFill>
                <a:latin typeface="Times New Roman"/>
                <a:ea typeface="Calibri"/>
              </a:rPr>
              <a:t>(</a:t>
            </a:r>
            <a:r>
              <a:rPr lang="en-US" sz="2000" dirty="0">
                <a:solidFill>
                  <a:prstClr val="black"/>
                </a:solidFill>
                <a:latin typeface="Times New Roman"/>
                <a:ea typeface="Calibri"/>
              </a:rPr>
              <a:t>2) </a:t>
            </a:r>
            <a:r>
              <a:rPr lang="en-US" sz="2000" dirty="0" err="1">
                <a:solidFill>
                  <a:prstClr val="black"/>
                </a:solidFill>
                <a:latin typeface="Times New Roman"/>
                <a:ea typeface="Calibri"/>
              </a:rPr>
              <a:t>Khuôn</a:t>
            </a:r>
            <a:r>
              <a:rPr lang="en-US" sz="2000" dirty="0">
                <a:solidFill>
                  <a:prstClr val="black"/>
                </a:solidFill>
                <a:latin typeface="Times New Roman"/>
                <a:ea typeface="Calibri"/>
              </a:rPr>
              <a:t>; </a:t>
            </a:r>
            <a:endParaRPr lang="en-US" sz="2000" dirty="0" smtClean="0">
              <a:solidFill>
                <a:prstClr val="black"/>
              </a:solidFill>
              <a:latin typeface="Times New Roman"/>
              <a:ea typeface="Calibri"/>
            </a:endParaRPr>
          </a:p>
          <a:p>
            <a:pPr>
              <a:spcBef>
                <a:spcPts val="600"/>
              </a:spcBef>
              <a:spcAft>
                <a:spcPts val="600"/>
              </a:spcAft>
              <a:tabLst>
                <a:tab pos="90170" algn="l"/>
                <a:tab pos="2018030" algn="l"/>
              </a:tabLst>
            </a:pPr>
            <a:r>
              <a:rPr lang="en-US" sz="2000" dirty="0" smtClean="0">
                <a:solidFill>
                  <a:prstClr val="black"/>
                </a:solidFill>
                <a:latin typeface="Times New Roman"/>
                <a:ea typeface="Calibri"/>
              </a:rPr>
              <a:t>(</a:t>
            </a:r>
            <a:r>
              <a:rPr lang="en-US" sz="2000" dirty="0">
                <a:solidFill>
                  <a:prstClr val="black"/>
                </a:solidFill>
                <a:latin typeface="Times New Roman"/>
                <a:ea typeface="Calibri"/>
              </a:rPr>
              <a:t>3) </a:t>
            </a:r>
            <a:r>
              <a:rPr lang="en-US" sz="2000" dirty="0" err="1">
                <a:solidFill>
                  <a:prstClr val="black"/>
                </a:solidFill>
                <a:latin typeface="Times New Roman"/>
                <a:ea typeface="Calibri"/>
              </a:rPr>
              <a:t>Đai</a:t>
            </a:r>
            <a:r>
              <a:rPr lang="en-US" sz="2000" dirty="0">
                <a:solidFill>
                  <a:prstClr val="black"/>
                </a:solidFill>
                <a:latin typeface="Times New Roman"/>
                <a:ea typeface="Calibri"/>
              </a:rPr>
              <a:t> </a:t>
            </a:r>
            <a:r>
              <a:rPr lang="en-US" sz="2000" dirty="0" err="1">
                <a:solidFill>
                  <a:prstClr val="black"/>
                </a:solidFill>
                <a:latin typeface="Times New Roman"/>
                <a:ea typeface="Calibri"/>
              </a:rPr>
              <a:t>ốc</a:t>
            </a:r>
            <a:r>
              <a:rPr lang="en-US" sz="2000" dirty="0">
                <a:solidFill>
                  <a:prstClr val="black"/>
                </a:solidFill>
                <a:latin typeface="Times New Roman"/>
                <a:ea typeface="Calibri"/>
              </a:rPr>
              <a:t>; 	</a:t>
            </a:r>
            <a:endParaRPr lang="en-US" sz="2000" dirty="0" smtClean="0">
              <a:solidFill>
                <a:prstClr val="black"/>
              </a:solidFill>
              <a:latin typeface="Times New Roman"/>
              <a:ea typeface="Calibri"/>
            </a:endParaRPr>
          </a:p>
          <a:p>
            <a:pPr>
              <a:spcBef>
                <a:spcPts val="600"/>
              </a:spcBef>
              <a:spcAft>
                <a:spcPts val="600"/>
              </a:spcAft>
              <a:tabLst>
                <a:tab pos="90170" algn="l"/>
                <a:tab pos="2018030" algn="l"/>
              </a:tabLst>
            </a:pPr>
            <a:r>
              <a:rPr lang="en-US" sz="2000" dirty="0" smtClean="0">
                <a:solidFill>
                  <a:prstClr val="black"/>
                </a:solidFill>
                <a:latin typeface="Times New Roman"/>
                <a:ea typeface="Calibri"/>
              </a:rPr>
              <a:t>(</a:t>
            </a:r>
            <a:r>
              <a:rPr lang="en-US" sz="2000" dirty="0">
                <a:solidFill>
                  <a:prstClr val="black"/>
                </a:solidFill>
                <a:latin typeface="Times New Roman"/>
                <a:ea typeface="Calibri"/>
              </a:rPr>
              <a:t>4) </a:t>
            </a:r>
            <a:r>
              <a:rPr lang="en-US" sz="2000" dirty="0" err="1">
                <a:solidFill>
                  <a:prstClr val="black"/>
                </a:solidFill>
                <a:latin typeface="Times New Roman"/>
                <a:ea typeface="Calibri"/>
              </a:rPr>
              <a:t>Nút</a:t>
            </a:r>
            <a:r>
              <a:rPr lang="en-US" sz="2000" dirty="0">
                <a:solidFill>
                  <a:prstClr val="black"/>
                </a:solidFill>
                <a:latin typeface="Times New Roman"/>
                <a:ea typeface="Calibri"/>
              </a:rPr>
              <a:t> </a:t>
            </a:r>
            <a:r>
              <a:rPr lang="en-US" sz="2000" dirty="0" err="1">
                <a:solidFill>
                  <a:prstClr val="black"/>
                </a:solidFill>
                <a:latin typeface="Times New Roman"/>
                <a:ea typeface="Calibri"/>
              </a:rPr>
              <a:t>chặn</a:t>
            </a:r>
            <a:r>
              <a:rPr lang="en-US" sz="2000" dirty="0">
                <a:solidFill>
                  <a:prstClr val="black"/>
                </a:solidFill>
                <a:latin typeface="Times New Roman"/>
                <a:ea typeface="Calibri"/>
              </a:rPr>
              <a:t>;</a:t>
            </a:r>
          </a:p>
          <a:p>
            <a:pPr>
              <a:spcBef>
                <a:spcPts val="600"/>
              </a:spcBef>
              <a:spcAft>
                <a:spcPts val="600"/>
              </a:spcAft>
              <a:tabLst>
                <a:tab pos="90170" algn="l"/>
                <a:tab pos="2018030" algn="l"/>
              </a:tabLst>
            </a:pPr>
            <a:r>
              <a:rPr lang="en-US" sz="2000" dirty="0">
                <a:solidFill>
                  <a:prstClr val="black"/>
                </a:solidFill>
                <a:latin typeface="Times New Roman"/>
                <a:ea typeface="Calibri"/>
              </a:rPr>
              <a:t>(5) </a:t>
            </a:r>
            <a:r>
              <a:rPr lang="en-US" sz="2000" dirty="0" err="1">
                <a:solidFill>
                  <a:prstClr val="black"/>
                </a:solidFill>
                <a:latin typeface="Times New Roman"/>
                <a:ea typeface="Calibri"/>
              </a:rPr>
              <a:t>Thân</a:t>
            </a:r>
            <a:r>
              <a:rPr lang="en-US" sz="2000" dirty="0">
                <a:solidFill>
                  <a:prstClr val="black"/>
                </a:solidFill>
                <a:latin typeface="Times New Roman"/>
                <a:ea typeface="Calibri"/>
              </a:rPr>
              <a:t> </a:t>
            </a:r>
            <a:r>
              <a:rPr lang="en-US" sz="2000" dirty="0" err="1">
                <a:solidFill>
                  <a:prstClr val="black"/>
                </a:solidFill>
                <a:latin typeface="Times New Roman"/>
                <a:ea typeface="Calibri"/>
              </a:rPr>
              <a:t>ống</a:t>
            </a:r>
            <a:r>
              <a:rPr lang="en-US" sz="2000" dirty="0">
                <a:solidFill>
                  <a:prstClr val="black"/>
                </a:solidFill>
                <a:latin typeface="Times New Roman"/>
                <a:ea typeface="Calibri"/>
              </a:rPr>
              <a:t>; </a:t>
            </a:r>
            <a:endParaRPr lang="en-US" sz="2000" dirty="0" smtClean="0">
              <a:solidFill>
                <a:prstClr val="black"/>
              </a:solidFill>
              <a:latin typeface="Times New Roman"/>
              <a:ea typeface="Calibri"/>
            </a:endParaRPr>
          </a:p>
          <a:p>
            <a:pPr>
              <a:spcBef>
                <a:spcPts val="600"/>
              </a:spcBef>
              <a:spcAft>
                <a:spcPts val="600"/>
              </a:spcAft>
              <a:tabLst>
                <a:tab pos="90170" algn="l"/>
                <a:tab pos="2018030" algn="l"/>
              </a:tabLst>
            </a:pPr>
            <a:r>
              <a:rPr lang="en-US" sz="2000" dirty="0" smtClean="0">
                <a:solidFill>
                  <a:prstClr val="black"/>
                </a:solidFill>
                <a:latin typeface="Times New Roman"/>
                <a:ea typeface="Calibri"/>
              </a:rPr>
              <a:t>(</a:t>
            </a:r>
            <a:r>
              <a:rPr lang="en-US" sz="2000" dirty="0">
                <a:solidFill>
                  <a:prstClr val="black"/>
                </a:solidFill>
                <a:latin typeface="Times New Roman"/>
                <a:ea typeface="Calibri"/>
              </a:rPr>
              <a:t>6) </a:t>
            </a:r>
            <a:r>
              <a:rPr lang="en-US" sz="2000" dirty="0" err="1">
                <a:solidFill>
                  <a:prstClr val="black"/>
                </a:solidFill>
                <a:latin typeface="Times New Roman"/>
                <a:ea typeface="Calibri"/>
              </a:rPr>
              <a:t>Vòi</a:t>
            </a:r>
            <a:r>
              <a:rPr lang="en-US" sz="2000" dirty="0">
                <a:solidFill>
                  <a:prstClr val="black"/>
                </a:solidFill>
                <a:latin typeface="Times New Roman"/>
                <a:ea typeface="Calibri"/>
              </a:rPr>
              <a:t> </a:t>
            </a:r>
            <a:r>
              <a:rPr lang="en-US" sz="2000" dirty="0" err="1">
                <a:solidFill>
                  <a:prstClr val="black"/>
                </a:solidFill>
                <a:latin typeface="Times New Roman"/>
                <a:ea typeface="Calibri"/>
              </a:rPr>
              <a:t>phun</a:t>
            </a:r>
            <a:r>
              <a:rPr lang="en-US" sz="2000" dirty="0">
                <a:solidFill>
                  <a:prstClr val="black"/>
                </a:solidFill>
                <a:latin typeface="Times New Roman"/>
                <a:ea typeface="Calibri"/>
              </a:rPr>
              <a:t>; </a:t>
            </a:r>
            <a:endParaRPr lang="en-US" sz="2000" dirty="0" smtClean="0">
              <a:solidFill>
                <a:prstClr val="black"/>
              </a:solidFill>
              <a:latin typeface="Times New Roman"/>
              <a:ea typeface="Calibri"/>
            </a:endParaRPr>
          </a:p>
          <a:p>
            <a:pPr>
              <a:spcBef>
                <a:spcPts val="600"/>
              </a:spcBef>
              <a:spcAft>
                <a:spcPts val="600"/>
              </a:spcAft>
              <a:tabLst>
                <a:tab pos="90170" algn="l"/>
                <a:tab pos="2018030" algn="l"/>
              </a:tabLst>
            </a:pPr>
            <a:r>
              <a:rPr lang="en-US" sz="2000" dirty="0" smtClean="0">
                <a:solidFill>
                  <a:prstClr val="black"/>
                </a:solidFill>
                <a:latin typeface="Times New Roman"/>
                <a:ea typeface="Calibri"/>
              </a:rPr>
              <a:t>(</a:t>
            </a:r>
            <a:r>
              <a:rPr lang="en-US" sz="2000" dirty="0">
                <a:solidFill>
                  <a:prstClr val="black"/>
                </a:solidFill>
                <a:latin typeface="Times New Roman"/>
                <a:ea typeface="Calibri"/>
              </a:rPr>
              <a:t>7) </a:t>
            </a:r>
            <a:r>
              <a:rPr lang="en-US" sz="2000" dirty="0" err="1">
                <a:solidFill>
                  <a:prstClr val="black"/>
                </a:solidFill>
                <a:latin typeface="Times New Roman"/>
                <a:ea typeface="Calibri"/>
              </a:rPr>
              <a:t>Hạt</a:t>
            </a:r>
            <a:r>
              <a:rPr lang="en-US" sz="2000" dirty="0">
                <a:solidFill>
                  <a:prstClr val="black"/>
                </a:solidFill>
                <a:latin typeface="Times New Roman"/>
                <a:ea typeface="Calibri"/>
              </a:rPr>
              <a:t> </a:t>
            </a:r>
            <a:r>
              <a:rPr lang="en-US" sz="2000" dirty="0" err="1">
                <a:solidFill>
                  <a:prstClr val="black"/>
                </a:solidFill>
                <a:latin typeface="Times New Roman"/>
                <a:ea typeface="Calibri"/>
              </a:rPr>
              <a:t>mài</a:t>
            </a:r>
            <a:r>
              <a:rPr lang="en-US" sz="2000" dirty="0">
                <a:solidFill>
                  <a:prstClr val="black"/>
                </a:solidFill>
                <a:latin typeface="Times New Roman"/>
                <a:ea typeface="Calibri"/>
              </a:rPr>
              <a:t>; </a:t>
            </a:r>
            <a:endParaRPr lang="en-US" sz="2000" dirty="0" smtClean="0">
              <a:solidFill>
                <a:prstClr val="black"/>
              </a:solidFill>
              <a:latin typeface="Times New Roman"/>
              <a:ea typeface="Calibri"/>
            </a:endParaRPr>
          </a:p>
          <a:p>
            <a:pPr>
              <a:spcBef>
                <a:spcPts val="600"/>
              </a:spcBef>
              <a:spcAft>
                <a:spcPts val="600"/>
              </a:spcAft>
              <a:tabLst>
                <a:tab pos="90170" algn="l"/>
                <a:tab pos="2018030" algn="l"/>
              </a:tabLst>
            </a:pPr>
            <a:r>
              <a:rPr lang="en-US" sz="2000" dirty="0" smtClean="0">
                <a:solidFill>
                  <a:prstClr val="black"/>
                </a:solidFill>
                <a:latin typeface="Times New Roman"/>
                <a:ea typeface="Calibri"/>
              </a:rPr>
              <a:t>(</a:t>
            </a:r>
            <a:r>
              <a:rPr lang="en-US" sz="2000" dirty="0">
                <a:solidFill>
                  <a:prstClr val="black"/>
                </a:solidFill>
                <a:latin typeface="Times New Roman"/>
                <a:ea typeface="Calibri"/>
              </a:rPr>
              <a:t>8) </a:t>
            </a:r>
            <a:r>
              <a:rPr lang="en-US" sz="2000" dirty="0" err="1">
                <a:solidFill>
                  <a:prstClr val="black"/>
                </a:solidFill>
                <a:latin typeface="Times New Roman"/>
                <a:ea typeface="Calibri"/>
              </a:rPr>
              <a:t>Đai</a:t>
            </a:r>
            <a:r>
              <a:rPr lang="en-US" sz="2000" dirty="0">
                <a:solidFill>
                  <a:prstClr val="black"/>
                </a:solidFill>
                <a:latin typeface="Times New Roman"/>
                <a:ea typeface="Calibri"/>
              </a:rPr>
              <a:t> </a:t>
            </a:r>
            <a:r>
              <a:rPr lang="en-US" sz="2000" dirty="0" err="1">
                <a:solidFill>
                  <a:prstClr val="black"/>
                </a:solidFill>
                <a:latin typeface="Times New Roman"/>
                <a:ea typeface="Calibri"/>
              </a:rPr>
              <a:t>ốc</a:t>
            </a:r>
            <a:r>
              <a:rPr lang="en-US" sz="2000" dirty="0">
                <a:solidFill>
                  <a:prstClr val="black"/>
                </a:solidFill>
                <a:latin typeface="Times New Roman"/>
                <a:ea typeface="Calibri"/>
              </a:rPr>
              <a:t> </a:t>
            </a:r>
            <a:r>
              <a:rPr lang="en-US" sz="2000" dirty="0" err="1">
                <a:solidFill>
                  <a:prstClr val="black"/>
                </a:solidFill>
                <a:latin typeface="Times New Roman"/>
                <a:ea typeface="Calibri"/>
              </a:rPr>
              <a:t>hãm</a:t>
            </a:r>
            <a:r>
              <a:rPr lang="en-US" sz="2000" dirty="0">
                <a:solidFill>
                  <a:prstClr val="black"/>
                </a:solidFill>
                <a:latin typeface="Times New Roman"/>
                <a:ea typeface="Calibri"/>
              </a:rPr>
              <a:t>;</a:t>
            </a:r>
          </a:p>
          <a:p>
            <a:pPr>
              <a:spcBef>
                <a:spcPts val="600"/>
              </a:spcBef>
              <a:spcAft>
                <a:spcPts val="600"/>
              </a:spcAft>
              <a:tabLst>
                <a:tab pos="90170" algn="l"/>
                <a:tab pos="2018030" algn="l"/>
              </a:tabLst>
            </a:pPr>
            <a:r>
              <a:rPr lang="en-US" sz="2000" dirty="0">
                <a:solidFill>
                  <a:prstClr val="black"/>
                </a:solidFill>
                <a:latin typeface="Times New Roman"/>
                <a:ea typeface="Calibri"/>
              </a:rPr>
              <a:t>(9) </a:t>
            </a:r>
            <a:r>
              <a:rPr lang="en-US" sz="2000" dirty="0" err="1">
                <a:solidFill>
                  <a:prstClr val="black"/>
                </a:solidFill>
                <a:latin typeface="Times New Roman"/>
                <a:ea typeface="Calibri"/>
              </a:rPr>
              <a:t>Ống</a:t>
            </a:r>
            <a:r>
              <a:rPr lang="en-US" sz="2000" dirty="0">
                <a:solidFill>
                  <a:prstClr val="black"/>
                </a:solidFill>
                <a:latin typeface="Times New Roman"/>
                <a:ea typeface="Calibri"/>
              </a:rPr>
              <a:t> </a:t>
            </a:r>
            <a:r>
              <a:rPr lang="en-US" sz="2000" dirty="0" err="1">
                <a:solidFill>
                  <a:prstClr val="black"/>
                </a:solidFill>
                <a:latin typeface="Times New Roman"/>
                <a:ea typeface="Calibri"/>
              </a:rPr>
              <a:t>tập</a:t>
            </a:r>
            <a:r>
              <a:rPr lang="en-US" sz="2000" dirty="0">
                <a:solidFill>
                  <a:prstClr val="black"/>
                </a:solidFill>
                <a:latin typeface="Times New Roman"/>
                <a:ea typeface="Calibri"/>
              </a:rPr>
              <a:t> </a:t>
            </a:r>
            <a:r>
              <a:rPr lang="en-US" sz="2000" dirty="0" err="1">
                <a:solidFill>
                  <a:prstClr val="black"/>
                </a:solidFill>
                <a:latin typeface="Times New Roman"/>
                <a:ea typeface="Calibri"/>
              </a:rPr>
              <a:t>trung</a:t>
            </a:r>
            <a:r>
              <a:rPr lang="en-US" sz="2000" dirty="0">
                <a:solidFill>
                  <a:prstClr val="black"/>
                </a:solidFill>
                <a:latin typeface="Times New Roman"/>
                <a:ea typeface="Calibri"/>
              </a:rPr>
              <a:t>; </a:t>
            </a:r>
            <a:endParaRPr lang="en-US" sz="2000" dirty="0" smtClean="0">
              <a:solidFill>
                <a:prstClr val="black"/>
              </a:solidFill>
              <a:latin typeface="Times New Roman"/>
              <a:ea typeface="Calibri"/>
            </a:endParaRPr>
          </a:p>
          <a:p>
            <a:pPr>
              <a:spcBef>
                <a:spcPts val="600"/>
              </a:spcBef>
              <a:spcAft>
                <a:spcPts val="600"/>
              </a:spcAft>
              <a:tabLst>
                <a:tab pos="90170" algn="l"/>
                <a:tab pos="2018030" algn="l"/>
              </a:tabLst>
            </a:pPr>
            <a:r>
              <a:rPr lang="en-US" sz="2000" dirty="0" smtClean="0">
                <a:solidFill>
                  <a:prstClr val="black"/>
                </a:solidFill>
                <a:latin typeface="Times New Roman"/>
                <a:ea typeface="Calibri"/>
              </a:rPr>
              <a:t>(</a:t>
            </a:r>
            <a:r>
              <a:rPr lang="en-US" sz="2000" dirty="0">
                <a:solidFill>
                  <a:prstClr val="black"/>
                </a:solidFill>
                <a:latin typeface="Times New Roman"/>
                <a:ea typeface="Calibri"/>
              </a:rPr>
              <a:t>10) </a:t>
            </a:r>
            <a:r>
              <a:rPr lang="en-US" sz="2000" dirty="0" err="1">
                <a:solidFill>
                  <a:prstClr val="black"/>
                </a:solidFill>
                <a:latin typeface="Times New Roman"/>
                <a:ea typeface="Calibri"/>
              </a:rPr>
              <a:t>Dòng</a:t>
            </a:r>
            <a:r>
              <a:rPr lang="en-US" sz="2000" dirty="0">
                <a:solidFill>
                  <a:prstClr val="black"/>
                </a:solidFill>
                <a:latin typeface="Times New Roman"/>
                <a:ea typeface="Calibri"/>
              </a:rPr>
              <a:t> </a:t>
            </a:r>
            <a:r>
              <a:rPr lang="en-US" sz="2000" dirty="0" err="1">
                <a:solidFill>
                  <a:prstClr val="black"/>
                </a:solidFill>
                <a:latin typeface="Times New Roman"/>
                <a:ea typeface="Calibri"/>
              </a:rPr>
              <a:t>tia</a:t>
            </a:r>
            <a:r>
              <a:rPr lang="en-US" sz="2000" dirty="0">
                <a:solidFill>
                  <a:prstClr val="black"/>
                </a:solidFill>
                <a:latin typeface="Times New Roman"/>
                <a:ea typeface="Calibri"/>
              </a:rPr>
              <a:t> </a:t>
            </a:r>
            <a:r>
              <a:rPr lang="en-US" sz="2000" dirty="0" err="1">
                <a:solidFill>
                  <a:prstClr val="black"/>
                </a:solidFill>
                <a:latin typeface="Times New Roman"/>
                <a:ea typeface="Calibri"/>
              </a:rPr>
              <a:t>nước</a:t>
            </a:r>
            <a:r>
              <a:rPr lang="en-US" sz="2000" dirty="0">
                <a:solidFill>
                  <a:prstClr val="black"/>
                </a:solidFill>
                <a:latin typeface="Times New Roman"/>
                <a:ea typeface="Calibri"/>
              </a:rPr>
              <a:t>; </a:t>
            </a:r>
            <a:endParaRPr lang="en-US" sz="2000" dirty="0" smtClean="0">
              <a:solidFill>
                <a:prstClr val="black"/>
              </a:solidFill>
              <a:latin typeface="Times New Roman"/>
              <a:ea typeface="Calibri"/>
            </a:endParaRPr>
          </a:p>
          <a:p>
            <a:pPr>
              <a:spcBef>
                <a:spcPts val="600"/>
              </a:spcBef>
              <a:spcAft>
                <a:spcPts val="600"/>
              </a:spcAft>
              <a:tabLst>
                <a:tab pos="90170" algn="l"/>
                <a:tab pos="2018030" algn="l"/>
              </a:tabLst>
            </a:pPr>
            <a:r>
              <a:rPr lang="en-US" sz="2000" dirty="0" smtClean="0">
                <a:solidFill>
                  <a:prstClr val="black"/>
                </a:solidFill>
                <a:latin typeface="Times New Roman"/>
                <a:ea typeface="Calibri"/>
              </a:rPr>
              <a:t>(</a:t>
            </a:r>
            <a:r>
              <a:rPr lang="en-US" sz="2000" dirty="0">
                <a:solidFill>
                  <a:prstClr val="black"/>
                </a:solidFill>
                <a:latin typeface="Times New Roman"/>
                <a:ea typeface="Calibri"/>
              </a:rPr>
              <a:t>11) </a:t>
            </a:r>
            <a:r>
              <a:rPr lang="en-US" sz="2000" dirty="0" err="1">
                <a:solidFill>
                  <a:prstClr val="black"/>
                </a:solidFill>
                <a:latin typeface="Times New Roman"/>
                <a:ea typeface="Calibri"/>
              </a:rPr>
              <a:t>Góc</a:t>
            </a:r>
            <a:r>
              <a:rPr lang="en-US" sz="2000" dirty="0">
                <a:solidFill>
                  <a:prstClr val="black"/>
                </a:solidFill>
                <a:latin typeface="Times New Roman"/>
                <a:ea typeface="Calibri"/>
              </a:rPr>
              <a:t> </a:t>
            </a:r>
            <a:r>
              <a:rPr lang="en-US" sz="2000" dirty="0" err="1">
                <a:solidFill>
                  <a:prstClr val="black"/>
                </a:solidFill>
                <a:latin typeface="Times New Roman"/>
                <a:ea typeface="Calibri"/>
              </a:rPr>
              <a:t>nghiêng</a:t>
            </a:r>
            <a:r>
              <a:rPr lang="en-US" sz="2000" dirty="0">
                <a:solidFill>
                  <a:prstClr val="black"/>
                </a:solidFill>
                <a:latin typeface="Times New Roman"/>
                <a:ea typeface="Calibri"/>
              </a:rPr>
              <a:t>.</a:t>
            </a:r>
            <a:endParaRPr lang="en-US" sz="2000" dirty="0">
              <a:solidFill>
                <a:prstClr val="black"/>
              </a:solidFill>
              <a:latin typeface="Times New Roman"/>
              <a:ea typeface="Calibri"/>
            </a:endParaRPr>
          </a:p>
        </p:txBody>
      </p:sp>
    </p:spTree>
    <p:extLst>
      <p:ext uri="{BB962C8B-B14F-4D97-AF65-F5344CB8AC3E}">
        <p14:creationId xmlns:p14="http://schemas.microsoft.com/office/powerpoint/2010/main" val="2105148046"/>
      </p:ext>
    </p:extLst>
  </p:cSld>
  <p:clrMapOvr>
    <a:masterClrMapping/>
  </p:clrMapOvr>
  <p:transition spd="med">
    <p:wheel spokes="2"/>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685800" y="152400"/>
            <a:ext cx="7772400" cy="914400"/>
          </a:xfrm>
        </p:spPr>
        <p:txBody>
          <a:bodyPr/>
          <a:lstStyle/>
          <a:p>
            <a:pPr eaLnBrk="1" hangingPunct="1"/>
            <a:r>
              <a:rPr lang="en-US" sz="3200" b="1" dirty="0" err="1" smtClean="0">
                <a:latin typeface="Arial" charset="0"/>
              </a:rPr>
              <a:t>Sơ</a:t>
            </a:r>
            <a:r>
              <a:rPr lang="en-US" sz="3200" b="1" dirty="0" smtClean="0">
                <a:latin typeface="Arial" charset="0"/>
              </a:rPr>
              <a:t> </a:t>
            </a:r>
            <a:r>
              <a:rPr lang="en-US" sz="3200" b="1" dirty="0" err="1" smtClean="0">
                <a:latin typeface="Arial" charset="0"/>
              </a:rPr>
              <a:t>đồ</a:t>
            </a:r>
            <a:r>
              <a:rPr lang="en-US" sz="3200" b="1" dirty="0" smtClean="0">
                <a:latin typeface="Arial" charset="0"/>
              </a:rPr>
              <a:t> </a:t>
            </a:r>
            <a:r>
              <a:rPr lang="en-US" sz="3200" b="1" dirty="0" err="1" smtClean="0">
                <a:latin typeface="Arial" charset="0"/>
              </a:rPr>
              <a:t>đầu</a:t>
            </a:r>
            <a:r>
              <a:rPr lang="en-US" sz="3200" b="1" dirty="0" smtClean="0">
                <a:latin typeface="Arial" charset="0"/>
              </a:rPr>
              <a:t> </a:t>
            </a:r>
            <a:r>
              <a:rPr lang="en-US" sz="3200" b="1" dirty="0" err="1" smtClean="0">
                <a:latin typeface="Arial" charset="0"/>
              </a:rPr>
              <a:t>phun</a:t>
            </a:r>
            <a:r>
              <a:rPr lang="en-US" sz="3200" b="1" dirty="0" smtClean="0">
                <a:latin typeface="Arial" charset="0"/>
              </a:rPr>
              <a:t> </a:t>
            </a:r>
            <a:r>
              <a:rPr lang="en-US" sz="3200" b="1" dirty="0" err="1" smtClean="0">
                <a:latin typeface="Arial" charset="0"/>
              </a:rPr>
              <a:t>tia</a:t>
            </a:r>
            <a:r>
              <a:rPr lang="en-US" sz="3200" b="1" dirty="0" smtClean="0">
                <a:latin typeface="Arial" charset="0"/>
              </a:rPr>
              <a:t> </a:t>
            </a:r>
            <a:r>
              <a:rPr lang="en-US" sz="3200" b="1" dirty="0" err="1" smtClean="0">
                <a:latin typeface="Arial" charset="0"/>
              </a:rPr>
              <a:t>nước</a:t>
            </a:r>
            <a:r>
              <a:rPr lang="en-US" sz="3200" b="1" dirty="0" smtClean="0">
                <a:latin typeface="Arial" charset="0"/>
              </a:rPr>
              <a:t> </a:t>
            </a:r>
            <a:r>
              <a:rPr lang="en-US" sz="3200" b="1" dirty="0" smtClean="0">
                <a:latin typeface="Arial" charset="0"/>
              </a:rPr>
              <a:t>+ </a:t>
            </a:r>
            <a:r>
              <a:rPr lang="en-US" sz="3200" b="1" dirty="0" err="1" smtClean="0">
                <a:latin typeface="Arial" charset="0"/>
              </a:rPr>
              <a:t>hạt</a:t>
            </a:r>
            <a:r>
              <a:rPr lang="en-US" sz="3200" b="1" dirty="0" smtClean="0">
                <a:latin typeface="Arial" charset="0"/>
              </a:rPr>
              <a:t> </a:t>
            </a:r>
            <a:r>
              <a:rPr lang="en-US" sz="3200" b="1" dirty="0" err="1" smtClean="0">
                <a:latin typeface="Arial" charset="0"/>
              </a:rPr>
              <a:t>mài</a:t>
            </a:r>
            <a:endParaRPr lang="en-US" sz="3200" b="1" dirty="0" smtClean="0">
              <a:latin typeface="Arial" charset="0"/>
            </a:endParaRPr>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304800" y="1363250"/>
            <a:ext cx="4267200" cy="4716780"/>
          </a:xfrm>
          <a:prstGeom prst="rect">
            <a:avLst/>
          </a:prstGeom>
        </p:spPr>
      </p:pic>
      <p:sp>
        <p:nvSpPr>
          <p:cNvPr id="2" name="Rectangle 1"/>
          <p:cNvSpPr/>
          <p:nvPr/>
        </p:nvSpPr>
        <p:spPr>
          <a:xfrm>
            <a:off x="4572000" y="3124200"/>
            <a:ext cx="4191000" cy="3539430"/>
          </a:xfrm>
          <a:prstGeom prst="rect">
            <a:avLst/>
          </a:prstGeom>
        </p:spPr>
        <p:txBody>
          <a:bodyPr wrap="square">
            <a:spAutoFit/>
          </a:bodyPr>
          <a:lstStyle/>
          <a:p>
            <a:r>
              <a:rPr lang="en-US" sz="2800" b="1" dirty="0" err="1">
                <a:latin typeface="+mj-lt"/>
              </a:rPr>
              <a:t>Hình</a:t>
            </a:r>
            <a:r>
              <a:rPr lang="en-US" sz="2800" b="1" dirty="0">
                <a:latin typeface="+mj-lt"/>
              </a:rPr>
              <a:t> 2.27_</a:t>
            </a:r>
            <a:r>
              <a:rPr lang="en-US" sz="2800" dirty="0">
                <a:latin typeface="+mj-lt"/>
              </a:rPr>
              <a:t> </a:t>
            </a:r>
            <a:r>
              <a:rPr lang="en-US" sz="2800" i="1" dirty="0" err="1">
                <a:latin typeface="+mj-lt"/>
              </a:rPr>
              <a:t>Gia</a:t>
            </a:r>
            <a:r>
              <a:rPr lang="en-US" sz="2800" i="1" dirty="0">
                <a:latin typeface="+mj-lt"/>
              </a:rPr>
              <a:t> </a:t>
            </a:r>
            <a:r>
              <a:rPr lang="en-US" sz="2800" i="1" dirty="0" err="1">
                <a:latin typeface="+mj-lt"/>
              </a:rPr>
              <a:t>công</a:t>
            </a:r>
            <a:r>
              <a:rPr lang="en-US" sz="2800" i="1" dirty="0">
                <a:latin typeface="+mj-lt"/>
              </a:rPr>
              <a:t> </a:t>
            </a:r>
            <a:r>
              <a:rPr lang="en-US" sz="2800" i="1" dirty="0" err="1">
                <a:latin typeface="+mj-lt"/>
              </a:rPr>
              <a:t>tia</a:t>
            </a:r>
            <a:r>
              <a:rPr lang="en-US" sz="2800" i="1" dirty="0">
                <a:latin typeface="+mj-lt"/>
              </a:rPr>
              <a:t> </a:t>
            </a:r>
            <a:r>
              <a:rPr lang="en-US" sz="2800" i="1" dirty="0" err="1">
                <a:latin typeface="+mj-lt"/>
              </a:rPr>
              <a:t>nước</a:t>
            </a:r>
            <a:r>
              <a:rPr lang="en-US" sz="2800" i="1" dirty="0">
                <a:latin typeface="+mj-lt"/>
              </a:rPr>
              <a:t> </a:t>
            </a:r>
            <a:r>
              <a:rPr lang="en-US" sz="2800" i="1" dirty="0" err="1">
                <a:latin typeface="+mj-lt"/>
              </a:rPr>
              <a:t>có</a:t>
            </a:r>
            <a:r>
              <a:rPr lang="en-US" sz="2800" i="1" dirty="0">
                <a:latin typeface="+mj-lt"/>
              </a:rPr>
              <a:t> </a:t>
            </a:r>
            <a:r>
              <a:rPr lang="en-US" sz="2800" i="1" dirty="0" err="1">
                <a:latin typeface="+mj-lt"/>
              </a:rPr>
              <a:t>hạt</a:t>
            </a:r>
            <a:r>
              <a:rPr lang="en-US" sz="2800" i="1" dirty="0">
                <a:latin typeface="+mj-lt"/>
              </a:rPr>
              <a:t> </a:t>
            </a:r>
            <a:r>
              <a:rPr lang="en-US" sz="2800" i="1" dirty="0" err="1">
                <a:latin typeface="+mj-lt"/>
              </a:rPr>
              <a:t>mài</a:t>
            </a:r>
            <a:endParaRPr lang="en-US" sz="2800" dirty="0">
              <a:latin typeface="+mj-lt"/>
            </a:endParaRPr>
          </a:p>
          <a:p>
            <a:r>
              <a:rPr lang="en-US" sz="2800" dirty="0">
                <a:latin typeface="+mj-lt"/>
              </a:rPr>
              <a:t>(1) </a:t>
            </a:r>
            <a:r>
              <a:rPr lang="en-US" sz="2800" dirty="0" err="1">
                <a:latin typeface="+mj-lt"/>
              </a:rPr>
              <a:t>Ống</a:t>
            </a:r>
            <a:r>
              <a:rPr lang="en-US" sz="2800" dirty="0">
                <a:latin typeface="+mj-lt"/>
              </a:rPr>
              <a:t> </a:t>
            </a:r>
            <a:r>
              <a:rPr lang="en-US" sz="2800" dirty="0" err="1">
                <a:latin typeface="+mj-lt"/>
              </a:rPr>
              <a:t>chịu</a:t>
            </a:r>
            <a:r>
              <a:rPr lang="en-US" sz="2800" dirty="0">
                <a:latin typeface="+mj-lt"/>
              </a:rPr>
              <a:t> </a:t>
            </a:r>
            <a:r>
              <a:rPr lang="en-US" sz="2800" dirty="0" err="1">
                <a:latin typeface="+mj-lt"/>
              </a:rPr>
              <a:t>mài</a:t>
            </a:r>
            <a:r>
              <a:rPr lang="en-US" sz="2800" dirty="0">
                <a:latin typeface="+mj-lt"/>
              </a:rPr>
              <a:t> </a:t>
            </a:r>
            <a:r>
              <a:rPr lang="en-US" sz="2800" dirty="0" err="1">
                <a:latin typeface="+mj-lt"/>
              </a:rPr>
              <a:t>mòn</a:t>
            </a:r>
            <a:r>
              <a:rPr lang="en-US" sz="2800" dirty="0">
                <a:latin typeface="+mj-lt"/>
              </a:rPr>
              <a:t>;</a:t>
            </a:r>
          </a:p>
          <a:p>
            <a:r>
              <a:rPr lang="en-US" sz="2800" dirty="0">
                <a:latin typeface="+mj-lt"/>
              </a:rPr>
              <a:t>(2) </a:t>
            </a:r>
            <a:r>
              <a:rPr lang="en-US" sz="2800" dirty="0" err="1">
                <a:latin typeface="+mj-lt"/>
              </a:rPr>
              <a:t>Nước</a:t>
            </a:r>
            <a:r>
              <a:rPr lang="en-US" sz="2800" dirty="0">
                <a:latin typeface="+mj-lt"/>
              </a:rPr>
              <a:t> ở </a:t>
            </a:r>
            <a:r>
              <a:rPr lang="en-US" sz="2800" dirty="0" err="1">
                <a:latin typeface="+mj-lt"/>
              </a:rPr>
              <a:t>tốc</a:t>
            </a:r>
            <a:r>
              <a:rPr lang="en-US" sz="2800" dirty="0">
                <a:latin typeface="+mj-lt"/>
              </a:rPr>
              <a:t> </a:t>
            </a:r>
            <a:r>
              <a:rPr lang="en-US" sz="2800" dirty="0" err="1">
                <a:latin typeface="+mj-lt"/>
              </a:rPr>
              <a:t>độ</a:t>
            </a:r>
            <a:r>
              <a:rPr lang="en-US" sz="2800" dirty="0">
                <a:latin typeface="+mj-lt"/>
              </a:rPr>
              <a:t> </a:t>
            </a:r>
            <a:r>
              <a:rPr lang="en-US" sz="2800" dirty="0" err="1">
                <a:latin typeface="+mj-lt"/>
              </a:rPr>
              <a:t>cao</a:t>
            </a:r>
            <a:r>
              <a:rPr lang="en-US" sz="2800" dirty="0">
                <a:latin typeface="+mj-lt"/>
              </a:rPr>
              <a:t>;</a:t>
            </a:r>
          </a:p>
          <a:p>
            <a:r>
              <a:rPr lang="en-US" sz="2800" dirty="0">
                <a:latin typeface="+mj-lt"/>
              </a:rPr>
              <a:t>(3) </a:t>
            </a:r>
            <a:r>
              <a:rPr lang="en-US" sz="2800" dirty="0" err="1">
                <a:latin typeface="+mj-lt"/>
              </a:rPr>
              <a:t>Nước</a:t>
            </a:r>
            <a:r>
              <a:rPr lang="en-US" sz="2800" dirty="0">
                <a:latin typeface="+mj-lt"/>
              </a:rPr>
              <a:t> ở </a:t>
            </a:r>
            <a:r>
              <a:rPr lang="en-US" sz="2800" dirty="0" err="1">
                <a:latin typeface="+mj-lt"/>
              </a:rPr>
              <a:t>tốc</a:t>
            </a:r>
            <a:r>
              <a:rPr lang="en-US" sz="2800" dirty="0">
                <a:latin typeface="+mj-lt"/>
              </a:rPr>
              <a:t> </a:t>
            </a:r>
            <a:r>
              <a:rPr lang="en-US" sz="2800" dirty="0" err="1">
                <a:latin typeface="+mj-lt"/>
              </a:rPr>
              <a:t>độ</a:t>
            </a:r>
            <a:r>
              <a:rPr lang="en-US" sz="2800" dirty="0">
                <a:latin typeface="+mj-lt"/>
              </a:rPr>
              <a:t> </a:t>
            </a:r>
            <a:r>
              <a:rPr lang="en-US" sz="2800" dirty="0" err="1">
                <a:latin typeface="+mj-lt"/>
              </a:rPr>
              <a:t>cao</a:t>
            </a:r>
            <a:r>
              <a:rPr lang="en-US" sz="2800" dirty="0">
                <a:latin typeface="+mj-lt"/>
              </a:rPr>
              <a:t>;</a:t>
            </a:r>
          </a:p>
          <a:p>
            <a:r>
              <a:rPr lang="en-US" sz="2800" dirty="0">
                <a:latin typeface="+mj-lt"/>
              </a:rPr>
              <a:t>(4) </a:t>
            </a:r>
            <a:r>
              <a:rPr lang="en-US" sz="2800" dirty="0" err="1">
                <a:latin typeface="+mj-lt"/>
              </a:rPr>
              <a:t>Hạt</a:t>
            </a:r>
            <a:r>
              <a:rPr lang="en-US" sz="2800" dirty="0">
                <a:latin typeface="+mj-lt"/>
              </a:rPr>
              <a:t> </a:t>
            </a:r>
            <a:r>
              <a:rPr lang="en-US" sz="2800" dirty="0" err="1">
                <a:latin typeface="+mj-lt"/>
              </a:rPr>
              <a:t>mài</a:t>
            </a:r>
            <a:r>
              <a:rPr lang="en-US" sz="2800" dirty="0">
                <a:latin typeface="+mj-lt"/>
              </a:rPr>
              <a:t> </a:t>
            </a:r>
            <a:r>
              <a:rPr lang="en-US" sz="2800" dirty="0" err="1">
                <a:latin typeface="+mj-lt"/>
              </a:rPr>
              <a:t>đi</a:t>
            </a:r>
            <a:r>
              <a:rPr lang="en-US" sz="2800" dirty="0">
                <a:latin typeface="+mj-lt"/>
              </a:rPr>
              <a:t> </a:t>
            </a:r>
            <a:r>
              <a:rPr lang="en-US" sz="2800" dirty="0" err="1">
                <a:latin typeface="+mj-lt"/>
              </a:rPr>
              <a:t>vào</a:t>
            </a:r>
            <a:r>
              <a:rPr lang="en-US" sz="2800" dirty="0">
                <a:latin typeface="+mj-lt"/>
              </a:rPr>
              <a:t>;</a:t>
            </a:r>
          </a:p>
          <a:p>
            <a:r>
              <a:rPr lang="en-US" sz="2800" dirty="0">
                <a:latin typeface="+mj-lt"/>
              </a:rPr>
              <a:t>(5) </a:t>
            </a:r>
            <a:r>
              <a:rPr lang="en-US" sz="2800" dirty="0" err="1">
                <a:latin typeface="+mj-lt"/>
              </a:rPr>
              <a:t>Vòi</a:t>
            </a:r>
            <a:r>
              <a:rPr lang="en-US" sz="2800" dirty="0">
                <a:latin typeface="+mj-lt"/>
              </a:rPr>
              <a:t> </a:t>
            </a:r>
            <a:r>
              <a:rPr lang="en-US" sz="2800" dirty="0" err="1">
                <a:latin typeface="+mj-lt"/>
              </a:rPr>
              <a:t>phun</a:t>
            </a:r>
            <a:r>
              <a:rPr lang="en-US" sz="2800" dirty="0">
                <a:latin typeface="+mj-lt"/>
              </a:rPr>
              <a:t>;</a:t>
            </a:r>
          </a:p>
          <a:p>
            <a:r>
              <a:rPr lang="en-US" sz="2800" dirty="0">
                <a:latin typeface="+mj-lt"/>
              </a:rPr>
              <a:t>(6) </a:t>
            </a:r>
            <a:r>
              <a:rPr lang="en-US" sz="2800" dirty="0" err="1">
                <a:latin typeface="+mj-lt"/>
              </a:rPr>
              <a:t>Nước</a:t>
            </a:r>
            <a:r>
              <a:rPr lang="en-US" sz="2800" dirty="0">
                <a:latin typeface="+mj-lt"/>
              </a:rPr>
              <a:t> </a:t>
            </a:r>
            <a:r>
              <a:rPr lang="en-US" sz="2800" dirty="0" err="1">
                <a:latin typeface="+mj-lt"/>
              </a:rPr>
              <a:t>vào</a:t>
            </a:r>
            <a:r>
              <a:rPr lang="en-US" sz="2800" dirty="0">
                <a:latin typeface="+mj-lt"/>
              </a:rPr>
              <a:t> ở </a:t>
            </a:r>
            <a:r>
              <a:rPr lang="en-US" sz="2800" dirty="0" err="1">
                <a:latin typeface="+mj-lt"/>
              </a:rPr>
              <a:t>áp</a:t>
            </a:r>
            <a:r>
              <a:rPr lang="en-US" sz="2800" dirty="0">
                <a:latin typeface="+mj-lt"/>
              </a:rPr>
              <a:t> </a:t>
            </a:r>
            <a:r>
              <a:rPr lang="en-US" sz="2800" dirty="0" err="1">
                <a:latin typeface="+mj-lt"/>
              </a:rPr>
              <a:t>suất</a:t>
            </a:r>
            <a:r>
              <a:rPr lang="en-US" sz="2800" dirty="0">
                <a:latin typeface="+mj-lt"/>
              </a:rPr>
              <a:t> </a:t>
            </a:r>
            <a:r>
              <a:rPr lang="en-US" sz="2800" dirty="0" err="1">
                <a:latin typeface="+mj-lt"/>
              </a:rPr>
              <a:t>cao</a:t>
            </a:r>
            <a:r>
              <a:rPr lang="en-US" sz="2800" dirty="0">
                <a:latin typeface="+mj-lt"/>
              </a:rPr>
              <a:t>.</a:t>
            </a:r>
          </a:p>
        </p:txBody>
      </p:sp>
    </p:spTree>
    <p:extLst>
      <p:ext uri="{BB962C8B-B14F-4D97-AF65-F5344CB8AC3E}">
        <p14:creationId xmlns:p14="http://schemas.microsoft.com/office/powerpoint/2010/main" val="8528818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685800" y="152400"/>
            <a:ext cx="7772400" cy="914400"/>
          </a:xfrm>
        </p:spPr>
        <p:txBody>
          <a:bodyPr>
            <a:normAutofit/>
          </a:bodyPr>
          <a:lstStyle/>
          <a:p>
            <a:r>
              <a:rPr lang="en-US" sz="3200" b="1" dirty="0" err="1">
                <a:latin typeface="VNI-Times" pitchFamily="2" charset="0"/>
              </a:rPr>
              <a:t>Trong</a:t>
            </a:r>
            <a:r>
              <a:rPr lang="en-US" sz="3200" b="1" dirty="0">
                <a:latin typeface="VNI-Times" pitchFamily="2" charset="0"/>
              </a:rPr>
              <a:t> </a:t>
            </a:r>
            <a:r>
              <a:rPr lang="en-US" sz="3200" b="1" dirty="0" err="1">
                <a:latin typeface="VNI-Times" pitchFamily="2" charset="0"/>
              </a:rPr>
              <a:t>gia</a:t>
            </a:r>
            <a:r>
              <a:rPr lang="en-US" sz="3200" b="1" dirty="0">
                <a:latin typeface="VNI-Times" pitchFamily="2" charset="0"/>
              </a:rPr>
              <a:t> </a:t>
            </a:r>
            <a:r>
              <a:rPr lang="en-US" sz="3200" b="1" dirty="0" err="1">
                <a:latin typeface="VNI-Times" pitchFamily="2" charset="0"/>
              </a:rPr>
              <a:t>coâng</a:t>
            </a:r>
            <a:r>
              <a:rPr lang="en-US" sz="3200" b="1" dirty="0">
                <a:latin typeface="VNI-Times" pitchFamily="2" charset="0"/>
              </a:rPr>
              <a:t> </a:t>
            </a:r>
            <a:r>
              <a:rPr lang="en-US" sz="3200" b="1" dirty="0" err="1">
                <a:latin typeface="VNI-Times" pitchFamily="2" charset="0"/>
              </a:rPr>
              <a:t>tia</a:t>
            </a:r>
            <a:r>
              <a:rPr lang="en-US" sz="3200" b="1" dirty="0">
                <a:latin typeface="VNI-Times" pitchFamily="2" charset="0"/>
              </a:rPr>
              <a:t> </a:t>
            </a:r>
            <a:r>
              <a:rPr lang="en-US" sz="3200" b="1" dirty="0" err="1">
                <a:latin typeface="VNI-Times" pitchFamily="2" charset="0"/>
              </a:rPr>
              <a:t>nöôùc</a:t>
            </a:r>
            <a:r>
              <a:rPr lang="en-US" sz="3200" b="1" dirty="0">
                <a:latin typeface="VNI-Times" pitchFamily="2" charset="0"/>
              </a:rPr>
              <a:t> </a:t>
            </a:r>
            <a:r>
              <a:rPr lang="en-US" sz="3200" b="1" dirty="0" err="1">
                <a:latin typeface="VNI-Times" pitchFamily="2" charset="0"/>
              </a:rPr>
              <a:t>coù</a:t>
            </a:r>
            <a:r>
              <a:rPr lang="en-US" sz="3200" b="1" dirty="0">
                <a:latin typeface="VNI-Times" pitchFamily="2" charset="0"/>
              </a:rPr>
              <a:t> </a:t>
            </a:r>
            <a:r>
              <a:rPr lang="en-US" sz="3200" b="1" dirty="0" err="1">
                <a:latin typeface="VNI-Times" pitchFamily="2" charset="0"/>
              </a:rPr>
              <a:t>haït</a:t>
            </a:r>
            <a:r>
              <a:rPr lang="en-US" sz="3200" b="1" dirty="0">
                <a:latin typeface="VNI-Times" pitchFamily="2" charset="0"/>
              </a:rPr>
              <a:t> </a:t>
            </a:r>
            <a:r>
              <a:rPr lang="en-US" sz="3200" b="1" dirty="0" err="1">
                <a:latin typeface="VNI-Times" pitchFamily="2" charset="0"/>
              </a:rPr>
              <a:t>maøi</a:t>
            </a:r>
            <a:r>
              <a:rPr lang="en-US" sz="3200" dirty="0">
                <a:latin typeface="VNI-Times" pitchFamily="2" charset="0"/>
              </a:rPr>
              <a:t> </a:t>
            </a:r>
            <a:endParaRPr lang="en-US" sz="3200" b="1" dirty="0" smtClean="0">
              <a:latin typeface="VNI-Times" pitchFamily="2" charset="0"/>
            </a:endParaRPr>
          </a:p>
        </p:txBody>
      </p:sp>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308" y="1143000"/>
            <a:ext cx="8459381" cy="3352800"/>
          </a:xfrm>
          <a:prstGeom prst="rect">
            <a:avLst/>
          </a:prstGeom>
        </p:spPr>
      </p:pic>
    </p:spTree>
    <p:extLst>
      <p:ext uri="{BB962C8B-B14F-4D97-AF65-F5344CB8AC3E}">
        <p14:creationId xmlns:p14="http://schemas.microsoft.com/office/powerpoint/2010/main" val="1301774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119" y="76200"/>
            <a:ext cx="4974503" cy="646331"/>
          </a:xfrm>
          <a:prstGeom prst="rect">
            <a:avLst/>
          </a:prstGeom>
        </p:spPr>
        <p:txBody>
          <a:bodyPr wrap="none">
            <a:spAutoFit/>
          </a:bodyPr>
          <a:lstStyle/>
          <a:p>
            <a:pPr lvl="0"/>
            <a:r>
              <a:rPr lang="en-US" sz="3600" b="1" i="1" dirty="0" smtClean="0">
                <a:solidFill>
                  <a:srgbClr val="FF0000"/>
                </a:solidFill>
              </a:rPr>
              <a:t>2.3.2. </a:t>
            </a:r>
            <a:r>
              <a:rPr lang="en-US" sz="3600" b="1" i="1" dirty="0" err="1" smtClean="0">
                <a:solidFill>
                  <a:srgbClr val="FF0000"/>
                </a:solidFill>
              </a:rPr>
              <a:t>Thiết</a:t>
            </a:r>
            <a:r>
              <a:rPr lang="en-US" sz="3600" b="1" i="1" dirty="0" smtClean="0">
                <a:solidFill>
                  <a:srgbClr val="FF0000"/>
                </a:solidFill>
              </a:rPr>
              <a:t> </a:t>
            </a:r>
            <a:r>
              <a:rPr lang="en-US" sz="3600" b="1" i="1" dirty="0" err="1" smtClean="0">
                <a:solidFill>
                  <a:srgbClr val="FF0000"/>
                </a:solidFill>
              </a:rPr>
              <a:t>bị</a:t>
            </a:r>
            <a:r>
              <a:rPr lang="en-US" sz="3600" b="1" i="1" dirty="0" smtClean="0">
                <a:solidFill>
                  <a:srgbClr val="FF0000"/>
                </a:solidFill>
              </a:rPr>
              <a:t> </a:t>
            </a:r>
            <a:r>
              <a:rPr lang="en-US" sz="3600" b="1" i="1" dirty="0" err="1" smtClean="0">
                <a:solidFill>
                  <a:srgbClr val="FF0000"/>
                </a:solidFill>
              </a:rPr>
              <a:t>và</a:t>
            </a:r>
            <a:r>
              <a:rPr lang="en-US" sz="3600" b="1" i="1" dirty="0" smtClean="0">
                <a:solidFill>
                  <a:srgbClr val="FF0000"/>
                </a:solidFill>
              </a:rPr>
              <a:t> </a:t>
            </a:r>
            <a:r>
              <a:rPr lang="en-US" sz="3600" b="1" i="1" dirty="0" err="1" smtClean="0">
                <a:solidFill>
                  <a:srgbClr val="FF0000"/>
                </a:solidFill>
              </a:rPr>
              <a:t>dụng</a:t>
            </a:r>
            <a:r>
              <a:rPr lang="en-US" sz="3600" b="1" i="1" dirty="0" smtClean="0">
                <a:solidFill>
                  <a:srgbClr val="FF0000"/>
                </a:solidFill>
              </a:rPr>
              <a:t> </a:t>
            </a:r>
            <a:r>
              <a:rPr lang="en-US" sz="3600" b="1" i="1" dirty="0" err="1" smtClean="0">
                <a:solidFill>
                  <a:srgbClr val="FF0000"/>
                </a:solidFill>
              </a:rPr>
              <a:t>cụ</a:t>
            </a:r>
            <a:endParaRPr lang="en-US" sz="3600" b="1" i="1" dirty="0">
              <a:solidFill>
                <a:srgbClr val="FF0000"/>
              </a:solidFill>
            </a:endParaRPr>
          </a:p>
        </p:txBody>
      </p:sp>
      <p:sp>
        <p:nvSpPr>
          <p:cNvPr id="4" name="TextBox 3"/>
          <p:cNvSpPr txBox="1"/>
          <p:nvPr/>
        </p:nvSpPr>
        <p:spPr>
          <a:xfrm>
            <a:off x="228599" y="722531"/>
            <a:ext cx="2010487" cy="584775"/>
          </a:xfrm>
          <a:prstGeom prst="rect">
            <a:avLst/>
          </a:prstGeom>
          <a:noFill/>
        </p:spPr>
        <p:txBody>
          <a:bodyPr wrap="none" rtlCol="0">
            <a:spAutoFit/>
          </a:bodyPr>
          <a:lstStyle/>
          <a:p>
            <a:r>
              <a:rPr lang="en-US" sz="3200" dirty="0" smtClean="0">
                <a:solidFill>
                  <a:srgbClr val="002060"/>
                </a:solidFill>
                <a:latin typeface="VNI-Times" pitchFamily="2" charset="0"/>
              </a:rPr>
              <a:t>a. </a:t>
            </a:r>
            <a:r>
              <a:rPr lang="en-US" sz="3200" dirty="0" err="1" smtClean="0">
                <a:solidFill>
                  <a:srgbClr val="002060"/>
                </a:solidFill>
                <a:latin typeface="VNI-Times" pitchFamily="2" charset="0"/>
              </a:rPr>
              <a:t>Dụng</a:t>
            </a:r>
            <a:r>
              <a:rPr lang="en-US" sz="3200" dirty="0" smtClean="0">
                <a:solidFill>
                  <a:srgbClr val="002060"/>
                </a:solidFill>
                <a:latin typeface="VNI-Times" pitchFamily="2" charset="0"/>
              </a:rPr>
              <a:t> </a:t>
            </a:r>
            <a:r>
              <a:rPr lang="en-US" sz="3200" dirty="0" err="1" smtClean="0">
                <a:solidFill>
                  <a:srgbClr val="002060"/>
                </a:solidFill>
                <a:latin typeface="VNI-Times" pitchFamily="2" charset="0"/>
              </a:rPr>
              <a:t>cụ</a:t>
            </a:r>
            <a:endParaRPr lang="en-US" sz="3200" dirty="0">
              <a:solidFill>
                <a:srgbClr val="002060"/>
              </a:solidFill>
              <a:latin typeface="VNI-Times" pitchFamily="2" charset="0"/>
            </a:endParaRPr>
          </a:p>
        </p:txBody>
      </p:sp>
      <p:sp>
        <p:nvSpPr>
          <p:cNvPr id="6" name="Rectangle 5"/>
          <p:cNvSpPr/>
          <p:nvPr/>
        </p:nvSpPr>
        <p:spPr>
          <a:xfrm>
            <a:off x="390986" y="1316405"/>
            <a:ext cx="8274062" cy="1938992"/>
          </a:xfrm>
          <a:prstGeom prst="rect">
            <a:avLst/>
          </a:prstGeom>
        </p:spPr>
        <p:txBody>
          <a:bodyPr wrap="square">
            <a:spAutoFit/>
          </a:bodyPr>
          <a:lstStyle/>
          <a:p>
            <a:r>
              <a:rPr lang="vi-VN" sz="2400" dirty="0"/>
              <a:t>Trong gia công tia nước có hạt mài, ta quan tâm đến vấn đề trộn hạt mài vào tia nước, mỗi một thiết bị có một cơ chế trộn hạt mài khác nhau. Những hình dưới đây cho thấy được một số cơ chế được áp dụng trong gia công tia nước có hạt mài:</a:t>
            </a:r>
            <a:endParaRPr lang="en-US" sz="2400" dirty="0"/>
          </a:p>
        </p:txBody>
      </p:sp>
      <p:pic>
        <p:nvPicPr>
          <p:cNvPr id="9" name="Picture 5"/>
          <p:cNvPicPr>
            <a:picLocks noChangeAspect="1" noChangeArrowheads="1"/>
          </p:cNvPicPr>
          <p:nvPr/>
        </p:nvPicPr>
        <p:blipFill>
          <a:blip r:embed="rId3" cstate="print"/>
          <a:srcRect/>
          <a:stretch>
            <a:fillRect/>
          </a:stretch>
        </p:blipFill>
        <p:spPr bwMode="auto">
          <a:xfrm>
            <a:off x="1524000" y="3207224"/>
            <a:ext cx="5824057" cy="3556427"/>
          </a:xfrm>
          <a:prstGeom prst="rect">
            <a:avLst/>
          </a:prstGeom>
          <a:noFill/>
          <a:ln w="9525">
            <a:noFill/>
            <a:miter lim="800000"/>
            <a:headEnd/>
            <a:tailEnd/>
          </a:ln>
        </p:spPr>
      </p:pic>
    </p:spTree>
    <p:extLst>
      <p:ext uri="{BB962C8B-B14F-4D97-AF65-F5344CB8AC3E}">
        <p14:creationId xmlns:p14="http://schemas.microsoft.com/office/powerpoint/2010/main" val="32141404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4"/>
          <p:cNvSpPr>
            <a:spLocks noGrp="1" noChangeArrowheads="1"/>
          </p:cNvSpPr>
          <p:nvPr>
            <p:ph type="title"/>
          </p:nvPr>
        </p:nvSpPr>
        <p:spPr>
          <a:xfrm>
            <a:off x="685800" y="152400"/>
            <a:ext cx="7772400" cy="609600"/>
          </a:xfrm>
        </p:spPr>
        <p:txBody>
          <a:bodyPr/>
          <a:lstStyle/>
          <a:p>
            <a:pPr eaLnBrk="1" hangingPunct="1"/>
            <a:r>
              <a:rPr lang="en-US" sz="2800" b="1" dirty="0" err="1" smtClean="0"/>
              <a:t>Một</a:t>
            </a:r>
            <a:r>
              <a:rPr lang="en-US" sz="2800" b="1" dirty="0" smtClean="0"/>
              <a:t> </a:t>
            </a:r>
            <a:r>
              <a:rPr lang="en-US" sz="2800" b="1" dirty="0" err="1" smtClean="0"/>
              <a:t>số</a:t>
            </a:r>
            <a:r>
              <a:rPr lang="en-US" sz="2800" b="1" dirty="0" smtClean="0"/>
              <a:t> </a:t>
            </a:r>
            <a:r>
              <a:rPr lang="en-US" sz="2800" b="1" dirty="0" err="1" smtClean="0"/>
              <a:t>dạng</a:t>
            </a:r>
            <a:r>
              <a:rPr lang="en-US" sz="2800" b="1" dirty="0" smtClean="0"/>
              <a:t> </a:t>
            </a:r>
            <a:r>
              <a:rPr lang="en-US" sz="2800" b="1" dirty="0" err="1" smtClean="0"/>
              <a:t>đầu</a:t>
            </a:r>
            <a:r>
              <a:rPr lang="en-US" sz="2800" b="1" dirty="0" smtClean="0"/>
              <a:t> </a:t>
            </a:r>
            <a:r>
              <a:rPr lang="en-US" sz="2800" b="1" dirty="0" err="1" smtClean="0"/>
              <a:t>trộn</a:t>
            </a:r>
            <a:r>
              <a:rPr lang="en-US" sz="2800" b="1" dirty="0" smtClean="0"/>
              <a:t> </a:t>
            </a:r>
            <a:r>
              <a:rPr lang="en-US" sz="2800" b="1" dirty="0" err="1" smtClean="0"/>
              <a:t>nước-hạt</a:t>
            </a:r>
            <a:r>
              <a:rPr lang="en-US" sz="2800" b="1" dirty="0" smtClean="0"/>
              <a:t> </a:t>
            </a:r>
            <a:r>
              <a:rPr lang="en-US" sz="2800" b="1" dirty="0" err="1" smtClean="0"/>
              <a:t>mài</a:t>
            </a:r>
            <a:endParaRPr lang="en-US" sz="2800" b="1" dirty="0" smtClean="0"/>
          </a:p>
        </p:txBody>
      </p:sp>
      <p:pic>
        <p:nvPicPr>
          <p:cNvPr id="70659" name="Picture 13" descr="2-050"/>
          <p:cNvPicPr>
            <a:picLocks noChangeAspect="1" noChangeArrowheads="1"/>
          </p:cNvPicPr>
          <p:nvPr/>
        </p:nvPicPr>
        <p:blipFill>
          <a:blip r:embed="rId3" cstate="print"/>
          <a:srcRect/>
          <a:stretch>
            <a:fillRect/>
          </a:stretch>
        </p:blipFill>
        <p:spPr bwMode="auto">
          <a:xfrm>
            <a:off x="228600" y="1066800"/>
            <a:ext cx="5135563" cy="5257800"/>
          </a:xfrm>
          <a:prstGeom prst="rect">
            <a:avLst/>
          </a:prstGeom>
          <a:noFill/>
          <a:ln w="9525">
            <a:noFill/>
            <a:miter lim="800000"/>
            <a:headEnd/>
            <a:tailEnd/>
          </a:ln>
        </p:spPr>
      </p:pic>
      <p:sp>
        <p:nvSpPr>
          <p:cNvPr id="312327" name="Text Box 7"/>
          <p:cNvSpPr txBox="1">
            <a:spLocks noChangeArrowheads="1"/>
          </p:cNvSpPr>
          <p:nvPr/>
        </p:nvSpPr>
        <p:spPr bwMode="auto">
          <a:xfrm>
            <a:off x="5715000" y="990600"/>
            <a:ext cx="3200400" cy="1754326"/>
          </a:xfrm>
          <a:prstGeom prst="rect">
            <a:avLst/>
          </a:prstGeom>
          <a:solidFill>
            <a:srgbClr val="CCFFFF"/>
          </a:solidFill>
          <a:ln w="9525">
            <a:noFill/>
            <a:miter lim="800000"/>
            <a:headEnd/>
            <a:tailEnd/>
          </a:ln>
        </p:spPr>
        <p:txBody>
          <a:bodyPr wrap="square">
            <a:spAutoFit/>
          </a:bodyPr>
          <a:lstStyle/>
          <a:p>
            <a:pPr>
              <a:spcBef>
                <a:spcPct val="50000"/>
              </a:spcBef>
            </a:pPr>
            <a:r>
              <a:rPr lang="en-US" b="1" i="1" dirty="0" err="1">
                <a:latin typeface="VNI-Times" pitchFamily="2" charset="0"/>
                <a:cs typeface="Times New Roman" pitchFamily="18" charset="0"/>
              </a:rPr>
              <a:t>Loaïi</a:t>
            </a:r>
            <a:r>
              <a:rPr lang="en-US" b="1" i="1" dirty="0">
                <a:latin typeface="VNI-Times" pitchFamily="2" charset="0"/>
                <a:cs typeface="Times New Roman" pitchFamily="18" charset="0"/>
              </a:rPr>
              <a:t> </a:t>
            </a:r>
            <a:r>
              <a:rPr lang="en-US" b="1" i="1" dirty="0" err="1">
                <a:latin typeface="VNI-Times" pitchFamily="2" charset="0"/>
                <a:cs typeface="Times New Roman" pitchFamily="18" charset="0"/>
              </a:rPr>
              <a:t>thöù</a:t>
            </a:r>
            <a:r>
              <a:rPr lang="en-US" b="1" i="1" dirty="0">
                <a:latin typeface="VNI-Times" pitchFamily="2" charset="0"/>
                <a:cs typeface="Times New Roman" pitchFamily="18" charset="0"/>
              </a:rPr>
              <a:t> </a:t>
            </a:r>
            <a:r>
              <a:rPr lang="en-US" b="1" i="1" dirty="0" err="1">
                <a:latin typeface="VNI-Times" pitchFamily="2" charset="0"/>
                <a:cs typeface="Times New Roman" pitchFamily="18" charset="0"/>
              </a:rPr>
              <a:t>nhaát</a:t>
            </a:r>
            <a:r>
              <a:rPr lang="en-US" b="1" i="1" dirty="0">
                <a:latin typeface="VNI-Times" pitchFamily="2" charset="0"/>
                <a:cs typeface="Times New Roman" pitchFamily="18" charset="0"/>
              </a:rPr>
              <a:t> (a) </a:t>
            </a:r>
            <a:r>
              <a:rPr lang="en-US" b="1" dirty="0" err="1">
                <a:latin typeface="VNI-Times" pitchFamily="2" charset="0"/>
                <a:cs typeface="Times New Roman" pitchFamily="18" charset="0"/>
              </a:rPr>
              <a:t>coù</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ñaàu</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naïp</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haït</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maøi</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ôû</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beân</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hoâng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voøi</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phun</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nöôùc</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ñoàng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truïc</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vôùi</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mieäng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voøi</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phun</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hoãn</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hôïp</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Caáu</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taïo</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ñôn</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giaûn</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nhöng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chaát</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löôïng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hoøa</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troän</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hoãn</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hôïp</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keùm</a:t>
            </a:r>
            <a:r>
              <a:rPr lang="en-US" b="1" dirty="0">
                <a:latin typeface="VNI-Times" pitchFamily="2" charset="0"/>
                <a:cs typeface="Times New Roman" pitchFamily="18" charset="0"/>
              </a:rPr>
              <a:t>.</a:t>
            </a:r>
            <a:r>
              <a:rPr lang="en-US" b="1" dirty="0"/>
              <a:t> </a:t>
            </a:r>
          </a:p>
        </p:txBody>
      </p:sp>
      <p:sp>
        <p:nvSpPr>
          <p:cNvPr id="312328" name="Text Box 8"/>
          <p:cNvSpPr txBox="1">
            <a:spLocks noChangeArrowheads="1"/>
          </p:cNvSpPr>
          <p:nvPr/>
        </p:nvSpPr>
        <p:spPr bwMode="auto">
          <a:xfrm>
            <a:off x="5486400" y="2819400"/>
            <a:ext cx="3429000" cy="2031325"/>
          </a:xfrm>
          <a:prstGeom prst="rect">
            <a:avLst/>
          </a:prstGeom>
          <a:solidFill>
            <a:srgbClr val="FFFF99"/>
          </a:solidFill>
          <a:ln w="9525">
            <a:noFill/>
            <a:miter lim="800000"/>
            <a:headEnd/>
            <a:tailEnd/>
          </a:ln>
        </p:spPr>
        <p:txBody>
          <a:bodyPr wrap="square">
            <a:spAutoFit/>
          </a:bodyPr>
          <a:lstStyle/>
          <a:p>
            <a:pPr>
              <a:spcBef>
                <a:spcPct val="50000"/>
              </a:spcBef>
            </a:pPr>
            <a:r>
              <a:rPr lang="en-US" b="1" i="1" dirty="0" err="1">
                <a:latin typeface="VNI-Times" pitchFamily="2" charset="0"/>
                <a:cs typeface="Times New Roman" pitchFamily="18" charset="0"/>
              </a:rPr>
              <a:t>Loaïi</a:t>
            </a:r>
            <a:r>
              <a:rPr lang="en-US" b="1" i="1" dirty="0">
                <a:latin typeface="VNI-Times" pitchFamily="2" charset="0"/>
                <a:cs typeface="Times New Roman" pitchFamily="18" charset="0"/>
              </a:rPr>
              <a:t> </a:t>
            </a:r>
            <a:r>
              <a:rPr lang="en-US" b="1" i="1" dirty="0" err="1">
                <a:latin typeface="VNI-Times" pitchFamily="2" charset="0"/>
                <a:cs typeface="Times New Roman" pitchFamily="18" charset="0"/>
              </a:rPr>
              <a:t>thöù</a:t>
            </a:r>
            <a:r>
              <a:rPr lang="en-US" b="1" i="1" dirty="0">
                <a:latin typeface="VNI-Times" pitchFamily="2" charset="0"/>
                <a:cs typeface="Times New Roman" pitchFamily="18" charset="0"/>
              </a:rPr>
              <a:t> </a:t>
            </a:r>
            <a:r>
              <a:rPr lang="en-US" b="1" i="1" dirty="0" err="1">
                <a:latin typeface="VNI-Times" pitchFamily="2" charset="0"/>
                <a:cs typeface="Times New Roman" pitchFamily="18" charset="0"/>
              </a:rPr>
              <a:t>hai</a:t>
            </a:r>
            <a:r>
              <a:rPr lang="en-US" b="1" i="1" dirty="0">
                <a:latin typeface="VNI-Times" pitchFamily="2" charset="0"/>
                <a:cs typeface="Times New Roman" pitchFamily="18" charset="0"/>
              </a:rPr>
              <a:t> (b), </a:t>
            </a:r>
            <a:r>
              <a:rPr lang="en-US" b="1" dirty="0" err="1">
                <a:latin typeface="VNI-Times" pitchFamily="2" charset="0"/>
                <a:cs typeface="Times New Roman" pitchFamily="18" charset="0"/>
              </a:rPr>
              <a:t>haït</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maøi</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ñöôïc</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naïp</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vaøo</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töø</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trung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taâm</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nöôùc</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naïp</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vaøo</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töø</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xung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quanh</a:t>
            </a:r>
            <a:r>
              <a:rPr lang="en-US" b="1" dirty="0">
                <a:latin typeface="VNI-Times" pitchFamily="2" charset="0"/>
                <a:cs typeface="Times New Roman" pitchFamily="18" charset="0"/>
              </a:rPr>
              <a:t> </a:t>
            </a:r>
            <a:r>
              <a:rPr lang="en-US" b="1" dirty="0">
                <a:latin typeface="VNI-Times" pitchFamily="2" charset="0"/>
                <a:cs typeface="Times New Roman" pitchFamily="18" charset="0"/>
                <a:sym typeface="Wingdings" pitchFamily="2" charset="2"/>
              </a:rPr>
              <a:t> </a:t>
            </a:r>
            <a:r>
              <a:rPr lang="en-US" b="1" dirty="0" err="1">
                <a:latin typeface="VNI-Times" pitchFamily="2" charset="0"/>
                <a:cs typeface="Times New Roman" pitchFamily="18" charset="0"/>
              </a:rPr>
              <a:t>chaát</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löôïng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hoøa</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troän</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toát</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nhöng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khoù</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cheá</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taïo</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hôn</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loaïi</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kia</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Vôùi</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hai</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loaïi</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naøy</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haït</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maøi</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ñöôïc</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caáp</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vaøo</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nhôø</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troïng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löôïng</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cuûa</a:t>
            </a:r>
            <a:r>
              <a:rPr lang="en-US" b="1" dirty="0">
                <a:latin typeface="VNI-Times" pitchFamily="2" charset="0"/>
                <a:cs typeface="Times New Roman" pitchFamily="18" charset="0"/>
              </a:rPr>
              <a:t> </a:t>
            </a:r>
            <a:r>
              <a:rPr lang="en-US" b="1" dirty="0" err="1">
                <a:latin typeface="VNI-Times" pitchFamily="2" charset="0"/>
                <a:cs typeface="Times New Roman" pitchFamily="18" charset="0"/>
              </a:rPr>
              <a:t>noù</a:t>
            </a:r>
            <a:r>
              <a:rPr lang="en-US" b="1" dirty="0">
                <a:latin typeface="VNI-Times" pitchFamily="2" charset="0"/>
                <a:cs typeface="Times New Roman" pitchFamily="18" charset="0"/>
              </a:rPr>
              <a:t>.</a:t>
            </a:r>
            <a:r>
              <a:rPr lang="en-US" b="1" dirty="0"/>
              <a:t> </a:t>
            </a:r>
          </a:p>
        </p:txBody>
      </p:sp>
      <p:sp>
        <p:nvSpPr>
          <p:cNvPr id="312329" name="Text Box 9"/>
          <p:cNvSpPr txBox="1">
            <a:spLocks noChangeArrowheads="1"/>
          </p:cNvSpPr>
          <p:nvPr/>
        </p:nvSpPr>
        <p:spPr bwMode="auto">
          <a:xfrm>
            <a:off x="5715000" y="4953000"/>
            <a:ext cx="3124200" cy="1739900"/>
          </a:xfrm>
          <a:prstGeom prst="rect">
            <a:avLst/>
          </a:prstGeom>
          <a:solidFill>
            <a:srgbClr val="CCFFCC"/>
          </a:solidFill>
          <a:ln w="9525">
            <a:noFill/>
            <a:miter lim="800000"/>
            <a:headEnd/>
            <a:tailEnd/>
          </a:ln>
        </p:spPr>
        <p:txBody>
          <a:bodyPr>
            <a:spAutoFit/>
          </a:bodyPr>
          <a:lstStyle/>
          <a:p>
            <a:pPr>
              <a:spcBef>
                <a:spcPct val="50000"/>
              </a:spcBef>
            </a:pPr>
            <a:r>
              <a:rPr lang="en-US" b="1" i="1" dirty="0" err="1">
                <a:solidFill>
                  <a:srgbClr val="000000"/>
                </a:solidFill>
                <a:latin typeface="VNI-Times" pitchFamily="2" charset="0"/>
                <a:cs typeface="Times New Roman" pitchFamily="18" charset="0"/>
              </a:rPr>
              <a:t>Loaïi</a:t>
            </a:r>
            <a:r>
              <a:rPr lang="en-US" b="1" i="1" dirty="0">
                <a:solidFill>
                  <a:srgbClr val="000000"/>
                </a:solidFill>
                <a:latin typeface="VNI-Times" pitchFamily="2" charset="0"/>
                <a:cs typeface="Times New Roman" pitchFamily="18" charset="0"/>
              </a:rPr>
              <a:t> </a:t>
            </a:r>
            <a:r>
              <a:rPr lang="en-US" b="1" i="1" dirty="0" err="1">
                <a:solidFill>
                  <a:srgbClr val="000000"/>
                </a:solidFill>
                <a:latin typeface="VNI-Times" pitchFamily="2" charset="0"/>
                <a:cs typeface="Times New Roman" pitchFamily="18" charset="0"/>
              </a:rPr>
              <a:t>thöù</a:t>
            </a:r>
            <a:r>
              <a:rPr lang="en-US" b="1" i="1" dirty="0">
                <a:solidFill>
                  <a:srgbClr val="000000"/>
                </a:solidFill>
                <a:latin typeface="VNI-Times" pitchFamily="2" charset="0"/>
                <a:cs typeface="Times New Roman" pitchFamily="18" charset="0"/>
              </a:rPr>
              <a:t> </a:t>
            </a:r>
            <a:r>
              <a:rPr lang="en-US" b="1" i="1" dirty="0" err="1">
                <a:solidFill>
                  <a:srgbClr val="000000"/>
                </a:solidFill>
                <a:latin typeface="VNI-Times" pitchFamily="2" charset="0"/>
                <a:cs typeface="Times New Roman" pitchFamily="18" charset="0"/>
              </a:rPr>
              <a:t>ba</a:t>
            </a:r>
            <a:r>
              <a:rPr lang="en-US" b="1" i="1" dirty="0">
                <a:solidFill>
                  <a:srgbClr val="000000"/>
                </a:solidFill>
                <a:latin typeface="VNI-Times" pitchFamily="2" charset="0"/>
                <a:cs typeface="Times New Roman" pitchFamily="18" charset="0"/>
              </a:rPr>
              <a:t> (c), </a:t>
            </a:r>
            <a:r>
              <a:rPr lang="en-US" b="1" dirty="0" err="1">
                <a:solidFill>
                  <a:srgbClr val="000000"/>
                </a:solidFill>
                <a:latin typeface="VNI-Times" pitchFamily="2" charset="0"/>
                <a:cs typeface="Times New Roman" pitchFamily="18" charset="0"/>
              </a:rPr>
              <a:t>haït</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maøi</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ñöôïc</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caáp</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vaøo</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töø</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hai</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beân</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nhôø</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khí</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neùn</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OÁng</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hoøa</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troän</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thöôøng</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ñöôïc</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laøm</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baèng</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caùc</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bít</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vonfram</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hoaëc</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nhöõng</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loaïi</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vaät</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lieäu</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töông</a:t>
            </a:r>
            <a:r>
              <a:rPr lang="en-US" b="1" dirty="0">
                <a:solidFill>
                  <a:srgbClr val="000000"/>
                </a:solidFill>
                <a:latin typeface="VNI-Times" pitchFamily="2" charset="0"/>
                <a:cs typeface="Times New Roman" pitchFamily="18" charset="0"/>
              </a:rPr>
              <a:t> </a:t>
            </a:r>
            <a:r>
              <a:rPr lang="en-US" b="1" dirty="0" err="1">
                <a:solidFill>
                  <a:srgbClr val="000000"/>
                </a:solidFill>
                <a:latin typeface="VNI-Times" pitchFamily="2" charset="0"/>
                <a:cs typeface="Times New Roman" pitchFamily="18" charset="0"/>
              </a:rPr>
              <a:t>töï</a:t>
            </a:r>
            <a:r>
              <a:rPr lang="en-US" b="1" dirty="0"/>
              <a:t>.</a:t>
            </a:r>
          </a:p>
        </p:txBody>
      </p:sp>
    </p:spTree>
    <p:extLst>
      <p:ext uri="{BB962C8B-B14F-4D97-AF65-F5344CB8AC3E}">
        <p14:creationId xmlns:p14="http://schemas.microsoft.com/office/powerpoint/2010/main" val="34261200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2327"/>
                                        </p:tgtEl>
                                        <p:attrNameLst>
                                          <p:attrName>style.visibility</p:attrName>
                                        </p:attrNameLst>
                                      </p:cBhvr>
                                      <p:to>
                                        <p:strVal val="visible"/>
                                      </p:to>
                                    </p:set>
                                    <p:animEffect transition="in" filter="blinds(horizontal)">
                                      <p:cBhvr>
                                        <p:cTn id="7" dur="500"/>
                                        <p:tgtEl>
                                          <p:spTgt spid="31232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312327"/>
                                        </p:tgtEl>
                                      </p:cBhvr>
                                    </p:animEffect>
                                    <p:set>
                                      <p:cBhvr>
                                        <p:cTn id="12" dur="1" fill="hold">
                                          <p:stCondLst>
                                            <p:cond delay="499"/>
                                          </p:stCondLst>
                                        </p:cTn>
                                        <p:tgtEl>
                                          <p:spTgt spid="31232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12328"/>
                                        </p:tgtEl>
                                        <p:attrNameLst>
                                          <p:attrName>style.visibility</p:attrName>
                                        </p:attrNameLst>
                                      </p:cBhvr>
                                      <p:to>
                                        <p:strVal val="visible"/>
                                      </p:to>
                                    </p:set>
                                    <p:animEffect transition="in" filter="blinds(horizontal)">
                                      <p:cBhvr>
                                        <p:cTn id="17" dur="500"/>
                                        <p:tgtEl>
                                          <p:spTgt spid="31232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1" nodeType="clickEffect">
                                  <p:stCondLst>
                                    <p:cond delay="0"/>
                                  </p:stCondLst>
                                  <p:childTnLst>
                                    <p:animEffect transition="out" filter="blinds(horizontal)">
                                      <p:cBhvr>
                                        <p:cTn id="21" dur="500"/>
                                        <p:tgtEl>
                                          <p:spTgt spid="312328"/>
                                        </p:tgtEl>
                                      </p:cBhvr>
                                    </p:animEffect>
                                    <p:set>
                                      <p:cBhvr>
                                        <p:cTn id="22" dur="1" fill="hold">
                                          <p:stCondLst>
                                            <p:cond delay="499"/>
                                          </p:stCondLst>
                                        </p:cTn>
                                        <p:tgtEl>
                                          <p:spTgt spid="31232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12329"/>
                                        </p:tgtEl>
                                        <p:attrNameLst>
                                          <p:attrName>style.visibility</p:attrName>
                                        </p:attrNameLst>
                                      </p:cBhvr>
                                      <p:to>
                                        <p:strVal val="visible"/>
                                      </p:to>
                                    </p:set>
                                    <p:animEffect transition="in" filter="blinds(horizontal)">
                                      <p:cBhvr>
                                        <p:cTn id="27" dur="500"/>
                                        <p:tgtEl>
                                          <p:spTgt spid="31232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xit" presetSubtype="10" fill="hold" grpId="1" nodeType="clickEffect">
                                  <p:stCondLst>
                                    <p:cond delay="0"/>
                                  </p:stCondLst>
                                  <p:childTnLst>
                                    <p:animEffect transition="out" filter="blinds(horizontal)">
                                      <p:cBhvr>
                                        <p:cTn id="31" dur="500"/>
                                        <p:tgtEl>
                                          <p:spTgt spid="312329"/>
                                        </p:tgtEl>
                                      </p:cBhvr>
                                    </p:animEffect>
                                    <p:set>
                                      <p:cBhvr>
                                        <p:cTn id="32" dur="1" fill="hold">
                                          <p:stCondLst>
                                            <p:cond delay="499"/>
                                          </p:stCondLst>
                                        </p:cTn>
                                        <p:tgtEl>
                                          <p:spTgt spid="3123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7" grpId="0" animBg="1"/>
      <p:bldP spid="312327" grpId="1" animBg="1"/>
      <p:bldP spid="312328" grpId="0" animBg="1"/>
      <p:bldP spid="312328" grpId="1" animBg="1"/>
      <p:bldP spid="312329" grpId="0" animBg="1"/>
      <p:bldP spid="312329"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914400" y="228600"/>
            <a:ext cx="7793038" cy="1462088"/>
          </a:xfrm>
        </p:spPr>
        <p:txBody>
          <a:bodyPr/>
          <a:lstStyle/>
          <a:p>
            <a:pPr eaLnBrk="1" hangingPunct="1"/>
            <a:r>
              <a:rPr lang="en-US" sz="2800" b="1" dirty="0" err="1" smtClean="0">
                <a:solidFill>
                  <a:srgbClr val="002060"/>
                </a:solidFill>
                <a:latin typeface="Arial" charset="0"/>
              </a:rPr>
              <a:t>Ưu</a:t>
            </a:r>
            <a:r>
              <a:rPr lang="en-US" sz="2800" b="1" dirty="0" smtClean="0">
                <a:solidFill>
                  <a:srgbClr val="002060"/>
                </a:solidFill>
                <a:latin typeface="Arial" charset="0"/>
              </a:rPr>
              <a:t> </a:t>
            </a:r>
            <a:r>
              <a:rPr lang="en-US" sz="2800" b="1" dirty="0" err="1" smtClean="0">
                <a:solidFill>
                  <a:srgbClr val="002060"/>
                </a:solidFill>
                <a:latin typeface="Arial" charset="0"/>
              </a:rPr>
              <a:t>nhược</a:t>
            </a:r>
            <a:r>
              <a:rPr lang="en-US" sz="2800" b="1" dirty="0" smtClean="0">
                <a:solidFill>
                  <a:srgbClr val="002060"/>
                </a:solidFill>
                <a:latin typeface="Arial" charset="0"/>
              </a:rPr>
              <a:t> </a:t>
            </a:r>
            <a:r>
              <a:rPr lang="en-US" sz="2800" b="1" dirty="0" err="1" smtClean="0">
                <a:solidFill>
                  <a:srgbClr val="002060"/>
                </a:solidFill>
                <a:latin typeface="Arial" charset="0"/>
              </a:rPr>
              <a:t>điểm</a:t>
            </a:r>
            <a:r>
              <a:rPr lang="en-US" sz="2800" b="1" dirty="0" smtClean="0">
                <a:solidFill>
                  <a:srgbClr val="002060"/>
                </a:solidFill>
                <a:latin typeface="Arial" charset="0"/>
              </a:rPr>
              <a:t>, </a:t>
            </a:r>
            <a:r>
              <a:rPr lang="en-US" sz="2800" b="1" dirty="0" err="1" smtClean="0">
                <a:solidFill>
                  <a:srgbClr val="002060"/>
                </a:solidFill>
                <a:latin typeface="Arial" charset="0"/>
              </a:rPr>
              <a:t>khả</a:t>
            </a:r>
            <a:r>
              <a:rPr lang="en-US" sz="2800" b="1" dirty="0" smtClean="0">
                <a:solidFill>
                  <a:srgbClr val="002060"/>
                </a:solidFill>
                <a:latin typeface="Arial" charset="0"/>
              </a:rPr>
              <a:t> </a:t>
            </a:r>
            <a:r>
              <a:rPr lang="en-US" sz="2800" b="1" dirty="0" err="1" smtClean="0">
                <a:solidFill>
                  <a:srgbClr val="002060"/>
                </a:solidFill>
                <a:latin typeface="Arial" charset="0"/>
              </a:rPr>
              <a:t>năng</a:t>
            </a:r>
            <a:r>
              <a:rPr lang="en-US" sz="2800" b="1" dirty="0" smtClean="0">
                <a:solidFill>
                  <a:srgbClr val="002060"/>
                </a:solidFill>
                <a:latin typeface="Arial" charset="0"/>
              </a:rPr>
              <a:t> </a:t>
            </a:r>
            <a:r>
              <a:rPr lang="en-US" sz="2800" b="1" dirty="0" err="1" smtClean="0">
                <a:solidFill>
                  <a:srgbClr val="002060"/>
                </a:solidFill>
                <a:latin typeface="Arial" charset="0"/>
              </a:rPr>
              <a:t>công</a:t>
            </a:r>
            <a:r>
              <a:rPr lang="en-US" sz="2800" b="1" dirty="0" smtClean="0">
                <a:solidFill>
                  <a:srgbClr val="002060"/>
                </a:solidFill>
                <a:latin typeface="Arial" charset="0"/>
              </a:rPr>
              <a:t> </a:t>
            </a:r>
            <a:r>
              <a:rPr lang="en-US" sz="2800" b="1" dirty="0" err="1" smtClean="0">
                <a:solidFill>
                  <a:srgbClr val="002060"/>
                </a:solidFill>
                <a:latin typeface="Arial" charset="0"/>
              </a:rPr>
              <a:t>nghệ</a:t>
            </a:r>
            <a:r>
              <a:rPr lang="en-US" sz="2800" b="1" dirty="0" smtClean="0">
                <a:solidFill>
                  <a:srgbClr val="002060"/>
                </a:solidFill>
                <a:latin typeface="Arial" charset="0"/>
              </a:rPr>
              <a:t> </a:t>
            </a:r>
            <a:r>
              <a:rPr lang="en-US" sz="2800" b="1" dirty="0" err="1" smtClean="0">
                <a:solidFill>
                  <a:srgbClr val="002060"/>
                </a:solidFill>
                <a:latin typeface="Arial" charset="0"/>
              </a:rPr>
              <a:t>và</a:t>
            </a:r>
            <a:r>
              <a:rPr lang="en-US" sz="2800" b="1" dirty="0" smtClean="0">
                <a:solidFill>
                  <a:srgbClr val="002060"/>
                </a:solidFill>
                <a:latin typeface="Arial" charset="0"/>
              </a:rPr>
              <a:t> </a:t>
            </a:r>
            <a:r>
              <a:rPr lang="en-US" sz="2800" b="1" dirty="0" err="1" smtClean="0">
                <a:solidFill>
                  <a:srgbClr val="002060"/>
                </a:solidFill>
                <a:latin typeface="Arial" charset="0"/>
              </a:rPr>
              <a:t>ứng</a:t>
            </a:r>
            <a:r>
              <a:rPr lang="en-US" sz="2800" b="1" dirty="0" smtClean="0">
                <a:solidFill>
                  <a:srgbClr val="002060"/>
                </a:solidFill>
                <a:latin typeface="Arial" charset="0"/>
              </a:rPr>
              <a:t> </a:t>
            </a:r>
            <a:r>
              <a:rPr lang="en-US" sz="2800" b="1" dirty="0" err="1" smtClean="0">
                <a:solidFill>
                  <a:srgbClr val="002060"/>
                </a:solidFill>
                <a:latin typeface="Arial" charset="0"/>
              </a:rPr>
              <a:t>dụng</a:t>
            </a:r>
            <a:endParaRPr lang="en-US" sz="2800" b="1" dirty="0" smtClean="0">
              <a:solidFill>
                <a:srgbClr val="002060"/>
              </a:solidFill>
              <a:latin typeface="Arial" charset="0"/>
            </a:endParaRPr>
          </a:p>
        </p:txBody>
      </p:sp>
      <p:sp>
        <p:nvSpPr>
          <p:cNvPr id="95235" name="Rectangle 3"/>
          <p:cNvSpPr>
            <a:spLocks noGrp="1" noChangeArrowheads="1"/>
          </p:cNvSpPr>
          <p:nvPr>
            <p:ph idx="1"/>
          </p:nvPr>
        </p:nvSpPr>
        <p:spPr>
          <a:xfrm>
            <a:off x="685800" y="1981200"/>
            <a:ext cx="7964488" cy="4151313"/>
          </a:xfrm>
        </p:spPr>
        <p:txBody>
          <a:bodyPr/>
          <a:lstStyle/>
          <a:p>
            <a:pPr eaLnBrk="1" hangingPunct="1"/>
            <a:r>
              <a:rPr lang="en-US" sz="2400" b="1" dirty="0" err="1" smtClean="0"/>
              <a:t>Có</a:t>
            </a:r>
            <a:r>
              <a:rPr lang="en-US" sz="2400" b="1" dirty="0" smtClean="0"/>
              <a:t> </a:t>
            </a:r>
            <a:r>
              <a:rPr lang="en-US" sz="2400" b="1" dirty="0" err="1" smtClean="0"/>
              <a:t>thể</a:t>
            </a:r>
            <a:r>
              <a:rPr lang="en-US" sz="2400" b="1" dirty="0" smtClean="0"/>
              <a:t> </a:t>
            </a:r>
            <a:r>
              <a:rPr lang="en-US" sz="2400" b="1" dirty="0" err="1" smtClean="0"/>
              <a:t>gia</a:t>
            </a:r>
            <a:r>
              <a:rPr lang="en-US" sz="2400" b="1" dirty="0" smtClean="0"/>
              <a:t> </a:t>
            </a:r>
            <a:r>
              <a:rPr lang="en-US" sz="2400" b="1" dirty="0" err="1" smtClean="0"/>
              <a:t>công</a:t>
            </a:r>
            <a:r>
              <a:rPr lang="en-US" sz="2400" b="1" dirty="0" smtClean="0"/>
              <a:t> </a:t>
            </a:r>
            <a:r>
              <a:rPr lang="en-US" sz="2400" b="1" dirty="0" err="1" smtClean="0"/>
              <a:t>tất</a:t>
            </a:r>
            <a:r>
              <a:rPr lang="en-US" sz="2400" b="1" dirty="0" smtClean="0"/>
              <a:t> </a:t>
            </a:r>
            <a:r>
              <a:rPr lang="en-US" sz="2400" b="1" dirty="0" err="1" smtClean="0"/>
              <a:t>cả</a:t>
            </a:r>
            <a:r>
              <a:rPr lang="en-US" sz="2400" b="1" dirty="0" smtClean="0"/>
              <a:t> </a:t>
            </a:r>
            <a:r>
              <a:rPr lang="en-US" sz="2400" b="1" dirty="0" err="1" smtClean="0"/>
              <a:t>các</a:t>
            </a:r>
            <a:r>
              <a:rPr lang="en-US" sz="2400" b="1" dirty="0" smtClean="0"/>
              <a:t> </a:t>
            </a:r>
            <a:r>
              <a:rPr lang="en-US" sz="2400" b="1" dirty="0" err="1" smtClean="0"/>
              <a:t>loại</a:t>
            </a:r>
            <a:r>
              <a:rPr lang="en-US" sz="2400" b="1" dirty="0" smtClean="0"/>
              <a:t> </a:t>
            </a:r>
            <a:r>
              <a:rPr lang="en-US" sz="2400" b="1" dirty="0" err="1" smtClean="0"/>
              <a:t>vật</a:t>
            </a:r>
            <a:r>
              <a:rPr lang="en-US" sz="2400" b="1" dirty="0" smtClean="0"/>
              <a:t> </a:t>
            </a:r>
            <a:r>
              <a:rPr lang="en-US" sz="2400" b="1" dirty="0" err="1" smtClean="0"/>
              <a:t>liệu</a:t>
            </a:r>
            <a:r>
              <a:rPr lang="en-US" sz="2400" b="1" dirty="0" smtClean="0"/>
              <a:t> </a:t>
            </a:r>
            <a:r>
              <a:rPr lang="en-US" sz="2400" b="1" dirty="0" err="1" smtClean="0"/>
              <a:t>khác</a:t>
            </a:r>
            <a:r>
              <a:rPr lang="en-US" sz="2400" b="1" dirty="0" smtClean="0"/>
              <a:t> </a:t>
            </a:r>
            <a:r>
              <a:rPr lang="en-US" sz="2400" b="1" dirty="0" err="1" smtClean="0"/>
              <a:t>nhau</a:t>
            </a:r>
            <a:endParaRPr lang="en-US" sz="2400" b="1" dirty="0" smtClean="0"/>
          </a:p>
          <a:p>
            <a:pPr eaLnBrk="1" hangingPunct="1"/>
            <a:r>
              <a:rPr lang="en-US" sz="2400" b="1" dirty="0" err="1" smtClean="0"/>
              <a:t>Tốc</a:t>
            </a:r>
            <a:r>
              <a:rPr lang="en-US" sz="2400" b="1" dirty="0" smtClean="0"/>
              <a:t> </a:t>
            </a:r>
            <a:r>
              <a:rPr lang="en-US" sz="2400" b="1" dirty="0" err="1" smtClean="0"/>
              <a:t>độ</a:t>
            </a:r>
            <a:r>
              <a:rPr lang="en-US" sz="2400" b="1" dirty="0" smtClean="0"/>
              <a:t> </a:t>
            </a:r>
            <a:r>
              <a:rPr lang="en-US" sz="2400" b="1" dirty="0" err="1" smtClean="0"/>
              <a:t>chạy</a:t>
            </a:r>
            <a:r>
              <a:rPr lang="en-US" sz="2400" b="1" dirty="0" smtClean="0"/>
              <a:t> </a:t>
            </a:r>
            <a:r>
              <a:rPr lang="en-US" sz="2400" b="1" dirty="0" err="1" smtClean="0"/>
              <a:t>dao</a:t>
            </a:r>
            <a:r>
              <a:rPr lang="en-US" sz="2400" b="1" dirty="0" smtClean="0"/>
              <a:t> </a:t>
            </a:r>
            <a:r>
              <a:rPr lang="en-US" sz="2400" b="1" dirty="0" err="1" smtClean="0"/>
              <a:t>đến</a:t>
            </a:r>
            <a:r>
              <a:rPr lang="en-US" sz="2400" b="1" dirty="0" smtClean="0"/>
              <a:t> 2000 mm/min (</a:t>
            </a:r>
            <a:r>
              <a:rPr lang="en-US" sz="2400" b="1" dirty="0" err="1" smtClean="0"/>
              <a:t>xem</a:t>
            </a:r>
            <a:r>
              <a:rPr lang="en-US" sz="2400" b="1" dirty="0" smtClean="0"/>
              <a:t> </a:t>
            </a:r>
            <a:r>
              <a:rPr lang="en-US" sz="2400" b="1" dirty="0" err="1" smtClean="0"/>
              <a:t>bảng</a:t>
            </a:r>
            <a:r>
              <a:rPr lang="en-US" sz="2400" b="1" dirty="0" smtClean="0"/>
              <a:t>), </a:t>
            </a:r>
            <a:r>
              <a:rPr lang="en-US" sz="2400" b="1" dirty="0" err="1" smtClean="0"/>
              <a:t>gấp</a:t>
            </a:r>
            <a:r>
              <a:rPr lang="en-US" sz="2400" b="1" dirty="0" smtClean="0"/>
              <a:t> 40 </a:t>
            </a:r>
            <a:r>
              <a:rPr lang="en-US" sz="2400" b="1" dirty="0" err="1" smtClean="0"/>
              <a:t>lần</a:t>
            </a:r>
            <a:r>
              <a:rPr lang="en-US" sz="2400" b="1" dirty="0" smtClean="0"/>
              <a:t> so </a:t>
            </a:r>
            <a:r>
              <a:rPr lang="en-US" sz="2400" b="1" dirty="0" err="1" smtClean="0"/>
              <a:t>với</a:t>
            </a:r>
            <a:r>
              <a:rPr lang="en-US" sz="2400" b="1" dirty="0" smtClean="0"/>
              <a:t> </a:t>
            </a:r>
            <a:r>
              <a:rPr lang="en-US" sz="2400" b="1" dirty="0" err="1" smtClean="0"/>
              <a:t>gia</a:t>
            </a:r>
            <a:r>
              <a:rPr lang="en-US" sz="2400" b="1" dirty="0" smtClean="0"/>
              <a:t> </a:t>
            </a:r>
            <a:r>
              <a:rPr lang="en-US" sz="2400" b="1" dirty="0" err="1" smtClean="0"/>
              <a:t>công</a:t>
            </a:r>
            <a:r>
              <a:rPr lang="en-US" sz="2400" b="1" dirty="0" smtClean="0"/>
              <a:t> </a:t>
            </a:r>
            <a:r>
              <a:rPr lang="en-US" sz="2400" b="1" dirty="0" err="1" smtClean="0"/>
              <a:t>bằng</a:t>
            </a:r>
            <a:r>
              <a:rPr lang="en-US" sz="2400" b="1" dirty="0" smtClean="0"/>
              <a:t> </a:t>
            </a:r>
            <a:r>
              <a:rPr lang="en-US" sz="2400" b="1" dirty="0" err="1" smtClean="0"/>
              <a:t>tia</a:t>
            </a:r>
            <a:r>
              <a:rPr lang="en-US" sz="2400" b="1" dirty="0" smtClean="0"/>
              <a:t> </a:t>
            </a:r>
            <a:r>
              <a:rPr lang="en-US" sz="2400" b="1" dirty="0" err="1" smtClean="0"/>
              <a:t>nước</a:t>
            </a:r>
            <a:r>
              <a:rPr lang="en-US" sz="2400" b="1" dirty="0" smtClean="0"/>
              <a:t> </a:t>
            </a:r>
            <a:r>
              <a:rPr lang="en-US" sz="2400" b="1" dirty="0" err="1" smtClean="0"/>
              <a:t>khi</a:t>
            </a:r>
            <a:r>
              <a:rPr lang="en-US" sz="2400" b="1" dirty="0" smtClean="0"/>
              <a:t> </a:t>
            </a:r>
            <a:r>
              <a:rPr lang="en-US" sz="2400" b="1" dirty="0" err="1" smtClean="0"/>
              <a:t>gia</a:t>
            </a:r>
            <a:r>
              <a:rPr lang="en-US" sz="2400" b="1" dirty="0" smtClean="0"/>
              <a:t> </a:t>
            </a:r>
            <a:r>
              <a:rPr lang="en-US" sz="2400" b="1" dirty="0" err="1" smtClean="0"/>
              <a:t>công</a:t>
            </a:r>
            <a:r>
              <a:rPr lang="en-US" sz="2400" b="1" dirty="0" smtClean="0"/>
              <a:t> composite</a:t>
            </a:r>
          </a:p>
          <a:p>
            <a:pPr eaLnBrk="1" hangingPunct="1"/>
            <a:r>
              <a:rPr lang="en-US" sz="2400" b="1" dirty="0" err="1" smtClean="0"/>
              <a:t>Có</a:t>
            </a:r>
            <a:r>
              <a:rPr lang="en-US" sz="2400" b="1" dirty="0" smtClean="0"/>
              <a:t> </a:t>
            </a:r>
            <a:r>
              <a:rPr lang="en-US" sz="2400" b="1" dirty="0" err="1" smtClean="0"/>
              <a:t>những</a:t>
            </a:r>
            <a:r>
              <a:rPr lang="en-US" sz="2400" b="1" dirty="0" smtClean="0"/>
              <a:t> </a:t>
            </a:r>
            <a:r>
              <a:rPr lang="en-US" sz="2400" b="1" dirty="0" err="1" smtClean="0"/>
              <a:t>ưu</a:t>
            </a:r>
            <a:r>
              <a:rPr lang="en-US" sz="2400" b="1" dirty="0" smtClean="0"/>
              <a:t> </a:t>
            </a:r>
            <a:r>
              <a:rPr lang="en-US" sz="2400" b="1" dirty="0" err="1" smtClean="0"/>
              <a:t>điểm</a:t>
            </a:r>
            <a:r>
              <a:rPr lang="en-US" sz="2400" b="1" dirty="0" smtClean="0"/>
              <a:t> </a:t>
            </a:r>
            <a:r>
              <a:rPr lang="en-US" sz="2400" b="1" dirty="0" err="1" smtClean="0"/>
              <a:t>giống</a:t>
            </a:r>
            <a:r>
              <a:rPr lang="en-US" sz="2400" b="1" dirty="0" smtClean="0"/>
              <a:t> </a:t>
            </a:r>
            <a:r>
              <a:rPr lang="en-US" sz="2400" b="1" dirty="0" err="1" smtClean="0"/>
              <a:t>phương</a:t>
            </a:r>
            <a:r>
              <a:rPr lang="en-US" sz="2400" b="1" dirty="0" smtClean="0"/>
              <a:t> </a:t>
            </a:r>
            <a:r>
              <a:rPr lang="en-US" sz="2400" b="1" dirty="0" err="1" smtClean="0"/>
              <a:t>pháp</a:t>
            </a:r>
            <a:r>
              <a:rPr lang="en-US" sz="2400" b="1" dirty="0" smtClean="0"/>
              <a:t> </a:t>
            </a:r>
            <a:r>
              <a:rPr lang="en-US" sz="2400" b="1" dirty="0" err="1" smtClean="0"/>
              <a:t>gia</a:t>
            </a:r>
            <a:r>
              <a:rPr lang="en-US" sz="2400" b="1" dirty="0" smtClean="0"/>
              <a:t> </a:t>
            </a:r>
            <a:r>
              <a:rPr lang="en-US" sz="2400" b="1" dirty="0" err="1" smtClean="0"/>
              <a:t>công</a:t>
            </a:r>
            <a:r>
              <a:rPr lang="en-US" sz="2400" b="1" dirty="0" smtClean="0"/>
              <a:t> </a:t>
            </a:r>
            <a:r>
              <a:rPr lang="en-US" sz="2400" b="1" dirty="0" err="1" smtClean="0"/>
              <a:t>bằng</a:t>
            </a:r>
            <a:r>
              <a:rPr lang="en-US" sz="2400" b="1" dirty="0" smtClean="0"/>
              <a:t> </a:t>
            </a:r>
            <a:r>
              <a:rPr lang="en-US" sz="2400" b="1" dirty="0" err="1" smtClean="0"/>
              <a:t>tia</a:t>
            </a:r>
            <a:r>
              <a:rPr lang="en-US" sz="2400" b="1" dirty="0" smtClean="0"/>
              <a:t> </a:t>
            </a:r>
            <a:r>
              <a:rPr lang="en-US" sz="2400" b="1" dirty="0" err="1" smtClean="0"/>
              <a:t>nước</a:t>
            </a:r>
            <a:endParaRPr lang="en-US" sz="2400" b="1" dirty="0" smtClean="0"/>
          </a:p>
          <a:p>
            <a:pPr eaLnBrk="1" hangingPunct="1"/>
            <a:r>
              <a:rPr lang="en-US" sz="2400" b="1" dirty="0" err="1" smtClean="0"/>
              <a:t>Tuy</a:t>
            </a:r>
            <a:r>
              <a:rPr lang="en-US" sz="2400" b="1" dirty="0" smtClean="0"/>
              <a:t> </a:t>
            </a:r>
            <a:r>
              <a:rPr lang="en-US" sz="2400" b="1" dirty="0" err="1" smtClean="0"/>
              <a:t>nhiên</a:t>
            </a:r>
            <a:r>
              <a:rPr lang="en-US" sz="2400" b="1" dirty="0" smtClean="0"/>
              <a:t> </a:t>
            </a:r>
            <a:r>
              <a:rPr lang="en-US" sz="2400" b="1" dirty="0" err="1" smtClean="0"/>
              <a:t>có</a:t>
            </a:r>
            <a:r>
              <a:rPr lang="en-US" sz="2400" b="1" dirty="0" smtClean="0"/>
              <a:t> </a:t>
            </a:r>
            <a:r>
              <a:rPr lang="en-US" sz="2400" b="1" dirty="0" err="1" smtClean="0"/>
              <a:t>những</a:t>
            </a:r>
            <a:r>
              <a:rPr lang="en-US" sz="2400" b="1" dirty="0" smtClean="0"/>
              <a:t> </a:t>
            </a:r>
            <a:r>
              <a:rPr lang="en-US" sz="2400" b="1" dirty="0" err="1" smtClean="0"/>
              <a:t>hạn</a:t>
            </a:r>
            <a:r>
              <a:rPr lang="en-US" sz="2400" b="1" dirty="0" smtClean="0"/>
              <a:t> </a:t>
            </a:r>
            <a:r>
              <a:rPr lang="en-US" sz="2400" b="1" dirty="0" err="1" smtClean="0"/>
              <a:t>chế</a:t>
            </a:r>
            <a:r>
              <a:rPr lang="en-US" sz="2400" b="1" dirty="0" smtClean="0"/>
              <a:t> </a:t>
            </a:r>
            <a:r>
              <a:rPr lang="en-US" sz="2400" b="1" dirty="0" err="1" smtClean="0"/>
              <a:t>như</a:t>
            </a:r>
            <a:r>
              <a:rPr lang="en-US" sz="2400" b="1" dirty="0" smtClean="0"/>
              <a:t>: </a:t>
            </a:r>
            <a:r>
              <a:rPr lang="en-US" sz="2400" b="1" dirty="0" err="1" smtClean="0"/>
              <a:t>mài</a:t>
            </a:r>
            <a:r>
              <a:rPr lang="en-US" sz="2400" b="1" dirty="0" smtClean="0"/>
              <a:t> </a:t>
            </a:r>
            <a:r>
              <a:rPr lang="en-US" sz="2400" b="1" dirty="0" err="1" smtClean="0"/>
              <a:t>mòn</a:t>
            </a:r>
            <a:r>
              <a:rPr lang="en-US" sz="2400" b="1" dirty="0" smtClean="0"/>
              <a:t> </a:t>
            </a:r>
            <a:r>
              <a:rPr lang="en-US" sz="2400" b="1" dirty="0" err="1" smtClean="0"/>
              <a:t>máy</a:t>
            </a:r>
            <a:r>
              <a:rPr lang="en-US" sz="2400" b="1" dirty="0" smtClean="0"/>
              <a:t> </a:t>
            </a:r>
            <a:r>
              <a:rPr lang="en-US" sz="2400" b="1" dirty="0" err="1" smtClean="0"/>
              <a:t>và</a:t>
            </a:r>
            <a:r>
              <a:rPr lang="en-US" sz="2400" b="1" dirty="0" smtClean="0"/>
              <a:t> </a:t>
            </a:r>
            <a:r>
              <a:rPr lang="en-US" sz="2400" b="1" dirty="0" err="1" smtClean="0"/>
              <a:t>các</a:t>
            </a:r>
            <a:r>
              <a:rPr lang="en-US" sz="2400" b="1" dirty="0" smtClean="0"/>
              <a:t> </a:t>
            </a:r>
            <a:r>
              <a:rPr lang="en-US" sz="2400" b="1" dirty="0" err="1" smtClean="0"/>
              <a:t>bộ</a:t>
            </a:r>
            <a:r>
              <a:rPr lang="en-US" sz="2400" b="1" dirty="0" smtClean="0"/>
              <a:t> </a:t>
            </a:r>
            <a:r>
              <a:rPr lang="en-US" sz="2400" b="1" dirty="0" err="1" smtClean="0"/>
              <a:t>phận</a:t>
            </a:r>
            <a:r>
              <a:rPr lang="en-US" sz="2400" b="1" dirty="0" smtClean="0"/>
              <a:t> do </a:t>
            </a:r>
            <a:r>
              <a:rPr lang="en-US" sz="2400" b="1" dirty="0" err="1" smtClean="0"/>
              <a:t>hạt</a:t>
            </a:r>
            <a:r>
              <a:rPr lang="en-US" sz="2400" b="1" dirty="0" smtClean="0"/>
              <a:t> </a:t>
            </a:r>
            <a:r>
              <a:rPr lang="en-US" sz="2400" b="1" dirty="0" err="1" smtClean="0"/>
              <a:t>mài</a:t>
            </a:r>
            <a:r>
              <a:rPr lang="en-US" sz="2400" b="1" dirty="0" smtClean="0"/>
              <a:t>, </a:t>
            </a:r>
            <a:r>
              <a:rPr lang="en-US" sz="2400" b="1" dirty="0" err="1" smtClean="0"/>
              <a:t>không</a:t>
            </a:r>
            <a:r>
              <a:rPr lang="en-US" sz="2400" b="1" dirty="0" smtClean="0"/>
              <a:t> an </a:t>
            </a:r>
            <a:r>
              <a:rPr lang="en-US" sz="2400" b="1" dirty="0" err="1" smtClean="0"/>
              <a:t>toàn</a:t>
            </a:r>
            <a:r>
              <a:rPr lang="en-US" sz="2400" b="1" dirty="0" smtClean="0"/>
              <a:t> </a:t>
            </a:r>
            <a:r>
              <a:rPr lang="en-US" sz="2400" b="1" dirty="0" err="1" smtClean="0"/>
              <a:t>về</a:t>
            </a:r>
            <a:r>
              <a:rPr lang="en-US" sz="2400" b="1" dirty="0" smtClean="0"/>
              <a:t> </a:t>
            </a:r>
            <a:r>
              <a:rPr lang="en-US" sz="2400" b="1" dirty="0" err="1" smtClean="0"/>
              <a:t>môi</a:t>
            </a:r>
            <a:r>
              <a:rPr lang="en-US" sz="2400" b="1" dirty="0" smtClean="0"/>
              <a:t> </a:t>
            </a:r>
            <a:r>
              <a:rPr lang="en-US" sz="2400" b="1" dirty="0" err="1" smtClean="0"/>
              <a:t>trường</a:t>
            </a:r>
            <a:r>
              <a:rPr lang="en-US" sz="2400" b="1" dirty="0" smtClean="0"/>
              <a:t> </a:t>
            </a:r>
            <a:r>
              <a:rPr lang="en-US" sz="2400" b="1" dirty="0" err="1" smtClean="0"/>
              <a:t>như</a:t>
            </a:r>
            <a:r>
              <a:rPr lang="en-US" sz="2400" b="1" dirty="0" smtClean="0"/>
              <a:t> </a:t>
            </a:r>
            <a:r>
              <a:rPr lang="en-US" sz="2400" b="1" dirty="0" err="1" smtClean="0"/>
              <a:t>phương</a:t>
            </a:r>
            <a:r>
              <a:rPr lang="en-US" sz="2400" b="1" dirty="0" smtClean="0"/>
              <a:t> </a:t>
            </a:r>
            <a:r>
              <a:rPr lang="en-US" sz="2400" b="1" dirty="0" err="1" smtClean="0"/>
              <a:t>pháp</a:t>
            </a:r>
            <a:r>
              <a:rPr lang="en-US" sz="2400" b="1" dirty="0" smtClean="0"/>
              <a:t> </a:t>
            </a:r>
            <a:r>
              <a:rPr lang="en-US" sz="2400" b="1" dirty="0" err="1" smtClean="0"/>
              <a:t>gia</a:t>
            </a:r>
            <a:r>
              <a:rPr lang="en-US" sz="2400" b="1" dirty="0" smtClean="0"/>
              <a:t> </a:t>
            </a:r>
            <a:r>
              <a:rPr lang="en-US" sz="2400" b="1" dirty="0" err="1" smtClean="0"/>
              <a:t>công</a:t>
            </a:r>
            <a:r>
              <a:rPr lang="en-US" sz="2400" b="1" dirty="0" smtClean="0"/>
              <a:t> </a:t>
            </a:r>
            <a:r>
              <a:rPr lang="en-US" sz="2400" b="1" dirty="0" err="1" smtClean="0"/>
              <a:t>tia</a:t>
            </a:r>
            <a:r>
              <a:rPr lang="en-US" sz="2400" b="1" dirty="0" smtClean="0"/>
              <a:t> </a:t>
            </a:r>
            <a:r>
              <a:rPr lang="en-US" sz="2400" b="1" dirty="0" err="1" smtClean="0"/>
              <a:t>nước</a:t>
            </a:r>
            <a:endParaRPr lang="en-US" sz="2400" b="1" dirty="0" smtClean="0"/>
          </a:p>
          <a:p>
            <a:pPr eaLnBrk="1" hangingPunct="1"/>
            <a:r>
              <a:rPr lang="en-US" sz="2400" b="1" dirty="0" err="1" smtClean="0"/>
              <a:t>Độ</a:t>
            </a:r>
            <a:r>
              <a:rPr lang="en-US" sz="2400" b="1" dirty="0" smtClean="0"/>
              <a:t> </a:t>
            </a:r>
            <a:r>
              <a:rPr lang="en-US" sz="2400" b="1" dirty="0" err="1" smtClean="0"/>
              <a:t>nhám</a:t>
            </a:r>
            <a:r>
              <a:rPr lang="en-US" sz="2400" b="1" dirty="0" smtClean="0"/>
              <a:t> </a:t>
            </a:r>
            <a:r>
              <a:rPr lang="en-US" sz="2400" b="1" dirty="0" err="1" smtClean="0"/>
              <a:t>bề</a:t>
            </a:r>
            <a:r>
              <a:rPr lang="en-US" sz="2400" b="1" dirty="0" smtClean="0"/>
              <a:t> </a:t>
            </a:r>
            <a:r>
              <a:rPr lang="en-US" sz="2400" b="1" dirty="0" err="1" smtClean="0"/>
              <a:t>mặt</a:t>
            </a:r>
            <a:r>
              <a:rPr lang="en-US" sz="2400" b="1" dirty="0" smtClean="0"/>
              <a:t> </a:t>
            </a:r>
            <a:r>
              <a:rPr lang="en-US" sz="2400" b="1" dirty="0" err="1" smtClean="0"/>
              <a:t>đạt</a:t>
            </a:r>
            <a:r>
              <a:rPr lang="en-US" sz="2400" b="1" dirty="0" smtClean="0"/>
              <a:t> </a:t>
            </a:r>
            <a:r>
              <a:rPr lang="en-US" sz="2400" b="1" dirty="0" err="1" smtClean="0"/>
              <a:t>được</a:t>
            </a:r>
            <a:r>
              <a:rPr lang="en-US" sz="2400" b="1" dirty="0" smtClean="0"/>
              <a:t>: Ra 3.8 – 6.4 </a:t>
            </a:r>
            <a:r>
              <a:rPr lang="el-GR" sz="2400" b="1" dirty="0" smtClean="0">
                <a:cs typeface="Tahoma" pitchFamily="34" charset="0"/>
              </a:rPr>
              <a:t>μ</a:t>
            </a:r>
            <a:r>
              <a:rPr lang="en-US" sz="2400" b="1" dirty="0" smtClean="0">
                <a:cs typeface="Tahoma" pitchFamily="34" charset="0"/>
              </a:rPr>
              <a:t>m (</a:t>
            </a:r>
            <a:r>
              <a:rPr lang="en-US" sz="2400" b="1" dirty="0" err="1" smtClean="0">
                <a:cs typeface="Tahoma" pitchFamily="34" charset="0"/>
              </a:rPr>
              <a:t>thấp</a:t>
            </a:r>
            <a:r>
              <a:rPr lang="en-US" sz="2400" b="1" dirty="0" smtClean="0">
                <a:cs typeface="Tahoma" pitchFamily="34" charset="0"/>
              </a:rPr>
              <a:t> </a:t>
            </a:r>
            <a:r>
              <a:rPr lang="en-US" sz="2400" b="1" dirty="0" err="1" smtClean="0">
                <a:cs typeface="Tahoma" pitchFamily="34" charset="0"/>
              </a:rPr>
              <a:t>hơn</a:t>
            </a:r>
            <a:r>
              <a:rPr lang="en-US" sz="2400" b="1" dirty="0" smtClean="0">
                <a:cs typeface="Tahoma" pitchFamily="34" charset="0"/>
              </a:rPr>
              <a:t> so </a:t>
            </a:r>
            <a:r>
              <a:rPr lang="en-US" sz="2400" b="1" dirty="0" err="1" smtClean="0">
                <a:cs typeface="Tahoma" pitchFamily="34" charset="0"/>
              </a:rPr>
              <a:t>với</a:t>
            </a:r>
            <a:r>
              <a:rPr lang="en-US" sz="2400" b="1" dirty="0" smtClean="0">
                <a:cs typeface="Tahoma" pitchFamily="34" charset="0"/>
              </a:rPr>
              <a:t> </a:t>
            </a:r>
            <a:r>
              <a:rPr lang="en-US" sz="2400" b="1" dirty="0" err="1" smtClean="0">
                <a:cs typeface="Tahoma" pitchFamily="34" charset="0"/>
              </a:rPr>
              <a:t>gia</a:t>
            </a:r>
            <a:r>
              <a:rPr lang="en-US" sz="2400" b="1" dirty="0" smtClean="0">
                <a:cs typeface="Tahoma" pitchFamily="34" charset="0"/>
              </a:rPr>
              <a:t> </a:t>
            </a:r>
            <a:r>
              <a:rPr lang="en-US" sz="2400" b="1" dirty="0" err="1" smtClean="0">
                <a:cs typeface="Tahoma" pitchFamily="34" charset="0"/>
              </a:rPr>
              <a:t>công</a:t>
            </a:r>
            <a:r>
              <a:rPr lang="en-US" sz="2400" b="1" dirty="0" smtClean="0">
                <a:cs typeface="Tahoma" pitchFamily="34" charset="0"/>
              </a:rPr>
              <a:t> </a:t>
            </a:r>
            <a:r>
              <a:rPr lang="en-US" sz="2400" b="1" dirty="0" err="1" smtClean="0">
                <a:cs typeface="Tahoma" pitchFamily="34" charset="0"/>
              </a:rPr>
              <a:t>tia</a:t>
            </a:r>
            <a:r>
              <a:rPr lang="en-US" sz="2400" b="1" dirty="0" smtClean="0">
                <a:cs typeface="Tahoma" pitchFamily="34" charset="0"/>
              </a:rPr>
              <a:t> </a:t>
            </a:r>
            <a:r>
              <a:rPr lang="en-US" sz="2400" b="1" dirty="0" err="1" smtClean="0">
                <a:cs typeface="Tahoma" pitchFamily="34" charset="0"/>
              </a:rPr>
              <a:t>nước</a:t>
            </a:r>
            <a:r>
              <a:rPr lang="en-US" sz="2400" b="1" dirty="0" smtClean="0">
                <a:cs typeface="Tahoma" pitchFamily="34" charset="0"/>
              </a:rPr>
              <a:t>)</a:t>
            </a:r>
          </a:p>
          <a:p>
            <a:pPr eaLnBrk="1" hangingPunct="1"/>
            <a:endParaRPr lang="el-GR" sz="2400" b="1" dirty="0" smtClean="0">
              <a:cs typeface="Tahoma" pitchFamily="34" charset="0"/>
            </a:endParaRPr>
          </a:p>
          <a:p>
            <a:pPr eaLnBrk="1" hangingPunct="1"/>
            <a:endParaRPr lang="en-US" sz="2400" b="1" dirty="0" smtClean="0"/>
          </a:p>
          <a:p>
            <a:pPr eaLnBrk="1" hangingPunct="1"/>
            <a:endParaRPr lang="en-US" sz="2400" b="1" dirty="0" smtClean="0"/>
          </a:p>
          <a:p>
            <a:pPr eaLnBrk="1" hangingPunct="1"/>
            <a:endParaRPr lang="en-US" sz="2400" b="1" dirty="0" smtClean="0"/>
          </a:p>
          <a:p>
            <a:pPr eaLnBrk="1" hangingPunct="1"/>
            <a:endParaRPr lang="en-US" sz="2400" b="1" dirty="0" smtClean="0"/>
          </a:p>
        </p:txBody>
      </p:sp>
    </p:spTree>
    <p:extLst>
      <p:ext uri="{BB962C8B-B14F-4D97-AF65-F5344CB8AC3E}">
        <p14:creationId xmlns:p14="http://schemas.microsoft.com/office/powerpoint/2010/main" val="6159369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685800" y="381000"/>
            <a:ext cx="7772400" cy="914400"/>
          </a:xfrm>
        </p:spPr>
        <p:txBody>
          <a:bodyPr/>
          <a:lstStyle/>
          <a:p>
            <a:pPr eaLnBrk="1" hangingPunct="1"/>
            <a:r>
              <a:rPr lang="en-US" sz="3200" b="1" smtClean="0">
                <a:solidFill>
                  <a:srgbClr val="FFFF00"/>
                </a:solidFill>
              </a:rPr>
              <a:t>Vấn đề môi trường và tương lai </a:t>
            </a:r>
          </a:p>
        </p:txBody>
      </p:sp>
      <p:sp>
        <p:nvSpPr>
          <p:cNvPr id="96259" name="Rectangle 3"/>
          <p:cNvSpPr>
            <a:spLocks noGrp="1" noChangeArrowheads="1"/>
          </p:cNvSpPr>
          <p:nvPr>
            <p:ph idx="1"/>
          </p:nvPr>
        </p:nvSpPr>
        <p:spPr>
          <a:xfrm>
            <a:off x="685800" y="1447800"/>
            <a:ext cx="5105400" cy="2438400"/>
          </a:xfrm>
        </p:spPr>
        <p:txBody>
          <a:bodyPr/>
          <a:lstStyle/>
          <a:p>
            <a:pPr eaLnBrk="1" hangingPunct="1">
              <a:lnSpc>
                <a:spcPct val="90000"/>
              </a:lnSpc>
              <a:buFontTx/>
              <a:buNone/>
            </a:pPr>
            <a:r>
              <a:rPr lang="en-US" sz="2800" smtClean="0"/>
              <a:t>• </a:t>
            </a:r>
            <a:r>
              <a:rPr lang="en-US" sz="2800" b="1" smtClean="0"/>
              <a:t>tái sinh nước</a:t>
            </a:r>
          </a:p>
          <a:p>
            <a:pPr eaLnBrk="1" hangingPunct="1">
              <a:lnSpc>
                <a:spcPct val="90000"/>
              </a:lnSpc>
              <a:buFontTx/>
              <a:buNone/>
            </a:pPr>
            <a:r>
              <a:rPr lang="en-US" sz="2800" b="1" smtClean="0"/>
              <a:t>• loại bỏ nước đã sử dụng</a:t>
            </a:r>
          </a:p>
          <a:p>
            <a:pPr eaLnBrk="1" hangingPunct="1">
              <a:lnSpc>
                <a:spcPct val="90000"/>
              </a:lnSpc>
              <a:buFontTx/>
              <a:buNone/>
            </a:pPr>
            <a:r>
              <a:rPr lang="en-US" sz="2800" b="1" smtClean="0"/>
              <a:t>• thu hồi phoi</a:t>
            </a:r>
          </a:p>
          <a:p>
            <a:pPr eaLnBrk="1" hangingPunct="1">
              <a:lnSpc>
                <a:spcPct val="90000"/>
              </a:lnSpc>
              <a:buFontTx/>
              <a:buNone/>
            </a:pPr>
            <a:r>
              <a:rPr lang="en-US" sz="2800" b="1" smtClean="0"/>
              <a:t>• thu hồi hạt mài và sử dụng lại</a:t>
            </a:r>
          </a:p>
        </p:txBody>
      </p:sp>
      <p:pic>
        <p:nvPicPr>
          <p:cNvPr id="96260" name="Picture 4"/>
          <p:cNvPicPr>
            <a:picLocks noChangeAspect="1" noChangeArrowheads="1"/>
          </p:cNvPicPr>
          <p:nvPr/>
        </p:nvPicPr>
        <p:blipFill>
          <a:blip r:embed="rId3" cstate="print"/>
          <a:srcRect/>
          <a:stretch>
            <a:fillRect/>
          </a:stretch>
        </p:blipFill>
        <p:spPr bwMode="auto">
          <a:xfrm>
            <a:off x="5867400" y="1295400"/>
            <a:ext cx="2762250" cy="2781300"/>
          </a:xfrm>
          <a:prstGeom prst="rect">
            <a:avLst/>
          </a:prstGeom>
          <a:noFill/>
          <a:ln w="9525">
            <a:noFill/>
            <a:miter lim="800000"/>
            <a:headEnd/>
            <a:tailEnd/>
          </a:ln>
        </p:spPr>
      </p:pic>
      <p:sp>
        <p:nvSpPr>
          <p:cNvPr id="96261" name="Rectangle 5"/>
          <p:cNvSpPr>
            <a:spLocks noChangeArrowheads="1"/>
          </p:cNvSpPr>
          <p:nvPr/>
        </p:nvSpPr>
        <p:spPr bwMode="auto">
          <a:xfrm>
            <a:off x="609600" y="4191000"/>
            <a:ext cx="7772400" cy="2308225"/>
          </a:xfrm>
          <a:prstGeom prst="rect">
            <a:avLst/>
          </a:prstGeom>
          <a:noFill/>
          <a:ln w="9525">
            <a:noFill/>
            <a:miter lim="800000"/>
            <a:headEnd/>
            <a:tailEnd/>
          </a:ln>
        </p:spPr>
        <p:txBody>
          <a:bodyPr>
            <a:spAutoFit/>
          </a:bodyPr>
          <a:lstStyle/>
          <a:p>
            <a:r>
              <a:rPr lang="en-US" sz="2400" b="1">
                <a:solidFill>
                  <a:schemeClr val="bg1"/>
                </a:solidFill>
                <a:latin typeface="Times New Roman" pitchFamily="18" charset="0"/>
                <a:sym typeface="Wingdings" pitchFamily="2" charset="2"/>
              </a:rPr>
              <a:t> Nghiên cứu p/p sao cho không gây ảnh hưởng đến môi trường: gia công bằng tia đá băng (Ice Jet Machining), nitơ lỏng thay thế cho nước và các tinh thể đá khô (tinh thể CO2) thay thế cho hạt mài. P/p này cho năng suất thấp (do độ cứng của đá thấp hơn hạt mài),  nhưng có ảnh hưởng tốt đối với môi trường. </a:t>
            </a:r>
            <a:endParaRPr lang="en-US" sz="2400" b="1">
              <a:solidFill>
                <a:schemeClr val="bg1"/>
              </a:solidFill>
              <a:latin typeface="Times New Roman" pitchFamily="18" charset="0"/>
            </a:endParaRPr>
          </a:p>
        </p:txBody>
      </p:sp>
    </p:spTree>
    <p:extLst>
      <p:ext uri="{BB962C8B-B14F-4D97-AF65-F5344CB8AC3E}">
        <p14:creationId xmlns:p14="http://schemas.microsoft.com/office/powerpoint/2010/main" val="307253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Content Placeholder 2"/>
          <p:cNvSpPr>
            <a:spLocks noGrp="1"/>
          </p:cNvSpPr>
          <p:nvPr>
            <p:ph idx="1"/>
          </p:nvPr>
        </p:nvSpPr>
        <p:spPr>
          <a:xfrm>
            <a:off x="457200" y="609600"/>
            <a:ext cx="3581400" cy="2895600"/>
          </a:xfrm>
        </p:spPr>
        <p:txBody>
          <a:bodyPr/>
          <a:lstStyle/>
          <a:p>
            <a:r>
              <a:rPr lang="en-US" sz="2400" b="1" smtClean="0"/>
              <a:t>Các phần tử đá có kích thước &lt; 500 micron, được đưa vào tạo dòng tia. CO2 rắn được cung cấp vào nhằm tránh cho đá bị tan chảy. Nước được làm lạnh </a:t>
            </a:r>
          </a:p>
        </p:txBody>
      </p:sp>
      <p:pic>
        <p:nvPicPr>
          <p:cNvPr id="97283" name="Picture 2"/>
          <p:cNvPicPr>
            <a:picLocks noChangeAspect="1" noChangeArrowheads="1"/>
          </p:cNvPicPr>
          <p:nvPr/>
        </p:nvPicPr>
        <p:blipFill>
          <a:blip r:embed="rId2" cstate="print"/>
          <a:srcRect/>
          <a:stretch>
            <a:fillRect/>
          </a:stretch>
        </p:blipFill>
        <p:spPr bwMode="auto">
          <a:xfrm>
            <a:off x="4343400" y="152400"/>
            <a:ext cx="4267200" cy="4070350"/>
          </a:xfrm>
          <a:prstGeom prst="rect">
            <a:avLst/>
          </a:prstGeom>
          <a:noFill/>
          <a:ln w="9525">
            <a:noFill/>
            <a:miter lim="800000"/>
            <a:headEnd/>
            <a:tailEnd/>
          </a:ln>
        </p:spPr>
      </p:pic>
      <p:pic>
        <p:nvPicPr>
          <p:cNvPr id="97284" name="Picture 3"/>
          <p:cNvPicPr>
            <a:picLocks noChangeAspect="1" noChangeArrowheads="1"/>
          </p:cNvPicPr>
          <p:nvPr/>
        </p:nvPicPr>
        <p:blipFill>
          <a:blip r:embed="rId3" cstate="print"/>
          <a:srcRect/>
          <a:stretch>
            <a:fillRect/>
          </a:stretch>
        </p:blipFill>
        <p:spPr bwMode="auto">
          <a:xfrm>
            <a:off x="1295400" y="4268788"/>
            <a:ext cx="6553200" cy="2589212"/>
          </a:xfrm>
          <a:prstGeom prst="rect">
            <a:avLst/>
          </a:prstGeom>
          <a:noFill/>
          <a:ln w="9525">
            <a:noFill/>
            <a:miter lim="800000"/>
            <a:headEnd/>
            <a:tailEnd/>
          </a:ln>
        </p:spPr>
      </p:pic>
    </p:spTree>
    <p:extLst>
      <p:ext uri="{BB962C8B-B14F-4D97-AF65-F5344CB8AC3E}">
        <p14:creationId xmlns:p14="http://schemas.microsoft.com/office/powerpoint/2010/main" val="24444885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3"/>
          <p:cNvSpPr>
            <a:spLocks noGrp="1"/>
          </p:cNvSpPr>
          <p:nvPr>
            <p:ph type="title"/>
          </p:nvPr>
        </p:nvSpPr>
        <p:spPr>
          <a:xfrm>
            <a:off x="457200" y="152400"/>
            <a:ext cx="8382000" cy="1143000"/>
          </a:xfrm>
        </p:spPr>
        <p:txBody>
          <a:bodyPr/>
          <a:lstStyle/>
          <a:p>
            <a:r>
              <a:rPr lang="en-US" sz="3200" b="1" smtClean="0"/>
              <a:t>So sánh khoan bằng tia nước và tia đá </a:t>
            </a:r>
          </a:p>
        </p:txBody>
      </p:sp>
      <p:pic>
        <p:nvPicPr>
          <p:cNvPr id="98307" name="Picture 2"/>
          <p:cNvPicPr>
            <a:picLocks noChangeAspect="1" noChangeArrowheads="1"/>
          </p:cNvPicPr>
          <p:nvPr/>
        </p:nvPicPr>
        <p:blipFill>
          <a:blip r:embed="rId2" cstate="print"/>
          <a:srcRect/>
          <a:stretch>
            <a:fillRect/>
          </a:stretch>
        </p:blipFill>
        <p:spPr bwMode="auto">
          <a:xfrm>
            <a:off x="228600" y="1295400"/>
            <a:ext cx="8640763" cy="4829175"/>
          </a:xfrm>
          <a:prstGeom prst="rect">
            <a:avLst/>
          </a:prstGeom>
          <a:noFill/>
          <a:ln w="9525">
            <a:noFill/>
            <a:miter lim="800000"/>
            <a:headEnd/>
            <a:tailEnd/>
          </a:ln>
        </p:spPr>
      </p:pic>
    </p:spTree>
    <p:extLst>
      <p:ext uri="{BB962C8B-B14F-4D97-AF65-F5344CB8AC3E}">
        <p14:creationId xmlns:p14="http://schemas.microsoft.com/office/powerpoint/2010/main" val="19448854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533400" y="1066800"/>
            <a:ext cx="8229600" cy="1143000"/>
          </a:xfrm>
        </p:spPr>
        <p:txBody>
          <a:bodyPr>
            <a:normAutofit fontScale="90000"/>
          </a:bodyPr>
          <a:lstStyle/>
          <a:p>
            <a:pPr algn="l" eaLnBrk="1" hangingPunct="1"/>
            <a:r>
              <a:rPr lang="en-US" sz="2800" b="1" smtClean="0"/>
              <a:t>Ví dụ: Gia công bằng tia nước và hạt mài đĩa Inconel </a:t>
            </a:r>
            <a:br>
              <a:rPr lang="en-US" sz="2800" b="1" smtClean="0"/>
            </a:br>
            <a:r>
              <a:rPr lang="en-US" sz="2800" b="1" smtClean="0"/>
              <a:t>(a) để chế tạo cánh tuốc bin: đường kính 760 mm, chiều dày 45mm </a:t>
            </a:r>
            <a:br>
              <a:rPr lang="en-US" sz="2800" b="1" smtClean="0"/>
            </a:br>
            <a:r>
              <a:rPr lang="en-US" sz="2800" b="1" smtClean="0"/>
              <a:t>(b). Hình dạng cuối cùng được thực hiện bằng pp gia công điện hóa</a:t>
            </a:r>
          </a:p>
        </p:txBody>
      </p:sp>
      <p:pic>
        <p:nvPicPr>
          <p:cNvPr id="99331" name="Picture 3"/>
          <p:cNvPicPr>
            <a:picLocks noChangeAspect="1" noChangeArrowheads="1"/>
          </p:cNvPicPr>
          <p:nvPr/>
        </p:nvPicPr>
        <p:blipFill>
          <a:blip r:embed="rId3" cstate="print"/>
          <a:srcRect/>
          <a:stretch>
            <a:fillRect/>
          </a:stretch>
        </p:blipFill>
        <p:spPr bwMode="auto">
          <a:xfrm>
            <a:off x="533400" y="3200400"/>
            <a:ext cx="8153400" cy="3286125"/>
          </a:xfrm>
          <a:prstGeom prst="rect">
            <a:avLst/>
          </a:prstGeom>
          <a:noFill/>
          <a:ln w="9525">
            <a:noFill/>
            <a:miter lim="800000"/>
            <a:headEnd/>
            <a:tailEnd/>
          </a:ln>
        </p:spPr>
      </p:pic>
    </p:spTree>
    <p:extLst>
      <p:ext uri="{BB962C8B-B14F-4D97-AF65-F5344CB8AC3E}">
        <p14:creationId xmlns:p14="http://schemas.microsoft.com/office/powerpoint/2010/main" val="2707787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304800" y="609600"/>
            <a:ext cx="5008563" cy="595313"/>
          </a:xfrm>
        </p:spPr>
        <p:txBody>
          <a:bodyPr>
            <a:normAutofit fontScale="90000"/>
          </a:bodyPr>
          <a:lstStyle/>
          <a:p>
            <a:pPr eaLnBrk="1" hangingPunct="1"/>
            <a:r>
              <a:rPr lang="en-US" sz="2800" b="1" smtClean="0"/>
              <a:t>Ví dụ: các chi tiết được gia công bằng tia nước có hạt mài </a:t>
            </a:r>
          </a:p>
        </p:txBody>
      </p:sp>
      <p:pic>
        <p:nvPicPr>
          <p:cNvPr id="100355" name="Picture 3"/>
          <p:cNvPicPr>
            <a:picLocks noChangeAspect="1" noChangeArrowheads="1"/>
          </p:cNvPicPr>
          <p:nvPr/>
        </p:nvPicPr>
        <p:blipFill>
          <a:blip r:embed="rId3" cstate="print"/>
          <a:srcRect/>
          <a:stretch>
            <a:fillRect/>
          </a:stretch>
        </p:blipFill>
        <p:spPr bwMode="auto">
          <a:xfrm>
            <a:off x="3048000" y="2286000"/>
            <a:ext cx="3048000" cy="2286000"/>
          </a:xfrm>
          <a:prstGeom prst="rect">
            <a:avLst/>
          </a:prstGeom>
          <a:noFill/>
          <a:ln w="12700">
            <a:noFill/>
            <a:miter lim="800000"/>
            <a:headEnd type="none" w="sm" len="sm"/>
            <a:tailEnd type="none" w="sm" len="sm"/>
          </a:ln>
        </p:spPr>
      </p:pic>
      <p:pic>
        <p:nvPicPr>
          <p:cNvPr id="100356" name="Picture 4"/>
          <p:cNvPicPr>
            <a:picLocks noChangeAspect="1" noChangeArrowheads="1"/>
          </p:cNvPicPr>
          <p:nvPr/>
        </p:nvPicPr>
        <p:blipFill>
          <a:blip r:embed="rId4" cstate="print"/>
          <a:srcRect/>
          <a:stretch>
            <a:fillRect/>
          </a:stretch>
        </p:blipFill>
        <p:spPr bwMode="auto">
          <a:xfrm>
            <a:off x="6096000" y="0"/>
            <a:ext cx="3048000" cy="2286000"/>
          </a:xfrm>
          <a:prstGeom prst="rect">
            <a:avLst/>
          </a:prstGeom>
          <a:noFill/>
          <a:ln w="12700">
            <a:noFill/>
            <a:miter lim="800000"/>
            <a:headEnd type="none" w="sm" len="sm"/>
            <a:tailEnd type="none" w="sm" len="sm"/>
          </a:ln>
        </p:spPr>
      </p:pic>
      <p:pic>
        <p:nvPicPr>
          <p:cNvPr id="100357" name="Picture 5"/>
          <p:cNvPicPr>
            <a:picLocks noChangeAspect="1" noChangeArrowheads="1"/>
          </p:cNvPicPr>
          <p:nvPr/>
        </p:nvPicPr>
        <p:blipFill>
          <a:blip r:embed="rId5" cstate="print"/>
          <a:srcRect/>
          <a:stretch>
            <a:fillRect/>
          </a:stretch>
        </p:blipFill>
        <p:spPr bwMode="auto">
          <a:xfrm>
            <a:off x="0" y="2286000"/>
            <a:ext cx="3048000" cy="2286000"/>
          </a:xfrm>
          <a:prstGeom prst="rect">
            <a:avLst/>
          </a:prstGeom>
          <a:noFill/>
          <a:ln w="12700">
            <a:noFill/>
            <a:miter lim="800000"/>
            <a:headEnd type="none" w="sm" len="sm"/>
            <a:tailEnd type="none" w="sm" len="sm"/>
          </a:ln>
        </p:spPr>
      </p:pic>
      <p:pic>
        <p:nvPicPr>
          <p:cNvPr id="100358" name="Picture 6"/>
          <p:cNvPicPr>
            <a:picLocks noChangeAspect="1" noChangeArrowheads="1"/>
          </p:cNvPicPr>
          <p:nvPr/>
        </p:nvPicPr>
        <p:blipFill>
          <a:blip r:embed="rId6" cstate="print"/>
          <a:srcRect/>
          <a:stretch>
            <a:fillRect/>
          </a:stretch>
        </p:blipFill>
        <p:spPr bwMode="auto">
          <a:xfrm>
            <a:off x="0" y="4572000"/>
            <a:ext cx="3048000" cy="2286000"/>
          </a:xfrm>
          <a:prstGeom prst="rect">
            <a:avLst/>
          </a:prstGeom>
          <a:noFill/>
          <a:ln w="12700">
            <a:noFill/>
            <a:miter lim="800000"/>
            <a:headEnd type="none" w="sm" len="sm"/>
            <a:tailEnd type="none" w="sm" len="sm"/>
          </a:ln>
        </p:spPr>
      </p:pic>
      <p:pic>
        <p:nvPicPr>
          <p:cNvPr id="100359" name="Picture 7"/>
          <p:cNvPicPr>
            <a:picLocks noChangeAspect="1" noChangeArrowheads="1"/>
          </p:cNvPicPr>
          <p:nvPr/>
        </p:nvPicPr>
        <p:blipFill>
          <a:blip r:embed="rId7" cstate="print"/>
          <a:srcRect/>
          <a:stretch>
            <a:fillRect/>
          </a:stretch>
        </p:blipFill>
        <p:spPr bwMode="auto">
          <a:xfrm>
            <a:off x="3048000" y="4572000"/>
            <a:ext cx="3048000" cy="2286000"/>
          </a:xfrm>
          <a:prstGeom prst="rect">
            <a:avLst/>
          </a:prstGeom>
          <a:noFill/>
          <a:ln w="12700">
            <a:noFill/>
            <a:miter lim="800000"/>
            <a:headEnd type="none" w="sm" len="sm"/>
            <a:tailEnd type="none" w="sm" len="sm"/>
          </a:ln>
        </p:spPr>
      </p:pic>
      <p:pic>
        <p:nvPicPr>
          <p:cNvPr id="100360" name="Picture 8"/>
          <p:cNvPicPr>
            <a:picLocks noChangeAspect="1" noChangeArrowheads="1"/>
          </p:cNvPicPr>
          <p:nvPr/>
        </p:nvPicPr>
        <p:blipFill>
          <a:blip r:embed="rId8" cstate="print"/>
          <a:srcRect/>
          <a:stretch>
            <a:fillRect/>
          </a:stretch>
        </p:blipFill>
        <p:spPr bwMode="auto">
          <a:xfrm>
            <a:off x="6096000" y="4572000"/>
            <a:ext cx="3048000" cy="2286000"/>
          </a:xfrm>
          <a:prstGeom prst="rect">
            <a:avLst/>
          </a:prstGeom>
          <a:noFill/>
          <a:ln w="12700">
            <a:noFill/>
            <a:miter lim="800000"/>
            <a:headEnd type="none" w="sm" len="sm"/>
            <a:tailEnd type="none" w="sm" len="sm"/>
          </a:ln>
        </p:spPr>
      </p:pic>
      <p:pic>
        <p:nvPicPr>
          <p:cNvPr id="100361" name="Picture 9"/>
          <p:cNvPicPr>
            <a:picLocks noChangeAspect="1" noChangeArrowheads="1"/>
          </p:cNvPicPr>
          <p:nvPr/>
        </p:nvPicPr>
        <p:blipFill>
          <a:blip r:embed="rId9" cstate="print"/>
          <a:srcRect/>
          <a:stretch>
            <a:fillRect/>
          </a:stretch>
        </p:blipFill>
        <p:spPr bwMode="auto">
          <a:xfrm>
            <a:off x="6096000" y="2286000"/>
            <a:ext cx="3048000" cy="2286000"/>
          </a:xfrm>
          <a:prstGeom prst="rect">
            <a:avLst/>
          </a:prstGeom>
          <a:noFill/>
          <a:ln w="12700">
            <a:noFill/>
            <a:miter lim="800000"/>
            <a:headEnd type="none" w="sm" len="sm"/>
            <a:tailEnd type="none" w="sm" len="sm"/>
          </a:ln>
        </p:spPr>
      </p:pic>
    </p:spTree>
    <p:extLst>
      <p:ext uri="{BB962C8B-B14F-4D97-AF65-F5344CB8AC3E}">
        <p14:creationId xmlns:p14="http://schemas.microsoft.com/office/powerpoint/2010/main" val="8782120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pPr eaLnBrk="1" hangingPunct="1"/>
            <a:endParaRPr lang="en-US" sz="2400" smtClean="0"/>
          </a:p>
        </p:txBody>
      </p:sp>
      <p:pic>
        <p:nvPicPr>
          <p:cNvPr id="101379" name="Picture 3"/>
          <p:cNvPicPr>
            <a:picLocks noChangeAspect="1" noChangeArrowheads="1"/>
          </p:cNvPicPr>
          <p:nvPr/>
        </p:nvPicPr>
        <p:blipFill>
          <a:blip r:embed="rId3" cstate="print"/>
          <a:srcRect/>
          <a:stretch>
            <a:fillRect/>
          </a:stretch>
        </p:blipFill>
        <p:spPr bwMode="auto">
          <a:xfrm>
            <a:off x="609600" y="1905000"/>
            <a:ext cx="8001000" cy="3719513"/>
          </a:xfrm>
          <a:prstGeom prst="rect">
            <a:avLst/>
          </a:prstGeom>
          <a:noFill/>
          <a:ln w="9525">
            <a:noFill/>
            <a:miter lim="800000"/>
            <a:headEnd/>
            <a:tailEnd/>
          </a:ln>
        </p:spPr>
      </p:pic>
      <p:sp>
        <p:nvSpPr>
          <p:cNvPr id="101380" name="Text Box 4"/>
          <p:cNvSpPr txBox="1">
            <a:spLocks noChangeArrowheads="1"/>
          </p:cNvSpPr>
          <p:nvPr/>
        </p:nvSpPr>
        <p:spPr bwMode="auto">
          <a:xfrm>
            <a:off x="1524000" y="5867400"/>
            <a:ext cx="1676400" cy="366713"/>
          </a:xfrm>
          <a:prstGeom prst="rect">
            <a:avLst/>
          </a:prstGeom>
          <a:noFill/>
          <a:ln w="9525">
            <a:noFill/>
            <a:miter lim="800000"/>
            <a:headEnd/>
            <a:tailEnd/>
          </a:ln>
        </p:spPr>
        <p:txBody>
          <a:bodyPr anchor="b">
            <a:spAutoFit/>
          </a:bodyPr>
          <a:lstStyle/>
          <a:p>
            <a:pPr eaLnBrk="0" hangingPunct="0">
              <a:spcBef>
                <a:spcPct val="50000"/>
              </a:spcBef>
            </a:pPr>
            <a:r>
              <a:rPr lang="en-US" b="1">
                <a:solidFill>
                  <a:srgbClr val="FFFF00"/>
                </a:solidFill>
                <a:latin typeface="Tahoma" pitchFamily="34" charset="0"/>
              </a:rPr>
              <a:t>Gia công đá</a:t>
            </a:r>
          </a:p>
        </p:txBody>
      </p:sp>
      <p:sp>
        <p:nvSpPr>
          <p:cNvPr id="101381" name="Text Box 5"/>
          <p:cNvSpPr txBox="1">
            <a:spLocks noChangeArrowheads="1"/>
          </p:cNvSpPr>
          <p:nvPr/>
        </p:nvSpPr>
        <p:spPr bwMode="auto">
          <a:xfrm>
            <a:off x="4876800" y="5943600"/>
            <a:ext cx="3657600" cy="366713"/>
          </a:xfrm>
          <a:prstGeom prst="rect">
            <a:avLst/>
          </a:prstGeom>
          <a:noFill/>
          <a:ln w="9525">
            <a:noFill/>
            <a:miter lim="800000"/>
            <a:headEnd/>
            <a:tailEnd/>
          </a:ln>
        </p:spPr>
        <p:txBody>
          <a:bodyPr anchor="b">
            <a:spAutoFit/>
          </a:bodyPr>
          <a:lstStyle/>
          <a:p>
            <a:pPr eaLnBrk="0" hangingPunct="0">
              <a:spcBef>
                <a:spcPct val="50000"/>
              </a:spcBef>
            </a:pPr>
            <a:r>
              <a:rPr lang="en-US" b="1">
                <a:solidFill>
                  <a:srgbClr val="FFFF00"/>
                </a:solidFill>
                <a:latin typeface="Tahoma" pitchFamily="34" charset="0"/>
              </a:rPr>
              <a:t>Gia công plastic, đá khoáng</a:t>
            </a:r>
          </a:p>
        </p:txBody>
      </p:sp>
    </p:spTree>
    <p:extLst>
      <p:ext uri="{BB962C8B-B14F-4D97-AF65-F5344CB8AC3E}">
        <p14:creationId xmlns:p14="http://schemas.microsoft.com/office/powerpoint/2010/main" val="2739657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r>
              <a:rPr lang="en-US" sz="2800" b="1" smtClean="0"/>
              <a:t>Ứng dụng gia công tia nước + hạt mài trong quá trình phay và tiện </a:t>
            </a:r>
          </a:p>
        </p:txBody>
      </p:sp>
      <p:pic>
        <p:nvPicPr>
          <p:cNvPr id="102403" name="Picture 3"/>
          <p:cNvPicPr>
            <a:picLocks noChangeAspect="1" noChangeArrowheads="1"/>
          </p:cNvPicPr>
          <p:nvPr/>
        </p:nvPicPr>
        <p:blipFill>
          <a:blip r:embed="rId3" cstate="print"/>
          <a:srcRect/>
          <a:stretch>
            <a:fillRect/>
          </a:stretch>
        </p:blipFill>
        <p:spPr bwMode="auto">
          <a:xfrm>
            <a:off x="0" y="2424113"/>
            <a:ext cx="4800600" cy="3511550"/>
          </a:xfrm>
          <a:prstGeom prst="rect">
            <a:avLst/>
          </a:prstGeom>
          <a:noFill/>
          <a:ln w="9525">
            <a:noFill/>
            <a:miter lim="800000"/>
            <a:headEnd/>
            <a:tailEnd/>
          </a:ln>
        </p:spPr>
      </p:pic>
      <p:pic>
        <p:nvPicPr>
          <p:cNvPr id="102404" name="Picture 4"/>
          <p:cNvPicPr>
            <a:picLocks noChangeAspect="1" noChangeArrowheads="1"/>
          </p:cNvPicPr>
          <p:nvPr/>
        </p:nvPicPr>
        <p:blipFill>
          <a:blip r:embed="rId4" cstate="print"/>
          <a:srcRect/>
          <a:stretch>
            <a:fillRect/>
          </a:stretch>
        </p:blipFill>
        <p:spPr bwMode="auto">
          <a:xfrm>
            <a:off x="4800600" y="3527425"/>
            <a:ext cx="4343400" cy="1911350"/>
          </a:xfrm>
          <a:prstGeom prst="rect">
            <a:avLst/>
          </a:prstGeom>
          <a:noFill/>
          <a:ln w="9525">
            <a:noFill/>
            <a:miter lim="800000"/>
            <a:headEnd/>
            <a:tailEnd/>
          </a:ln>
        </p:spPr>
      </p:pic>
    </p:spTree>
    <p:extLst>
      <p:ext uri="{BB962C8B-B14F-4D97-AF65-F5344CB8AC3E}">
        <p14:creationId xmlns:p14="http://schemas.microsoft.com/office/powerpoint/2010/main" val="7115972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685</TotalTime>
  <Words>1602</Words>
  <Application>Microsoft Office PowerPoint</Application>
  <PresentationFormat>On-screen Show (4:3)</PresentationFormat>
  <Paragraphs>206</Paragraphs>
  <Slides>49</Slides>
  <Notes>39</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Chương 2: CÁC PHƯƠNG PHÁP GIA CÔNG CƠ</vt:lpstr>
      <vt:lpstr>PowerPoint Presentation</vt:lpstr>
      <vt:lpstr>2.2. Cắt bằng tia nước  (Water Jet Cutting - WJC)</vt:lpstr>
      <vt:lpstr>2.2. Gia công bằng tia nước (Water Jet Cutting - WJC)</vt:lpstr>
      <vt:lpstr>2.2. Gia công bằng tia nước (Water Jet Cutting - WJC)</vt:lpstr>
      <vt:lpstr>2.2. Gia công bằng tia nước (Water Jet Cutting - WJC)</vt:lpstr>
      <vt:lpstr>PowerPoint Presentation</vt:lpstr>
      <vt:lpstr>Sơ đồ máy cắt bằng tia nước</vt:lpstr>
      <vt:lpstr>Đầu gia công bằng tia nước</vt:lpstr>
      <vt:lpstr>2.2. Gia công bằng tia nước (Water Jet Cutting - WJC)</vt:lpstr>
      <vt:lpstr>2.2. Gia công bằng tia nước (Water Jet Cutting - WJC)</vt:lpstr>
      <vt:lpstr>2.2. Gia công bằng tia nước (Water Jet Cutting - WJC)</vt:lpstr>
      <vt:lpstr>2.2. Gia công bằng tia nước (Water Jet Cutting - WJC)</vt:lpstr>
      <vt:lpstr>2.2. Gia công bằng tia nước (Water Jet Cutting - WJC)</vt:lpstr>
      <vt:lpstr>2.2. Gia công bằng tia nước (Water Jet Cutting - WJC)</vt:lpstr>
      <vt:lpstr>PowerPoint Presentation</vt:lpstr>
      <vt:lpstr>PowerPoint Presentation</vt:lpstr>
      <vt:lpstr>PowerPoint Presentation</vt:lpstr>
      <vt:lpstr>PowerPoint Presentation</vt:lpstr>
      <vt:lpstr>PowerPoint Presentation</vt:lpstr>
      <vt:lpstr>Đầu phun - Vòi phun có đường kính từ 0.1 – 0.4 mm, thường được chế tạo bằng sapphire hoặc kim cương. - Vòng kẹp làm bằng thép không gỉ. </vt:lpstr>
      <vt:lpstr>PowerPoint Presentation</vt:lpstr>
      <vt:lpstr>PowerPoint Presentation</vt:lpstr>
      <vt:lpstr>Máy gia công tia nước đơn thuần</vt:lpstr>
      <vt:lpstr>Máy gia công bằng tia nước</vt:lpstr>
      <vt:lpstr>Máy gia công bằng chùm tia nước CNC trên thị trường (Photograph Courtesy – Omax Corporation, USA) </vt:lpstr>
      <vt:lpstr>PowerPoint Presentation</vt:lpstr>
      <vt:lpstr>PowerPoint Presentation</vt:lpstr>
      <vt:lpstr>PowerPoint Presentation</vt:lpstr>
      <vt:lpstr>Mẫu cắt bằng tia nước</vt:lpstr>
      <vt:lpstr>Ví dụ: Cắt tia nước kết hợp hệ thống robots dùng trong công nghiệp xe hơi</vt:lpstr>
      <vt:lpstr>Ví dụ cắt bằng tia nước</vt:lpstr>
      <vt:lpstr>2.3. Gia công bằng tia nước và hạt mài (Abrasive Water Jet Machining – AWJM)</vt:lpstr>
      <vt:lpstr>2.3. Gia công bằng tia nước và hạt mài (Abrasive Water Jet Machining – AWJM)</vt:lpstr>
      <vt:lpstr>2.3. Gia công bằng tia nước và hạt mài (Abrasive Water Jet Machining – AWJM)</vt:lpstr>
      <vt:lpstr>PowerPoint Presentation</vt:lpstr>
      <vt:lpstr>PowerPoint Presentation</vt:lpstr>
      <vt:lpstr>Sơ đồ đầu phun tia nước + hạt mài</vt:lpstr>
      <vt:lpstr>Trong gia coâng tia nöôùc coù haït maøi </vt:lpstr>
      <vt:lpstr>PowerPoint Presentation</vt:lpstr>
      <vt:lpstr>Một số dạng đầu trộn nước-hạt mài</vt:lpstr>
      <vt:lpstr>Ưu nhược điểm, khả năng công nghệ và ứng dụng</vt:lpstr>
      <vt:lpstr>Vấn đề môi trường và tương lai </vt:lpstr>
      <vt:lpstr>PowerPoint Presentation</vt:lpstr>
      <vt:lpstr>So sánh khoan bằng tia nước và tia đá </vt:lpstr>
      <vt:lpstr>Ví dụ: Gia công bằng tia nước và hạt mài đĩa Inconel  (a) để chế tạo cánh tuốc bin: đường kính 760 mm, chiều dày 45mm  (b). Hình dạng cuối cùng được thực hiện bằng pp gia công điện hóa</vt:lpstr>
      <vt:lpstr>Ví dụ: các chi tiết được gia công bằng tia nước có hạt mài </vt:lpstr>
      <vt:lpstr>PowerPoint Presentation</vt:lpstr>
      <vt:lpstr>Ứng dụng gia công tia nước + hạt mài trong quá trình phay và tiện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CÁC PHƯƠNG PHÁP GIA CÔNG CƠ</dc:title>
  <dc:creator>Admin</dc:creator>
  <cp:lastModifiedBy>Admin</cp:lastModifiedBy>
  <cp:revision>48</cp:revision>
  <dcterms:created xsi:type="dcterms:W3CDTF">2020-04-02T10:05:10Z</dcterms:created>
  <dcterms:modified xsi:type="dcterms:W3CDTF">2020-04-28T04:24:57Z</dcterms:modified>
</cp:coreProperties>
</file>