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53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65805-9686-4B58-AF67-B9D6659D878A}" type="datetimeFigureOut">
              <a:rPr lang="en-US" smtClean="0"/>
              <a:t>5/17/2021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793C6-E1B3-4897-92CC-DBD6C1DDE3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0097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65805-9686-4B58-AF67-B9D6659D878A}" type="datetimeFigureOut">
              <a:rPr lang="en-US" smtClean="0"/>
              <a:t>5/17/2021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793C6-E1B3-4897-92CC-DBD6C1DDE3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2190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65805-9686-4B58-AF67-B9D6659D878A}" type="datetimeFigureOut">
              <a:rPr lang="en-US" smtClean="0"/>
              <a:t>5/17/2021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793C6-E1B3-4897-92CC-DBD6C1DDE3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70059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65805-9686-4B58-AF67-B9D6659D878A}" type="datetimeFigureOut">
              <a:rPr lang="en-US" smtClean="0"/>
              <a:t>5/17/2021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793C6-E1B3-4897-92CC-DBD6C1DDE3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47330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65805-9686-4B58-AF67-B9D6659D878A}" type="datetimeFigureOut">
              <a:rPr lang="en-US" smtClean="0"/>
              <a:t>5/17/2021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793C6-E1B3-4897-92CC-DBD6C1DDE3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0879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65805-9686-4B58-AF67-B9D6659D878A}" type="datetimeFigureOut">
              <a:rPr lang="en-US" smtClean="0"/>
              <a:t>5/17/2021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793C6-E1B3-4897-92CC-DBD6C1DDE3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7641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65805-9686-4B58-AF67-B9D6659D878A}" type="datetimeFigureOut">
              <a:rPr lang="en-US" smtClean="0"/>
              <a:t>5/17/2021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793C6-E1B3-4897-92CC-DBD6C1DDE3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0090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65805-9686-4B58-AF67-B9D6659D878A}" type="datetimeFigureOut">
              <a:rPr lang="en-US" smtClean="0"/>
              <a:t>5/17/2021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793C6-E1B3-4897-92CC-DBD6C1DDE3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40438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65805-9686-4B58-AF67-B9D6659D878A}" type="datetimeFigureOut">
              <a:rPr lang="en-US" smtClean="0"/>
              <a:t>5/17/2021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793C6-E1B3-4897-92CC-DBD6C1DDE3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86469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65805-9686-4B58-AF67-B9D6659D878A}" type="datetimeFigureOut">
              <a:rPr lang="en-US" smtClean="0"/>
              <a:t>5/17/2021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793C6-E1B3-4897-92CC-DBD6C1DDE3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78873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65805-9686-4B58-AF67-B9D6659D878A}" type="datetimeFigureOut">
              <a:rPr lang="en-US" smtClean="0"/>
              <a:t>5/17/2021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793C6-E1B3-4897-92CC-DBD6C1DDE3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7283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A65805-9686-4B58-AF67-B9D6659D878A}" type="datetimeFigureOut">
              <a:rPr lang="en-US" smtClean="0"/>
              <a:t>5/17/2021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3793C6-E1B3-4897-92CC-DBD6C1DDE3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53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KIỂM TRA ĐỊNH KỲ LẦN 2</a:t>
            </a:r>
            <a:b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 GIAN: 90 PHÚT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 (2đ):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trạng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Mị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Cắt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trói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Phủ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Vợ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chồng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phủ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văn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Tô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Hoài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 (2đ):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đạo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Vợ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nhặt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văn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Kim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Lân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 (6đ):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Viết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văn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ngắn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nghị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luận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Tình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Covid-19 ở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ta”.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(NỘP BÀI QUA GR ZALO THEO TỪNG LỚP – TRƯỚC 8H40)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6033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102</Words>
  <Application>Microsoft Office PowerPoint</Application>
  <PresentationFormat>Widescreen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KIỂM TRA ĐỊNH KỲ LẦN 2 THỜI GIAN: 90 PHÚT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KIỂM TRA ĐỊNH KỲ LẦN 2 THỜI GIAN: 90 PHÚT</dc:title>
  <dc:creator>ZOOM02</dc:creator>
  <cp:lastModifiedBy>ZOOM02</cp:lastModifiedBy>
  <cp:revision>2</cp:revision>
  <dcterms:created xsi:type="dcterms:W3CDTF">2021-05-17T00:10:57Z</dcterms:created>
  <dcterms:modified xsi:type="dcterms:W3CDTF">2021-05-17T00:13:53Z</dcterms:modified>
</cp:coreProperties>
</file>