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758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156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923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929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01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889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56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770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7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828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244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4AC0A-7A93-4DCA-8E7F-049D1D88636B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A9122-2C60-4D87-B271-9D4F8A694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783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mtClean="0"/>
              <a:t>CHƯƠNG I: CÁC YẾU TỐ NGUY HIỂM VÀ CÓ HẠI TRONG SẢN XUẤT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2895600"/>
            <a:ext cx="6400800" cy="1143000"/>
          </a:xfrm>
        </p:spPr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Bài 1: CÁC YẾU TỐ NGUY HIỂM VÀ CÓ HẠI TRONG SẢN XUẤT CƠ KHÍ</a:t>
            </a:r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815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8229600" cy="3992563"/>
          </a:xfrm>
        </p:spPr>
        <p:txBody>
          <a:bodyPr/>
          <a:lstStyle/>
          <a:p>
            <a:pPr marL="0" indent="0">
              <a:buNone/>
            </a:pPr>
            <a:r>
              <a:rPr lang="nb-NO" smtClean="0"/>
              <a:t>I</a:t>
            </a:r>
            <a:r>
              <a:rPr lang="nb-NO"/>
              <a:t>. Các yếu tố nguy hiểm và có hại trong sản xuất cơ khí </a:t>
            </a:r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100" smtClean="0">
                <a:solidFill>
                  <a:srgbClr val="FF0000"/>
                </a:solidFill>
              </a:rPr>
              <a:t>I. CÁC YẾU TỐ NGUY HIỂM VÀ CÓ HẠI TRONG SẢN XUẤT CƠ KHÍ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590800"/>
            <a:ext cx="52578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2400" y="3352800"/>
            <a:ext cx="2971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- Các bộ phận và cơ cấu của máy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883098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83436"/>
            <a:ext cx="3428032" cy="3304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68" y="126123"/>
            <a:ext cx="4200832" cy="3201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581400"/>
            <a:ext cx="4191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15000" y="3886200"/>
            <a:ext cx="2590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smtClean="0">
                <a:solidFill>
                  <a:srgbClr val="FF0000"/>
                </a:solidFill>
              </a:rPr>
              <a:t>Các mảnh dụng cụ vật liệu văng bắn vào người</a:t>
            </a:r>
            <a:endParaRPr lang="en-US" sz="3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446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752600"/>
            <a:ext cx="4620556" cy="351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35" y="1735394"/>
            <a:ext cx="3979981" cy="351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609600"/>
            <a:ext cx="6120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- Điện giật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126248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3767138" cy="343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52400"/>
            <a:ext cx="4146682" cy="343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86200"/>
            <a:ext cx="37338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33800"/>
            <a:ext cx="3962400" cy="281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7384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85" y="172244"/>
            <a:ext cx="4224367" cy="4018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52400"/>
            <a:ext cx="4767617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0" y="4419599"/>
            <a:ext cx="666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Các yếu tố nguy hiểm về nhiệt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1717511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828800"/>
            <a:ext cx="4294438" cy="3290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752600"/>
            <a:ext cx="4114800" cy="324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29000" y="5562599"/>
            <a:ext cx="4152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Làm việc trên cao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760325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000" smtClean="0">
                <a:solidFill>
                  <a:srgbClr val="FF0000"/>
                </a:solidFill>
              </a:rPr>
              <a:t>II.PHÂN LOẠI CÁC NGUY CƠ GÂY TAI NẠN LAO ĐỘNG, SỰ CỐ TRONG SẢN </a:t>
            </a:r>
            <a:r>
              <a:rPr lang="en-US" smtClean="0">
                <a:solidFill>
                  <a:srgbClr val="FF0000"/>
                </a:solidFill>
              </a:rPr>
              <a:t>XUẤT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/>
          <a:lstStyle/>
          <a:p>
            <a:pPr marL="0" indent="0">
              <a:buNone/>
            </a:pPr>
            <a:r>
              <a:rPr lang="en-US" smtClean="0"/>
              <a:t>Câu 2: Hãy kể tên các nguyên nhân gây ra TNLĐ trong sản xuất?</a:t>
            </a:r>
          </a:p>
          <a:p>
            <a:pPr marL="0" indent="0">
              <a:buNone/>
            </a:pPr>
            <a:endParaRPr lang="en-US" smtClean="0"/>
          </a:p>
          <a:p>
            <a:pPr marL="0" indent="0">
              <a:buNone/>
            </a:pPr>
            <a:r>
              <a:rPr lang="en-US" smtClean="0"/>
              <a:t>Trả lời: </a:t>
            </a:r>
          </a:p>
          <a:p>
            <a:pPr marL="0" indent="0">
              <a:buNone/>
            </a:pPr>
            <a:r>
              <a:rPr lang="en-US" smtClean="0"/>
              <a:t>	Nguyên nhân về kỹ thuật</a:t>
            </a:r>
          </a:p>
          <a:p>
            <a:pPr marL="0" indent="0">
              <a:buNone/>
            </a:pPr>
            <a:r>
              <a:rPr lang="en-US" smtClean="0"/>
              <a:t>	Nguyên nhân về tổ chức sản xuất và quản lý</a:t>
            </a:r>
          </a:p>
          <a:p>
            <a:pPr marL="0" indent="0">
              <a:buNone/>
            </a:pPr>
            <a:r>
              <a:rPr lang="en-US" smtClean="0"/>
              <a:t>	Nguyên nhân về vệ sinh lao động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22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pPr algn="l"/>
            <a:r>
              <a:rPr lang="en-US" smtClean="0"/>
              <a:t>1. Nguyên </a:t>
            </a:r>
            <a:r>
              <a:rPr lang="en-US"/>
              <a:t>nhân về kỹ </a:t>
            </a:r>
            <a:r>
              <a:rPr lang="en-US" smtClean="0"/>
              <a:t>thuật</a:t>
            </a:r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103671"/>
            <a:ext cx="4531305" cy="339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03671"/>
            <a:ext cx="4116439" cy="339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4800600"/>
            <a:ext cx="5943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Máy thô sơ, lạc hậu, thiếu cơ cấu phòng ngừa, thiết bị che chắn… dẫn đến người lđ ?????????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218086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6030"/>
            <a:ext cx="4498499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453580"/>
            <a:ext cx="4419599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67400" y="993808"/>
            <a:ext cx="259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smtClean="0"/>
              <a:t>Không cơ khí hóa tự động hóa</a:t>
            </a:r>
            <a:endParaRPr lang="en-US" sz="240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133" y="3553159"/>
            <a:ext cx="4286867" cy="3024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5839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sz="3600" smtClean="0"/>
              <a:t>2. Nguyên </a:t>
            </a:r>
            <a:r>
              <a:rPr lang="en-US" sz="3600"/>
              <a:t>nhân về tổ chức sản xuất và quản </a:t>
            </a:r>
            <a:r>
              <a:rPr lang="en-US" sz="3600" smtClean="0"/>
              <a:t>lý</a:t>
            </a:r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52" y="2133600"/>
            <a:ext cx="8168295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90600" y="1219200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- Bố trí lao động không phù hợp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195229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17" y="685800"/>
            <a:ext cx="446722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626" y="685800"/>
            <a:ext cx="4650783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4724400"/>
            <a:ext cx="853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smtClean="0"/>
              <a:t>Hình ảnh muốn nói lên điều gì?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848048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mtClean="0"/>
              <a:t>3. Nguyên </a:t>
            </a:r>
            <a:r>
              <a:rPr lang="en-US"/>
              <a:t>nhân về vệ sinh lao </a:t>
            </a:r>
            <a:r>
              <a:rPr lang="en-US" smtClean="0"/>
              <a:t>động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smtClean="0"/>
              <a:t>Nơi làm việc có nhiều bụi độc, khí độc, thiếu thiết bị phòng chống.</a:t>
            </a:r>
          </a:p>
          <a:p>
            <a:pPr>
              <a:buFontTx/>
              <a:buChar char="-"/>
            </a:pPr>
            <a:r>
              <a:rPr lang="en-US" smtClean="0"/>
              <a:t>Điều kiện vi khí xấu: Nóng quá, lạnh quá…</a:t>
            </a:r>
          </a:p>
          <a:p>
            <a:pPr>
              <a:buFontTx/>
              <a:buChar char="-"/>
            </a:pPr>
            <a:r>
              <a:rPr lang="en-US" smtClean="0"/>
              <a:t>Ồn, rung động vượt quá ngưỡng cho phép</a:t>
            </a:r>
          </a:p>
          <a:p>
            <a:pPr>
              <a:buFontTx/>
              <a:buChar char="-"/>
            </a:pPr>
            <a:r>
              <a:rPr lang="en-US" smtClean="0"/>
              <a:t>Trang bị bảo vệ cá nhân không phù hợp</a:t>
            </a:r>
          </a:p>
          <a:p>
            <a:pPr>
              <a:buFontTx/>
              <a:buChar char="-"/>
            </a:pPr>
            <a:r>
              <a:rPr lang="en-US" smtClean="0"/>
              <a:t>Không thực hiện những quy định về ATLĐ cho công nhân…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60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smtClean="0"/>
              <a:t>III. CÁC NGUYÊN TẮC CHUNG ĐỂ ĐẢM BẢO AN TOÀN TRONG SẢN XUẤT CƠ KHÍ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mtClean="0"/>
              <a:t>1. An toàn nhà xưởng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199" y="1981200"/>
            <a:ext cx="4848225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032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09600"/>
            <a:ext cx="83614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7258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13182"/>
            <a:ext cx="7924800" cy="5287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8097" y="228600"/>
            <a:ext cx="7924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2. </a:t>
            </a:r>
            <a:r>
              <a:rPr lang="en-US" sz="2400"/>
              <a:t>An toàn </a:t>
            </a:r>
            <a:r>
              <a:rPr lang="en-US" sz="2400" smtClean="0"/>
              <a:t>nơi làm việc</a:t>
            </a:r>
            <a:endParaRPr lang="en-US" sz="240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6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117260"/>
            <a:ext cx="7353300" cy="5359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3400" y="381000"/>
            <a:ext cx="7239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Chỗ làm việc khi sử dụng thiết bị nâng hạ</a:t>
            </a:r>
            <a:endParaRPr lang="en-US" sz="240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529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3" y="22123"/>
            <a:ext cx="8972756" cy="6759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537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6" y="76200"/>
            <a:ext cx="9173467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9026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3. An toàn máy móc thiết bị trong sản xuất cơ khí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07432"/>
            <a:ext cx="7178587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93945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99" y="1295400"/>
            <a:ext cx="8700161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9470" y="285472"/>
            <a:ext cx="8476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Máy móc và thiết bị được bố trí như thế nào?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3290651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792162"/>
          </a:xfrm>
        </p:spPr>
        <p:txBody>
          <a:bodyPr>
            <a:noAutofit/>
          </a:bodyPr>
          <a:lstStyle/>
          <a:p>
            <a:r>
              <a:rPr lang="en-US" sz="2800" smtClean="0"/>
              <a:t>Khi vận hành sử dụng máy móc, thiết bị phải đảm bảo những yêu cầu nào?</a:t>
            </a:r>
            <a:endParaRPr lang="en-US" sz="280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7957836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4194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smtClean="0"/>
              <a:t>Bảo dưỡng, sửa chữa máy móc,  thiết bị</a:t>
            </a:r>
            <a:endParaRPr lang="en-US" sz="320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244" y="1295400"/>
            <a:ext cx="5972956" cy="5397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0110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4. Lắp đặt bố trí điện như thế nào cho an toàn?</a:t>
            </a:r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828800"/>
            <a:ext cx="7393687" cy="4719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16829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93094" cy="416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488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367</Words>
  <Application>Microsoft Office PowerPoint</Application>
  <PresentationFormat>On-screen Show (4:3)</PresentationFormat>
  <Paragraphs>37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CHƯƠNG I: CÁC YẾU TỐ NGUY HIỂM VÀ CÓ HẠI TRONG SẢN XUẤT</vt:lpstr>
      <vt:lpstr>I. CÁC YẾU TỐ NGUY HIỂM VÀ CÓ HẠI TRONG SẢN XUẤT CƠ KHÍ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II.PHÂN LOẠI CÁC NGUY CƠ GÂY TAI NẠN LAO ĐỘNG, SỰ CỐ TRONG SẢN XUẤT</vt:lpstr>
      <vt:lpstr>1. Nguyên nhân về kỹ thuật</vt:lpstr>
      <vt:lpstr>PowerPoint Presentation</vt:lpstr>
      <vt:lpstr>2. Nguyên nhân về tổ chức sản xuất và quản lý</vt:lpstr>
      <vt:lpstr>PowerPoint Presentation</vt:lpstr>
      <vt:lpstr>3. Nguyên nhân về vệ sinh lao động</vt:lpstr>
      <vt:lpstr>III. CÁC NGUYÊN TẮC CHUNG ĐỂ ĐẢM BẢO AN TOÀN TRONG SẢN XUẤT CƠ KHÍ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An toàn máy móc thiết bị trong sản xuất cơ khí</vt:lpstr>
      <vt:lpstr>PowerPoint Presentation</vt:lpstr>
      <vt:lpstr>Khi vận hành sử dụng máy móc, thiết bị phải đảm bảo những yêu cầu nào?</vt:lpstr>
      <vt:lpstr>Bảo dưỡng, sửa chữa máy móc,  thiết bị</vt:lpstr>
      <vt:lpstr>4. Lắp đặt bố trí điện như thế nào cho an toàn?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I: CÁC YẾU TỐ NGUY HIỂM VÀ CÓ HẠI TRONG SẢN XUẤT</dc:title>
  <dc:creator>LE THUC DINH</dc:creator>
  <cp:lastModifiedBy>LAPTOPTK</cp:lastModifiedBy>
  <cp:revision>31</cp:revision>
  <dcterms:created xsi:type="dcterms:W3CDTF">2019-07-21T13:33:28Z</dcterms:created>
  <dcterms:modified xsi:type="dcterms:W3CDTF">2019-09-15T16:18:56Z</dcterms:modified>
</cp:coreProperties>
</file>