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48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753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467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455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057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16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02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608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114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50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443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474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27796-BB7D-4154-BBB2-526B1D26905F}" type="datetimeFigureOut">
              <a:rPr lang="en-US" smtClean="0"/>
              <a:t>25/08/2019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6BA7B-2EE4-41F5-ABDA-35B5B454A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06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7391400" cy="609599"/>
          </a:xfrm>
        </p:spPr>
        <p:txBody>
          <a:bodyPr>
            <a:normAutofit/>
          </a:bodyPr>
          <a:lstStyle/>
          <a:p>
            <a:r>
              <a:rPr lang="vi-VN" sz="2800" smtClean="0"/>
              <a:t>IV. Các biện pháp kỹ thuật an toàn cơ bản </a:t>
            </a:r>
            <a:endParaRPr lang="en-US" sz="28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838200"/>
            <a:ext cx="6737727" cy="5589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3252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990600"/>
            <a:ext cx="6480320" cy="539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875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11</Words>
  <Application>Microsoft Office PowerPoint</Application>
  <PresentationFormat>On-screen Show (4:3)</PresentationFormat>
  <Paragraphs>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IV. Các biện pháp kỹ thuật an toàn cơ bản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IV. Các biện pháp kỹ thuật an toàn cơ bản </dc:title>
  <dc:creator>LE THUC DINH</dc:creator>
  <cp:lastModifiedBy>LE THUC DINH</cp:lastModifiedBy>
  <cp:revision>1</cp:revision>
  <dcterms:created xsi:type="dcterms:W3CDTF">2019-08-24T17:17:36Z</dcterms:created>
  <dcterms:modified xsi:type="dcterms:W3CDTF">2019-08-24T17:26:02Z</dcterms:modified>
</cp:coreProperties>
</file>