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4"/>
  </p:notesMasterIdLst>
  <p:sldIdLst>
    <p:sldId id="257" r:id="rId3"/>
    <p:sldId id="333" r:id="rId4"/>
    <p:sldId id="334" r:id="rId5"/>
    <p:sldId id="335" r:id="rId6"/>
    <p:sldId id="258" r:id="rId7"/>
    <p:sldId id="259" r:id="rId8"/>
    <p:sldId id="383" r:id="rId9"/>
    <p:sldId id="261" r:id="rId10"/>
    <p:sldId id="262" r:id="rId11"/>
    <p:sldId id="263" r:id="rId12"/>
    <p:sldId id="385" r:id="rId13"/>
    <p:sldId id="264" r:id="rId14"/>
    <p:sldId id="265" r:id="rId15"/>
    <p:sldId id="364" r:id="rId16"/>
    <p:sldId id="266" r:id="rId17"/>
    <p:sldId id="386" r:id="rId18"/>
    <p:sldId id="273" r:id="rId19"/>
    <p:sldId id="274" r:id="rId20"/>
    <p:sldId id="275" r:id="rId21"/>
    <p:sldId id="276" r:id="rId22"/>
    <p:sldId id="277" r:id="rId23"/>
    <p:sldId id="278" r:id="rId24"/>
    <p:sldId id="279" r:id="rId25"/>
    <p:sldId id="280" r:id="rId26"/>
    <p:sldId id="375" r:id="rId27"/>
    <p:sldId id="376" r:id="rId28"/>
    <p:sldId id="377" r:id="rId29"/>
    <p:sldId id="378" r:id="rId30"/>
    <p:sldId id="379" r:id="rId31"/>
    <p:sldId id="380" r:id="rId32"/>
    <p:sldId id="381" r:id="rId33"/>
    <p:sldId id="344" r:id="rId34"/>
    <p:sldId id="345" r:id="rId35"/>
    <p:sldId id="346" r:id="rId36"/>
    <p:sldId id="347" r:id="rId37"/>
    <p:sldId id="348" r:id="rId38"/>
    <p:sldId id="349" r:id="rId39"/>
    <p:sldId id="350" r:id="rId40"/>
    <p:sldId id="351" r:id="rId41"/>
    <p:sldId id="352" r:id="rId42"/>
    <p:sldId id="353" r:id="rId43"/>
    <p:sldId id="354" r:id="rId44"/>
    <p:sldId id="355" r:id="rId45"/>
    <p:sldId id="293" r:id="rId46"/>
    <p:sldId id="300" r:id="rId47"/>
    <p:sldId id="297" r:id="rId48"/>
    <p:sldId id="301" r:id="rId49"/>
    <p:sldId id="302" r:id="rId50"/>
    <p:sldId id="312" r:id="rId51"/>
    <p:sldId id="313" r:id="rId52"/>
    <p:sldId id="336" r:id="rId53"/>
    <p:sldId id="314" r:id="rId54"/>
    <p:sldId id="315" r:id="rId55"/>
    <p:sldId id="316" r:id="rId56"/>
    <p:sldId id="317" r:id="rId57"/>
    <p:sldId id="318" r:id="rId58"/>
    <p:sldId id="319" r:id="rId59"/>
    <p:sldId id="320" r:id="rId60"/>
    <p:sldId id="321" r:id="rId61"/>
    <p:sldId id="322" r:id="rId62"/>
    <p:sldId id="323" r:id="rId63"/>
    <p:sldId id="337" r:id="rId64"/>
    <p:sldId id="338" r:id="rId65"/>
    <p:sldId id="325" r:id="rId66"/>
    <p:sldId id="326" r:id="rId67"/>
    <p:sldId id="327" r:id="rId68"/>
    <p:sldId id="328" r:id="rId69"/>
    <p:sldId id="329" r:id="rId70"/>
    <p:sldId id="330" r:id="rId71"/>
    <p:sldId id="331" r:id="rId72"/>
    <p:sldId id="332"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000FF"/>
    <a:srgbClr val="FF3399"/>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43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AC1FF6-BC98-4DDD-9BE6-6A5672EE243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F5F0667-3924-4BE0-9FF5-2E242B9A6ED8}">
      <dgm:prSet phldrT="[Text]" custT="1"/>
      <dgm:spPr>
        <a:solidFill>
          <a:schemeClr val="accent2">
            <a:lumMod val="50000"/>
          </a:schemeClr>
        </a:solidFill>
      </dgm:spPr>
      <dgm:t>
        <a:bodyPr/>
        <a:lstStyle/>
        <a:p>
          <a:pPr algn="just"/>
          <a:r>
            <a:rPr lang="vi-VN" sz="2800" dirty="0" smtClean="0">
              <a:latin typeface="Calibri" panose="020F0502020204030204" pitchFamily="34" charset="0"/>
            </a:rPr>
            <a:t>Sự vật, hiện tượng nào cũng là thể thống nhất của các mặt đối lập</a:t>
          </a:r>
          <a:endParaRPr lang="en-US" sz="2800" dirty="0">
            <a:latin typeface="Calibri" panose="020F0502020204030204" pitchFamily="34" charset="0"/>
          </a:endParaRPr>
        </a:p>
      </dgm:t>
    </dgm:pt>
    <dgm:pt modelId="{1F0FCCD8-F27A-4124-8049-963092DC1BCB}" type="parTrans" cxnId="{40885E9B-774D-4B2A-93A1-08DD18AAEE32}">
      <dgm:prSet/>
      <dgm:spPr/>
      <dgm:t>
        <a:bodyPr/>
        <a:lstStyle/>
        <a:p>
          <a:endParaRPr lang="en-US"/>
        </a:p>
      </dgm:t>
    </dgm:pt>
    <dgm:pt modelId="{C5837AAD-B31A-42E2-B5FC-13478F8EE3B6}" type="sibTrans" cxnId="{40885E9B-774D-4B2A-93A1-08DD18AAEE32}">
      <dgm:prSet/>
      <dgm:spPr/>
      <dgm:t>
        <a:bodyPr/>
        <a:lstStyle/>
        <a:p>
          <a:endParaRPr lang="en-US"/>
        </a:p>
      </dgm:t>
    </dgm:pt>
    <dgm:pt modelId="{6865D8E7-CF9F-4A25-9E44-1D8383748F34}">
      <dgm:prSet phldrT="[Text]" custT="1"/>
      <dgm:spPr>
        <a:solidFill>
          <a:schemeClr val="accent2">
            <a:lumMod val="50000"/>
          </a:schemeClr>
        </a:solidFill>
      </dgm:spPr>
      <dgm:t>
        <a:bodyPr/>
        <a:lstStyle/>
        <a:p>
          <a:pPr algn="just"/>
          <a:r>
            <a:rPr lang="en-US" sz="2800" dirty="0" err="1" smtClean="0">
              <a:latin typeface="Calibri" panose="020F0502020204030204" pitchFamily="34" charset="0"/>
            </a:rPr>
            <a:t>Các</a:t>
          </a:r>
          <a:r>
            <a:rPr lang="en-US" sz="2800" dirty="0" smtClean="0">
              <a:latin typeface="Calibri" panose="020F0502020204030204" pitchFamily="34" charset="0"/>
            </a:rPr>
            <a:t> </a:t>
          </a:r>
          <a:r>
            <a:rPr lang="en-US" sz="2800" dirty="0" err="1" smtClean="0">
              <a:latin typeface="Calibri" panose="020F0502020204030204" pitchFamily="34" charset="0"/>
            </a:rPr>
            <a:t>mặt</a:t>
          </a:r>
          <a:r>
            <a:rPr lang="en-US" sz="2800" dirty="0" smtClean="0">
              <a:latin typeface="Calibri" panose="020F0502020204030204" pitchFamily="34" charset="0"/>
            </a:rPr>
            <a:t> </a:t>
          </a:r>
          <a:r>
            <a:rPr lang="en-US" sz="2800" dirty="0" err="1" smtClean="0">
              <a:latin typeface="Calibri" panose="020F0502020204030204" pitchFamily="34" charset="0"/>
            </a:rPr>
            <a:t>đối</a:t>
          </a:r>
          <a:r>
            <a:rPr lang="en-US" sz="2800" dirty="0" smtClean="0">
              <a:latin typeface="Calibri" panose="020F0502020204030204" pitchFamily="34" charset="0"/>
            </a:rPr>
            <a:t> </a:t>
          </a:r>
          <a:r>
            <a:rPr lang="en-US" sz="2800" dirty="0" err="1" smtClean="0">
              <a:latin typeface="Calibri" panose="020F0502020204030204" pitchFamily="34" charset="0"/>
            </a:rPr>
            <a:t>lập</a:t>
          </a:r>
          <a:r>
            <a:rPr lang="en-US" sz="2800" dirty="0" smtClean="0">
              <a:latin typeface="Calibri" panose="020F0502020204030204" pitchFamily="34" charset="0"/>
            </a:rPr>
            <a:t> </a:t>
          </a:r>
          <a:r>
            <a:rPr lang="en-US" sz="2800" dirty="0" err="1" smtClean="0">
              <a:latin typeface="Calibri" panose="020F0502020204030204" pitchFamily="34" charset="0"/>
            </a:rPr>
            <a:t>trong</a:t>
          </a:r>
          <a:r>
            <a:rPr lang="en-US" sz="2800" dirty="0" smtClean="0">
              <a:latin typeface="Calibri" panose="020F0502020204030204" pitchFamily="34" charset="0"/>
            </a:rPr>
            <a:t> </a:t>
          </a:r>
          <a:r>
            <a:rPr lang="en-US" sz="2800" dirty="0" err="1" smtClean="0">
              <a:latin typeface="Calibri" panose="020F0502020204030204" pitchFamily="34" charset="0"/>
            </a:rPr>
            <a:t>mỗi</a:t>
          </a:r>
          <a:r>
            <a:rPr lang="en-US" sz="2800" dirty="0" smtClean="0">
              <a:latin typeface="Calibri" panose="020F0502020204030204" pitchFamily="34" charset="0"/>
            </a:rPr>
            <a:t> </a:t>
          </a:r>
          <a:r>
            <a:rPr lang="en-US" sz="2800" dirty="0" err="1" smtClean="0">
              <a:latin typeface="Calibri" panose="020F0502020204030204" pitchFamily="34" charset="0"/>
            </a:rPr>
            <a:t>sự</a:t>
          </a:r>
          <a:r>
            <a:rPr lang="en-US" sz="2800" dirty="0" smtClean="0">
              <a:latin typeface="Calibri" panose="020F0502020204030204" pitchFamily="34" charset="0"/>
            </a:rPr>
            <a:t> </a:t>
          </a:r>
          <a:r>
            <a:rPr lang="en-US" sz="2800" dirty="0" err="1" smtClean="0">
              <a:latin typeface="Calibri" panose="020F0502020204030204" pitchFamily="34" charset="0"/>
            </a:rPr>
            <a:t>vật</a:t>
          </a:r>
          <a:r>
            <a:rPr lang="en-US" sz="2800" dirty="0" smtClean="0">
              <a:latin typeface="Calibri" panose="020F0502020204030204" pitchFamily="34" charset="0"/>
            </a:rPr>
            <a:t> </a:t>
          </a:r>
          <a:r>
            <a:rPr lang="en-US" sz="2800" dirty="0" err="1" smtClean="0">
              <a:latin typeface="Calibri" panose="020F0502020204030204" pitchFamily="34" charset="0"/>
            </a:rPr>
            <a:t>vừa</a:t>
          </a:r>
          <a:r>
            <a:rPr lang="en-US" sz="2800" dirty="0" smtClean="0">
              <a:latin typeface="Calibri" panose="020F0502020204030204" pitchFamily="34" charset="0"/>
            </a:rPr>
            <a:t> </a:t>
          </a:r>
          <a:r>
            <a:rPr lang="en-US" sz="2800" dirty="0" err="1" smtClean="0">
              <a:latin typeface="Calibri" panose="020F0502020204030204" pitchFamily="34" charset="0"/>
            </a:rPr>
            <a:t>thống</a:t>
          </a:r>
          <a:r>
            <a:rPr lang="en-US" sz="2800" dirty="0" smtClean="0">
              <a:latin typeface="Calibri" panose="020F0502020204030204" pitchFamily="34" charset="0"/>
            </a:rPr>
            <a:t> </a:t>
          </a:r>
          <a:r>
            <a:rPr lang="en-US" sz="2800" dirty="0" err="1" smtClean="0">
              <a:latin typeface="Calibri" panose="020F0502020204030204" pitchFamily="34" charset="0"/>
            </a:rPr>
            <a:t>nhất</a:t>
          </a:r>
          <a:r>
            <a:rPr lang="en-US" sz="2800" dirty="0" smtClean="0">
              <a:latin typeface="Calibri" panose="020F0502020204030204" pitchFamily="34" charset="0"/>
            </a:rPr>
            <a:t> </a:t>
          </a:r>
          <a:r>
            <a:rPr lang="en-US" sz="2800" dirty="0" err="1" smtClean="0">
              <a:latin typeface="Calibri" panose="020F0502020204030204" pitchFamily="34" charset="0"/>
            </a:rPr>
            <a:t>lại</a:t>
          </a:r>
          <a:r>
            <a:rPr lang="en-US" sz="2800" dirty="0" smtClean="0">
              <a:latin typeface="Calibri" panose="020F0502020204030204" pitchFamily="34" charset="0"/>
            </a:rPr>
            <a:t> </a:t>
          </a:r>
          <a:r>
            <a:rPr lang="en-US" sz="2800" dirty="0" err="1" smtClean="0">
              <a:latin typeface="Calibri" panose="020F0502020204030204" pitchFamily="34" charset="0"/>
            </a:rPr>
            <a:t>vừa</a:t>
          </a:r>
          <a:r>
            <a:rPr lang="en-US" sz="2800" dirty="0" smtClean="0">
              <a:latin typeface="Calibri" panose="020F0502020204030204" pitchFamily="34" charset="0"/>
            </a:rPr>
            <a:t> </a:t>
          </a:r>
          <a:r>
            <a:rPr lang="en-US" sz="2800" dirty="0" err="1" smtClean="0">
              <a:latin typeface="Calibri" panose="020F0502020204030204" pitchFamily="34" charset="0"/>
            </a:rPr>
            <a:t>đấu</a:t>
          </a:r>
          <a:r>
            <a:rPr lang="en-US" sz="2800" dirty="0" smtClean="0">
              <a:latin typeface="Calibri" panose="020F0502020204030204" pitchFamily="34" charset="0"/>
            </a:rPr>
            <a:t> </a:t>
          </a:r>
          <a:r>
            <a:rPr lang="en-US" sz="2800" dirty="0" err="1" smtClean="0">
              <a:latin typeface="Calibri" panose="020F0502020204030204" pitchFamily="34" charset="0"/>
            </a:rPr>
            <a:t>tranh</a:t>
          </a:r>
          <a:r>
            <a:rPr lang="en-US" sz="2800" dirty="0" smtClean="0">
              <a:latin typeface="Calibri" panose="020F0502020204030204" pitchFamily="34" charset="0"/>
            </a:rPr>
            <a:t> </a:t>
          </a:r>
          <a:r>
            <a:rPr lang="en-US" sz="2800" dirty="0" err="1" smtClean="0">
              <a:latin typeface="Calibri" panose="020F0502020204030204" pitchFamily="34" charset="0"/>
            </a:rPr>
            <a:t>tác</a:t>
          </a:r>
          <a:r>
            <a:rPr lang="en-US" sz="2800" dirty="0" smtClean="0">
              <a:latin typeface="Calibri" panose="020F0502020204030204" pitchFamily="34" charset="0"/>
            </a:rPr>
            <a:t> </a:t>
          </a:r>
          <a:r>
            <a:rPr lang="en-US" sz="2800" dirty="0" err="1" smtClean="0">
              <a:latin typeface="Calibri" panose="020F0502020204030204" pitchFamily="34" charset="0"/>
            </a:rPr>
            <a:t>động</a:t>
          </a:r>
          <a:r>
            <a:rPr lang="en-US" sz="2800" dirty="0" smtClean="0">
              <a:latin typeface="Calibri" panose="020F0502020204030204" pitchFamily="34" charset="0"/>
            </a:rPr>
            <a:t>, </a:t>
          </a:r>
          <a:r>
            <a:rPr lang="en-US" sz="2800" dirty="0" err="1" smtClean="0">
              <a:latin typeface="Calibri" panose="020F0502020204030204" pitchFamily="34" charset="0"/>
            </a:rPr>
            <a:t>bài</a:t>
          </a:r>
          <a:r>
            <a:rPr lang="en-US" sz="2800" dirty="0" smtClean="0">
              <a:latin typeface="Calibri" panose="020F0502020204030204" pitchFamily="34" charset="0"/>
            </a:rPr>
            <a:t> </a:t>
          </a:r>
          <a:r>
            <a:rPr lang="en-US" sz="2800" dirty="0" err="1" smtClean="0">
              <a:latin typeface="Calibri" panose="020F0502020204030204" pitchFamily="34" charset="0"/>
            </a:rPr>
            <a:t>trừ</a:t>
          </a:r>
          <a:r>
            <a:rPr lang="en-US" sz="2800" dirty="0" smtClean="0">
              <a:latin typeface="Calibri" panose="020F0502020204030204" pitchFamily="34" charset="0"/>
            </a:rPr>
            <a:t> </a:t>
          </a:r>
          <a:r>
            <a:rPr lang="en-US" sz="2800" dirty="0" err="1" smtClean="0">
              <a:latin typeface="Calibri" panose="020F0502020204030204" pitchFamily="34" charset="0"/>
            </a:rPr>
            <a:t>phủ</a:t>
          </a:r>
          <a:r>
            <a:rPr lang="en-US" sz="2800" dirty="0" smtClean="0">
              <a:latin typeface="Calibri" panose="020F0502020204030204" pitchFamily="34" charset="0"/>
            </a:rPr>
            <a:t> </a:t>
          </a:r>
          <a:r>
            <a:rPr lang="en-US" sz="2800" dirty="0" err="1" smtClean="0">
              <a:latin typeface="Calibri" panose="020F0502020204030204" pitchFamily="34" charset="0"/>
            </a:rPr>
            <a:t>định</a:t>
          </a:r>
          <a:r>
            <a:rPr lang="en-US" sz="2800" dirty="0" smtClean="0">
              <a:latin typeface="Calibri" panose="020F0502020204030204" pitchFamily="34" charset="0"/>
            </a:rPr>
            <a:t> </a:t>
          </a:r>
          <a:r>
            <a:rPr lang="en-US" sz="2800" dirty="0" err="1" smtClean="0">
              <a:latin typeface="Calibri" panose="020F0502020204030204" pitchFamily="34" charset="0"/>
            </a:rPr>
            <a:t>nhau</a:t>
          </a:r>
          <a:endParaRPr lang="en-US" sz="2800" dirty="0">
            <a:latin typeface="Calibri" panose="020F0502020204030204" pitchFamily="34" charset="0"/>
          </a:endParaRPr>
        </a:p>
      </dgm:t>
    </dgm:pt>
    <dgm:pt modelId="{83B9E4A3-6BF7-448A-BB78-598734DE1EB8}" type="parTrans" cxnId="{1C819524-FFD7-4665-BBBC-5FB74156E573}">
      <dgm:prSet/>
      <dgm:spPr/>
      <dgm:t>
        <a:bodyPr/>
        <a:lstStyle/>
        <a:p>
          <a:endParaRPr lang="en-US"/>
        </a:p>
      </dgm:t>
    </dgm:pt>
    <dgm:pt modelId="{E83C90A6-7427-45DB-B1CA-CEC8AD7477AA}" type="sibTrans" cxnId="{1C819524-FFD7-4665-BBBC-5FB74156E573}">
      <dgm:prSet/>
      <dgm:spPr/>
      <dgm:t>
        <a:bodyPr/>
        <a:lstStyle/>
        <a:p>
          <a:endParaRPr lang="en-US"/>
        </a:p>
      </dgm:t>
    </dgm:pt>
    <dgm:pt modelId="{CA2CA4E8-56C4-47B7-99CB-76B521DE2135}">
      <dgm:prSet phldrT="[Text]" custT="1"/>
      <dgm:spPr>
        <a:solidFill>
          <a:schemeClr val="accent2">
            <a:lumMod val="50000"/>
          </a:schemeClr>
        </a:solidFill>
      </dgm:spPr>
      <dgm:t>
        <a:bodyPr/>
        <a:lstStyle/>
        <a:p>
          <a:pPr algn="just"/>
          <a:r>
            <a:rPr lang="vi-VN" sz="2800" dirty="0" smtClean="0">
              <a:latin typeface="Calibri" panose="020F0502020204030204" pitchFamily="34" charset="0"/>
            </a:rPr>
            <a:t>Sự thống nhất các mặt đối lập là tương đối. </a:t>
          </a:r>
          <a:r>
            <a:rPr lang="en-US" sz="2800" dirty="0" err="1" smtClean="0">
              <a:latin typeface="Calibri" panose="020F0502020204030204" pitchFamily="34" charset="0"/>
            </a:rPr>
            <a:t>Đấu</a:t>
          </a:r>
          <a:r>
            <a:rPr lang="en-US" sz="2800" dirty="0" smtClean="0">
              <a:latin typeface="Calibri" panose="020F0502020204030204" pitchFamily="34" charset="0"/>
            </a:rPr>
            <a:t> </a:t>
          </a:r>
          <a:r>
            <a:rPr lang="en-US" sz="2800" dirty="0" err="1" smtClean="0">
              <a:latin typeface="Calibri" panose="020F0502020204030204" pitchFamily="34" charset="0"/>
            </a:rPr>
            <a:t>tranh</a:t>
          </a:r>
          <a:r>
            <a:rPr lang="en-US" sz="2800" dirty="0" smtClean="0">
              <a:latin typeface="Calibri" panose="020F0502020204030204" pitchFamily="34" charset="0"/>
            </a:rPr>
            <a:t> </a:t>
          </a:r>
          <a:r>
            <a:rPr lang="en-US" sz="2800" dirty="0" err="1" smtClean="0">
              <a:latin typeface="Calibri" panose="020F0502020204030204" pitchFamily="34" charset="0"/>
            </a:rPr>
            <a:t>là</a:t>
          </a:r>
          <a:r>
            <a:rPr lang="en-US" sz="2800" dirty="0" smtClean="0">
              <a:latin typeface="Calibri" panose="020F0502020204030204" pitchFamily="34" charset="0"/>
            </a:rPr>
            <a:t> </a:t>
          </a:r>
          <a:r>
            <a:rPr lang="en-US" sz="2800" dirty="0" err="1" smtClean="0">
              <a:latin typeface="Calibri" panose="020F0502020204030204" pitchFamily="34" charset="0"/>
            </a:rPr>
            <a:t>tuyệt</a:t>
          </a:r>
          <a:r>
            <a:rPr lang="en-US" sz="2800" dirty="0" smtClean="0">
              <a:latin typeface="Calibri" panose="020F0502020204030204" pitchFamily="34" charset="0"/>
            </a:rPr>
            <a:t> </a:t>
          </a:r>
          <a:r>
            <a:rPr lang="en-US" sz="2800" dirty="0" err="1" smtClean="0">
              <a:latin typeface="Calibri" panose="020F0502020204030204" pitchFamily="34" charset="0"/>
            </a:rPr>
            <a:t>đối</a:t>
          </a:r>
          <a:r>
            <a:rPr lang="en-US" sz="2800" dirty="0" smtClean="0">
              <a:latin typeface="Calibri" panose="020F0502020204030204" pitchFamily="34" charset="0"/>
            </a:rPr>
            <a:t> </a:t>
          </a:r>
          <a:endParaRPr lang="en-US" sz="2800" dirty="0">
            <a:latin typeface="Calibri" panose="020F0502020204030204" pitchFamily="34" charset="0"/>
          </a:endParaRPr>
        </a:p>
      </dgm:t>
    </dgm:pt>
    <dgm:pt modelId="{1D40288E-C891-4BC8-B308-59DC6B30F6B7}" type="parTrans" cxnId="{44088C2F-ACD0-436B-B98F-BD375082E874}">
      <dgm:prSet/>
      <dgm:spPr/>
      <dgm:t>
        <a:bodyPr/>
        <a:lstStyle/>
        <a:p>
          <a:endParaRPr lang="en-US"/>
        </a:p>
      </dgm:t>
    </dgm:pt>
    <dgm:pt modelId="{FB6E53AB-8422-41BA-9360-8E089B4E2340}" type="sibTrans" cxnId="{44088C2F-ACD0-436B-B98F-BD375082E874}">
      <dgm:prSet/>
      <dgm:spPr/>
      <dgm:t>
        <a:bodyPr/>
        <a:lstStyle/>
        <a:p>
          <a:endParaRPr lang="en-US"/>
        </a:p>
      </dgm:t>
    </dgm:pt>
    <dgm:pt modelId="{3D60ADC0-944C-4C59-B421-ECCCF255A685}" type="pres">
      <dgm:prSet presAssocID="{F1AC1FF6-BC98-4DDD-9BE6-6A5672EE2430}" presName="linear" presStyleCnt="0">
        <dgm:presLayoutVars>
          <dgm:dir/>
          <dgm:animLvl val="lvl"/>
          <dgm:resizeHandles val="exact"/>
        </dgm:presLayoutVars>
      </dgm:prSet>
      <dgm:spPr/>
      <dgm:t>
        <a:bodyPr/>
        <a:lstStyle/>
        <a:p>
          <a:endParaRPr lang="en-US"/>
        </a:p>
      </dgm:t>
    </dgm:pt>
    <dgm:pt modelId="{E6B7F939-4840-4E9E-BE96-C5D6B494C7A2}" type="pres">
      <dgm:prSet presAssocID="{2F5F0667-3924-4BE0-9FF5-2E242B9A6ED8}" presName="parentLin" presStyleCnt="0"/>
      <dgm:spPr/>
    </dgm:pt>
    <dgm:pt modelId="{EF721C3D-E439-4A18-AB2D-B5AA16EFA9DD}" type="pres">
      <dgm:prSet presAssocID="{2F5F0667-3924-4BE0-9FF5-2E242B9A6ED8}" presName="parentLeftMargin" presStyleLbl="node1" presStyleIdx="0" presStyleCnt="3"/>
      <dgm:spPr/>
      <dgm:t>
        <a:bodyPr/>
        <a:lstStyle/>
        <a:p>
          <a:endParaRPr lang="en-US"/>
        </a:p>
      </dgm:t>
    </dgm:pt>
    <dgm:pt modelId="{89AA5100-B6A2-4D07-82EA-FAF3C50492FF}" type="pres">
      <dgm:prSet presAssocID="{2F5F0667-3924-4BE0-9FF5-2E242B9A6ED8}" presName="parentText" presStyleLbl="node1" presStyleIdx="0" presStyleCnt="3" custScaleX="142857" custLinFactNeighborY="11110">
        <dgm:presLayoutVars>
          <dgm:chMax val="0"/>
          <dgm:bulletEnabled val="1"/>
        </dgm:presLayoutVars>
      </dgm:prSet>
      <dgm:spPr/>
      <dgm:t>
        <a:bodyPr/>
        <a:lstStyle/>
        <a:p>
          <a:endParaRPr lang="en-US"/>
        </a:p>
      </dgm:t>
    </dgm:pt>
    <dgm:pt modelId="{4CE1498A-1CA9-49E0-A45A-FC68C4DE4DD2}" type="pres">
      <dgm:prSet presAssocID="{2F5F0667-3924-4BE0-9FF5-2E242B9A6ED8}" presName="negativeSpace" presStyleCnt="0"/>
      <dgm:spPr/>
    </dgm:pt>
    <dgm:pt modelId="{FD299DC0-86A2-42C2-AB62-5C76132DDFCE}" type="pres">
      <dgm:prSet presAssocID="{2F5F0667-3924-4BE0-9FF5-2E242B9A6ED8}" presName="childText" presStyleLbl="conFgAcc1" presStyleIdx="0" presStyleCnt="3">
        <dgm:presLayoutVars>
          <dgm:bulletEnabled val="1"/>
        </dgm:presLayoutVars>
      </dgm:prSet>
      <dgm:spPr/>
    </dgm:pt>
    <dgm:pt modelId="{A2D694E9-CA7B-443C-9A4A-E4737F4CB460}" type="pres">
      <dgm:prSet presAssocID="{C5837AAD-B31A-42E2-B5FC-13478F8EE3B6}" presName="spaceBetweenRectangles" presStyleCnt="0"/>
      <dgm:spPr/>
    </dgm:pt>
    <dgm:pt modelId="{B189A9CA-6B02-43E9-B650-677FE463DFD4}" type="pres">
      <dgm:prSet presAssocID="{6865D8E7-CF9F-4A25-9E44-1D8383748F34}" presName="parentLin" presStyleCnt="0"/>
      <dgm:spPr/>
    </dgm:pt>
    <dgm:pt modelId="{71F0556F-9B1F-4400-965D-C271786D062B}" type="pres">
      <dgm:prSet presAssocID="{6865D8E7-CF9F-4A25-9E44-1D8383748F34}" presName="parentLeftMargin" presStyleLbl="node1" presStyleIdx="0" presStyleCnt="3"/>
      <dgm:spPr/>
      <dgm:t>
        <a:bodyPr/>
        <a:lstStyle/>
        <a:p>
          <a:endParaRPr lang="en-US"/>
        </a:p>
      </dgm:t>
    </dgm:pt>
    <dgm:pt modelId="{3D97C079-E8F5-417B-BE4D-6B7CCEF1070E}" type="pres">
      <dgm:prSet presAssocID="{6865D8E7-CF9F-4A25-9E44-1D8383748F34}" presName="parentText" presStyleLbl="node1" presStyleIdx="1" presStyleCnt="3" custScaleX="142857">
        <dgm:presLayoutVars>
          <dgm:chMax val="0"/>
          <dgm:bulletEnabled val="1"/>
        </dgm:presLayoutVars>
      </dgm:prSet>
      <dgm:spPr/>
      <dgm:t>
        <a:bodyPr/>
        <a:lstStyle/>
        <a:p>
          <a:endParaRPr lang="en-US"/>
        </a:p>
      </dgm:t>
    </dgm:pt>
    <dgm:pt modelId="{40F6926C-0058-426A-B7AA-7BBCD4727C93}" type="pres">
      <dgm:prSet presAssocID="{6865D8E7-CF9F-4A25-9E44-1D8383748F34}" presName="negativeSpace" presStyleCnt="0"/>
      <dgm:spPr/>
    </dgm:pt>
    <dgm:pt modelId="{0FB9B3CB-4934-4A44-B3E6-D5C09BFE7D13}" type="pres">
      <dgm:prSet presAssocID="{6865D8E7-CF9F-4A25-9E44-1D8383748F34}" presName="childText" presStyleLbl="conFgAcc1" presStyleIdx="1" presStyleCnt="3">
        <dgm:presLayoutVars>
          <dgm:bulletEnabled val="1"/>
        </dgm:presLayoutVars>
      </dgm:prSet>
      <dgm:spPr/>
    </dgm:pt>
    <dgm:pt modelId="{4C059DA3-3DC5-46E6-BF3B-6016B22D1AC6}" type="pres">
      <dgm:prSet presAssocID="{E83C90A6-7427-45DB-B1CA-CEC8AD7477AA}" presName="spaceBetweenRectangles" presStyleCnt="0"/>
      <dgm:spPr/>
    </dgm:pt>
    <dgm:pt modelId="{DEF866DE-F3AD-41E7-9196-D0B61F50264F}" type="pres">
      <dgm:prSet presAssocID="{CA2CA4E8-56C4-47B7-99CB-76B521DE2135}" presName="parentLin" presStyleCnt="0"/>
      <dgm:spPr/>
    </dgm:pt>
    <dgm:pt modelId="{F6B22EE8-6EF2-4755-AB56-C1750391D6B1}" type="pres">
      <dgm:prSet presAssocID="{CA2CA4E8-56C4-47B7-99CB-76B521DE2135}" presName="parentLeftMargin" presStyleLbl="node1" presStyleIdx="1" presStyleCnt="3"/>
      <dgm:spPr/>
      <dgm:t>
        <a:bodyPr/>
        <a:lstStyle/>
        <a:p>
          <a:endParaRPr lang="en-US"/>
        </a:p>
      </dgm:t>
    </dgm:pt>
    <dgm:pt modelId="{B58B5C20-A64D-4492-B3C3-7C1CF20C6C2F}" type="pres">
      <dgm:prSet presAssocID="{CA2CA4E8-56C4-47B7-99CB-76B521DE2135}" presName="parentText" presStyleLbl="node1" presStyleIdx="2" presStyleCnt="3" custScaleX="142857">
        <dgm:presLayoutVars>
          <dgm:chMax val="0"/>
          <dgm:bulletEnabled val="1"/>
        </dgm:presLayoutVars>
      </dgm:prSet>
      <dgm:spPr/>
      <dgm:t>
        <a:bodyPr/>
        <a:lstStyle/>
        <a:p>
          <a:endParaRPr lang="en-US"/>
        </a:p>
      </dgm:t>
    </dgm:pt>
    <dgm:pt modelId="{2633EF63-D2FD-4E20-97A0-96A7B177DB1E}" type="pres">
      <dgm:prSet presAssocID="{CA2CA4E8-56C4-47B7-99CB-76B521DE2135}" presName="negativeSpace" presStyleCnt="0"/>
      <dgm:spPr/>
    </dgm:pt>
    <dgm:pt modelId="{9727083B-D221-4A09-96E7-92C65A762A06}" type="pres">
      <dgm:prSet presAssocID="{CA2CA4E8-56C4-47B7-99CB-76B521DE2135}" presName="childText" presStyleLbl="conFgAcc1" presStyleIdx="2" presStyleCnt="3">
        <dgm:presLayoutVars>
          <dgm:bulletEnabled val="1"/>
        </dgm:presLayoutVars>
      </dgm:prSet>
      <dgm:spPr/>
    </dgm:pt>
  </dgm:ptLst>
  <dgm:cxnLst>
    <dgm:cxn modelId="{F22FC87F-946A-4464-9A26-CD1C04FE0491}" type="presOf" srcId="{2F5F0667-3924-4BE0-9FF5-2E242B9A6ED8}" destId="{89AA5100-B6A2-4D07-82EA-FAF3C50492FF}" srcOrd="1" destOrd="0" presId="urn:microsoft.com/office/officeart/2005/8/layout/list1"/>
    <dgm:cxn modelId="{041BC4C1-BC00-46AD-BE37-B5AF87F5814E}" type="presOf" srcId="{CA2CA4E8-56C4-47B7-99CB-76B521DE2135}" destId="{F6B22EE8-6EF2-4755-AB56-C1750391D6B1}" srcOrd="0" destOrd="0" presId="urn:microsoft.com/office/officeart/2005/8/layout/list1"/>
    <dgm:cxn modelId="{A1DF3402-19D6-45EE-8FA5-DD6C1D8EBE7D}" type="presOf" srcId="{F1AC1FF6-BC98-4DDD-9BE6-6A5672EE2430}" destId="{3D60ADC0-944C-4C59-B421-ECCCF255A685}" srcOrd="0" destOrd="0" presId="urn:microsoft.com/office/officeart/2005/8/layout/list1"/>
    <dgm:cxn modelId="{79A4837D-92D9-4A53-9F5C-E23DD0F4E19C}" type="presOf" srcId="{6865D8E7-CF9F-4A25-9E44-1D8383748F34}" destId="{3D97C079-E8F5-417B-BE4D-6B7CCEF1070E}" srcOrd="1" destOrd="0" presId="urn:microsoft.com/office/officeart/2005/8/layout/list1"/>
    <dgm:cxn modelId="{D4812448-10D0-4617-A087-67C5470116F1}" type="presOf" srcId="{2F5F0667-3924-4BE0-9FF5-2E242B9A6ED8}" destId="{EF721C3D-E439-4A18-AB2D-B5AA16EFA9DD}" srcOrd="0" destOrd="0" presId="urn:microsoft.com/office/officeart/2005/8/layout/list1"/>
    <dgm:cxn modelId="{44088C2F-ACD0-436B-B98F-BD375082E874}" srcId="{F1AC1FF6-BC98-4DDD-9BE6-6A5672EE2430}" destId="{CA2CA4E8-56C4-47B7-99CB-76B521DE2135}" srcOrd="2" destOrd="0" parTransId="{1D40288E-C891-4BC8-B308-59DC6B30F6B7}" sibTransId="{FB6E53AB-8422-41BA-9360-8E089B4E2340}"/>
    <dgm:cxn modelId="{1C819524-FFD7-4665-BBBC-5FB74156E573}" srcId="{F1AC1FF6-BC98-4DDD-9BE6-6A5672EE2430}" destId="{6865D8E7-CF9F-4A25-9E44-1D8383748F34}" srcOrd="1" destOrd="0" parTransId="{83B9E4A3-6BF7-448A-BB78-598734DE1EB8}" sibTransId="{E83C90A6-7427-45DB-B1CA-CEC8AD7477AA}"/>
    <dgm:cxn modelId="{45173DBD-C4EA-4B59-9FAD-9AD80A2E2DEA}" type="presOf" srcId="{CA2CA4E8-56C4-47B7-99CB-76B521DE2135}" destId="{B58B5C20-A64D-4492-B3C3-7C1CF20C6C2F}" srcOrd="1" destOrd="0" presId="urn:microsoft.com/office/officeart/2005/8/layout/list1"/>
    <dgm:cxn modelId="{6AB81497-C30A-4BE6-B95B-5BDE5933F52F}" type="presOf" srcId="{6865D8E7-CF9F-4A25-9E44-1D8383748F34}" destId="{71F0556F-9B1F-4400-965D-C271786D062B}" srcOrd="0" destOrd="0" presId="urn:microsoft.com/office/officeart/2005/8/layout/list1"/>
    <dgm:cxn modelId="{40885E9B-774D-4B2A-93A1-08DD18AAEE32}" srcId="{F1AC1FF6-BC98-4DDD-9BE6-6A5672EE2430}" destId="{2F5F0667-3924-4BE0-9FF5-2E242B9A6ED8}" srcOrd="0" destOrd="0" parTransId="{1F0FCCD8-F27A-4124-8049-963092DC1BCB}" sibTransId="{C5837AAD-B31A-42E2-B5FC-13478F8EE3B6}"/>
    <dgm:cxn modelId="{4D5459C3-9467-4B53-B52F-21B080CD32CC}" type="presParOf" srcId="{3D60ADC0-944C-4C59-B421-ECCCF255A685}" destId="{E6B7F939-4840-4E9E-BE96-C5D6B494C7A2}" srcOrd="0" destOrd="0" presId="urn:microsoft.com/office/officeart/2005/8/layout/list1"/>
    <dgm:cxn modelId="{12850DBA-3583-4A56-82C2-2F44FEED8708}" type="presParOf" srcId="{E6B7F939-4840-4E9E-BE96-C5D6B494C7A2}" destId="{EF721C3D-E439-4A18-AB2D-B5AA16EFA9DD}" srcOrd="0" destOrd="0" presId="urn:microsoft.com/office/officeart/2005/8/layout/list1"/>
    <dgm:cxn modelId="{EF737817-02AA-4C17-AB1B-8EE2267DA0D7}" type="presParOf" srcId="{E6B7F939-4840-4E9E-BE96-C5D6B494C7A2}" destId="{89AA5100-B6A2-4D07-82EA-FAF3C50492FF}" srcOrd="1" destOrd="0" presId="urn:microsoft.com/office/officeart/2005/8/layout/list1"/>
    <dgm:cxn modelId="{99F4911A-71C8-457D-97F2-5621F036BEDD}" type="presParOf" srcId="{3D60ADC0-944C-4C59-B421-ECCCF255A685}" destId="{4CE1498A-1CA9-49E0-A45A-FC68C4DE4DD2}" srcOrd="1" destOrd="0" presId="urn:microsoft.com/office/officeart/2005/8/layout/list1"/>
    <dgm:cxn modelId="{720E0F59-7A38-41C2-BC09-468AFA21F285}" type="presParOf" srcId="{3D60ADC0-944C-4C59-B421-ECCCF255A685}" destId="{FD299DC0-86A2-42C2-AB62-5C76132DDFCE}" srcOrd="2" destOrd="0" presId="urn:microsoft.com/office/officeart/2005/8/layout/list1"/>
    <dgm:cxn modelId="{878A79B2-B448-4B59-B700-AB87CF746780}" type="presParOf" srcId="{3D60ADC0-944C-4C59-B421-ECCCF255A685}" destId="{A2D694E9-CA7B-443C-9A4A-E4737F4CB460}" srcOrd="3" destOrd="0" presId="urn:microsoft.com/office/officeart/2005/8/layout/list1"/>
    <dgm:cxn modelId="{B2C2F64A-1F9D-4E5A-A68C-ABBC0FC4E8BE}" type="presParOf" srcId="{3D60ADC0-944C-4C59-B421-ECCCF255A685}" destId="{B189A9CA-6B02-43E9-B650-677FE463DFD4}" srcOrd="4" destOrd="0" presId="urn:microsoft.com/office/officeart/2005/8/layout/list1"/>
    <dgm:cxn modelId="{2B21DAEE-2700-41A8-A8DD-BB360C102E97}" type="presParOf" srcId="{B189A9CA-6B02-43E9-B650-677FE463DFD4}" destId="{71F0556F-9B1F-4400-965D-C271786D062B}" srcOrd="0" destOrd="0" presId="urn:microsoft.com/office/officeart/2005/8/layout/list1"/>
    <dgm:cxn modelId="{0AADD62D-A3A4-4E61-BE1D-F07DEDF6E538}" type="presParOf" srcId="{B189A9CA-6B02-43E9-B650-677FE463DFD4}" destId="{3D97C079-E8F5-417B-BE4D-6B7CCEF1070E}" srcOrd="1" destOrd="0" presId="urn:microsoft.com/office/officeart/2005/8/layout/list1"/>
    <dgm:cxn modelId="{858A1637-9915-4F65-A038-8EF7276E2570}" type="presParOf" srcId="{3D60ADC0-944C-4C59-B421-ECCCF255A685}" destId="{40F6926C-0058-426A-B7AA-7BBCD4727C93}" srcOrd="5" destOrd="0" presId="urn:microsoft.com/office/officeart/2005/8/layout/list1"/>
    <dgm:cxn modelId="{83594AA9-7EDD-45EC-BDFC-0BDBEBD42AA8}" type="presParOf" srcId="{3D60ADC0-944C-4C59-B421-ECCCF255A685}" destId="{0FB9B3CB-4934-4A44-B3E6-D5C09BFE7D13}" srcOrd="6" destOrd="0" presId="urn:microsoft.com/office/officeart/2005/8/layout/list1"/>
    <dgm:cxn modelId="{060A4354-8286-4E2A-A89A-B3162F3FB931}" type="presParOf" srcId="{3D60ADC0-944C-4C59-B421-ECCCF255A685}" destId="{4C059DA3-3DC5-46E6-BF3B-6016B22D1AC6}" srcOrd="7" destOrd="0" presId="urn:microsoft.com/office/officeart/2005/8/layout/list1"/>
    <dgm:cxn modelId="{B11FB676-10D8-48AE-9988-1649AFBE478E}" type="presParOf" srcId="{3D60ADC0-944C-4C59-B421-ECCCF255A685}" destId="{DEF866DE-F3AD-41E7-9196-D0B61F50264F}" srcOrd="8" destOrd="0" presId="urn:microsoft.com/office/officeart/2005/8/layout/list1"/>
    <dgm:cxn modelId="{7C9A6703-C3A6-461F-94E7-F02120C2018B}" type="presParOf" srcId="{DEF866DE-F3AD-41E7-9196-D0B61F50264F}" destId="{F6B22EE8-6EF2-4755-AB56-C1750391D6B1}" srcOrd="0" destOrd="0" presId="urn:microsoft.com/office/officeart/2005/8/layout/list1"/>
    <dgm:cxn modelId="{0B33FE13-C38A-4843-B4DD-90ACD960A046}" type="presParOf" srcId="{DEF866DE-F3AD-41E7-9196-D0B61F50264F}" destId="{B58B5C20-A64D-4492-B3C3-7C1CF20C6C2F}" srcOrd="1" destOrd="0" presId="urn:microsoft.com/office/officeart/2005/8/layout/list1"/>
    <dgm:cxn modelId="{4090A3A9-9633-49D7-A4FD-FC83CED003DA}" type="presParOf" srcId="{3D60ADC0-944C-4C59-B421-ECCCF255A685}" destId="{2633EF63-D2FD-4E20-97A0-96A7B177DB1E}" srcOrd="9" destOrd="0" presId="urn:microsoft.com/office/officeart/2005/8/layout/list1"/>
    <dgm:cxn modelId="{EB92EF99-655A-4982-ABEF-CC4D09F14493}" type="presParOf" srcId="{3D60ADC0-944C-4C59-B421-ECCCF255A685}" destId="{9727083B-D221-4A09-96E7-92C65A762A06}"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chemeClr val="accent4"/>
        </a:solidFill>
      </dgm:spPr>
      <dgm:t>
        <a:bodyPr/>
        <a:lstStyle/>
        <a:p>
          <a:r>
            <a:rPr lang="en-US" sz="3200" b="1" dirty="0" err="1" smtClean="0">
              <a:solidFill>
                <a:schemeClr val="bg1"/>
              </a:solidFill>
            </a:rPr>
            <a:t>Giá</a:t>
          </a:r>
          <a:r>
            <a:rPr lang="en-US" sz="3200" b="1" dirty="0" smtClean="0">
              <a:solidFill>
                <a:schemeClr val="bg1"/>
              </a:solidFill>
            </a:rPr>
            <a:t> </a:t>
          </a:r>
          <a:r>
            <a:rPr lang="en-US" sz="3200" b="1" dirty="0" err="1" smtClean="0">
              <a:solidFill>
                <a:schemeClr val="bg1"/>
              </a:solidFill>
            </a:rPr>
            <a:t>trị</a:t>
          </a:r>
          <a:r>
            <a:rPr lang="en-US" sz="3200" b="1" dirty="0" smtClean="0">
              <a:solidFill>
                <a:schemeClr val="bg1"/>
              </a:solidFill>
            </a:rPr>
            <a:t> </a:t>
          </a:r>
          <a:r>
            <a:rPr lang="en-US" sz="3200" b="1" dirty="0" err="1" smtClean="0">
              <a:solidFill>
                <a:schemeClr val="bg1"/>
              </a:solidFill>
            </a:rPr>
            <a:t>của</a:t>
          </a:r>
          <a:r>
            <a:rPr lang="en-US" sz="3200" b="1" dirty="0" smtClean="0">
              <a:solidFill>
                <a:schemeClr val="bg1"/>
              </a:solidFill>
            </a:rPr>
            <a:t> </a:t>
          </a:r>
          <a:r>
            <a:rPr lang="en-US" sz="3200" b="1" dirty="0" err="1" smtClean="0">
              <a:solidFill>
                <a:schemeClr val="bg1"/>
              </a:solidFill>
            </a:rPr>
            <a:t>hàng</a:t>
          </a:r>
          <a:r>
            <a:rPr lang="en-US" sz="3200" b="1" dirty="0" smtClean="0">
              <a:solidFill>
                <a:schemeClr val="bg1"/>
              </a:solidFill>
            </a:rPr>
            <a:t> </a:t>
          </a:r>
          <a:r>
            <a:rPr lang="en-US" sz="3200" b="1" dirty="0" err="1" smtClean="0">
              <a:solidFill>
                <a:schemeClr val="bg1"/>
              </a:solidFill>
            </a:rPr>
            <a:t>hóa</a:t>
          </a:r>
          <a:r>
            <a:rPr lang="en-US" sz="3200" b="1" dirty="0" smtClean="0">
              <a:solidFill>
                <a:schemeClr val="bg1"/>
              </a:solidFill>
            </a:rPr>
            <a:t> SLĐ</a:t>
          </a:r>
          <a:endParaRPr lang="en-US" sz="3200" b="1" dirty="0">
            <a:solidFill>
              <a:schemeClr val="bg1"/>
            </a:solidFill>
          </a:endParaRPr>
        </a:p>
      </dgm:t>
    </dgm:pt>
    <dgm:pt modelId="{A92A5A3C-DE54-4975-AD5D-72118001A7F8}" type="parTrans" cxnId="{183000D7-4222-492D-B55E-D39B1B89A5B6}">
      <dgm:prSet/>
      <dgm:spPr/>
      <dgm:t>
        <a:bodyPr/>
        <a:lstStyle/>
        <a:p>
          <a:endParaRPr lang="en-US" sz="3200">
            <a:solidFill>
              <a:schemeClr val="bg1"/>
            </a:solidFill>
          </a:endParaRPr>
        </a:p>
      </dgm:t>
    </dgm:pt>
    <dgm:pt modelId="{70845E7B-E9EA-4BDF-8180-582BF41BD980}" type="sibTrans" cxnId="{183000D7-4222-492D-B55E-D39B1B89A5B6}">
      <dgm:prSet/>
      <dgm:spPr/>
      <dgm:t>
        <a:bodyPr/>
        <a:lstStyle/>
        <a:p>
          <a:endParaRPr lang="en-US" sz="3200">
            <a:solidFill>
              <a:schemeClr val="bg1"/>
            </a:solidFill>
          </a:endParaRPr>
        </a:p>
      </dgm:t>
    </dgm:pt>
    <dgm:pt modelId="{C2A0D648-0126-4875-AAEE-D150EC8D1688}">
      <dgm:prSet phldrT="[Text]" custT="1"/>
      <dgm:spPr>
        <a:solidFill>
          <a:srgbClr val="0070C0">
            <a:alpha val="90000"/>
          </a:srgbClr>
        </a:solidFill>
      </dgm:spPr>
      <dgm:t>
        <a:bodyPr/>
        <a:lstStyle/>
        <a:p>
          <a:r>
            <a:rPr lang="en-US" sz="3200" dirty="0" err="1" smtClean="0">
              <a:solidFill>
                <a:schemeClr val="bg1"/>
              </a:solidFill>
            </a:rPr>
            <a:t>Được</a:t>
          </a:r>
          <a:r>
            <a:rPr lang="en-US" sz="3200" dirty="0" smtClean="0">
              <a:solidFill>
                <a:schemeClr val="bg1"/>
              </a:solidFill>
            </a:rPr>
            <a:t> </a:t>
          </a:r>
          <a:r>
            <a:rPr lang="en-US" sz="3200" dirty="0" err="1" smtClean="0">
              <a:solidFill>
                <a:schemeClr val="bg1"/>
              </a:solidFill>
            </a:rPr>
            <a:t>quyết</a:t>
          </a:r>
          <a:r>
            <a:rPr lang="en-US" sz="3200" dirty="0" smtClean="0">
              <a:solidFill>
                <a:schemeClr val="bg1"/>
              </a:solidFill>
            </a:rPr>
            <a:t> </a:t>
          </a:r>
          <a:r>
            <a:rPr lang="en-US" sz="3200" dirty="0" err="1" smtClean="0">
              <a:solidFill>
                <a:schemeClr val="bg1"/>
              </a:solidFill>
            </a:rPr>
            <a:t>định</a:t>
          </a:r>
          <a:r>
            <a:rPr lang="en-US" sz="3200" dirty="0" smtClean="0">
              <a:solidFill>
                <a:schemeClr val="bg1"/>
              </a:solidFill>
            </a:rPr>
            <a:t> </a:t>
          </a:r>
          <a:r>
            <a:rPr lang="en-US" sz="3200" dirty="0" err="1" smtClean="0">
              <a:solidFill>
                <a:schemeClr val="bg1"/>
              </a:solidFill>
            </a:rPr>
            <a:t>bởi</a:t>
          </a:r>
          <a:r>
            <a:rPr lang="en-US" sz="3200" dirty="0" smtClean="0">
              <a:solidFill>
                <a:schemeClr val="bg1"/>
              </a:solidFill>
            </a:rPr>
            <a:t> </a:t>
          </a:r>
          <a:r>
            <a:rPr lang="en-US" sz="3200" dirty="0" err="1" smtClean="0">
              <a:solidFill>
                <a:schemeClr val="bg1"/>
              </a:solidFill>
            </a:rPr>
            <a:t>lượng</a:t>
          </a:r>
          <a:r>
            <a:rPr lang="en-US" sz="3200" dirty="0" smtClean="0">
              <a:solidFill>
                <a:schemeClr val="bg1"/>
              </a:solidFill>
            </a:rPr>
            <a:t> </a:t>
          </a:r>
          <a:r>
            <a:rPr lang="en-US" sz="3200" dirty="0" err="1" smtClean="0">
              <a:solidFill>
                <a:schemeClr val="bg1"/>
              </a:solidFill>
            </a:rPr>
            <a:t>lao</a:t>
          </a:r>
          <a:r>
            <a:rPr lang="en-US" sz="3200" dirty="0" smtClean="0">
              <a:solidFill>
                <a:schemeClr val="bg1"/>
              </a:solidFill>
            </a:rPr>
            <a:t> </a:t>
          </a:r>
          <a:r>
            <a:rPr lang="en-US" sz="3200" dirty="0" err="1" smtClean="0">
              <a:solidFill>
                <a:schemeClr val="bg1"/>
              </a:solidFill>
            </a:rPr>
            <a:t>động</a:t>
          </a:r>
          <a:r>
            <a:rPr lang="en-US" sz="3200" dirty="0" smtClean="0">
              <a:solidFill>
                <a:schemeClr val="bg1"/>
              </a:solidFill>
            </a:rPr>
            <a:t> </a:t>
          </a:r>
          <a:r>
            <a:rPr lang="en-US" sz="3200" dirty="0" err="1" smtClean="0">
              <a:solidFill>
                <a:schemeClr val="bg1"/>
              </a:solidFill>
            </a:rPr>
            <a:t>xã</a:t>
          </a:r>
          <a:r>
            <a:rPr lang="en-US" sz="3200" dirty="0" smtClean="0">
              <a:solidFill>
                <a:schemeClr val="bg1"/>
              </a:solidFill>
            </a:rPr>
            <a:t> </a:t>
          </a:r>
          <a:r>
            <a:rPr lang="en-US" sz="3200" dirty="0" err="1" smtClean="0">
              <a:solidFill>
                <a:schemeClr val="bg1"/>
              </a:solidFill>
            </a:rPr>
            <a:t>hội</a:t>
          </a:r>
          <a:r>
            <a:rPr lang="en-US" sz="3200" dirty="0" smtClean="0">
              <a:solidFill>
                <a:schemeClr val="bg1"/>
              </a:solidFill>
            </a:rPr>
            <a:t> </a:t>
          </a:r>
          <a:r>
            <a:rPr lang="en-US" sz="3200" dirty="0" err="1" smtClean="0">
              <a:solidFill>
                <a:schemeClr val="bg1"/>
              </a:solidFill>
            </a:rPr>
            <a:t>cần</a:t>
          </a:r>
          <a:r>
            <a:rPr lang="en-US" sz="3200" dirty="0" smtClean="0">
              <a:solidFill>
                <a:schemeClr val="bg1"/>
              </a:solidFill>
            </a:rPr>
            <a:t> </a:t>
          </a:r>
          <a:r>
            <a:rPr lang="en-US" sz="3200" dirty="0" err="1" smtClean="0">
              <a:solidFill>
                <a:schemeClr val="bg1"/>
              </a:solidFill>
            </a:rPr>
            <a:t>thiết</a:t>
          </a:r>
          <a:r>
            <a:rPr lang="en-US" sz="3200" dirty="0" smtClean="0">
              <a:solidFill>
                <a:schemeClr val="bg1"/>
              </a:solidFill>
            </a:rPr>
            <a:t> </a:t>
          </a:r>
          <a:r>
            <a:rPr lang="en-US" sz="3200" dirty="0" err="1" smtClean="0">
              <a:solidFill>
                <a:schemeClr val="bg1"/>
              </a:solidFill>
            </a:rPr>
            <a:t>để</a:t>
          </a:r>
          <a:r>
            <a:rPr lang="en-US" sz="3200" dirty="0" smtClean="0">
              <a:solidFill>
                <a:schemeClr val="bg1"/>
              </a:solidFill>
            </a:rPr>
            <a:t> </a:t>
          </a:r>
          <a:r>
            <a:rPr lang="en-US" sz="3200" dirty="0" err="1" smtClean="0">
              <a:solidFill>
                <a:schemeClr val="bg1"/>
              </a:solidFill>
            </a:rPr>
            <a:t>sản</a:t>
          </a:r>
          <a:r>
            <a:rPr lang="en-US" sz="3200" dirty="0" smtClean="0">
              <a:solidFill>
                <a:schemeClr val="bg1"/>
              </a:solidFill>
            </a:rPr>
            <a:t> </a:t>
          </a:r>
          <a:r>
            <a:rPr lang="en-US" sz="3200" dirty="0" err="1" smtClean="0">
              <a:solidFill>
                <a:schemeClr val="bg1"/>
              </a:solidFill>
            </a:rPr>
            <a:t>xuất</a:t>
          </a:r>
          <a:r>
            <a:rPr lang="en-US" sz="3200" dirty="0" smtClean="0">
              <a:solidFill>
                <a:schemeClr val="bg1"/>
              </a:solidFill>
            </a:rPr>
            <a:t> </a:t>
          </a:r>
          <a:r>
            <a:rPr lang="en-US" sz="3200" dirty="0" err="1" smtClean="0">
              <a:solidFill>
                <a:schemeClr val="bg1"/>
              </a:solidFill>
            </a:rPr>
            <a:t>và</a:t>
          </a:r>
          <a:r>
            <a:rPr lang="en-US" sz="3200" dirty="0" smtClean="0">
              <a:solidFill>
                <a:schemeClr val="bg1"/>
              </a:solidFill>
            </a:rPr>
            <a:t> </a:t>
          </a:r>
          <a:r>
            <a:rPr lang="en-US" sz="3200" dirty="0" err="1" smtClean="0">
              <a:solidFill>
                <a:schemeClr val="bg1"/>
              </a:solidFill>
            </a:rPr>
            <a:t>tái</a:t>
          </a:r>
          <a:r>
            <a:rPr lang="en-US" sz="3200" dirty="0" smtClean="0">
              <a:solidFill>
                <a:schemeClr val="bg1"/>
              </a:solidFill>
            </a:rPr>
            <a:t> </a:t>
          </a:r>
          <a:r>
            <a:rPr lang="en-US" sz="3200" dirty="0" err="1" smtClean="0">
              <a:solidFill>
                <a:schemeClr val="bg1"/>
              </a:solidFill>
            </a:rPr>
            <a:t>sản</a:t>
          </a:r>
          <a:r>
            <a:rPr lang="en-US" sz="3200" dirty="0" smtClean="0">
              <a:solidFill>
                <a:schemeClr val="bg1"/>
              </a:solidFill>
            </a:rPr>
            <a:t> </a:t>
          </a:r>
          <a:r>
            <a:rPr lang="en-US" sz="3200" dirty="0" err="1" smtClean="0">
              <a:solidFill>
                <a:schemeClr val="bg1"/>
              </a:solidFill>
            </a:rPr>
            <a:t>xuất</a:t>
          </a:r>
          <a:r>
            <a:rPr lang="en-US" sz="3200" dirty="0" smtClean="0">
              <a:solidFill>
                <a:schemeClr val="bg1"/>
              </a:solidFill>
            </a:rPr>
            <a:t> </a:t>
          </a:r>
          <a:r>
            <a:rPr lang="en-US" sz="3200" dirty="0" err="1" smtClean="0">
              <a:solidFill>
                <a:schemeClr val="bg1"/>
              </a:solidFill>
            </a:rPr>
            <a:t>ra</a:t>
          </a:r>
          <a:r>
            <a:rPr lang="en-US" sz="3200" dirty="0" smtClean="0">
              <a:solidFill>
                <a:schemeClr val="bg1"/>
              </a:solidFill>
            </a:rPr>
            <a:t> </a:t>
          </a:r>
          <a:r>
            <a:rPr lang="en-US" sz="3200" dirty="0" err="1" smtClean="0">
              <a:solidFill>
                <a:schemeClr val="bg1"/>
              </a:solidFill>
            </a:rPr>
            <a:t>nó</a:t>
          </a:r>
          <a:r>
            <a:rPr lang="en-US" sz="3200" dirty="0" smtClean="0">
              <a:solidFill>
                <a:schemeClr val="bg1"/>
              </a:solidFill>
            </a:rPr>
            <a:t>. </a:t>
          </a:r>
          <a:endParaRPr lang="en-US" sz="3200" dirty="0">
            <a:solidFill>
              <a:schemeClr val="bg1"/>
            </a:solidFill>
          </a:endParaRPr>
        </a:p>
      </dgm:t>
    </dgm:pt>
    <dgm:pt modelId="{ABBD8258-10A1-414F-9DCB-AA64CA22FCD1}" type="parTrans" cxnId="{CF8CF94B-0FA8-4A87-896E-084F18FE8CB1}">
      <dgm:prSet/>
      <dgm:spPr/>
      <dgm:t>
        <a:bodyPr/>
        <a:lstStyle/>
        <a:p>
          <a:endParaRPr lang="en-US" sz="3200">
            <a:solidFill>
              <a:schemeClr val="bg1"/>
            </a:solidFill>
          </a:endParaRPr>
        </a:p>
      </dgm:t>
    </dgm:pt>
    <dgm:pt modelId="{E7A611E2-9102-4D91-87DA-9E6E2A732FCE}" type="sibTrans" cxnId="{CF8CF94B-0FA8-4A87-896E-084F18FE8CB1}">
      <dgm:prSet/>
      <dgm:spPr/>
      <dgm:t>
        <a:bodyPr/>
        <a:lstStyle/>
        <a:p>
          <a:endParaRPr lang="en-US" sz="32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t>
        <a:bodyPr/>
        <a:lstStyle/>
        <a:p>
          <a:endParaRPr lang="en-US"/>
        </a:p>
      </dgm:t>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2104" custLinFactNeighborX="1100" custLinFactNeighborY="-8475"/>
      <dgm:spPr/>
      <dgm:t>
        <a:bodyPr/>
        <a:lstStyle/>
        <a:p>
          <a:endParaRPr lang="en-US"/>
        </a:p>
      </dgm:t>
    </dgm:pt>
    <dgm:pt modelId="{8F9A83ED-037C-4C31-B7CA-AAAC2CE352F0}" type="pres">
      <dgm:prSet presAssocID="{0C7738C4-E8C3-4C19-A68F-984A4C67F2A2}" presName="rootConnector" presStyleLbl="node1" presStyleIdx="0" presStyleCnt="1"/>
      <dgm:spPr/>
      <dgm:t>
        <a:bodyPr/>
        <a:lstStyle/>
        <a:p>
          <a:endParaRPr lang="en-US"/>
        </a:p>
      </dgm:t>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t>
        <a:bodyPr/>
        <a:lstStyle/>
        <a:p>
          <a:endParaRPr lang="en-US"/>
        </a:p>
      </dgm:t>
    </dgm:pt>
    <dgm:pt modelId="{C4C69BDD-1737-49EE-BE19-E329687D99E1}" type="pres">
      <dgm:prSet presAssocID="{C2A0D648-0126-4875-AAEE-D150EC8D1688}" presName="childText" presStyleLbl="bgAcc1" presStyleIdx="0" presStyleCnt="1" custScaleX="262492" custLinFactNeighborX="-7913" custLinFactNeighborY="39548">
        <dgm:presLayoutVars>
          <dgm:bulletEnabled val="1"/>
        </dgm:presLayoutVars>
      </dgm:prSet>
      <dgm:spPr/>
      <dgm:t>
        <a:bodyPr/>
        <a:lstStyle/>
        <a:p>
          <a:endParaRPr lang="en-US"/>
        </a:p>
      </dgm:t>
    </dgm:pt>
  </dgm:ptLst>
  <dgm:cxnLst>
    <dgm:cxn modelId="{58D37CE2-9F51-4B22-B540-DD02B23C32A4}" type="presOf" srcId="{ABBD8258-10A1-414F-9DCB-AA64CA22FCD1}" destId="{32570FF2-9A20-4DCC-9462-5D096EE9308E}" srcOrd="0" destOrd="0" presId="urn:microsoft.com/office/officeart/2005/8/layout/hierarchy3"/>
    <dgm:cxn modelId="{283E6131-0472-4CA8-93BC-F5F3FD57A636}" type="presOf" srcId="{0C7738C4-E8C3-4C19-A68F-984A4C67F2A2}" destId="{8F9A83ED-037C-4C31-B7CA-AAAC2CE352F0}" srcOrd="1" destOrd="0" presId="urn:microsoft.com/office/officeart/2005/8/layout/hierarchy3"/>
    <dgm:cxn modelId="{CF8CF94B-0FA8-4A87-896E-084F18FE8CB1}" srcId="{0C7738C4-E8C3-4C19-A68F-984A4C67F2A2}" destId="{C2A0D648-0126-4875-AAEE-D150EC8D1688}" srcOrd="0" destOrd="0" parTransId="{ABBD8258-10A1-414F-9DCB-AA64CA22FCD1}" sibTransId="{E7A611E2-9102-4D91-87DA-9E6E2A732FCE}"/>
    <dgm:cxn modelId="{18369100-D43D-489B-9159-F1B9C3550E9B}" type="presOf" srcId="{746B162D-0399-4B7F-8434-F5809358919F}" destId="{6CC35C9F-3C83-4352-B1F8-C5F87ADEB40D}" srcOrd="0" destOrd="0" presId="urn:microsoft.com/office/officeart/2005/8/layout/hierarchy3"/>
    <dgm:cxn modelId="{824964AE-B2AF-4EC7-AA8B-A24CACDA763C}" type="presOf" srcId="{C2A0D648-0126-4875-AAEE-D150EC8D1688}" destId="{C4C69BDD-1737-49EE-BE19-E329687D99E1}" srcOrd="0" destOrd="0" presId="urn:microsoft.com/office/officeart/2005/8/layout/hierarchy3"/>
    <dgm:cxn modelId="{183000D7-4222-492D-B55E-D39B1B89A5B6}" srcId="{746B162D-0399-4B7F-8434-F5809358919F}" destId="{0C7738C4-E8C3-4C19-A68F-984A4C67F2A2}" srcOrd="0" destOrd="0" parTransId="{A92A5A3C-DE54-4975-AD5D-72118001A7F8}" sibTransId="{70845E7B-E9EA-4BDF-8180-582BF41BD980}"/>
    <dgm:cxn modelId="{1B8172C2-766C-4E68-9CC5-DC10B9BD4818}" type="presOf" srcId="{0C7738C4-E8C3-4C19-A68F-984A4C67F2A2}" destId="{AD743F06-37E5-4C42-B708-020D647268FE}" srcOrd="0" destOrd="0" presId="urn:microsoft.com/office/officeart/2005/8/layout/hierarchy3"/>
    <dgm:cxn modelId="{12E5749F-5817-4DBA-843D-C58BAF151EF3}" type="presParOf" srcId="{6CC35C9F-3C83-4352-B1F8-C5F87ADEB40D}" destId="{392509D4-75B2-4EF4-AB75-A3D1FA1598E0}" srcOrd="0" destOrd="0" presId="urn:microsoft.com/office/officeart/2005/8/layout/hierarchy3"/>
    <dgm:cxn modelId="{D01E8E94-32F6-4B7E-A1C7-A33B1E236D27}" type="presParOf" srcId="{392509D4-75B2-4EF4-AB75-A3D1FA1598E0}" destId="{EE325BE4-AF83-4E05-89C8-43E5942E4A26}" srcOrd="0" destOrd="0" presId="urn:microsoft.com/office/officeart/2005/8/layout/hierarchy3"/>
    <dgm:cxn modelId="{A93E3E2C-4A0E-4CE8-80E2-F41B63BD2BF3}" type="presParOf" srcId="{EE325BE4-AF83-4E05-89C8-43E5942E4A26}" destId="{AD743F06-37E5-4C42-B708-020D647268FE}" srcOrd="0" destOrd="0" presId="urn:microsoft.com/office/officeart/2005/8/layout/hierarchy3"/>
    <dgm:cxn modelId="{41DA046B-48CE-4AFC-9053-C9135B3AFD42}" type="presParOf" srcId="{EE325BE4-AF83-4E05-89C8-43E5942E4A26}" destId="{8F9A83ED-037C-4C31-B7CA-AAAC2CE352F0}" srcOrd="1" destOrd="0" presId="urn:microsoft.com/office/officeart/2005/8/layout/hierarchy3"/>
    <dgm:cxn modelId="{70BECD12-9FC0-4C82-9EDB-B300231204E9}" type="presParOf" srcId="{392509D4-75B2-4EF4-AB75-A3D1FA1598E0}" destId="{C47B45B0-4836-4998-A893-50EA7A5D34A1}" srcOrd="1" destOrd="0" presId="urn:microsoft.com/office/officeart/2005/8/layout/hierarchy3"/>
    <dgm:cxn modelId="{9B2F93C7-9E09-401A-92C4-BC8121EB8963}" type="presParOf" srcId="{C47B45B0-4836-4998-A893-50EA7A5D34A1}" destId="{32570FF2-9A20-4DCC-9462-5D096EE9308E}" srcOrd="0" destOrd="0" presId="urn:microsoft.com/office/officeart/2005/8/layout/hierarchy3"/>
    <dgm:cxn modelId="{3B75ED25-BF96-4C54-AD2F-7519DE3B4311}"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DCF23F0-A469-47FC-AD8C-9EC567CC958D}"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n-US"/>
        </a:p>
      </dgm:t>
    </dgm:pt>
    <dgm:pt modelId="{90F9709B-294D-43AC-AD79-C1DE84F2ACF4}">
      <dgm:prSet phldrT="[Text]" custT="1"/>
      <dgm:spPr/>
      <dgm:t>
        <a:bodyPr/>
        <a:lstStyle/>
        <a:p>
          <a:pPr algn="just"/>
          <a:r>
            <a:rPr lang="pt-BR" sz="2800" dirty="0" smtClean="0"/>
            <a:t>Mục đích của các nhà tư bản là sản xuất ngày càng nhiều giá trị thặng dư. Họ thư</a:t>
          </a:r>
          <a:r>
            <a:rPr lang="vi-VN" sz="2800" dirty="0" smtClean="0"/>
            <a:t>ờng</a:t>
          </a:r>
          <a:r>
            <a:rPr lang="pt-BR" sz="2800" dirty="0" smtClean="0"/>
            <a:t> sử dụng hai phương pháp chủ yếu: Sản xuất giá trị thặng dư tuyệt đối </a:t>
          </a:r>
          <a:r>
            <a:rPr lang="vi-VN" sz="2800" dirty="0" smtClean="0"/>
            <a:t>và s</a:t>
          </a:r>
          <a:r>
            <a:rPr lang="pt-BR" sz="2800" dirty="0" smtClean="0"/>
            <a:t>ản xuất giá trị thặng dư tương đối. </a:t>
          </a:r>
          <a:endParaRPr lang="en-US" sz="2800" dirty="0"/>
        </a:p>
      </dgm:t>
    </dgm:pt>
    <dgm:pt modelId="{F3E1E3AD-EE6D-4CD0-9814-6667780697EE}" type="parTrans" cxnId="{7754BD7C-AA4A-4EFF-BC0C-B5A3CC128B54}">
      <dgm:prSet/>
      <dgm:spPr/>
      <dgm:t>
        <a:bodyPr/>
        <a:lstStyle/>
        <a:p>
          <a:endParaRPr lang="en-US"/>
        </a:p>
      </dgm:t>
    </dgm:pt>
    <dgm:pt modelId="{0D573A37-8FD2-4082-B7D0-68E899C1765D}" type="sibTrans" cxnId="{7754BD7C-AA4A-4EFF-BC0C-B5A3CC128B54}">
      <dgm:prSet/>
      <dgm:spPr/>
      <dgm:t>
        <a:bodyPr/>
        <a:lstStyle/>
        <a:p>
          <a:endParaRPr lang="en-US"/>
        </a:p>
      </dgm:t>
    </dgm:pt>
    <dgm:pt modelId="{458FBE37-306A-4E2E-AAD2-B222C4743881}">
      <dgm:prSet phldrT="[Text]" custT="1"/>
      <dgm:spPr/>
      <dgm:t>
        <a:bodyPr/>
        <a:lstStyle/>
        <a:p>
          <a:pPr algn="just"/>
          <a:r>
            <a:rPr lang="en-US" sz="2800" dirty="0" err="1" smtClean="0"/>
            <a:t>Bản</a:t>
          </a:r>
          <a:r>
            <a:rPr lang="en-US" sz="2800" dirty="0" smtClean="0"/>
            <a:t> </a:t>
          </a:r>
          <a:r>
            <a:rPr lang="en-US" sz="2800" dirty="0" err="1" smtClean="0"/>
            <a:t>chất</a:t>
          </a:r>
          <a:r>
            <a:rPr lang="en-US" sz="2800" dirty="0" smtClean="0"/>
            <a:t> </a:t>
          </a:r>
          <a:r>
            <a:rPr lang="en-US" sz="2800" dirty="0" err="1" smtClean="0"/>
            <a:t>của</a:t>
          </a:r>
          <a:r>
            <a:rPr lang="en-US" sz="2800" dirty="0" smtClean="0"/>
            <a:t> CNTB </a:t>
          </a:r>
          <a:r>
            <a:rPr lang="en-US" sz="2800" dirty="0" err="1" smtClean="0"/>
            <a:t>là</a:t>
          </a:r>
          <a:r>
            <a:rPr lang="en-US" sz="2800" dirty="0" smtClean="0"/>
            <a:t> </a:t>
          </a:r>
          <a:r>
            <a:rPr lang="en-US" sz="2800" dirty="0" err="1" smtClean="0"/>
            <a:t>tiền</a:t>
          </a:r>
          <a:r>
            <a:rPr lang="en-US" sz="2800" dirty="0" smtClean="0"/>
            <a:t> </a:t>
          </a:r>
          <a:r>
            <a:rPr lang="en-US" sz="2800" dirty="0" err="1" smtClean="0"/>
            <a:t>tệ</a:t>
          </a:r>
          <a:r>
            <a:rPr lang="en-US" sz="2800" dirty="0" smtClean="0"/>
            <a:t>, </a:t>
          </a:r>
          <a:r>
            <a:rPr lang="en-US" sz="2800" dirty="0" err="1" smtClean="0"/>
            <a:t>là</a:t>
          </a:r>
          <a:r>
            <a:rPr lang="en-US" sz="2800" dirty="0" smtClean="0"/>
            <a:t> </a:t>
          </a:r>
          <a:r>
            <a:rPr lang="en-US" sz="2800" dirty="0" err="1" smtClean="0"/>
            <a:t>quan</a:t>
          </a:r>
          <a:r>
            <a:rPr lang="en-US" sz="2800" dirty="0" smtClean="0"/>
            <a:t> </a:t>
          </a:r>
          <a:r>
            <a:rPr lang="en-US" sz="2800" dirty="0" err="1" smtClean="0"/>
            <a:t>hệ</a:t>
          </a:r>
          <a:r>
            <a:rPr lang="en-US" sz="2800" dirty="0" smtClean="0"/>
            <a:t> </a:t>
          </a:r>
          <a:r>
            <a:rPr lang="en-US" sz="2800" dirty="0" err="1" smtClean="0"/>
            <a:t>bóc</a:t>
          </a:r>
          <a:r>
            <a:rPr lang="en-US" sz="2800" dirty="0" smtClean="0"/>
            <a:t> </a:t>
          </a:r>
          <a:r>
            <a:rPr lang="en-US" sz="2800" dirty="0" err="1" smtClean="0"/>
            <a:t>lột</a:t>
          </a:r>
          <a:r>
            <a:rPr lang="en-US" sz="2800" dirty="0" smtClean="0"/>
            <a:t> TB </a:t>
          </a:r>
          <a:r>
            <a:rPr lang="en-US" sz="2800" dirty="0" err="1" smtClean="0"/>
            <a:t>đối</a:t>
          </a:r>
          <a:r>
            <a:rPr lang="en-US" sz="2800" dirty="0" smtClean="0"/>
            <a:t> </a:t>
          </a:r>
          <a:r>
            <a:rPr lang="en-US" sz="2800" dirty="0" err="1" smtClean="0"/>
            <a:t>với</a:t>
          </a:r>
          <a:r>
            <a:rPr lang="en-US" sz="2800" dirty="0" smtClean="0"/>
            <a:t> </a:t>
          </a:r>
          <a:r>
            <a:rPr lang="en-US" sz="2800" dirty="0" err="1" smtClean="0"/>
            <a:t>công</a:t>
          </a:r>
          <a:r>
            <a:rPr lang="en-US" sz="2800" dirty="0" smtClean="0"/>
            <a:t> </a:t>
          </a:r>
          <a:r>
            <a:rPr lang="en-US" sz="2800" dirty="0" err="1" smtClean="0"/>
            <a:t>nhân</a:t>
          </a:r>
          <a:r>
            <a:rPr lang="en-US" sz="2800" dirty="0" smtClean="0"/>
            <a:t> </a:t>
          </a:r>
          <a:r>
            <a:rPr lang="en-US" sz="2800" dirty="0" err="1" smtClean="0"/>
            <a:t>làm</a:t>
          </a:r>
          <a:r>
            <a:rPr lang="en-US" sz="2800" dirty="0" smtClean="0"/>
            <a:t> </a:t>
          </a:r>
          <a:r>
            <a:rPr lang="en-US" sz="2800" dirty="0" err="1" smtClean="0"/>
            <a:t>thuê</a:t>
          </a:r>
          <a:r>
            <a:rPr lang="en-US" sz="2800" dirty="0" smtClean="0"/>
            <a:t> </a:t>
          </a:r>
          <a:r>
            <a:rPr lang="en-US" sz="2800" dirty="0" err="1" smtClean="0"/>
            <a:t>dưới</a:t>
          </a:r>
          <a:r>
            <a:rPr lang="en-US" sz="2800" dirty="0" smtClean="0"/>
            <a:t> </a:t>
          </a:r>
          <a:r>
            <a:rPr lang="en-US" sz="2800" dirty="0" err="1" smtClean="0"/>
            <a:t>hình</a:t>
          </a:r>
          <a:r>
            <a:rPr lang="en-US" sz="2800" dirty="0" smtClean="0"/>
            <a:t> </a:t>
          </a:r>
          <a:r>
            <a:rPr lang="en-US" sz="2800" dirty="0" err="1" smtClean="0"/>
            <a:t>thức</a:t>
          </a:r>
          <a:r>
            <a:rPr lang="en-US" sz="2800" dirty="0" smtClean="0"/>
            <a:t> </a:t>
          </a:r>
          <a:r>
            <a:rPr lang="en-US" sz="2800" dirty="0" err="1" smtClean="0"/>
            <a:t>giá</a:t>
          </a:r>
          <a:r>
            <a:rPr lang="en-US" sz="2800" dirty="0" smtClean="0"/>
            <a:t> </a:t>
          </a:r>
          <a:r>
            <a:rPr lang="en-US" sz="2800" dirty="0" err="1" smtClean="0"/>
            <a:t>trị</a:t>
          </a:r>
          <a:r>
            <a:rPr lang="en-US" sz="2800" dirty="0" smtClean="0"/>
            <a:t>  </a:t>
          </a:r>
          <a:r>
            <a:rPr lang="en-US" sz="2800" dirty="0" err="1" smtClean="0"/>
            <a:t>thặng</a:t>
          </a:r>
          <a:r>
            <a:rPr lang="en-US" sz="2800" dirty="0" smtClean="0"/>
            <a:t> </a:t>
          </a:r>
          <a:r>
            <a:rPr lang="en-US" sz="2800" dirty="0" err="1" smtClean="0"/>
            <a:t>dư</a:t>
          </a:r>
          <a:endParaRPr lang="en-US" sz="2800" dirty="0"/>
        </a:p>
      </dgm:t>
    </dgm:pt>
    <dgm:pt modelId="{A6D42773-9588-4E88-B60D-373E889B4A5F}" type="parTrans" cxnId="{77426A6C-F6C9-4A50-8519-BC2D92948FFD}">
      <dgm:prSet/>
      <dgm:spPr/>
      <dgm:t>
        <a:bodyPr/>
        <a:lstStyle/>
        <a:p>
          <a:endParaRPr lang="en-US"/>
        </a:p>
      </dgm:t>
    </dgm:pt>
    <dgm:pt modelId="{A88A546B-3334-448F-9A17-6F4D13427586}" type="sibTrans" cxnId="{77426A6C-F6C9-4A50-8519-BC2D92948FFD}">
      <dgm:prSet/>
      <dgm:spPr/>
      <dgm:t>
        <a:bodyPr/>
        <a:lstStyle/>
        <a:p>
          <a:endParaRPr lang="en-US"/>
        </a:p>
      </dgm:t>
    </dgm:pt>
    <dgm:pt modelId="{CF60249C-8CDC-4723-BB83-A79B725FEFC2}" type="pres">
      <dgm:prSet presAssocID="{BDCF23F0-A469-47FC-AD8C-9EC567CC958D}" presName="linear" presStyleCnt="0">
        <dgm:presLayoutVars>
          <dgm:dir/>
          <dgm:animLvl val="lvl"/>
          <dgm:resizeHandles val="exact"/>
        </dgm:presLayoutVars>
      </dgm:prSet>
      <dgm:spPr/>
      <dgm:t>
        <a:bodyPr/>
        <a:lstStyle/>
        <a:p>
          <a:endParaRPr lang="en-US"/>
        </a:p>
      </dgm:t>
    </dgm:pt>
    <dgm:pt modelId="{5D8591AE-0673-4ACE-B818-D1D11AE1A60C}" type="pres">
      <dgm:prSet presAssocID="{90F9709B-294D-43AC-AD79-C1DE84F2ACF4}" presName="parentLin" presStyleCnt="0"/>
      <dgm:spPr/>
      <dgm:t>
        <a:bodyPr/>
        <a:lstStyle/>
        <a:p>
          <a:endParaRPr lang="en-US"/>
        </a:p>
      </dgm:t>
    </dgm:pt>
    <dgm:pt modelId="{66C2A6B1-C49B-49ED-B11D-8A2462EA8789}" type="pres">
      <dgm:prSet presAssocID="{90F9709B-294D-43AC-AD79-C1DE84F2ACF4}" presName="parentLeftMargin" presStyleLbl="node1" presStyleIdx="0" presStyleCnt="2"/>
      <dgm:spPr/>
      <dgm:t>
        <a:bodyPr/>
        <a:lstStyle/>
        <a:p>
          <a:endParaRPr lang="en-US"/>
        </a:p>
      </dgm:t>
    </dgm:pt>
    <dgm:pt modelId="{C34AF2CA-6089-4795-9CFC-931D57269C0C}" type="pres">
      <dgm:prSet presAssocID="{90F9709B-294D-43AC-AD79-C1DE84F2ACF4}" presName="parentText" presStyleLbl="node1" presStyleIdx="0" presStyleCnt="2" custScaleX="144240" custScaleY="188218" custLinFactY="100000" custLinFactNeighborX="-25016" custLinFactNeighborY="106524">
        <dgm:presLayoutVars>
          <dgm:chMax val="0"/>
          <dgm:bulletEnabled val="1"/>
        </dgm:presLayoutVars>
      </dgm:prSet>
      <dgm:spPr/>
      <dgm:t>
        <a:bodyPr/>
        <a:lstStyle/>
        <a:p>
          <a:endParaRPr lang="en-US"/>
        </a:p>
      </dgm:t>
    </dgm:pt>
    <dgm:pt modelId="{15126C7F-AA89-46D7-9E9D-6CB2D4FE85A4}" type="pres">
      <dgm:prSet presAssocID="{90F9709B-294D-43AC-AD79-C1DE84F2ACF4}" presName="negativeSpace" presStyleCnt="0"/>
      <dgm:spPr/>
      <dgm:t>
        <a:bodyPr/>
        <a:lstStyle/>
        <a:p>
          <a:endParaRPr lang="en-US"/>
        </a:p>
      </dgm:t>
    </dgm:pt>
    <dgm:pt modelId="{940A81D0-ABC8-4A31-BB7A-0DAB26290C12}" type="pres">
      <dgm:prSet presAssocID="{90F9709B-294D-43AC-AD79-C1DE84F2ACF4}" presName="childText" presStyleLbl="conFgAcc1" presStyleIdx="0" presStyleCnt="2">
        <dgm:presLayoutVars>
          <dgm:bulletEnabled val="1"/>
        </dgm:presLayoutVars>
      </dgm:prSet>
      <dgm:spPr/>
      <dgm:t>
        <a:bodyPr/>
        <a:lstStyle/>
        <a:p>
          <a:endParaRPr lang="en-US"/>
        </a:p>
      </dgm:t>
    </dgm:pt>
    <dgm:pt modelId="{632C5A01-2FFA-4CE3-B943-D41B37EBF7EF}" type="pres">
      <dgm:prSet presAssocID="{0D573A37-8FD2-4082-B7D0-68E899C1765D}" presName="spaceBetweenRectangles" presStyleCnt="0"/>
      <dgm:spPr/>
      <dgm:t>
        <a:bodyPr/>
        <a:lstStyle/>
        <a:p>
          <a:endParaRPr lang="en-US"/>
        </a:p>
      </dgm:t>
    </dgm:pt>
    <dgm:pt modelId="{4E3C12CB-8746-4DAB-9B06-C6B82932CE56}" type="pres">
      <dgm:prSet presAssocID="{458FBE37-306A-4E2E-AAD2-B222C4743881}" presName="parentLin" presStyleCnt="0"/>
      <dgm:spPr/>
      <dgm:t>
        <a:bodyPr/>
        <a:lstStyle/>
        <a:p>
          <a:endParaRPr lang="en-US"/>
        </a:p>
      </dgm:t>
    </dgm:pt>
    <dgm:pt modelId="{4E28B2CF-AECC-4423-9994-EFC88DFD55FD}" type="pres">
      <dgm:prSet presAssocID="{458FBE37-306A-4E2E-AAD2-B222C4743881}" presName="parentLeftMargin" presStyleLbl="node1" presStyleIdx="0" presStyleCnt="2"/>
      <dgm:spPr/>
      <dgm:t>
        <a:bodyPr/>
        <a:lstStyle/>
        <a:p>
          <a:endParaRPr lang="en-US"/>
        </a:p>
      </dgm:t>
    </dgm:pt>
    <dgm:pt modelId="{2BFB0C63-E69F-445B-9D4D-81A63CA6B239}" type="pres">
      <dgm:prSet presAssocID="{458FBE37-306A-4E2E-AAD2-B222C4743881}" presName="parentText" presStyleLbl="node1" presStyleIdx="1" presStyleCnt="2" custScaleX="142857" custScaleY="133172" custLinFactY="-87534" custLinFactNeighborX="-3769" custLinFactNeighborY="-100000">
        <dgm:presLayoutVars>
          <dgm:chMax val="0"/>
          <dgm:bulletEnabled val="1"/>
        </dgm:presLayoutVars>
      </dgm:prSet>
      <dgm:spPr/>
      <dgm:t>
        <a:bodyPr/>
        <a:lstStyle/>
        <a:p>
          <a:endParaRPr lang="en-US"/>
        </a:p>
      </dgm:t>
    </dgm:pt>
    <dgm:pt modelId="{7F2E4D45-0B9C-47DF-B669-C0063CBC3864}" type="pres">
      <dgm:prSet presAssocID="{458FBE37-306A-4E2E-AAD2-B222C4743881}" presName="negativeSpace" presStyleCnt="0"/>
      <dgm:spPr/>
      <dgm:t>
        <a:bodyPr/>
        <a:lstStyle/>
        <a:p>
          <a:endParaRPr lang="en-US"/>
        </a:p>
      </dgm:t>
    </dgm:pt>
    <dgm:pt modelId="{EEA820D5-EFFC-45C4-B98B-DDBDE4627CC9}" type="pres">
      <dgm:prSet presAssocID="{458FBE37-306A-4E2E-AAD2-B222C4743881}" presName="childText" presStyleLbl="conFgAcc1" presStyleIdx="1" presStyleCnt="2" custAng="15067521" custFlipVert="0" custFlipHor="1" custScaleX="500" custScaleY="7522">
        <dgm:presLayoutVars>
          <dgm:bulletEnabled val="1"/>
        </dgm:presLayoutVars>
      </dgm:prSet>
      <dgm:spPr/>
      <dgm:t>
        <a:bodyPr/>
        <a:lstStyle/>
        <a:p>
          <a:endParaRPr lang="en-US"/>
        </a:p>
      </dgm:t>
    </dgm:pt>
  </dgm:ptLst>
  <dgm:cxnLst>
    <dgm:cxn modelId="{E65231F5-637B-4CCE-9804-E556002362CF}" type="presOf" srcId="{458FBE37-306A-4E2E-AAD2-B222C4743881}" destId="{2BFB0C63-E69F-445B-9D4D-81A63CA6B239}" srcOrd="1" destOrd="0" presId="urn:microsoft.com/office/officeart/2005/8/layout/list1"/>
    <dgm:cxn modelId="{024C36AF-7C73-4B6C-B0C8-DAF28CD4FBD6}" type="presOf" srcId="{90F9709B-294D-43AC-AD79-C1DE84F2ACF4}" destId="{66C2A6B1-C49B-49ED-B11D-8A2462EA8789}" srcOrd="0" destOrd="0" presId="urn:microsoft.com/office/officeart/2005/8/layout/list1"/>
    <dgm:cxn modelId="{8B9189AD-BED8-4FB3-9643-DCB617080FAA}" type="presOf" srcId="{BDCF23F0-A469-47FC-AD8C-9EC567CC958D}" destId="{CF60249C-8CDC-4723-BB83-A79B725FEFC2}" srcOrd="0" destOrd="0" presId="urn:microsoft.com/office/officeart/2005/8/layout/list1"/>
    <dgm:cxn modelId="{AC305FE3-66B4-4D6C-B106-54CEF94F7809}" type="presOf" srcId="{90F9709B-294D-43AC-AD79-C1DE84F2ACF4}" destId="{C34AF2CA-6089-4795-9CFC-931D57269C0C}" srcOrd="1" destOrd="0" presId="urn:microsoft.com/office/officeart/2005/8/layout/list1"/>
    <dgm:cxn modelId="{77426A6C-F6C9-4A50-8519-BC2D92948FFD}" srcId="{BDCF23F0-A469-47FC-AD8C-9EC567CC958D}" destId="{458FBE37-306A-4E2E-AAD2-B222C4743881}" srcOrd="1" destOrd="0" parTransId="{A6D42773-9588-4E88-B60D-373E889B4A5F}" sibTransId="{A88A546B-3334-448F-9A17-6F4D13427586}"/>
    <dgm:cxn modelId="{79753579-AAE2-4B81-B7EA-3B49A95A9B16}" type="presOf" srcId="{458FBE37-306A-4E2E-AAD2-B222C4743881}" destId="{4E28B2CF-AECC-4423-9994-EFC88DFD55FD}" srcOrd="0" destOrd="0" presId="urn:microsoft.com/office/officeart/2005/8/layout/list1"/>
    <dgm:cxn modelId="{7754BD7C-AA4A-4EFF-BC0C-B5A3CC128B54}" srcId="{BDCF23F0-A469-47FC-AD8C-9EC567CC958D}" destId="{90F9709B-294D-43AC-AD79-C1DE84F2ACF4}" srcOrd="0" destOrd="0" parTransId="{F3E1E3AD-EE6D-4CD0-9814-6667780697EE}" sibTransId="{0D573A37-8FD2-4082-B7D0-68E899C1765D}"/>
    <dgm:cxn modelId="{38D9E8D4-C140-4A0F-A144-2D76E004CFC7}" type="presParOf" srcId="{CF60249C-8CDC-4723-BB83-A79B725FEFC2}" destId="{5D8591AE-0673-4ACE-B818-D1D11AE1A60C}" srcOrd="0" destOrd="0" presId="urn:microsoft.com/office/officeart/2005/8/layout/list1"/>
    <dgm:cxn modelId="{93E9C7AB-BAC1-4844-9FA4-FB1A41D61D75}" type="presParOf" srcId="{5D8591AE-0673-4ACE-B818-D1D11AE1A60C}" destId="{66C2A6B1-C49B-49ED-B11D-8A2462EA8789}" srcOrd="0" destOrd="0" presId="urn:microsoft.com/office/officeart/2005/8/layout/list1"/>
    <dgm:cxn modelId="{07399928-8E14-4483-A474-498DCFCBFA77}" type="presParOf" srcId="{5D8591AE-0673-4ACE-B818-D1D11AE1A60C}" destId="{C34AF2CA-6089-4795-9CFC-931D57269C0C}" srcOrd="1" destOrd="0" presId="urn:microsoft.com/office/officeart/2005/8/layout/list1"/>
    <dgm:cxn modelId="{1F0285CC-B97A-4693-ABEA-3D218D985F1A}" type="presParOf" srcId="{CF60249C-8CDC-4723-BB83-A79B725FEFC2}" destId="{15126C7F-AA89-46D7-9E9D-6CB2D4FE85A4}" srcOrd="1" destOrd="0" presId="urn:microsoft.com/office/officeart/2005/8/layout/list1"/>
    <dgm:cxn modelId="{DBE80229-7716-4766-BF7E-D092E9E821D7}" type="presParOf" srcId="{CF60249C-8CDC-4723-BB83-A79B725FEFC2}" destId="{940A81D0-ABC8-4A31-BB7A-0DAB26290C12}" srcOrd="2" destOrd="0" presId="urn:microsoft.com/office/officeart/2005/8/layout/list1"/>
    <dgm:cxn modelId="{B1F97511-508C-4B79-8508-412BA11F5D33}" type="presParOf" srcId="{CF60249C-8CDC-4723-BB83-A79B725FEFC2}" destId="{632C5A01-2FFA-4CE3-B943-D41B37EBF7EF}" srcOrd="3" destOrd="0" presId="urn:microsoft.com/office/officeart/2005/8/layout/list1"/>
    <dgm:cxn modelId="{7DDFF435-1FC0-4EBA-8A6B-0076E394F1C3}" type="presParOf" srcId="{CF60249C-8CDC-4723-BB83-A79B725FEFC2}" destId="{4E3C12CB-8746-4DAB-9B06-C6B82932CE56}" srcOrd="4" destOrd="0" presId="urn:microsoft.com/office/officeart/2005/8/layout/list1"/>
    <dgm:cxn modelId="{AC17020A-5D16-4B2E-947F-BB0CF68874BC}" type="presParOf" srcId="{4E3C12CB-8746-4DAB-9B06-C6B82932CE56}" destId="{4E28B2CF-AECC-4423-9994-EFC88DFD55FD}" srcOrd="0" destOrd="0" presId="urn:microsoft.com/office/officeart/2005/8/layout/list1"/>
    <dgm:cxn modelId="{8C6307FC-367F-4CEF-B93D-B5F22CAE86C9}" type="presParOf" srcId="{4E3C12CB-8746-4DAB-9B06-C6B82932CE56}" destId="{2BFB0C63-E69F-445B-9D4D-81A63CA6B239}" srcOrd="1" destOrd="0" presId="urn:microsoft.com/office/officeart/2005/8/layout/list1"/>
    <dgm:cxn modelId="{04EF7364-4026-4B96-8C4B-E7332C44B5D7}" type="presParOf" srcId="{CF60249C-8CDC-4723-BB83-A79B725FEFC2}" destId="{7F2E4D45-0B9C-47DF-B669-C0063CBC3864}" srcOrd="5" destOrd="0" presId="urn:microsoft.com/office/officeart/2005/8/layout/list1"/>
    <dgm:cxn modelId="{A401BED5-5443-46AB-A4D3-29E0F5E34218}" type="presParOf" srcId="{CF60249C-8CDC-4723-BB83-A79B725FEFC2}" destId="{EEA820D5-EFFC-45C4-B98B-DDBDE4627CC9}"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623D16D-A844-432D-A161-A211678A96E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5E51142D-9589-418A-AB08-932A8E5FC7FB}">
      <dgm:prSet phldrT="[Text]" custT="1"/>
      <dgm:spPr>
        <a:solidFill>
          <a:srgbClr val="C00000"/>
        </a:solidFill>
      </dgm:spPr>
      <dgm:t>
        <a:bodyPr/>
        <a:lstStyle/>
        <a:p>
          <a:r>
            <a:rPr lang="pt-BR" sz="3600" b="1" i="1" dirty="0" smtClean="0">
              <a:solidFill>
                <a:srgbClr val="FFFF00"/>
              </a:solidFill>
            </a:rPr>
            <a:t>Ý nghĩa của học thuyết</a:t>
          </a:r>
          <a:endParaRPr lang="en-US" sz="3600" b="1" dirty="0">
            <a:solidFill>
              <a:srgbClr val="FFFF00"/>
            </a:solidFill>
          </a:endParaRPr>
        </a:p>
      </dgm:t>
    </dgm:pt>
    <dgm:pt modelId="{7039F6DF-50C0-48AA-9AD0-9086FD9DC488}" type="parTrans" cxnId="{F1ED4B36-AB02-437E-97BA-6B28F47D777C}">
      <dgm:prSet/>
      <dgm:spPr/>
      <dgm:t>
        <a:bodyPr/>
        <a:lstStyle/>
        <a:p>
          <a:endParaRPr lang="en-US" sz="1800"/>
        </a:p>
      </dgm:t>
    </dgm:pt>
    <dgm:pt modelId="{8423B06C-3A0E-403C-B5A1-3759295A5BBE}" type="sibTrans" cxnId="{F1ED4B36-AB02-437E-97BA-6B28F47D777C}">
      <dgm:prSet/>
      <dgm:spPr/>
      <dgm:t>
        <a:bodyPr/>
        <a:lstStyle/>
        <a:p>
          <a:endParaRPr lang="en-US" sz="1800"/>
        </a:p>
      </dgm:t>
    </dgm:pt>
    <dgm:pt modelId="{EABAE462-0AD5-4039-BD4F-C82C6BDB4187}">
      <dgm:prSet phldrT="[Text]" custT="1"/>
      <dgm:spPr/>
      <dgm:t>
        <a:bodyPr/>
        <a:lstStyle/>
        <a:p>
          <a:r>
            <a:rPr lang="pt-BR" sz="2800" dirty="0" smtClean="0"/>
            <a:t>Học thuyết giá trị thặng dư đã bóc trần bản chất của nền sản xuất TBCN</a:t>
          </a:r>
          <a:endParaRPr lang="en-US" sz="2800" dirty="0">
            <a:solidFill>
              <a:srgbClr val="FF0000"/>
            </a:solidFill>
          </a:endParaRPr>
        </a:p>
      </dgm:t>
    </dgm:pt>
    <dgm:pt modelId="{3AF12A35-FC12-41DD-B70C-08F09BF7C9C6}" type="parTrans" cxnId="{7FC8A0D4-FC3F-4680-934F-E8F9F1DBDD70}">
      <dgm:prSet/>
      <dgm:spPr/>
      <dgm:t>
        <a:bodyPr/>
        <a:lstStyle/>
        <a:p>
          <a:endParaRPr lang="en-US" sz="1800">
            <a:solidFill>
              <a:srgbClr val="FF0000"/>
            </a:solidFill>
          </a:endParaRPr>
        </a:p>
      </dgm:t>
    </dgm:pt>
    <dgm:pt modelId="{FAD1AEBB-BBF6-447C-936F-BA7E16672B5C}" type="sibTrans" cxnId="{7FC8A0D4-FC3F-4680-934F-E8F9F1DBDD70}">
      <dgm:prSet/>
      <dgm:spPr/>
      <dgm:t>
        <a:bodyPr/>
        <a:lstStyle/>
        <a:p>
          <a:endParaRPr lang="en-US" sz="1800"/>
        </a:p>
      </dgm:t>
    </dgm:pt>
    <dgm:pt modelId="{41F28587-6689-45DF-A35D-858D5FF342D3}">
      <dgm:prSet phldrT="[Text]" custT="1"/>
      <dgm:spPr/>
      <dgm:t>
        <a:bodyPr/>
        <a:lstStyle/>
        <a:p>
          <a:r>
            <a:rPr lang="pt-BR" sz="2800" dirty="0" smtClean="0"/>
            <a:t>Trang bị cho giai cấp công nhân và nhân dân lao động công cụ nhận thức các quy luật kinh tế</a:t>
          </a:r>
          <a:endParaRPr lang="en-US" sz="2800" dirty="0">
            <a:solidFill>
              <a:srgbClr val="FF0000"/>
            </a:solidFill>
          </a:endParaRPr>
        </a:p>
      </dgm:t>
    </dgm:pt>
    <dgm:pt modelId="{10204325-6795-44DA-ADD3-C5C77DC6BC8B}" type="parTrans" cxnId="{C95E349C-7F41-41AB-AA15-D8E503383326}">
      <dgm:prSet/>
      <dgm:spPr/>
      <dgm:t>
        <a:bodyPr/>
        <a:lstStyle/>
        <a:p>
          <a:endParaRPr lang="en-US" sz="1800">
            <a:solidFill>
              <a:srgbClr val="FF0000"/>
            </a:solidFill>
          </a:endParaRPr>
        </a:p>
      </dgm:t>
    </dgm:pt>
    <dgm:pt modelId="{F4F2FF0F-6157-4824-ABD8-70C6CAF3D665}" type="sibTrans" cxnId="{C95E349C-7F41-41AB-AA15-D8E503383326}">
      <dgm:prSet/>
      <dgm:spPr/>
      <dgm:t>
        <a:bodyPr/>
        <a:lstStyle/>
        <a:p>
          <a:endParaRPr lang="en-US" sz="1800"/>
        </a:p>
      </dgm:t>
    </dgm:pt>
    <dgm:pt modelId="{5A8B1C35-6895-4057-B4A3-59D555F58225}" type="pres">
      <dgm:prSet presAssocID="{6623D16D-A844-432D-A161-A211678A96E2}" presName="diagram" presStyleCnt="0">
        <dgm:presLayoutVars>
          <dgm:chPref val="1"/>
          <dgm:dir/>
          <dgm:animOne val="branch"/>
          <dgm:animLvl val="lvl"/>
          <dgm:resizeHandles/>
        </dgm:presLayoutVars>
      </dgm:prSet>
      <dgm:spPr/>
      <dgm:t>
        <a:bodyPr/>
        <a:lstStyle/>
        <a:p>
          <a:endParaRPr lang="en-US"/>
        </a:p>
      </dgm:t>
    </dgm:pt>
    <dgm:pt modelId="{0D5C3051-45CE-4F09-9D94-1D6BCE396F90}" type="pres">
      <dgm:prSet presAssocID="{5E51142D-9589-418A-AB08-932A8E5FC7FB}" presName="root" presStyleCnt="0"/>
      <dgm:spPr/>
    </dgm:pt>
    <dgm:pt modelId="{948FF1DF-4BBE-4C5F-BDA7-481E3B2BEE07}" type="pres">
      <dgm:prSet presAssocID="{5E51142D-9589-418A-AB08-932A8E5FC7FB}" presName="rootComposite" presStyleCnt="0"/>
      <dgm:spPr/>
    </dgm:pt>
    <dgm:pt modelId="{614CFE56-35F3-46AB-9414-0E8256F997ED}" type="pres">
      <dgm:prSet presAssocID="{5E51142D-9589-418A-AB08-932A8E5FC7FB}" presName="rootText" presStyleLbl="node1" presStyleIdx="0" presStyleCnt="1" custScaleX="262564" custLinFactNeighborX="-42667" custLinFactNeighborY="-8795"/>
      <dgm:spPr/>
      <dgm:t>
        <a:bodyPr/>
        <a:lstStyle/>
        <a:p>
          <a:endParaRPr lang="en-US"/>
        </a:p>
      </dgm:t>
    </dgm:pt>
    <dgm:pt modelId="{0EFB87B9-2703-40DC-BE41-2DD0953E93DE}" type="pres">
      <dgm:prSet presAssocID="{5E51142D-9589-418A-AB08-932A8E5FC7FB}" presName="rootConnector" presStyleLbl="node1" presStyleIdx="0" presStyleCnt="1"/>
      <dgm:spPr/>
      <dgm:t>
        <a:bodyPr/>
        <a:lstStyle/>
        <a:p>
          <a:endParaRPr lang="en-US"/>
        </a:p>
      </dgm:t>
    </dgm:pt>
    <dgm:pt modelId="{14C63628-1D89-40CF-8B40-C3885DB26AC7}" type="pres">
      <dgm:prSet presAssocID="{5E51142D-9589-418A-AB08-932A8E5FC7FB}" presName="childShape" presStyleCnt="0"/>
      <dgm:spPr/>
    </dgm:pt>
    <dgm:pt modelId="{6048B780-FF23-45D4-B562-A8F84E4CBD20}" type="pres">
      <dgm:prSet presAssocID="{3AF12A35-FC12-41DD-B70C-08F09BF7C9C6}" presName="Name13" presStyleLbl="parChTrans1D2" presStyleIdx="0" presStyleCnt="2"/>
      <dgm:spPr/>
      <dgm:t>
        <a:bodyPr/>
        <a:lstStyle/>
        <a:p>
          <a:endParaRPr lang="en-US"/>
        </a:p>
      </dgm:t>
    </dgm:pt>
    <dgm:pt modelId="{61D9AC12-37F9-4702-AB9A-1824F2104A76}" type="pres">
      <dgm:prSet presAssocID="{EABAE462-0AD5-4039-BD4F-C82C6BDB4187}" presName="childText" presStyleLbl="bgAcc1" presStyleIdx="0" presStyleCnt="2" custScaleX="361112">
        <dgm:presLayoutVars>
          <dgm:bulletEnabled val="1"/>
        </dgm:presLayoutVars>
      </dgm:prSet>
      <dgm:spPr/>
      <dgm:t>
        <a:bodyPr/>
        <a:lstStyle/>
        <a:p>
          <a:endParaRPr lang="en-US"/>
        </a:p>
      </dgm:t>
    </dgm:pt>
    <dgm:pt modelId="{B2DE2B1C-E90E-42DD-9975-2EEED0E160BA}" type="pres">
      <dgm:prSet presAssocID="{10204325-6795-44DA-ADD3-C5C77DC6BC8B}" presName="Name13" presStyleLbl="parChTrans1D2" presStyleIdx="1" presStyleCnt="2"/>
      <dgm:spPr/>
      <dgm:t>
        <a:bodyPr/>
        <a:lstStyle/>
        <a:p>
          <a:endParaRPr lang="en-US"/>
        </a:p>
      </dgm:t>
    </dgm:pt>
    <dgm:pt modelId="{EBF1B3DD-A018-4178-BCE4-C3F2354146B6}" type="pres">
      <dgm:prSet presAssocID="{41F28587-6689-45DF-A35D-858D5FF342D3}" presName="childText" presStyleLbl="bgAcc1" presStyleIdx="1" presStyleCnt="2" custScaleX="328205">
        <dgm:presLayoutVars>
          <dgm:bulletEnabled val="1"/>
        </dgm:presLayoutVars>
      </dgm:prSet>
      <dgm:spPr/>
      <dgm:t>
        <a:bodyPr/>
        <a:lstStyle/>
        <a:p>
          <a:endParaRPr lang="en-US"/>
        </a:p>
      </dgm:t>
    </dgm:pt>
  </dgm:ptLst>
  <dgm:cxnLst>
    <dgm:cxn modelId="{DC698062-1099-4D2E-BE2E-70546EE9FB74}" type="presOf" srcId="{3AF12A35-FC12-41DD-B70C-08F09BF7C9C6}" destId="{6048B780-FF23-45D4-B562-A8F84E4CBD20}" srcOrd="0" destOrd="0" presId="urn:microsoft.com/office/officeart/2005/8/layout/hierarchy3"/>
    <dgm:cxn modelId="{A5860D84-5B75-443D-8B75-6C88C97D9F6C}" type="presOf" srcId="{5E51142D-9589-418A-AB08-932A8E5FC7FB}" destId="{614CFE56-35F3-46AB-9414-0E8256F997ED}" srcOrd="0" destOrd="0" presId="urn:microsoft.com/office/officeart/2005/8/layout/hierarchy3"/>
    <dgm:cxn modelId="{7FC8A0D4-FC3F-4680-934F-E8F9F1DBDD70}" srcId="{5E51142D-9589-418A-AB08-932A8E5FC7FB}" destId="{EABAE462-0AD5-4039-BD4F-C82C6BDB4187}" srcOrd="0" destOrd="0" parTransId="{3AF12A35-FC12-41DD-B70C-08F09BF7C9C6}" sibTransId="{FAD1AEBB-BBF6-447C-936F-BA7E16672B5C}"/>
    <dgm:cxn modelId="{C95E349C-7F41-41AB-AA15-D8E503383326}" srcId="{5E51142D-9589-418A-AB08-932A8E5FC7FB}" destId="{41F28587-6689-45DF-A35D-858D5FF342D3}" srcOrd="1" destOrd="0" parTransId="{10204325-6795-44DA-ADD3-C5C77DC6BC8B}" sibTransId="{F4F2FF0F-6157-4824-ABD8-70C6CAF3D665}"/>
    <dgm:cxn modelId="{720179E5-70F8-447B-A0BB-C8A08BEED147}" type="presOf" srcId="{EABAE462-0AD5-4039-BD4F-C82C6BDB4187}" destId="{61D9AC12-37F9-4702-AB9A-1824F2104A76}" srcOrd="0" destOrd="0" presId="urn:microsoft.com/office/officeart/2005/8/layout/hierarchy3"/>
    <dgm:cxn modelId="{E921007C-A7FB-45C0-B597-0C2ED30B8169}" type="presOf" srcId="{5E51142D-9589-418A-AB08-932A8E5FC7FB}" destId="{0EFB87B9-2703-40DC-BE41-2DD0953E93DE}" srcOrd="1" destOrd="0" presId="urn:microsoft.com/office/officeart/2005/8/layout/hierarchy3"/>
    <dgm:cxn modelId="{8930707E-F779-4BF9-98A9-827E287AD711}" type="presOf" srcId="{6623D16D-A844-432D-A161-A211678A96E2}" destId="{5A8B1C35-6895-4057-B4A3-59D555F58225}" srcOrd="0" destOrd="0" presId="urn:microsoft.com/office/officeart/2005/8/layout/hierarchy3"/>
    <dgm:cxn modelId="{B7027F19-E35E-4708-89E0-E342C8629A20}" type="presOf" srcId="{10204325-6795-44DA-ADD3-C5C77DC6BC8B}" destId="{B2DE2B1C-E90E-42DD-9975-2EEED0E160BA}" srcOrd="0" destOrd="0" presId="urn:microsoft.com/office/officeart/2005/8/layout/hierarchy3"/>
    <dgm:cxn modelId="{A52C44C7-2BFC-4780-BB87-18FEEF3316CD}" type="presOf" srcId="{41F28587-6689-45DF-A35D-858D5FF342D3}" destId="{EBF1B3DD-A018-4178-BCE4-C3F2354146B6}" srcOrd="0" destOrd="0" presId="urn:microsoft.com/office/officeart/2005/8/layout/hierarchy3"/>
    <dgm:cxn modelId="{F1ED4B36-AB02-437E-97BA-6B28F47D777C}" srcId="{6623D16D-A844-432D-A161-A211678A96E2}" destId="{5E51142D-9589-418A-AB08-932A8E5FC7FB}" srcOrd="0" destOrd="0" parTransId="{7039F6DF-50C0-48AA-9AD0-9086FD9DC488}" sibTransId="{8423B06C-3A0E-403C-B5A1-3759295A5BBE}"/>
    <dgm:cxn modelId="{2D1D01D1-CE8A-42B2-A5A1-7FB2F2ED1BE4}" type="presParOf" srcId="{5A8B1C35-6895-4057-B4A3-59D555F58225}" destId="{0D5C3051-45CE-4F09-9D94-1D6BCE396F90}" srcOrd="0" destOrd="0" presId="urn:microsoft.com/office/officeart/2005/8/layout/hierarchy3"/>
    <dgm:cxn modelId="{0CA350D0-9D4A-4037-A81A-E79F9ECF867C}" type="presParOf" srcId="{0D5C3051-45CE-4F09-9D94-1D6BCE396F90}" destId="{948FF1DF-4BBE-4C5F-BDA7-481E3B2BEE07}" srcOrd="0" destOrd="0" presId="urn:microsoft.com/office/officeart/2005/8/layout/hierarchy3"/>
    <dgm:cxn modelId="{BD2B72F3-910E-4563-96E6-E5DE47B15818}" type="presParOf" srcId="{948FF1DF-4BBE-4C5F-BDA7-481E3B2BEE07}" destId="{614CFE56-35F3-46AB-9414-0E8256F997ED}" srcOrd="0" destOrd="0" presId="urn:microsoft.com/office/officeart/2005/8/layout/hierarchy3"/>
    <dgm:cxn modelId="{9577E4C6-7982-41FA-BEFE-02D887F7A775}" type="presParOf" srcId="{948FF1DF-4BBE-4C5F-BDA7-481E3B2BEE07}" destId="{0EFB87B9-2703-40DC-BE41-2DD0953E93DE}" srcOrd="1" destOrd="0" presId="urn:microsoft.com/office/officeart/2005/8/layout/hierarchy3"/>
    <dgm:cxn modelId="{978B1F02-AA52-4031-8B8C-67C6AC72B09C}" type="presParOf" srcId="{0D5C3051-45CE-4F09-9D94-1D6BCE396F90}" destId="{14C63628-1D89-40CF-8B40-C3885DB26AC7}" srcOrd="1" destOrd="0" presId="urn:microsoft.com/office/officeart/2005/8/layout/hierarchy3"/>
    <dgm:cxn modelId="{AA5A0E18-CFF5-4F47-AC54-451462BBE734}" type="presParOf" srcId="{14C63628-1D89-40CF-8B40-C3885DB26AC7}" destId="{6048B780-FF23-45D4-B562-A8F84E4CBD20}" srcOrd="0" destOrd="0" presId="urn:microsoft.com/office/officeart/2005/8/layout/hierarchy3"/>
    <dgm:cxn modelId="{C35602A0-0684-4AC2-9F4D-4C3EED5014E6}" type="presParOf" srcId="{14C63628-1D89-40CF-8B40-C3885DB26AC7}" destId="{61D9AC12-37F9-4702-AB9A-1824F2104A76}" srcOrd="1" destOrd="0" presId="urn:microsoft.com/office/officeart/2005/8/layout/hierarchy3"/>
    <dgm:cxn modelId="{6D3D8ECE-6520-4757-BD8A-1B066A658679}" type="presParOf" srcId="{14C63628-1D89-40CF-8B40-C3885DB26AC7}" destId="{B2DE2B1C-E90E-42DD-9975-2EEED0E160BA}" srcOrd="2" destOrd="0" presId="urn:microsoft.com/office/officeart/2005/8/layout/hierarchy3"/>
    <dgm:cxn modelId="{53F69947-2D35-4B64-A4B0-93EFB18A5C0E}" type="presParOf" srcId="{14C63628-1D89-40CF-8B40-C3885DB26AC7}" destId="{EBF1B3DD-A018-4178-BCE4-C3F2354146B6}"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182DA07-3484-476D-B3E4-5D1A7B5B0B5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7B1FAEB-B346-46D2-8ED3-DB3CE16FB825}">
      <dgm:prSet phldrT="[Text]" custT="1"/>
      <dgm:spPr>
        <a:solidFill>
          <a:srgbClr val="C00000"/>
        </a:solidFill>
      </dgm:spPr>
      <dgm:t>
        <a:bodyPr/>
        <a:lstStyle/>
        <a:p>
          <a:r>
            <a:rPr lang="pt-BR" sz="3200" b="1" dirty="0" smtClean="0">
              <a:solidFill>
                <a:schemeClr val="bg1"/>
              </a:solidFill>
            </a:rPr>
            <a:t>2.3.2. Về xã hội Xã hội chủ nghĩa</a:t>
          </a:r>
          <a:endParaRPr lang="en-US" sz="3200" dirty="0">
            <a:solidFill>
              <a:schemeClr val="bg1"/>
            </a:solidFill>
          </a:endParaRPr>
        </a:p>
      </dgm:t>
    </dgm:pt>
    <dgm:pt modelId="{D8588CBC-72BA-4508-91DE-4BEB17E042FA}" type="parTrans" cxnId="{C1162130-07E3-40ED-A433-71D2C2285B60}">
      <dgm:prSet/>
      <dgm:spPr/>
      <dgm:t>
        <a:bodyPr/>
        <a:lstStyle/>
        <a:p>
          <a:endParaRPr lang="en-US">
            <a:solidFill>
              <a:schemeClr val="tx1"/>
            </a:solidFill>
          </a:endParaRPr>
        </a:p>
      </dgm:t>
    </dgm:pt>
    <dgm:pt modelId="{186A3C14-BACC-4361-A476-6C06DE078C02}" type="sibTrans" cxnId="{C1162130-07E3-40ED-A433-71D2C2285B60}">
      <dgm:prSet/>
      <dgm:spPr/>
      <dgm:t>
        <a:bodyPr/>
        <a:lstStyle/>
        <a:p>
          <a:endParaRPr lang="en-US">
            <a:solidFill>
              <a:schemeClr val="tx1"/>
            </a:solidFill>
          </a:endParaRPr>
        </a:p>
      </dgm:t>
    </dgm:pt>
    <dgm:pt modelId="{32B841AB-1F7A-4F9C-8526-24DA67739BAE}">
      <dgm:prSet phldrT="[Text]" custT="1"/>
      <dgm:spPr/>
      <dgm:t>
        <a:bodyPr/>
        <a:lstStyle/>
        <a:p>
          <a:pPr algn="just"/>
          <a:r>
            <a:rPr lang="pt-BR" sz="2800" dirty="0" smtClean="0">
              <a:solidFill>
                <a:schemeClr val="tx1"/>
              </a:solidFill>
            </a:rPr>
            <a:t>CSVCKT của xã hội XHCN là nền đại công nghiệp ở trình độ cao, tạo ra năng suất lao động cao hơn hẳn năng suất lao động trong XHTB</a:t>
          </a:r>
          <a:endParaRPr lang="en-US" sz="2800" dirty="0">
            <a:solidFill>
              <a:schemeClr val="tx1"/>
            </a:solidFill>
          </a:endParaRPr>
        </a:p>
      </dgm:t>
    </dgm:pt>
    <dgm:pt modelId="{CFBDC0C1-E410-4F14-BF2F-BA682F582026}" type="parTrans" cxnId="{A7B385BD-7C46-4F41-B0CA-4FCAAE99ADE7}">
      <dgm:prSet/>
      <dgm:spPr/>
      <dgm:t>
        <a:bodyPr/>
        <a:lstStyle/>
        <a:p>
          <a:endParaRPr lang="en-US">
            <a:solidFill>
              <a:schemeClr val="tx1"/>
            </a:solidFill>
          </a:endParaRPr>
        </a:p>
      </dgm:t>
    </dgm:pt>
    <dgm:pt modelId="{8188B865-AB7E-4770-B78A-18DD010B915B}" type="sibTrans" cxnId="{A7B385BD-7C46-4F41-B0CA-4FCAAE99ADE7}">
      <dgm:prSet/>
      <dgm:spPr/>
      <dgm:t>
        <a:bodyPr/>
        <a:lstStyle/>
        <a:p>
          <a:endParaRPr lang="en-US">
            <a:solidFill>
              <a:schemeClr val="tx1"/>
            </a:solidFill>
          </a:endParaRPr>
        </a:p>
      </dgm:t>
    </dgm:pt>
    <dgm:pt modelId="{57737039-E112-4B16-BCD8-79CB61420320}">
      <dgm:prSet custT="1"/>
      <dgm:spPr/>
      <dgm:t>
        <a:bodyPr/>
        <a:lstStyle/>
        <a:p>
          <a:pPr algn="just"/>
          <a:r>
            <a:rPr lang="pt-BR" sz="2800" dirty="0" smtClean="0">
              <a:solidFill>
                <a:schemeClr val="tx1"/>
              </a:solidFill>
            </a:rPr>
            <a:t>Có chế độ công hữu về TLSX; không còn chế độ người bóc lột người. Cách tổ chức lao động và kỷ luật lao động trên tinh thần tự giác, tự nguyện. </a:t>
          </a:r>
          <a:endParaRPr lang="en-US" sz="2800" dirty="0">
            <a:solidFill>
              <a:schemeClr val="tx1"/>
            </a:solidFill>
          </a:endParaRPr>
        </a:p>
      </dgm:t>
    </dgm:pt>
    <dgm:pt modelId="{69E2BB96-F68B-4C1B-BC95-D348EADCED03}" type="parTrans" cxnId="{9F1B76D7-4DC0-4538-9B23-5FB1517C825F}">
      <dgm:prSet/>
      <dgm:spPr/>
      <dgm:t>
        <a:bodyPr/>
        <a:lstStyle/>
        <a:p>
          <a:endParaRPr lang="en-US">
            <a:solidFill>
              <a:schemeClr val="tx1"/>
            </a:solidFill>
          </a:endParaRPr>
        </a:p>
      </dgm:t>
    </dgm:pt>
    <dgm:pt modelId="{A6A934B8-7284-4E62-8E90-F87F7E29A594}" type="sibTrans" cxnId="{9F1B76D7-4DC0-4538-9B23-5FB1517C825F}">
      <dgm:prSet/>
      <dgm:spPr/>
      <dgm:t>
        <a:bodyPr/>
        <a:lstStyle/>
        <a:p>
          <a:endParaRPr lang="en-US">
            <a:solidFill>
              <a:schemeClr val="tx1"/>
            </a:solidFill>
          </a:endParaRPr>
        </a:p>
      </dgm:t>
    </dgm:pt>
    <dgm:pt modelId="{3E1D7F25-EEE9-4FF1-80D1-87F11AB0718C}">
      <dgm:prSet custT="1"/>
      <dgm:spPr/>
      <dgm:t>
        <a:bodyPr/>
        <a:lstStyle/>
        <a:p>
          <a:pPr algn="just"/>
          <a:r>
            <a:rPr lang="pt-BR" sz="2800" dirty="0" smtClean="0">
              <a:solidFill>
                <a:schemeClr val="tx1"/>
              </a:solidFill>
            </a:rPr>
            <a:t> Thực hiện nguyên tắc phân phối theo lao động và phân phối theo phúc lợi XH ngày càng tăng, là XH dân chủ, Nhà nước có tính ND rộng rãi, tính dân tộc sâu sắc. </a:t>
          </a:r>
          <a:endParaRPr lang="en-US" sz="2800" dirty="0">
            <a:solidFill>
              <a:schemeClr val="tx1"/>
            </a:solidFill>
          </a:endParaRPr>
        </a:p>
      </dgm:t>
    </dgm:pt>
    <dgm:pt modelId="{51E87C17-800E-4C4A-9A72-F296D45B33D5}" type="parTrans" cxnId="{E9A2E19A-00F8-4C32-9B98-682C10B5F0D7}">
      <dgm:prSet/>
      <dgm:spPr/>
      <dgm:t>
        <a:bodyPr/>
        <a:lstStyle/>
        <a:p>
          <a:endParaRPr lang="en-US">
            <a:solidFill>
              <a:schemeClr val="tx1"/>
            </a:solidFill>
          </a:endParaRPr>
        </a:p>
      </dgm:t>
    </dgm:pt>
    <dgm:pt modelId="{8CC5A9F0-E996-4589-AF4A-988274C6F079}" type="sibTrans" cxnId="{E9A2E19A-00F8-4C32-9B98-682C10B5F0D7}">
      <dgm:prSet/>
      <dgm:spPr/>
      <dgm:t>
        <a:bodyPr/>
        <a:lstStyle/>
        <a:p>
          <a:endParaRPr lang="en-US">
            <a:solidFill>
              <a:schemeClr val="tx1"/>
            </a:solidFill>
          </a:endParaRPr>
        </a:p>
      </dgm:t>
    </dgm:pt>
    <dgm:pt modelId="{028082CE-7FC3-40E7-AF33-DC204BE96568}">
      <dgm:prSet custT="1"/>
      <dgm:spPr/>
      <dgm:t>
        <a:bodyPr/>
        <a:lstStyle/>
        <a:p>
          <a:pPr algn="just"/>
          <a:r>
            <a:rPr lang="pt-BR" sz="2800" dirty="0" smtClean="0">
              <a:solidFill>
                <a:schemeClr val="tx1"/>
              </a:solidFill>
            </a:rPr>
            <a:t> Con người có cuộc sống ấm no, tự do, hạnh phúc, bình đẳng, phát triển toàn diện. </a:t>
          </a:r>
          <a:endParaRPr lang="en-US" sz="2800" dirty="0">
            <a:solidFill>
              <a:schemeClr val="tx1"/>
            </a:solidFill>
          </a:endParaRPr>
        </a:p>
      </dgm:t>
    </dgm:pt>
    <dgm:pt modelId="{444CA3E2-A722-485E-A4A2-C6F749C4CB29}" type="parTrans" cxnId="{615CA633-97B5-4886-9A71-AD4894E8E027}">
      <dgm:prSet/>
      <dgm:spPr/>
      <dgm:t>
        <a:bodyPr/>
        <a:lstStyle/>
        <a:p>
          <a:endParaRPr lang="en-US">
            <a:solidFill>
              <a:schemeClr val="tx1"/>
            </a:solidFill>
          </a:endParaRPr>
        </a:p>
      </dgm:t>
    </dgm:pt>
    <dgm:pt modelId="{A6F1312F-4785-4040-B0FD-F0DB4693A6E2}" type="sibTrans" cxnId="{615CA633-97B5-4886-9A71-AD4894E8E027}">
      <dgm:prSet/>
      <dgm:spPr/>
      <dgm:t>
        <a:bodyPr/>
        <a:lstStyle/>
        <a:p>
          <a:endParaRPr lang="en-US">
            <a:solidFill>
              <a:schemeClr val="tx1"/>
            </a:solidFill>
          </a:endParaRPr>
        </a:p>
      </dgm:t>
    </dgm:pt>
    <dgm:pt modelId="{57D9FFC5-200A-49B7-9C9B-37D3686DBBAD}" type="pres">
      <dgm:prSet presAssocID="{6182DA07-3484-476D-B3E4-5D1A7B5B0B5F}" presName="linear" presStyleCnt="0">
        <dgm:presLayoutVars>
          <dgm:animLvl val="lvl"/>
          <dgm:resizeHandles val="exact"/>
        </dgm:presLayoutVars>
      </dgm:prSet>
      <dgm:spPr/>
      <dgm:t>
        <a:bodyPr/>
        <a:lstStyle/>
        <a:p>
          <a:endParaRPr lang="en-US"/>
        </a:p>
      </dgm:t>
    </dgm:pt>
    <dgm:pt modelId="{F9DBA445-9F90-4D81-8539-B0650013B909}" type="pres">
      <dgm:prSet presAssocID="{07B1FAEB-B346-46D2-8ED3-DB3CE16FB825}" presName="parentText" presStyleLbl="node1" presStyleIdx="0" presStyleCnt="1">
        <dgm:presLayoutVars>
          <dgm:chMax val="0"/>
          <dgm:bulletEnabled val="1"/>
        </dgm:presLayoutVars>
      </dgm:prSet>
      <dgm:spPr/>
      <dgm:t>
        <a:bodyPr/>
        <a:lstStyle/>
        <a:p>
          <a:endParaRPr lang="en-US"/>
        </a:p>
      </dgm:t>
    </dgm:pt>
    <dgm:pt modelId="{963CAD5A-5E45-470F-9AB1-F6DFA404421E}" type="pres">
      <dgm:prSet presAssocID="{07B1FAEB-B346-46D2-8ED3-DB3CE16FB825}" presName="childText" presStyleLbl="revTx" presStyleIdx="0" presStyleCnt="1">
        <dgm:presLayoutVars>
          <dgm:bulletEnabled val="1"/>
        </dgm:presLayoutVars>
      </dgm:prSet>
      <dgm:spPr/>
      <dgm:t>
        <a:bodyPr/>
        <a:lstStyle/>
        <a:p>
          <a:endParaRPr lang="en-US"/>
        </a:p>
      </dgm:t>
    </dgm:pt>
  </dgm:ptLst>
  <dgm:cxnLst>
    <dgm:cxn modelId="{9F1B76D7-4DC0-4538-9B23-5FB1517C825F}" srcId="{07B1FAEB-B346-46D2-8ED3-DB3CE16FB825}" destId="{57737039-E112-4B16-BCD8-79CB61420320}" srcOrd="1" destOrd="0" parTransId="{69E2BB96-F68B-4C1B-BC95-D348EADCED03}" sibTransId="{A6A934B8-7284-4E62-8E90-F87F7E29A594}"/>
    <dgm:cxn modelId="{C1162130-07E3-40ED-A433-71D2C2285B60}" srcId="{6182DA07-3484-476D-B3E4-5D1A7B5B0B5F}" destId="{07B1FAEB-B346-46D2-8ED3-DB3CE16FB825}" srcOrd="0" destOrd="0" parTransId="{D8588CBC-72BA-4508-91DE-4BEB17E042FA}" sibTransId="{186A3C14-BACC-4361-A476-6C06DE078C02}"/>
    <dgm:cxn modelId="{A7B385BD-7C46-4F41-B0CA-4FCAAE99ADE7}" srcId="{07B1FAEB-B346-46D2-8ED3-DB3CE16FB825}" destId="{32B841AB-1F7A-4F9C-8526-24DA67739BAE}" srcOrd="0" destOrd="0" parTransId="{CFBDC0C1-E410-4F14-BF2F-BA682F582026}" sibTransId="{8188B865-AB7E-4770-B78A-18DD010B915B}"/>
    <dgm:cxn modelId="{615CA633-97B5-4886-9A71-AD4894E8E027}" srcId="{07B1FAEB-B346-46D2-8ED3-DB3CE16FB825}" destId="{028082CE-7FC3-40E7-AF33-DC204BE96568}" srcOrd="3" destOrd="0" parTransId="{444CA3E2-A722-485E-A4A2-C6F749C4CB29}" sibTransId="{A6F1312F-4785-4040-B0FD-F0DB4693A6E2}"/>
    <dgm:cxn modelId="{1691AC18-6E3B-4FB7-8DFE-123A62686B7E}" type="presOf" srcId="{57737039-E112-4B16-BCD8-79CB61420320}" destId="{963CAD5A-5E45-470F-9AB1-F6DFA404421E}" srcOrd="0" destOrd="1" presId="urn:microsoft.com/office/officeart/2005/8/layout/vList2"/>
    <dgm:cxn modelId="{947068C8-D29D-4F16-8321-E2E33C6182AB}" type="presOf" srcId="{028082CE-7FC3-40E7-AF33-DC204BE96568}" destId="{963CAD5A-5E45-470F-9AB1-F6DFA404421E}" srcOrd="0" destOrd="3" presId="urn:microsoft.com/office/officeart/2005/8/layout/vList2"/>
    <dgm:cxn modelId="{E9A2E19A-00F8-4C32-9B98-682C10B5F0D7}" srcId="{07B1FAEB-B346-46D2-8ED3-DB3CE16FB825}" destId="{3E1D7F25-EEE9-4FF1-80D1-87F11AB0718C}" srcOrd="2" destOrd="0" parTransId="{51E87C17-800E-4C4A-9A72-F296D45B33D5}" sibTransId="{8CC5A9F0-E996-4589-AF4A-988274C6F079}"/>
    <dgm:cxn modelId="{54969251-6EF2-473A-A20E-E21949A39DC3}" type="presOf" srcId="{32B841AB-1F7A-4F9C-8526-24DA67739BAE}" destId="{963CAD5A-5E45-470F-9AB1-F6DFA404421E}" srcOrd="0" destOrd="0" presId="urn:microsoft.com/office/officeart/2005/8/layout/vList2"/>
    <dgm:cxn modelId="{6CB231B9-8724-4815-9A62-6D3043D396A7}" type="presOf" srcId="{6182DA07-3484-476D-B3E4-5D1A7B5B0B5F}" destId="{57D9FFC5-200A-49B7-9C9B-37D3686DBBAD}" srcOrd="0" destOrd="0" presId="urn:microsoft.com/office/officeart/2005/8/layout/vList2"/>
    <dgm:cxn modelId="{FCEBFA11-BC89-4A12-9B52-1325ACA82A6A}" type="presOf" srcId="{07B1FAEB-B346-46D2-8ED3-DB3CE16FB825}" destId="{F9DBA445-9F90-4D81-8539-B0650013B909}" srcOrd="0" destOrd="0" presId="urn:microsoft.com/office/officeart/2005/8/layout/vList2"/>
    <dgm:cxn modelId="{10E1A684-1781-46D9-A140-0062B86C68EF}" type="presOf" srcId="{3E1D7F25-EEE9-4FF1-80D1-87F11AB0718C}" destId="{963CAD5A-5E45-470F-9AB1-F6DFA404421E}" srcOrd="0" destOrd="2" presId="urn:microsoft.com/office/officeart/2005/8/layout/vList2"/>
    <dgm:cxn modelId="{476CFD21-B7CF-4227-9846-60B42DEE0177}" type="presParOf" srcId="{57D9FFC5-200A-49B7-9C9B-37D3686DBBAD}" destId="{F9DBA445-9F90-4D81-8539-B0650013B909}" srcOrd="0" destOrd="0" presId="urn:microsoft.com/office/officeart/2005/8/layout/vList2"/>
    <dgm:cxn modelId="{92EFFEAD-50F6-41B6-9042-8F0F0926C2CB}" type="presParOf" srcId="{57D9FFC5-200A-49B7-9C9B-37D3686DBBAD}" destId="{963CAD5A-5E45-470F-9AB1-F6DFA404421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299DC0-86A2-42C2-AB62-5C76132DDFCE}">
      <dsp:nvSpPr>
        <dsp:cNvPr id="0" name=""/>
        <dsp:cNvSpPr/>
      </dsp:nvSpPr>
      <dsp:spPr>
        <a:xfrm>
          <a:off x="0" y="635553"/>
          <a:ext cx="9374001"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AA5100-B6A2-4D07-82EA-FAF3C50492FF}">
      <dsp:nvSpPr>
        <dsp:cNvPr id="0" name=""/>
        <dsp:cNvSpPr/>
      </dsp:nvSpPr>
      <dsp:spPr>
        <a:xfrm>
          <a:off x="446272" y="164860"/>
          <a:ext cx="8925431" cy="121032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020" tIns="0" rIns="248020" bIns="0" numCol="1" spcCol="1270" anchor="ctr" anchorCtr="0">
          <a:noAutofit/>
        </a:bodyPr>
        <a:lstStyle/>
        <a:p>
          <a:pPr lvl="0" algn="just" defTabSz="1244600">
            <a:lnSpc>
              <a:spcPct val="90000"/>
            </a:lnSpc>
            <a:spcBef>
              <a:spcPct val="0"/>
            </a:spcBef>
            <a:spcAft>
              <a:spcPct val="35000"/>
            </a:spcAft>
          </a:pPr>
          <a:r>
            <a:rPr lang="vi-VN" sz="2800" kern="1200" dirty="0" smtClean="0">
              <a:latin typeface="Calibri" panose="020F0502020204030204" pitchFamily="34" charset="0"/>
            </a:rPr>
            <a:t>Sự vật, hiện tượng nào cũng là thể thống nhất của các mặt đối lập</a:t>
          </a:r>
          <a:endParaRPr lang="en-US" sz="2800" kern="1200" dirty="0">
            <a:latin typeface="Calibri" panose="020F0502020204030204" pitchFamily="34" charset="0"/>
          </a:endParaRPr>
        </a:p>
      </dsp:txBody>
      <dsp:txXfrm>
        <a:off x="505355" y="223943"/>
        <a:ext cx="8807265" cy="1092154"/>
      </dsp:txXfrm>
    </dsp:sp>
    <dsp:sp modelId="{0FB9B3CB-4934-4A44-B3E6-D5C09BFE7D13}">
      <dsp:nvSpPr>
        <dsp:cNvPr id="0" name=""/>
        <dsp:cNvSpPr/>
      </dsp:nvSpPr>
      <dsp:spPr>
        <a:xfrm>
          <a:off x="0" y="2495313"/>
          <a:ext cx="9374001"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97C079-E8F5-417B-BE4D-6B7CCEF1070E}">
      <dsp:nvSpPr>
        <dsp:cNvPr id="0" name=""/>
        <dsp:cNvSpPr/>
      </dsp:nvSpPr>
      <dsp:spPr>
        <a:xfrm>
          <a:off x="446272" y="1890153"/>
          <a:ext cx="8925431" cy="121032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020" tIns="0" rIns="248020" bIns="0" numCol="1" spcCol="1270" anchor="ctr" anchorCtr="0">
          <a:noAutofit/>
        </a:bodyPr>
        <a:lstStyle/>
        <a:p>
          <a:pPr lvl="0" algn="just" defTabSz="1244600">
            <a:lnSpc>
              <a:spcPct val="90000"/>
            </a:lnSpc>
            <a:spcBef>
              <a:spcPct val="0"/>
            </a:spcBef>
            <a:spcAft>
              <a:spcPct val="35000"/>
            </a:spcAft>
          </a:pPr>
          <a:r>
            <a:rPr lang="en-US" sz="2800" kern="1200" dirty="0" err="1" smtClean="0">
              <a:latin typeface="Calibri" panose="020F0502020204030204" pitchFamily="34" charset="0"/>
            </a:rPr>
            <a:t>Các</a:t>
          </a:r>
          <a:r>
            <a:rPr lang="en-US" sz="2800" kern="1200" dirty="0" smtClean="0">
              <a:latin typeface="Calibri" panose="020F0502020204030204" pitchFamily="34" charset="0"/>
            </a:rPr>
            <a:t> </a:t>
          </a:r>
          <a:r>
            <a:rPr lang="en-US" sz="2800" kern="1200" dirty="0" err="1" smtClean="0">
              <a:latin typeface="Calibri" panose="020F0502020204030204" pitchFamily="34" charset="0"/>
            </a:rPr>
            <a:t>mặt</a:t>
          </a:r>
          <a:r>
            <a:rPr lang="en-US" sz="2800" kern="1200" dirty="0" smtClean="0">
              <a:latin typeface="Calibri" panose="020F0502020204030204" pitchFamily="34" charset="0"/>
            </a:rPr>
            <a:t> </a:t>
          </a:r>
          <a:r>
            <a:rPr lang="en-US" sz="2800" kern="1200" dirty="0" err="1" smtClean="0">
              <a:latin typeface="Calibri" panose="020F0502020204030204" pitchFamily="34" charset="0"/>
            </a:rPr>
            <a:t>đối</a:t>
          </a:r>
          <a:r>
            <a:rPr lang="en-US" sz="2800" kern="1200" dirty="0" smtClean="0">
              <a:latin typeface="Calibri" panose="020F0502020204030204" pitchFamily="34" charset="0"/>
            </a:rPr>
            <a:t> </a:t>
          </a:r>
          <a:r>
            <a:rPr lang="en-US" sz="2800" kern="1200" dirty="0" err="1" smtClean="0">
              <a:latin typeface="Calibri" panose="020F0502020204030204" pitchFamily="34" charset="0"/>
            </a:rPr>
            <a:t>lập</a:t>
          </a:r>
          <a:r>
            <a:rPr lang="en-US" sz="2800" kern="1200" dirty="0" smtClean="0">
              <a:latin typeface="Calibri" panose="020F0502020204030204" pitchFamily="34" charset="0"/>
            </a:rPr>
            <a:t> </a:t>
          </a:r>
          <a:r>
            <a:rPr lang="en-US" sz="2800" kern="1200" dirty="0" err="1" smtClean="0">
              <a:latin typeface="Calibri" panose="020F0502020204030204" pitchFamily="34" charset="0"/>
            </a:rPr>
            <a:t>trong</a:t>
          </a:r>
          <a:r>
            <a:rPr lang="en-US" sz="2800" kern="1200" dirty="0" smtClean="0">
              <a:latin typeface="Calibri" panose="020F0502020204030204" pitchFamily="34" charset="0"/>
            </a:rPr>
            <a:t> </a:t>
          </a:r>
          <a:r>
            <a:rPr lang="en-US" sz="2800" kern="1200" dirty="0" err="1" smtClean="0">
              <a:latin typeface="Calibri" panose="020F0502020204030204" pitchFamily="34" charset="0"/>
            </a:rPr>
            <a:t>mỗi</a:t>
          </a:r>
          <a:r>
            <a:rPr lang="en-US" sz="2800" kern="1200" dirty="0" smtClean="0">
              <a:latin typeface="Calibri" panose="020F0502020204030204" pitchFamily="34" charset="0"/>
            </a:rPr>
            <a:t> </a:t>
          </a:r>
          <a:r>
            <a:rPr lang="en-US" sz="2800" kern="1200" dirty="0" err="1" smtClean="0">
              <a:latin typeface="Calibri" panose="020F0502020204030204" pitchFamily="34" charset="0"/>
            </a:rPr>
            <a:t>sự</a:t>
          </a:r>
          <a:r>
            <a:rPr lang="en-US" sz="2800" kern="1200" dirty="0" smtClean="0">
              <a:latin typeface="Calibri" panose="020F0502020204030204" pitchFamily="34" charset="0"/>
            </a:rPr>
            <a:t> </a:t>
          </a:r>
          <a:r>
            <a:rPr lang="en-US" sz="2800" kern="1200" dirty="0" err="1" smtClean="0">
              <a:latin typeface="Calibri" panose="020F0502020204030204" pitchFamily="34" charset="0"/>
            </a:rPr>
            <a:t>vật</a:t>
          </a:r>
          <a:r>
            <a:rPr lang="en-US" sz="2800" kern="1200" dirty="0" smtClean="0">
              <a:latin typeface="Calibri" panose="020F0502020204030204" pitchFamily="34" charset="0"/>
            </a:rPr>
            <a:t> </a:t>
          </a:r>
          <a:r>
            <a:rPr lang="en-US" sz="2800" kern="1200" dirty="0" err="1" smtClean="0">
              <a:latin typeface="Calibri" panose="020F0502020204030204" pitchFamily="34" charset="0"/>
            </a:rPr>
            <a:t>vừa</a:t>
          </a:r>
          <a:r>
            <a:rPr lang="en-US" sz="2800" kern="1200" dirty="0" smtClean="0">
              <a:latin typeface="Calibri" panose="020F0502020204030204" pitchFamily="34" charset="0"/>
            </a:rPr>
            <a:t> </a:t>
          </a:r>
          <a:r>
            <a:rPr lang="en-US" sz="2800" kern="1200" dirty="0" err="1" smtClean="0">
              <a:latin typeface="Calibri" panose="020F0502020204030204" pitchFamily="34" charset="0"/>
            </a:rPr>
            <a:t>thống</a:t>
          </a:r>
          <a:r>
            <a:rPr lang="en-US" sz="2800" kern="1200" dirty="0" smtClean="0">
              <a:latin typeface="Calibri" panose="020F0502020204030204" pitchFamily="34" charset="0"/>
            </a:rPr>
            <a:t> </a:t>
          </a:r>
          <a:r>
            <a:rPr lang="en-US" sz="2800" kern="1200" dirty="0" err="1" smtClean="0">
              <a:latin typeface="Calibri" panose="020F0502020204030204" pitchFamily="34" charset="0"/>
            </a:rPr>
            <a:t>nhất</a:t>
          </a:r>
          <a:r>
            <a:rPr lang="en-US" sz="2800" kern="1200" dirty="0" smtClean="0">
              <a:latin typeface="Calibri" panose="020F0502020204030204" pitchFamily="34" charset="0"/>
            </a:rPr>
            <a:t> </a:t>
          </a:r>
          <a:r>
            <a:rPr lang="en-US" sz="2800" kern="1200" dirty="0" err="1" smtClean="0">
              <a:latin typeface="Calibri" panose="020F0502020204030204" pitchFamily="34" charset="0"/>
            </a:rPr>
            <a:t>lại</a:t>
          </a:r>
          <a:r>
            <a:rPr lang="en-US" sz="2800" kern="1200" dirty="0" smtClean="0">
              <a:latin typeface="Calibri" panose="020F0502020204030204" pitchFamily="34" charset="0"/>
            </a:rPr>
            <a:t> </a:t>
          </a:r>
          <a:r>
            <a:rPr lang="en-US" sz="2800" kern="1200" dirty="0" err="1" smtClean="0">
              <a:latin typeface="Calibri" panose="020F0502020204030204" pitchFamily="34" charset="0"/>
            </a:rPr>
            <a:t>vừa</a:t>
          </a:r>
          <a:r>
            <a:rPr lang="en-US" sz="2800" kern="1200" dirty="0" smtClean="0">
              <a:latin typeface="Calibri" panose="020F0502020204030204" pitchFamily="34" charset="0"/>
            </a:rPr>
            <a:t> </a:t>
          </a:r>
          <a:r>
            <a:rPr lang="en-US" sz="2800" kern="1200" dirty="0" err="1" smtClean="0">
              <a:latin typeface="Calibri" panose="020F0502020204030204" pitchFamily="34" charset="0"/>
            </a:rPr>
            <a:t>đấu</a:t>
          </a:r>
          <a:r>
            <a:rPr lang="en-US" sz="2800" kern="1200" dirty="0" smtClean="0">
              <a:latin typeface="Calibri" panose="020F0502020204030204" pitchFamily="34" charset="0"/>
            </a:rPr>
            <a:t> </a:t>
          </a:r>
          <a:r>
            <a:rPr lang="en-US" sz="2800" kern="1200" dirty="0" err="1" smtClean="0">
              <a:latin typeface="Calibri" panose="020F0502020204030204" pitchFamily="34" charset="0"/>
            </a:rPr>
            <a:t>tranh</a:t>
          </a:r>
          <a:r>
            <a:rPr lang="en-US" sz="2800" kern="1200" dirty="0" smtClean="0">
              <a:latin typeface="Calibri" panose="020F0502020204030204" pitchFamily="34" charset="0"/>
            </a:rPr>
            <a:t> </a:t>
          </a:r>
          <a:r>
            <a:rPr lang="en-US" sz="2800" kern="1200" dirty="0" err="1" smtClean="0">
              <a:latin typeface="Calibri" panose="020F0502020204030204" pitchFamily="34" charset="0"/>
            </a:rPr>
            <a:t>tác</a:t>
          </a:r>
          <a:r>
            <a:rPr lang="en-US" sz="2800" kern="1200" dirty="0" smtClean="0">
              <a:latin typeface="Calibri" panose="020F0502020204030204" pitchFamily="34" charset="0"/>
            </a:rPr>
            <a:t> </a:t>
          </a:r>
          <a:r>
            <a:rPr lang="en-US" sz="2800" kern="1200" dirty="0" err="1" smtClean="0">
              <a:latin typeface="Calibri" panose="020F0502020204030204" pitchFamily="34" charset="0"/>
            </a:rPr>
            <a:t>động</a:t>
          </a:r>
          <a:r>
            <a:rPr lang="en-US" sz="2800" kern="1200" dirty="0" smtClean="0">
              <a:latin typeface="Calibri" panose="020F0502020204030204" pitchFamily="34" charset="0"/>
            </a:rPr>
            <a:t>, </a:t>
          </a:r>
          <a:r>
            <a:rPr lang="en-US" sz="2800" kern="1200" dirty="0" err="1" smtClean="0">
              <a:latin typeface="Calibri" panose="020F0502020204030204" pitchFamily="34" charset="0"/>
            </a:rPr>
            <a:t>bài</a:t>
          </a:r>
          <a:r>
            <a:rPr lang="en-US" sz="2800" kern="1200" dirty="0" smtClean="0">
              <a:latin typeface="Calibri" panose="020F0502020204030204" pitchFamily="34" charset="0"/>
            </a:rPr>
            <a:t> </a:t>
          </a:r>
          <a:r>
            <a:rPr lang="en-US" sz="2800" kern="1200" dirty="0" err="1" smtClean="0">
              <a:latin typeface="Calibri" panose="020F0502020204030204" pitchFamily="34" charset="0"/>
            </a:rPr>
            <a:t>trừ</a:t>
          </a:r>
          <a:r>
            <a:rPr lang="en-US" sz="2800" kern="1200" dirty="0" smtClean="0">
              <a:latin typeface="Calibri" panose="020F0502020204030204" pitchFamily="34" charset="0"/>
            </a:rPr>
            <a:t> </a:t>
          </a:r>
          <a:r>
            <a:rPr lang="en-US" sz="2800" kern="1200" dirty="0" err="1" smtClean="0">
              <a:latin typeface="Calibri" panose="020F0502020204030204" pitchFamily="34" charset="0"/>
            </a:rPr>
            <a:t>phủ</a:t>
          </a:r>
          <a:r>
            <a:rPr lang="en-US" sz="2800" kern="1200" dirty="0" smtClean="0">
              <a:latin typeface="Calibri" panose="020F0502020204030204" pitchFamily="34" charset="0"/>
            </a:rPr>
            <a:t> </a:t>
          </a:r>
          <a:r>
            <a:rPr lang="en-US" sz="2800" kern="1200" dirty="0" err="1" smtClean="0">
              <a:latin typeface="Calibri" panose="020F0502020204030204" pitchFamily="34" charset="0"/>
            </a:rPr>
            <a:t>định</a:t>
          </a:r>
          <a:r>
            <a:rPr lang="en-US" sz="2800" kern="1200" dirty="0" smtClean="0">
              <a:latin typeface="Calibri" panose="020F0502020204030204" pitchFamily="34" charset="0"/>
            </a:rPr>
            <a:t> </a:t>
          </a:r>
          <a:r>
            <a:rPr lang="en-US" sz="2800" kern="1200" dirty="0" err="1" smtClean="0">
              <a:latin typeface="Calibri" panose="020F0502020204030204" pitchFamily="34" charset="0"/>
            </a:rPr>
            <a:t>nhau</a:t>
          </a:r>
          <a:endParaRPr lang="en-US" sz="2800" kern="1200" dirty="0">
            <a:latin typeface="Calibri" panose="020F0502020204030204" pitchFamily="34" charset="0"/>
          </a:endParaRPr>
        </a:p>
      </dsp:txBody>
      <dsp:txXfrm>
        <a:off x="505355" y="1949236"/>
        <a:ext cx="8807265" cy="1092154"/>
      </dsp:txXfrm>
    </dsp:sp>
    <dsp:sp modelId="{9727083B-D221-4A09-96E7-92C65A762A06}">
      <dsp:nvSpPr>
        <dsp:cNvPr id="0" name=""/>
        <dsp:cNvSpPr/>
      </dsp:nvSpPr>
      <dsp:spPr>
        <a:xfrm>
          <a:off x="0" y="4355073"/>
          <a:ext cx="9374001"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58B5C20-A64D-4492-B3C3-7C1CF20C6C2F}">
      <dsp:nvSpPr>
        <dsp:cNvPr id="0" name=""/>
        <dsp:cNvSpPr/>
      </dsp:nvSpPr>
      <dsp:spPr>
        <a:xfrm>
          <a:off x="446272" y="3749913"/>
          <a:ext cx="8925431" cy="121032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020" tIns="0" rIns="248020" bIns="0" numCol="1" spcCol="1270" anchor="ctr" anchorCtr="0">
          <a:noAutofit/>
        </a:bodyPr>
        <a:lstStyle/>
        <a:p>
          <a:pPr lvl="0" algn="just" defTabSz="1244600">
            <a:lnSpc>
              <a:spcPct val="90000"/>
            </a:lnSpc>
            <a:spcBef>
              <a:spcPct val="0"/>
            </a:spcBef>
            <a:spcAft>
              <a:spcPct val="35000"/>
            </a:spcAft>
          </a:pPr>
          <a:r>
            <a:rPr lang="vi-VN" sz="2800" kern="1200" dirty="0" smtClean="0">
              <a:latin typeface="Calibri" panose="020F0502020204030204" pitchFamily="34" charset="0"/>
            </a:rPr>
            <a:t>Sự thống nhất các mặt đối lập là tương đối. </a:t>
          </a:r>
          <a:r>
            <a:rPr lang="en-US" sz="2800" kern="1200" dirty="0" err="1" smtClean="0">
              <a:latin typeface="Calibri" panose="020F0502020204030204" pitchFamily="34" charset="0"/>
            </a:rPr>
            <a:t>Đấu</a:t>
          </a:r>
          <a:r>
            <a:rPr lang="en-US" sz="2800" kern="1200" dirty="0" smtClean="0">
              <a:latin typeface="Calibri" panose="020F0502020204030204" pitchFamily="34" charset="0"/>
            </a:rPr>
            <a:t> </a:t>
          </a:r>
          <a:r>
            <a:rPr lang="en-US" sz="2800" kern="1200" dirty="0" err="1" smtClean="0">
              <a:latin typeface="Calibri" panose="020F0502020204030204" pitchFamily="34" charset="0"/>
            </a:rPr>
            <a:t>tranh</a:t>
          </a:r>
          <a:r>
            <a:rPr lang="en-US" sz="2800" kern="1200" dirty="0" smtClean="0">
              <a:latin typeface="Calibri" panose="020F0502020204030204" pitchFamily="34" charset="0"/>
            </a:rPr>
            <a:t> </a:t>
          </a:r>
          <a:r>
            <a:rPr lang="en-US" sz="2800" kern="1200" dirty="0" err="1" smtClean="0">
              <a:latin typeface="Calibri" panose="020F0502020204030204" pitchFamily="34" charset="0"/>
            </a:rPr>
            <a:t>là</a:t>
          </a:r>
          <a:r>
            <a:rPr lang="en-US" sz="2800" kern="1200" dirty="0" smtClean="0">
              <a:latin typeface="Calibri" panose="020F0502020204030204" pitchFamily="34" charset="0"/>
            </a:rPr>
            <a:t> </a:t>
          </a:r>
          <a:r>
            <a:rPr lang="en-US" sz="2800" kern="1200" dirty="0" err="1" smtClean="0">
              <a:latin typeface="Calibri" panose="020F0502020204030204" pitchFamily="34" charset="0"/>
            </a:rPr>
            <a:t>tuyệt</a:t>
          </a:r>
          <a:r>
            <a:rPr lang="en-US" sz="2800" kern="1200" dirty="0" smtClean="0">
              <a:latin typeface="Calibri" panose="020F0502020204030204" pitchFamily="34" charset="0"/>
            </a:rPr>
            <a:t> </a:t>
          </a:r>
          <a:r>
            <a:rPr lang="en-US" sz="2800" kern="1200" dirty="0" err="1" smtClean="0">
              <a:latin typeface="Calibri" panose="020F0502020204030204" pitchFamily="34" charset="0"/>
            </a:rPr>
            <a:t>đối</a:t>
          </a:r>
          <a:r>
            <a:rPr lang="en-US" sz="2800" kern="1200" dirty="0" smtClean="0">
              <a:latin typeface="Calibri" panose="020F0502020204030204" pitchFamily="34" charset="0"/>
            </a:rPr>
            <a:t> </a:t>
          </a:r>
          <a:endParaRPr lang="en-US" sz="2800" kern="1200" dirty="0">
            <a:latin typeface="Calibri" panose="020F0502020204030204" pitchFamily="34" charset="0"/>
          </a:endParaRPr>
        </a:p>
      </dsp:txBody>
      <dsp:txXfrm>
        <a:off x="505355" y="3808996"/>
        <a:ext cx="8807265" cy="10921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43F06-37E5-4C42-B708-020D647268FE}">
      <dsp:nvSpPr>
        <dsp:cNvPr id="0" name=""/>
        <dsp:cNvSpPr/>
      </dsp:nvSpPr>
      <dsp:spPr>
        <a:xfrm>
          <a:off x="438142" y="0"/>
          <a:ext cx="4132322" cy="1564041"/>
        </a:xfrm>
        <a:prstGeom prst="roundRect">
          <a:avLst>
            <a:gd name="adj" fmla="val 10000"/>
          </a:avLst>
        </a:prstGeom>
        <a:solidFill>
          <a:schemeClr val="accent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err="1" smtClean="0">
              <a:solidFill>
                <a:schemeClr val="bg1"/>
              </a:solidFill>
            </a:rPr>
            <a:t>Giá</a:t>
          </a:r>
          <a:r>
            <a:rPr lang="en-US" sz="3200" b="1" kern="1200" dirty="0" smtClean="0">
              <a:solidFill>
                <a:schemeClr val="bg1"/>
              </a:solidFill>
            </a:rPr>
            <a:t> </a:t>
          </a:r>
          <a:r>
            <a:rPr lang="en-US" sz="3200" b="1" kern="1200" dirty="0" err="1" smtClean="0">
              <a:solidFill>
                <a:schemeClr val="bg1"/>
              </a:solidFill>
            </a:rPr>
            <a:t>trị</a:t>
          </a:r>
          <a:r>
            <a:rPr lang="en-US" sz="3200" b="1" kern="1200" dirty="0" smtClean="0">
              <a:solidFill>
                <a:schemeClr val="bg1"/>
              </a:solidFill>
            </a:rPr>
            <a:t> </a:t>
          </a:r>
          <a:r>
            <a:rPr lang="en-US" sz="3200" b="1" kern="1200" dirty="0" err="1" smtClean="0">
              <a:solidFill>
                <a:schemeClr val="bg1"/>
              </a:solidFill>
            </a:rPr>
            <a:t>của</a:t>
          </a:r>
          <a:r>
            <a:rPr lang="en-US" sz="3200" b="1" kern="1200" dirty="0" smtClean="0">
              <a:solidFill>
                <a:schemeClr val="bg1"/>
              </a:solidFill>
            </a:rPr>
            <a:t> </a:t>
          </a:r>
          <a:r>
            <a:rPr lang="en-US" sz="3200" b="1" kern="1200" dirty="0" err="1" smtClean="0">
              <a:solidFill>
                <a:schemeClr val="bg1"/>
              </a:solidFill>
            </a:rPr>
            <a:t>hàng</a:t>
          </a:r>
          <a:r>
            <a:rPr lang="en-US" sz="3200" b="1" kern="1200" dirty="0" smtClean="0">
              <a:solidFill>
                <a:schemeClr val="bg1"/>
              </a:solidFill>
            </a:rPr>
            <a:t> </a:t>
          </a:r>
          <a:r>
            <a:rPr lang="en-US" sz="3200" b="1" kern="1200" dirty="0" err="1" smtClean="0">
              <a:solidFill>
                <a:schemeClr val="bg1"/>
              </a:solidFill>
            </a:rPr>
            <a:t>hóa</a:t>
          </a:r>
          <a:r>
            <a:rPr lang="en-US" sz="3200" b="1" kern="1200" dirty="0" smtClean="0">
              <a:solidFill>
                <a:schemeClr val="bg1"/>
              </a:solidFill>
            </a:rPr>
            <a:t> SLĐ</a:t>
          </a:r>
          <a:endParaRPr lang="en-US" sz="3200" b="1" kern="1200" dirty="0">
            <a:solidFill>
              <a:schemeClr val="bg1"/>
            </a:solidFill>
          </a:endParaRPr>
        </a:p>
      </dsp:txBody>
      <dsp:txXfrm>
        <a:off x="483951" y="45809"/>
        <a:ext cx="4040704" cy="1472423"/>
      </dsp:txXfrm>
    </dsp:sp>
    <dsp:sp modelId="{32570FF2-9A20-4DCC-9462-5D096EE9308E}">
      <dsp:nvSpPr>
        <dsp:cNvPr id="0" name=""/>
        <dsp:cNvSpPr/>
      </dsp:nvSpPr>
      <dsp:spPr>
        <a:xfrm>
          <a:off x="851375" y="1564041"/>
          <a:ext cx="180803" cy="1177067"/>
        </a:xfrm>
        <a:custGeom>
          <a:avLst/>
          <a:gdLst/>
          <a:ahLst/>
          <a:cxnLst/>
          <a:rect l="0" t="0" r="0" b="0"/>
          <a:pathLst>
            <a:path>
              <a:moveTo>
                <a:pt x="0" y="0"/>
              </a:moveTo>
              <a:lnTo>
                <a:pt x="0" y="1177067"/>
              </a:lnTo>
              <a:lnTo>
                <a:pt x="180803" y="11770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C69BDD-1737-49EE-BE19-E329687D99E1}">
      <dsp:nvSpPr>
        <dsp:cNvPr id="0" name=""/>
        <dsp:cNvSpPr/>
      </dsp:nvSpPr>
      <dsp:spPr>
        <a:xfrm>
          <a:off x="1032178" y="1959088"/>
          <a:ext cx="6568773" cy="1564041"/>
        </a:xfrm>
        <a:prstGeom prst="roundRect">
          <a:avLst>
            <a:gd name="adj" fmla="val 10000"/>
          </a:avLst>
        </a:prstGeom>
        <a:solidFill>
          <a:srgbClr val="0070C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kern="1200" dirty="0" err="1" smtClean="0">
              <a:solidFill>
                <a:schemeClr val="bg1"/>
              </a:solidFill>
            </a:rPr>
            <a:t>Được</a:t>
          </a:r>
          <a:r>
            <a:rPr lang="en-US" sz="3200" kern="1200" dirty="0" smtClean="0">
              <a:solidFill>
                <a:schemeClr val="bg1"/>
              </a:solidFill>
            </a:rPr>
            <a:t> </a:t>
          </a:r>
          <a:r>
            <a:rPr lang="en-US" sz="3200" kern="1200" dirty="0" err="1" smtClean="0">
              <a:solidFill>
                <a:schemeClr val="bg1"/>
              </a:solidFill>
            </a:rPr>
            <a:t>quyết</a:t>
          </a:r>
          <a:r>
            <a:rPr lang="en-US" sz="3200" kern="1200" dirty="0" smtClean="0">
              <a:solidFill>
                <a:schemeClr val="bg1"/>
              </a:solidFill>
            </a:rPr>
            <a:t> </a:t>
          </a:r>
          <a:r>
            <a:rPr lang="en-US" sz="3200" kern="1200" dirty="0" err="1" smtClean="0">
              <a:solidFill>
                <a:schemeClr val="bg1"/>
              </a:solidFill>
            </a:rPr>
            <a:t>định</a:t>
          </a:r>
          <a:r>
            <a:rPr lang="en-US" sz="3200" kern="1200" dirty="0" smtClean="0">
              <a:solidFill>
                <a:schemeClr val="bg1"/>
              </a:solidFill>
            </a:rPr>
            <a:t> </a:t>
          </a:r>
          <a:r>
            <a:rPr lang="en-US" sz="3200" kern="1200" dirty="0" err="1" smtClean="0">
              <a:solidFill>
                <a:schemeClr val="bg1"/>
              </a:solidFill>
            </a:rPr>
            <a:t>bởi</a:t>
          </a:r>
          <a:r>
            <a:rPr lang="en-US" sz="3200" kern="1200" dirty="0" smtClean="0">
              <a:solidFill>
                <a:schemeClr val="bg1"/>
              </a:solidFill>
            </a:rPr>
            <a:t> </a:t>
          </a:r>
          <a:r>
            <a:rPr lang="en-US" sz="3200" kern="1200" dirty="0" err="1" smtClean="0">
              <a:solidFill>
                <a:schemeClr val="bg1"/>
              </a:solidFill>
            </a:rPr>
            <a:t>lượng</a:t>
          </a:r>
          <a:r>
            <a:rPr lang="en-US" sz="3200" kern="1200" dirty="0" smtClean="0">
              <a:solidFill>
                <a:schemeClr val="bg1"/>
              </a:solidFill>
            </a:rPr>
            <a:t> </a:t>
          </a:r>
          <a:r>
            <a:rPr lang="en-US" sz="3200" kern="1200" dirty="0" err="1" smtClean="0">
              <a:solidFill>
                <a:schemeClr val="bg1"/>
              </a:solidFill>
            </a:rPr>
            <a:t>lao</a:t>
          </a:r>
          <a:r>
            <a:rPr lang="en-US" sz="3200" kern="1200" dirty="0" smtClean="0">
              <a:solidFill>
                <a:schemeClr val="bg1"/>
              </a:solidFill>
            </a:rPr>
            <a:t> </a:t>
          </a:r>
          <a:r>
            <a:rPr lang="en-US" sz="3200" kern="1200" dirty="0" err="1" smtClean="0">
              <a:solidFill>
                <a:schemeClr val="bg1"/>
              </a:solidFill>
            </a:rPr>
            <a:t>động</a:t>
          </a:r>
          <a:r>
            <a:rPr lang="en-US" sz="3200" kern="1200" dirty="0" smtClean="0">
              <a:solidFill>
                <a:schemeClr val="bg1"/>
              </a:solidFill>
            </a:rPr>
            <a:t> </a:t>
          </a:r>
          <a:r>
            <a:rPr lang="en-US" sz="3200" kern="1200" dirty="0" err="1" smtClean="0">
              <a:solidFill>
                <a:schemeClr val="bg1"/>
              </a:solidFill>
            </a:rPr>
            <a:t>xã</a:t>
          </a:r>
          <a:r>
            <a:rPr lang="en-US" sz="3200" kern="1200" dirty="0" smtClean="0">
              <a:solidFill>
                <a:schemeClr val="bg1"/>
              </a:solidFill>
            </a:rPr>
            <a:t> </a:t>
          </a:r>
          <a:r>
            <a:rPr lang="en-US" sz="3200" kern="1200" dirty="0" err="1" smtClean="0">
              <a:solidFill>
                <a:schemeClr val="bg1"/>
              </a:solidFill>
            </a:rPr>
            <a:t>hội</a:t>
          </a:r>
          <a:r>
            <a:rPr lang="en-US" sz="3200" kern="1200" dirty="0" smtClean="0">
              <a:solidFill>
                <a:schemeClr val="bg1"/>
              </a:solidFill>
            </a:rPr>
            <a:t> </a:t>
          </a:r>
          <a:r>
            <a:rPr lang="en-US" sz="3200" kern="1200" dirty="0" err="1" smtClean="0">
              <a:solidFill>
                <a:schemeClr val="bg1"/>
              </a:solidFill>
            </a:rPr>
            <a:t>cần</a:t>
          </a:r>
          <a:r>
            <a:rPr lang="en-US" sz="3200" kern="1200" dirty="0" smtClean="0">
              <a:solidFill>
                <a:schemeClr val="bg1"/>
              </a:solidFill>
            </a:rPr>
            <a:t> </a:t>
          </a:r>
          <a:r>
            <a:rPr lang="en-US" sz="3200" kern="1200" dirty="0" err="1" smtClean="0">
              <a:solidFill>
                <a:schemeClr val="bg1"/>
              </a:solidFill>
            </a:rPr>
            <a:t>thiết</a:t>
          </a:r>
          <a:r>
            <a:rPr lang="en-US" sz="3200" kern="1200" dirty="0" smtClean="0">
              <a:solidFill>
                <a:schemeClr val="bg1"/>
              </a:solidFill>
            </a:rPr>
            <a:t> </a:t>
          </a:r>
          <a:r>
            <a:rPr lang="en-US" sz="3200" kern="1200" dirty="0" err="1" smtClean="0">
              <a:solidFill>
                <a:schemeClr val="bg1"/>
              </a:solidFill>
            </a:rPr>
            <a:t>để</a:t>
          </a:r>
          <a:r>
            <a:rPr lang="en-US" sz="3200" kern="1200" dirty="0" smtClean="0">
              <a:solidFill>
                <a:schemeClr val="bg1"/>
              </a:solidFill>
            </a:rPr>
            <a:t> </a:t>
          </a:r>
          <a:r>
            <a:rPr lang="en-US" sz="3200" kern="1200" dirty="0" err="1" smtClean="0">
              <a:solidFill>
                <a:schemeClr val="bg1"/>
              </a:solidFill>
            </a:rPr>
            <a:t>sản</a:t>
          </a:r>
          <a:r>
            <a:rPr lang="en-US" sz="3200" kern="1200" dirty="0" smtClean="0">
              <a:solidFill>
                <a:schemeClr val="bg1"/>
              </a:solidFill>
            </a:rPr>
            <a:t> </a:t>
          </a:r>
          <a:r>
            <a:rPr lang="en-US" sz="3200" kern="1200" dirty="0" err="1" smtClean="0">
              <a:solidFill>
                <a:schemeClr val="bg1"/>
              </a:solidFill>
            </a:rPr>
            <a:t>xuất</a:t>
          </a:r>
          <a:r>
            <a:rPr lang="en-US" sz="3200" kern="1200" dirty="0" smtClean="0">
              <a:solidFill>
                <a:schemeClr val="bg1"/>
              </a:solidFill>
            </a:rPr>
            <a:t> </a:t>
          </a:r>
          <a:r>
            <a:rPr lang="en-US" sz="3200" kern="1200" dirty="0" err="1" smtClean="0">
              <a:solidFill>
                <a:schemeClr val="bg1"/>
              </a:solidFill>
            </a:rPr>
            <a:t>và</a:t>
          </a:r>
          <a:r>
            <a:rPr lang="en-US" sz="3200" kern="1200" dirty="0" smtClean="0">
              <a:solidFill>
                <a:schemeClr val="bg1"/>
              </a:solidFill>
            </a:rPr>
            <a:t> </a:t>
          </a:r>
          <a:r>
            <a:rPr lang="en-US" sz="3200" kern="1200" dirty="0" err="1" smtClean="0">
              <a:solidFill>
                <a:schemeClr val="bg1"/>
              </a:solidFill>
            </a:rPr>
            <a:t>tái</a:t>
          </a:r>
          <a:r>
            <a:rPr lang="en-US" sz="3200" kern="1200" dirty="0" smtClean="0">
              <a:solidFill>
                <a:schemeClr val="bg1"/>
              </a:solidFill>
            </a:rPr>
            <a:t> </a:t>
          </a:r>
          <a:r>
            <a:rPr lang="en-US" sz="3200" kern="1200" dirty="0" err="1" smtClean="0">
              <a:solidFill>
                <a:schemeClr val="bg1"/>
              </a:solidFill>
            </a:rPr>
            <a:t>sản</a:t>
          </a:r>
          <a:r>
            <a:rPr lang="en-US" sz="3200" kern="1200" dirty="0" smtClean="0">
              <a:solidFill>
                <a:schemeClr val="bg1"/>
              </a:solidFill>
            </a:rPr>
            <a:t> </a:t>
          </a:r>
          <a:r>
            <a:rPr lang="en-US" sz="3200" kern="1200" dirty="0" err="1" smtClean="0">
              <a:solidFill>
                <a:schemeClr val="bg1"/>
              </a:solidFill>
            </a:rPr>
            <a:t>xuất</a:t>
          </a:r>
          <a:r>
            <a:rPr lang="en-US" sz="3200" kern="1200" dirty="0" smtClean="0">
              <a:solidFill>
                <a:schemeClr val="bg1"/>
              </a:solidFill>
            </a:rPr>
            <a:t> </a:t>
          </a:r>
          <a:r>
            <a:rPr lang="en-US" sz="3200" kern="1200" dirty="0" err="1" smtClean="0">
              <a:solidFill>
                <a:schemeClr val="bg1"/>
              </a:solidFill>
            </a:rPr>
            <a:t>ra</a:t>
          </a:r>
          <a:r>
            <a:rPr lang="en-US" sz="3200" kern="1200" dirty="0" smtClean="0">
              <a:solidFill>
                <a:schemeClr val="bg1"/>
              </a:solidFill>
            </a:rPr>
            <a:t> </a:t>
          </a:r>
          <a:r>
            <a:rPr lang="en-US" sz="3200" kern="1200" dirty="0" err="1" smtClean="0">
              <a:solidFill>
                <a:schemeClr val="bg1"/>
              </a:solidFill>
            </a:rPr>
            <a:t>nó</a:t>
          </a:r>
          <a:r>
            <a:rPr lang="en-US" sz="3200" kern="1200" dirty="0" smtClean="0">
              <a:solidFill>
                <a:schemeClr val="bg1"/>
              </a:solidFill>
            </a:rPr>
            <a:t>. </a:t>
          </a:r>
          <a:endParaRPr lang="en-US" sz="3200" kern="1200" dirty="0">
            <a:solidFill>
              <a:schemeClr val="bg1"/>
            </a:solidFill>
          </a:endParaRPr>
        </a:p>
      </dsp:txBody>
      <dsp:txXfrm>
        <a:off x="1077987" y="2004897"/>
        <a:ext cx="6477155" cy="147242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0A81D0-ABC8-4A31-BB7A-0DAB26290C12}">
      <dsp:nvSpPr>
        <dsp:cNvPr id="0" name=""/>
        <dsp:cNvSpPr/>
      </dsp:nvSpPr>
      <dsp:spPr>
        <a:xfrm>
          <a:off x="0" y="2004208"/>
          <a:ext cx="10242176" cy="12096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C34AF2CA-6089-4795-9CFC-931D57269C0C}">
      <dsp:nvSpPr>
        <dsp:cNvPr id="0" name=""/>
        <dsp:cNvSpPr/>
      </dsp:nvSpPr>
      <dsp:spPr>
        <a:xfrm>
          <a:off x="362249" y="2738743"/>
          <a:ext cx="9755581" cy="2666973"/>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0991" tIns="0" rIns="270991" bIns="0" numCol="1" spcCol="1270" anchor="ctr" anchorCtr="0">
          <a:noAutofit/>
        </a:bodyPr>
        <a:lstStyle/>
        <a:p>
          <a:pPr lvl="0" algn="just" defTabSz="1244600">
            <a:lnSpc>
              <a:spcPct val="90000"/>
            </a:lnSpc>
            <a:spcBef>
              <a:spcPct val="0"/>
            </a:spcBef>
            <a:spcAft>
              <a:spcPct val="35000"/>
            </a:spcAft>
          </a:pPr>
          <a:r>
            <a:rPr lang="pt-BR" sz="2800" kern="1200" dirty="0" smtClean="0"/>
            <a:t>Mục đích của các nhà tư bản là sản xuất ngày càng nhiều giá trị thặng dư. Họ thư</a:t>
          </a:r>
          <a:r>
            <a:rPr lang="vi-VN" sz="2800" kern="1200" dirty="0" smtClean="0"/>
            <a:t>ờng</a:t>
          </a:r>
          <a:r>
            <a:rPr lang="pt-BR" sz="2800" kern="1200" dirty="0" smtClean="0"/>
            <a:t> sử dụng hai phương pháp chủ yếu: Sản xuất giá trị thặng dư tuyệt đối </a:t>
          </a:r>
          <a:r>
            <a:rPr lang="vi-VN" sz="2800" kern="1200" dirty="0" smtClean="0"/>
            <a:t>và s</a:t>
          </a:r>
          <a:r>
            <a:rPr lang="pt-BR" sz="2800" kern="1200" dirty="0" smtClean="0"/>
            <a:t>ản xuất giá trị thặng dư tương đối. </a:t>
          </a:r>
          <a:endParaRPr lang="en-US" sz="2800" kern="1200" dirty="0"/>
        </a:p>
      </dsp:txBody>
      <dsp:txXfrm>
        <a:off x="492440" y="2868934"/>
        <a:ext cx="9495199" cy="2406591"/>
      </dsp:txXfrm>
    </dsp:sp>
    <dsp:sp modelId="{EEA820D5-EFFC-45C4-B98B-DDBDE4627CC9}">
      <dsp:nvSpPr>
        <dsp:cNvPr id="0" name=""/>
        <dsp:cNvSpPr/>
      </dsp:nvSpPr>
      <dsp:spPr>
        <a:xfrm rot="6532479" flipH="1">
          <a:off x="0" y="4651522"/>
          <a:ext cx="51210" cy="90986"/>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2BFB0C63-E69F-445B-9D4D-81A63CA6B239}">
      <dsp:nvSpPr>
        <dsp:cNvPr id="0" name=""/>
        <dsp:cNvSpPr/>
      </dsp:nvSpPr>
      <dsp:spPr>
        <a:xfrm>
          <a:off x="469225" y="815726"/>
          <a:ext cx="9752062" cy="1886993"/>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0991" tIns="0" rIns="270991" bIns="0" numCol="1" spcCol="1270" anchor="ctr" anchorCtr="0">
          <a:noAutofit/>
        </a:bodyPr>
        <a:lstStyle/>
        <a:p>
          <a:pPr lvl="0" algn="just" defTabSz="1244600">
            <a:lnSpc>
              <a:spcPct val="90000"/>
            </a:lnSpc>
            <a:spcBef>
              <a:spcPct val="0"/>
            </a:spcBef>
            <a:spcAft>
              <a:spcPct val="35000"/>
            </a:spcAft>
          </a:pPr>
          <a:r>
            <a:rPr lang="en-US" sz="2800" kern="1200" dirty="0" err="1" smtClean="0"/>
            <a:t>Bản</a:t>
          </a:r>
          <a:r>
            <a:rPr lang="en-US" sz="2800" kern="1200" dirty="0" smtClean="0"/>
            <a:t> </a:t>
          </a:r>
          <a:r>
            <a:rPr lang="en-US" sz="2800" kern="1200" dirty="0" err="1" smtClean="0"/>
            <a:t>chất</a:t>
          </a:r>
          <a:r>
            <a:rPr lang="en-US" sz="2800" kern="1200" dirty="0" smtClean="0"/>
            <a:t> </a:t>
          </a:r>
          <a:r>
            <a:rPr lang="en-US" sz="2800" kern="1200" dirty="0" err="1" smtClean="0"/>
            <a:t>của</a:t>
          </a:r>
          <a:r>
            <a:rPr lang="en-US" sz="2800" kern="1200" dirty="0" smtClean="0"/>
            <a:t> CNTB </a:t>
          </a:r>
          <a:r>
            <a:rPr lang="en-US" sz="2800" kern="1200" dirty="0" err="1" smtClean="0"/>
            <a:t>là</a:t>
          </a:r>
          <a:r>
            <a:rPr lang="en-US" sz="2800" kern="1200" dirty="0" smtClean="0"/>
            <a:t> </a:t>
          </a:r>
          <a:r>
            <a:rPr lang="en-US" sz="2800" kern="1200" dirty="0" err="1" smtClean="0"/>
            <a:t>tiền</a:t>
          </a:r>
          <a:r>
            <a:rPr lang="en-US" sz="2800" kern="1200" dirty="0" smtClean="0"/>
            <a:t> </a:t>
          </a:r>
          <a:r>
            <a:rPr lang="en-US" sz="2800" kern="1200" dirty="0" err="1" smtClean="0"/>
            <a:t>tệ</a:t>
          </a:r>
          <a:r>
            <a:rPr lang="en-US" sz="2800" kern="1200" dirty="0" smtClean="0"/>
            <a:t>, </a:t>
          </a:r>
          <a:r>
            <a:rPr lang="en-US" sz="2800" kern="1200" dirty="0" err="1" smtClean="0"/>
            <a:t>là</a:t>
          </a:r>
          <a:r>
            <a:rPr lang="en-US" sz="2800" kern="1200" dirty="0" smtClean="0"/>
            <a:t> </a:t>
          </a:r>
          <a:r>
            <a:rPr lang="en-US" sz="2800" kern="1200" dirty="0" err="1" smtClean="0"/>
            <a:t>quan</a:t>
          </a:r>
          <a:r>
            <a:rPr lang="en-US" sz="2800" kern="1200" dirty="0" smtClean="0"/>
            <a:t> </a:t>
          </a:r>
          <a:r>
            <a:rPr lang="en-US" sz="2800" kern="1200" dirty="0" err="1" smtClean="0"/>
            <a:t>hệ</a:t>
          </a:r>
          <a:r>
            <a:rPr lang="en-US" sz="2800" kern="1200" dirty="0" smtClean="0"/>
            <a:t> </a:t>
          </a:r>
          <a:r>
            <a:rPr lang="en-US" sz="2800" kern="1200" dirty="0" err="1" smtClean="0"/>
            <a:t>bóc</a:t>
          </a:r>
          <a:r>
            <a:rPr lang="en-US" sz="2800" kern="1200" dirty="0" smtClean="0"/>
            <a:t> </a:t>
          </a:r>
          <a:r>
            <a:rPr lang="en-US" sz="2800" kern="1200" dirty="0" err="1" smtClean="0"/>
            <a:t>lột</a:t>
          </a:r>
          <a:r>
            <a:rPr lang="en-US" sz="2800" kern="1200" dirty="0" smtClean="0"/>
            <a:t> TB </a:t>
          </a:r>
          <a:r>
            <a:rPr lang="en-US" sz="2800" kern="1200" dirty="0" err="1" smtClean="0"/>
            <a:t>đối</a:t>
          </a:r>
          <a:r>
            <a:rPr lang="en-US" sz="2800" kern="1200" dirty="0" smtClean="0"/>
            <a:t> </a:t>
          </a:r>
          <a:r>
            <a:rPr lang="en-US" sz="2800" kern="1200" dirty="0" err="1" smtClean="0"/>
            <a:t>với</a:t>
          </a:r>
          <a:r>
            <a:rPr lang="en-US" sz="2800" kern="1200" dirty="0" smtClean="0"/>
            <a:t> </a:t>
          </a:r>
          <a:r>
            <a:rPr lang="en-US" sz="2800" kern="1200" dirty="0" err="1" smtClean="0"/>
            <a:t>công</a:t>
          </a:r>
          <a:r>
            <a:rPr lang="en-US" sz="2800" kern="1200" dirty="0" smtClean="0"/>
            <a:t> </a:t>
          </a:r>
          <a:r>
            <a:rPr lang="en-US" sz="2800" kern="1200" dirty="0" err="1" smtClean="0"/>
            <a:t>nhân</a:t>
          </a:r>
          <a:r>
            <a:rPr lang="en-US" sz="2800" kern="1200" dirty="0" smtClean="0"/>
            <a:t> </a:t>
          </a:r>
          <a:r>
            <a:rPr lang="en-US" sz="2800" kern="1200" dirty="0" err="1" smtClean="0"/>
            <a:t>làm</a:t>
          </a:r>
          <a:r>
            <a:rPr lang="en-US" sz="2800" kern="1200" dirty="0" smtClean="0"/>
            <a:t> </a:t>
          </a:r>
          <a:r>
            <a:rPr lang="en-US" sz="2800" kern="1200" dirty="0" err="1" smtClean="0"/>
            <a:t>thuê</a:t>
          </a:r>
          <a:r>
            <a:rPr lang="en-US" sz="2800" kern="1200" dirty="0" smtClean="0"/>
            <a:t> </a:t>
          </a:r>
          <a:r>
            <a:rPr lang="en-US" sz="2800" kern="1200" dirty="0" err="1" smtClean="0"/>
            <a:t>dưới</a:t>
          </a:r>
          <a:r>
            <a:rPr lang="en-US" sz="2800" kern="1200" dirty="0" smtClean="0"/>
            <a:t> </a:t>
          </a:r>
          <a:r>
            <a:rPr lang="en-US" sz="2800" kern="1200" dirty="0" err="1" smtClean="0"/>
            <a:t>hình</a:t>
          </a:r>
          <a:r>
            <a:rPr lang="en-US" sz="2800" kern="1200" dirty="0" smtClean="0"/>
            <a:t> </a:t>
          </a:r>
          <a:r>
            <a:rPr lang="en-US" sz="2800" kern="1200" dirty="0" err="1" smtClean="0"/>
            <a:t>thức</a:t>
          </a:r>
          <a:r>
            <a:rPr lang="en-US" sz="2800" kern="1200" dirty="0" smtClean="0"/>
            <a:t> </a:t>
          </a:r>
          <a:r>
            <a:rPr lang="en-US" sz="2800" kern="1200" dirty="0" err="1" smtClean="0"/>
            <a:t>giá</a:t>
          </a:r>
          <a:r>
            <a:rPr lang="en-US" sz="2800" kern="1200" dirty="0" smtClean="0"/>
            <a:t> </a:t>
          </a:r>
          <a:r>
            <a:rPr lang="en-US" sz="2800" kern="1200" dirty="0" err="1" smtClean="0"/>
            <a:t>trị</a:t>
          </a:r>
          <a:r>
            <a:rPr lang="en-US" sz="2800" kern="1200" dirty="0" smtClean="0"/>
            <a:t>  </a:t>
          </a:r>
          <a:r>
            <a:rPr lang="en-US" sz="2800" kern="1200" dirty="0" err="1" smtClean="0"/>
            <a:t>thặng</a:t>
          </a:r>
          <a:r>
            <a:rPr lang="en-US" sz="2800" kern="1200" dirty="0" smtClean="0"/>
            <a:t> </a:t>
          </a:r>
          <a:r>
            <a:rPr lang="en-US" sz="2800" kern="1200" dirty="0" err="1" smtClean="0"/>
            <a:t>dư</a:t>
          </a:r>
          <a:endParaRPr lang="en-US" sz="2800" kern="1200" dirty="0"/>
        </a:p>
      </dsp:txBody>
      <dsp:txXfrm>
        <a:off x="561340" y="907841"/>
        <a:ext cx="9567832" cy="170276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4CFE56-35F3-46AB-9414-0E8256F997ED}">
      <dsp:nvSpPr>
        <dsp:cNvPr id="0" name=""/>
        <dsp:cNvSpPr/>
      </dsp:nvSpPr>
      <dsp:spPr>
        <a:xfrm>
          <a:off x="0" y="0"/>
          <a:ext cx="8684710" cy="1653827"/>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pt-BR" sz="3600" b="1" i="1" kern="1200" dirty="0" smtClean="0">
              <a:solidFill>
                <a:srgbClr val="FFFF00"/>
              </a:solidFill>
            </a:rPr>
            <a:t>Ý nghĩa của học thuyết</a:t>
          </a:r>
          <a:endParaRPr lang="en-US" sz="3600" b="1" kern="1200" dirty="0">
            <a:solidFill>
              <a:srgbClr val="FFFF00"/>
            </a:solidFill>
          </a:endParaRPr>
        </a:p>
      </dsp:txBody>
      <dsp:txXfrm>
        <a:off x="48439" y="48439"/>
        <a:ext cx="8587832" cy="1556949"/>
      </dsp:txXfrm>
    </dsp:sp>
    <dsp:sp modelId="{6048B780-FF23-45D4-B562-A8F84E4CBD20}">
      <dsp:nvSpPr>
        <dsp:cNvPr id="0" name=""/>
        <dsp:cNvSpPr/>
      </dsp:nvSpPr>
      <dsp:spPr>
        <a:xfrm>
          <a:off x="868471" y="1653827"/>
          <a:ext cx="876753" cy="1291078"/>
        </a:xfrm>
        <a:custGeom>
          <a:avLst/>
          <a:gdLst/>
          <a:ahLst/>
          <a:cxnLst/>
          <a:rect l="0" t="0" r="0" b="0"/>
          <a:pathLst>
            <a:path>
              <a:moveTo>
                <a:pt x="0" y="0"/>
              </a:moveTo>
              <a:lnTo>
                <a:pt x="0" y="1291078"/>
              </a:lnTo>
              <a:lnTo>
                <a:pt x="876753" y="12910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D9AC12-37F9-4702-AB9A-1824F2104A76}">
      <dsp:nvSpPr>
        <dsp:cNvPr id="0" name=""/>
        <dsp:cNvSpPr/>
      </dsp:nvSpPr>
      <dsp:spPr>
        <a:xfrm>
          <a:off x="1745224" y="2117992"/>
          <a:ext cx="9555470" cy="165382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pt-BR" sz="2800" kern="1200" dirty="0" smtClean="0"/>
            <a:t>Học thuyết giá trị thặng dư đã bóc trần bản chất của nền sản xuất TBCN</a:t>
          </a:r>
          <a:endParaRPr lang="en-US" sz="2800" kern="1200" dirty="0">
            <a:solidFill>
              <a:srgbClr val="FF0000"/>
            </a:solidFill>
          </a:endParaRPr>
        </a:p>
      </dsp:txBody>
      <dsp:txXfrm>
        <a:off x="1793663" y="2166431"/>
        <a:ext cx="9458592" cy="1556949"/>
      </dsp:txXfrm>
    </dsp:sp>
    <dsp:sp modelId="{B2DE2B1C-E90E-42DD-9975-2EEED0E160BA}">
      <dsp:nvSpPr>
        <dsp:cNvPr id="0" name=""/>
        <dsp:cNvSpPr/>
      </dsp:nvSpPr>
      <dsp:spPr>
        <a:xfrm>
          <a:off x="868471" y="1653827"/>
          <a:ext cx="876753" cy="3358362"/>
        </a:xfrm>
        <a:custGeom>
          <a:avLst/>
          <a:gdLst/>
          <a:ahLst/>
          <a:cxnLst/>
          <a:rect l="0" t="0" r="0" b="0"/>
          <a:pathLst>
            <a:path>
              <a:moveTo>
                <a:pt x="0" y="0"/>
              </a:moveTo>
              <a:lnTo>
                <a:pt x="0" y="3358362"/>
              </a:lnTo>
              <a:lnTo>
                <a:pt x="876753" y="335836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F1B3DD-A018-4178-BCE4-C3F2354146B6}">
      <dsp:nvSpPr>
        <dsp:cNvPr id="0" name=""/>
        <dsp:cNvSpPr/>
      </dsp:nvSpPr>
      <dsp:spPr>
        <a:xfrm>
          <a:off x="1745224" y="4185276"/>
          <a:ext cx="8684710" cy="165382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pt-BR" sz="2800" kern="1200" dirty="0" smtClean="0"/>
            <a:t>Trang bị cho giai cấp công nhân và nhân dân lao động công cụ nhận thức các quy luật kinh tế</a:t>
          </a:r>
          <a:endParaRPr lang="en-US" sz="2800" kern="1200" dirty="0">
            <a:solidFill>
              <a:srgbClr val="FF0000"/>
            </a:solidFill>
          </a:endParaRPr>
        </a:p>
      </dsp:txBody>
      <dsp:txXfrm>
        <a:off x="1793663" y="4233715"/>
        <a:ext cx="8587832" cy="155694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DBA445-9F90-4D81-8539-B0650013B909}">
      <dsp:nvSpPr>
        <dsp:cNvPr id="0" name=""/>
        <dsp:cNvSpPr/>
      </dsp:nvSpPr>
      <dsp:spPr>
        <a:xfrm>
          <a:off x="0" y="738238"/>
          <a:ext cx="11214847" cy="121680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pt-BR" sz="3200" b="1" kern="1200" dirty="0" smtClean="0">
              <a:solidFill>
                <a:schemeClr val="bg1"/>
              </a:solidFill>
            </a:rPr>
            <a:t>2.3.2. Về xã hội Xã hội chủ nghĩa</a:t>
          </a:r>
          <a:endParaRPr lang="en-US" sz="3200" kern="1200" dirty="0">
            <a:solidFill>
              <a:schemeClr val="bg1"/>
            </a:solidFill>
          </a:endParaRPr>
        </a:p>
      </dsp:txBody>
      <dsp:txXfrm>
        <a:off x="59399" y="797637"/>
        <a:ext cx="11096049" cy="1098002"/>
      </dsp:txXfrm>
    </dsp:sp>
    <dsp:sp modelId="{963CAD5A-5E45-470F-9AB1-F6DFA404421E}">
      <dsp:nvSpPr>
        <dsp:cNvPr id="0" name=""/>
        <dsp:cNvSpPr/>
      </dsp:nvSpPr>
      <dsp:spPr>
        <a:xfrm>
          <a:off x="0" y="1955039"/>
          <a:ext cx="11214847" cy="42383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6071" tIns="35560" rIns="199136" bIns="35560" numCol="1" spcCol="1270" anchor="t" anchorCtr="0">
          <a:noAutofit/>
        </a:bodyPr>
        <a:lstStyle/>
        <a:p>
          <a:pPr marL="285750" lvl="1" indent="-285750" algn="just" defTabSz="1244600">
            <a:lnSpc>
              <a:spcPct val="90000"/>
            </a:lnSpc>
            <a:spcBef>
              <a:spcPct val="0"/>
            </a:spcBef>
            <a:spcAft>
              <a:spcPct val="20000"/>
            </a:spcAft>
            <a:buChar char="••"/>
          </a:pPr>
          <a:r>
            <a:rPr lang="pt-BR" sz="2800" kern="1200" dirty="0" smtClean="0">
              <a:solidFill>
                <a:schemeClr val="tx1"/>
              </a:solidFill>
            </a:rPr>
            <a:t>CSVCKT của xã hội XHCN là nền đại công nghiệp ở trình độ cao, tạo ra năng suất lao động cao hơn hẳn năng suất lao động trong XHTB</a:t>
          </a:r>
          <a:endParaRPr lang="en-US" sz="2800" kern="1200" dirty="0">
            <a:solidFill>
              <a:schemeClr val="tx1"/>
            </a:solidFill>
          </a:endParaRPr>
        </a:p>
        <a:p>
          <a:pPr marL="285750" lvl="1" indent="-285750" algn="just" defTabSz="1244600">
            <a:lnSpc>
              <a:spcPct val="90000"/>
            </a:lnSpc>
            <a:spcBef>
              <a:spcPct val="0"/>
            </a:spcBef>
            <a:spcAft>
              <a:spcPct val="20000"/>
            </a:spcAft>
            <a:buChar char="••"/>
          </a:pPr>
          <a:r>
            <a:rPr lang="pt-BR" sz="2800" kern="1200" dirty="0" smtClean="0">
              <a:solidFill>
                <a:schemeClr val="tx1"/>
              </a:solidFill>
            </a:rPr>
            <a:t>Có chế độ công hữu về TLSX; không còn chế độ người bóc lột người. Cách tổ chức lao động và kỷ luật lao động trên tinh thần tự giác, tự nguyện. </a:t>
          </a:r>
          <a:endParaRPr lang="en-US" sz="2800" kern="1200" dirty="0">
            <a:solidFill>
              <a:schemeClr val="tx1"/>
            </a:solidFill>
          </a:endParaRPr>
        </a:p>
        <a:p>
          <a:pPr marL="285750" lvl="1" indent="-285750" algn="just" defTabSz="1244600">
            <a:lnSpc>
              <a:spcPct val="90000"/>
            </a:lnSpc>
            <a:spcBef>
              <a:spcPct val="0"/>
            </a:spcBef>
            <a:spcAft>
              <a:spcPct val="20000"/>
            </a:spcAft>
            <a:buChar char="••"/>
          </a:pPr>
          <a:r>
            <a:rPr lang="pt-BR" sz="2800" kern="1200" dirty="0" smtClean="0">
              <a:solidFill>
                <a:schemeClr val="tx1"/>
              </a:solidFill>
            </a:rPr>
            <a:t> Thực hiện nguyên tắc phân phối theo lao động và phân phối theo phúc lợi XH ngày càng tăng, là XH dân chủ, Nhà nước có tính ND rộng rãi, tính dân tộc sâu sắc. </a:t>
          </a:r>
          <a:endParaRPr lang="en-US" sz="2800" kern="1200" dirty="0">
            <a:solidFill>
              <a:schemeClr val="tx1"/>
            </a:solidFill>
          </a:endParaRPr>
        </a:p>
        <a:p>
          <a:pPr marL="285750" lvl="1" indent="-285750" algn="just" defTabSz="1244600">
            <a:lnSpc>
              <a:spcPct val="90000"/>
            </a:lnSpc>
            <a:spcBef>
              <a:spcPct val="0"/>
            </a:spcBef>
            <a:spcAft>
              <a:spcPct val="20000"/>
            </a:spcAft>
            <a:buChar char="••"/>
          </a:pPr>
          <a:r>
            <a:rPr lang="pt-BR" sz="2800" kern="1200" dirty="0" smtClean="0">
              <a:solidFill>
                <a:schemeClr val="tx1"/>
              </a:solidFill>
            </a:rPr>
            <a:t> Con người có cuộc sống ấm no, tự do, hạnh phúc, bình đẳng, phát triển toàn diện. </a:t>
          </a:r>
          <a:endParaRPr lang="en-US" sz="2800" kern="1200" dirty="0">
            <a:solidFill>
              <a:schemeClr val="tx1"/>
            </a:solidFill>
          </a:endParaRPr>
        </a:p>
      </dsp:txBody>
      <dsp:txXfrm>
        <a:off x="0" y="1955039"/>
        <a:ext cx="11214847" cy="423832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5BD4C8-5322-4A78-AE99-222822D2FABF}" type="datetimeFigureOut">
              <a:rPr lang="en-US" smtClean="0"/>
              <a:t>9/30/2021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5C5105-0C3B-448B-9556-D47B297F8314}" type="slidenum">
              <a:rPr lang="en-US" smtClean="0"/>
              <a:t>‹#›</a:t>
            </a:fld>
            <a:endParaRPr lang="en-US"/>
          </a:p>
        </p:txBody>
      </p:sp>
    </p:spTree>
    <p:extLst>
      <p:ext uri="{BB962C8B-B14F-4D97-AF65-F5344CB8AC3E}">
        <p14:creationId xmlns:p14="http://schemas.microsoft.com/office/powerpoint/2010/main" val="1876697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81124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0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60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3491441-1384-4628-A498-DFEC134A3587}" type="slidenum">
              <a:rPr kumimoji="1" lang="en-US" altLang="zh-CN" smtClean="0">
                <a:solidFill>
                  <a:srgbClr val="000000"/>
                </a:solidFill>
                <a:latin typeface="Times New Roman" panose="02020603050405020304" pitchFamily="18" charset="0"/>
              </a:rPr>
              <a:pPr>
                <a:spcBef>
                  <a:spcPct val="0"/>
                </a:spcBef>
              </a:pPr>
              <a:t>25</a:t>
            </a:fld>
            <a:endParaRPr kumimoji="1" lang="en-US" altLang="zh-CN" smtClean="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2071497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158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fld id="{E0D6C883-D918-47E7-86F4-7056253645AB}" type="slidenum">
              <a:rPr lang="en-US" smtClean="0"/>
              <a:pPr/>
              <a:t>50</a:t>
            </a:fld>
            <a:endParaRPr lang="en-US" smtClean="0"/>
          </a:p>
        </p:txBody>
      </p:sp>
    </p:spTree>
    <p:extLst>
      <p:ext uri="{BB962C8B-B14F-4D97-AF65-F5344CB8AC3E}">
        <p14:creationId xmlns:p14="http://schemas.microsoft.com/office/powerpoint/2010/main" val="4203907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6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66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fld id="{74912A95-87F7-4C7A-AA5E-D4E093513650}" type="slidenum">
              <a:rPr lang="en-US" altLang="en-US" smtClean="0"/>
              <a:pPr/>
              <a:t>58</a:t>
            </a:fld>
            <a:endParaRPr lang="en-US" altLang="en-US" smtClean="0"/>
          </a:p>
        </p:txBody>
      </p:sp>
    </p:spTree>
    <p:extLst>
      <p:ext uri="{BB962C8B-B14F-4D97-AF65-F5344CB8AC3E}">
        <p14:creationId xmlns:p14="http://schemas.microsoft.com/office/powerpoint/2010/main" val="42026865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2977106-6A6A-4882-8896-735BB4287A17}" type="datetimeFigureOut">
              <a:rPr lang="en-US" smtClean="0"/>
              <a:t>9/30/2021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06E907-2CE5-4DAF-8A9A-F501157A3262}" type="slidenum">
              <a:rPr lang="en-US" smtClean="0"/>
              <a:t>‹#›</a:t>
            </a:fld>
            <a:endParaRPr lang="en-US"/>
          </a:p>
        </p:txBody>
      </p:sp>
    </p:spTree>
    <p:extLst>
      <p:ext uri="{BB962C8B-B14F-4D97-AF65-F5344CB8AC3E}">
        <p14:creationId xmlns:p14="http://schemas.microsoft.com/office/powerpoint/2010/main" val="375972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977106-6A6A-4882-8896-735BB4287A17}" type="datetimeFigureOut">
              <a:rPr lang="en-US" smtClean="0"/>
              <a:t>9/30/2021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06E907-2CE5-4DAF-8A9A-F501157A3262}" type="slidenum">
              <a:rPr lang="en-US" smtClean="0"/>
              <a:t>‹#›</a:t>
            </a:fld>
            <a:endParaRPr lang="en-US"/>
          </a:p>
        </p:txBody>
      </p:sp>
    </p:spTree>
    <p:extLst>
      <p:ext uri="{BB962C8B-B14F-4D97-AF65-F5344CB8AC3E}">
        <p14:creationId xmlns:p14="http://schemas.microsoft.com/office/powerpoint/2010/main" val="425189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977106-6A6A-4882-8896-735BB4287A17}" type="datetimeFigureOut">
              <a:rPr lang="en-US" smtClean="0"/>
              <a:t>9/30/2021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06E907-2CE5-4DAF-8A9A-F501157A3262}" type="slidenum">
              <a:rPr lang="en-US" smtClean="0"/>
              <a:t>‹#›</a:t>
            </a:fld>
            <a:endParaRPr lang="en-US"/>
          </a:p>
        </p:txBody>
      </p:sp>
    </p:spTree>
    <p:extLst>
      <p:ext uri="{BB962C8B-B14F-4D97-AF65-F5344CB8AC3E}">
        <p14:creationId xmlns:p14="http://schemas.microsoft.com/office/powerpoint/2010/main" val="1898786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2977106-6A6A-4882-8896-735BB4287A17}" type="datetimeFigureOut">
              <a:rPr lang="en-US" smtClean="0"/>
              <a:t>9/30/2021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06E907-2CE5-4DAF-8A9A-F501157A3262}" type="slidenum">
              <a:rPr lang="en-US" smtClean="0"/>
              <a:t>‹#›</a:t>
            </a:fld>
            <a:endParaRPr lang="en-US"/>
          </a:p>
        </p:txBody>
      </p:sp>
    </p:spTree>
    <p:extLst>
      <p:ext uri="{BB962C8B-B14F-4D97-AF65-F5344CB8AC3E}">
        <p14:creationId xmlns:p14="http://schemas.microsoft.com/office/powerpoint/2010/main" val="886402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977106-6A6A-4882-8896-735BB4287A17}" type="datetimeFigureOut">
              <a:rPr lang="en-US" smtClean="0"/>
              <a:t>9/30/2021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06E907-2CE5-4DAF-8A9A-F501157A3262}" type="slidenum">
              <a:rPr lang="en-US" smtClean="0"/>
              <a:t>‹#›</a:t>
            </a:fld>
            <a:endParaRPr lang="en-US"/>
          </a:p>
        </p:txBody>
      </p:sp>
    </p:spTree>
    <p:extLst>
      <p:ext uri="{BB962C8B-B14F-4D97-AF65-F5344CB8AC3E}">
        <p14:creationId xmlns:p14="http://schemas.microsoft.com/office/powerpoint/2010/main" val="2177661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2977106-6A6A-4882-8896-735BB4287A17}" type="datetimeFigureOut">
              <a:rPr lang="en-US" smtClean="0"/>
              <a:t>9/30/2021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06E907-2CE5-4DAF-8A9A-F501157A3262}" type="slidenum">
              <a:rPr lang="en-US" smtClean="0"/>
              <a:t>‹#›</a:t>
            </a:fld>
            <a:endParaRPr lang="en-US"/>
          </a:p>
        </p:txBody>
      </p:sp>
    </p:spTree>
    <p:extLst>
      <p:ext uri="{BB962C8B-B14F-4D97-AF65-F5344CB8AC3E}">
        <p14:creationId xmlns:p14="http://schemas.microsoft.com/office/powerpoint/2010/main" val="1882940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977106-6A6A-4882-8896-735BB4287A17}" type="datetimeFigureOut">
              <a:rPr lang="en-US" smtClean="0"/>
              <a:t>9/30/2021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06E907-2CE5-4DAF-8A9A-F501157A3262}" type="slidenum">
              <a:rPr lang="en-US" smtClean="0"/>
              <a:t>‹#›</a:t>
            </a:fld>
            <a:endParaRPr lang="en-US"/>
          </a:p>
        </p:txBody>
      </p:sp>
    </p:spTree>
    <p:extLst>
      <p:ext uri="{BB962C8B-B14F-4D97-AF65-F5344CB8AC3E}">
        <p14:creationId xmlns:p14="http://schemas.microsoft.com/office/powerpoint/2010/main" val="3642311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977106-6A6A-4882-8896-735BB4287A17}" type="datetimeFigureOut">
              <a:rPr lang="en-US" smtClean="0"/>
              <a:t>9/30/2021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06E907-2CE5-4DAF-8A9A-F501157A3262}" type="slidenum">
              <a:rPr lang="en-US" smtClean="0"/>
              <a:t>‹#›</a:t>
            </a:fld>
            <a:endParaRPr lang="en-US"/>
          </a:p>
        </p:txBody>
      </p:sp>
    </p:spTree>
    <p:extLst>
      <p:ext uri="{BB962C8B-B14F-4D97-AF65-F5344CB8AC3E}">
        <p14:creationId xmlns:p14="http://schemas.microsoft.com/office/powerpoint/2010/main" val="3596299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977106-6A6A-4882-8896-735BB4287A17}" type="datetimeFigureOut">
              <a:rPr lang="en-US" smtClean="0"/>
              <a:t>9/30/2021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06E907-2CE5-4DAF-8A9A-F501157A3262}" type="slidenum">
              <a:rPr lang="en-US" smtClean="0"/>
              <a:t>‹#›</a:t>
            </a:fld>
            <a:endParaRPr lang="en-US"/>
          </a:p>
        </p:txBody>
      </p:sp>
    </p:spTree>
    <p:extLst>
      <p:ext uri="{BB962C8B-B14F-4D97-AF65-F5344CB8AC3E}">
        <p14:creationId xmlns:p14="http://schemas.microsoft.com/office/powerpoint/2010/main" val="22031509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977106-6A6A-4882-8896-735BB4287A17}" type="datetimeFigureOut">
              <a:rPr lang="en-US" smtClean="0"/>
              <a:t>9/30/2021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06E907-2CE5-4DAF-8A9A-F501157A3262}" type="slidenum">
              <a:rPr lang="en-US" smtClean="0"/>
              <a:t>‹#›</a:t>
            </a:fld>
            <a:endParaRPr lang="en-US"/>
          </a:p>
        </p:txBody>
      </p:sp>
    </p:spTree>
    <p:extLst>
      <p:ext uri="{BB962C8B-B14F-4D97-AF65-F5344CB8AC3E}">
        <p14:creationId xmlns:p14="http://schemas.microsoft.com/office/powerpoint/2010/main" val="358490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977106-6A6A-4882-8896-735BB4287A17}" type="datetimeFigureOut">
              <a:rPr lang="en-US" smtClean="0"/>
              <a:t>9/30/2021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06E907-2CE5-4DAF-8A9A-F501157A3262}" type="slidenum">
              <a:rPr lang="en-US" smtClean="0"/>
              <a:t>‹#›</a:t>
            </a:fld>
            <a:endParaRPr lang="en-US"/>
          </a:p>
        </p:txBody>
      </p:sp>
    </p:spTree>
    <p:extLst>
      <p:ext uri="{BB962C8B-B14F-4D97-AF65-F5344CB8AC3E}">
        <p14:creationId xmlns:p14="http://schemas.microsoft.com/office/powerpoint/2010/main" val="38791455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rgbClr val="FFB600"/>
        </a:solidFill>
        <a:effectLst/>
      </p:bgPr>
    </p:bg>
    <p:spTree>
      <p:nvGrpSpPr>
        <p:cNvPr id="1" name="Shape 9"/>
        <p:cNvGrpSpPr/>
        <p:nvPr/>
      </p:nvGrpSpPr>
      <p:grpSpPr>
        <a:xfrm>
          <a:off x="0" y="0"/>
          <a:ext cx="0" cy="0"/>
          <a:chOff x="0" y="0"/>
          <a:chExt cx="0" cy="0"/>
        </a:xfrm>
      </p:grpSpPr>
      <p:sp>
        <p:nvSpPr>
          <p:cNvPr id="10" name="Google Shape;10;p2"/>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FFFF"/>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1" name="Google Shape;11;p2"/>
          <p:cNvSpPr txBox="1">
            <a:spLocks noGrp="1"/>
          </p:cNvSpPr>
          <p:nvPr>
            <p:ph type="ctrTitle"/>
          </p:nvPr>
        </p:nvSpPr>
        <p:spPr>
          <a:xfrm>
            <a:off x="914400" y="4382951"/>
            <a:ext cx="10363200" cy="1546400"/>
          </a:xfrm>
          <a:prstGeom prst="rect">
            <a:avLst/>
          </a:prstGeom>
        </p:spPr>
        <p:txBody>
          <a:bodyPr spcFirstLastPara="1" wrap="square" lIns="91425" tIns="91425" rIns="91425" bIns="91425" anchor="b" anchorCtr="0">
            <a:noAutofit/>
          </a:bodyPr>
          <a:lstStyle>
            <a:lvl1pPr lvl="0">
              <a:spcBef>
                <a:spcPts val="0"/>
              </a:spcBef>
              <a:spcAft>
                <a:spcPts val="0"/>
              </a:spcAft>
              <a:buClr>
                <a:srgbClr val="FFFFFF"/>
              </a:buClr>
              <a:buSzPts val="6000"/>
              <a:buNone/>
              <a:defRPr sz="8000">
                <a:solidFill>
                  <a:srgbClr val="FFFFFF"/>
                </a:solidFill>
              </a:defRPr>
            </a:lvl1pPr>
            <a:lvl2pPr lvl="1">
              <a:spcBef>
                <a:spcPts val="0"/>
              </a:spcBef>
              <a:spcAft>
                <a:spcPts val="0"/>
              </a:spcAft>
              <a:buClr>
                <a:srgbClr val="FFFFFF"/>
              </a:buClr>
              <a:buSzPts val="6000"/>
              <a:buNone/>
              <a:defRPr sz="8000">
                <a:solidFill>
                  <a:srgbClr val="FFFFFF"/>
                </a:solidFill>
              </a:defRPr>
            </a:lvl2pPr>
            <a:lvl3pPr lvl="2">
              <a:spcBef>
                <a:spcPts val="0"/>
              </a:spcBef>
              <a:spcAft>
                <a:spcPts val="0"/>
              </a:spcAft>
              <a:buClr>
                <a:srgbClr val="FFFFFF"/>
              </a:buClr>
              <a:buSzPts val="6000"/>
              <a:buNone/>
              <a:defRPr sz="8000">
                <a:solidFill>
                  <a:srgbClr val="FFFFFF"/>
                </a:solidFill>
              </a:defRPr>
            </a:lvl3pPr>
            <a:lvl4pPr lvl="3">
              <a:spcBef>
                <a:spcPts val="0"/>
              </a:spcBef>
              <a:spcAft>
                <a:spcPts val="0"/>
              </a:spcAft>
              <a:buClr>
                <a:srgbClr val="FFFFFF"/>
              </a:buClr>
              <a:buSzPts val="6000"/>
              <a:buNone/>
              <a:defRPr sz="8000">
                <a:solidFill>
                  <a:srgbClr val="FFFFFF"/>
                </a:solidFill>
              </a:defRPr>
            </a:lvl4pPr>
            <a:lvl5pPr lvl="4">
              <a:spcBef>
                <a:spcPts val="0"/>
              </a:spcBef>
              <a:spcAft>
                <a:spcPts val="0"/>
              </a:spcAft>
              <a:buClr>
                <a:srgbClr val="FFFFFF"/>
              </a:buClr>
              <a:buSzPts val="6000"/>
              <a:buNone/>
              <a:defRPr sz="8000">
                <a:solidFill>
                  <a:srgbClr val="FFFFFF"/>
                </a:solidFill>
              </a:defRPr>
            </a:lvl5pPr>
            <a:lvl6pPr lvl="5">
              <a:spcBef>
                <a:spcPts val="0"/>
              </a:spcBef>
              <a:spcAft>
                <a:spcPts val="0"/>
              </a:spcAft>
              <a:buClr>
                <a:srgbClr val="FFFFFF"/>
              </a:buClr>
              <a:buSzPts val="6000"/>
              <a:buNone/>
              <a:defRPr sz="8000">
                <a:solidFill>
                  <a:srgbClr val="FFFFFF"/>
                </a:solidFill>
              </a:defRPr>
            </a:lvl6pPr>
            <a:lvl7pPr lvl="6">
              <a:spcBef>
                <a:spcPts val="0"/>
              </a:spcBef>
              <a:spcAft>
                <a:spcPts val="0"/>
              </a:spcAft>
              <a:buClr>
                <a:srgbClr val="FFFFFF"/>
              </a:buClr>
              <a:buSzPts val="6000"/>
              <a:buNone/>
              <a:defRPr sz="8000">
                <a:solidFill>
                  <a:srgbClr val="FFFFFF"/>
                </a:solidFill>
              </a:defRPr>
            </a:lvl7pPr>
            <a:lvl8pPr lvl="7">
              <a:spcBef>
                <a:spcPts val="0"/>
              </a:spcBef>
              <a:spcAft>
                <a:spcPts val="0"/>
              </a:spcAft>
              <a:buClr>
                <a:srgbClr val="FFFFFF"/>
              </a:buClr>
              <a:buSzPts val="6000"/>
              <a:buNone/>
              <a:defRPr sz="8000">
                <a:solidFill>
                  <a:srgbClr val="FFFFFF"/>
                </a:solidFill>
              </a:defRPr>
            </a:lvl8pPr>
            <a:lvl9pPr lvl="8">
              <a:spcBef>
                <a:spcPts val="0"/>
              </a:spcBef>
              <a:spcAft>
                <a:spcPts val="0"/>
              </a:spcAft>
              <a:buClr>
                <a:srgbClr val="FFFFFF"/>
              </a:buClr>
              <a:buSzPts val="6000"/>
              <a:buNone/>
              <a:defRPr sz="8000">
                <a:solidFill>
                  <a:srgbClr val="FFFFFF"/>
                </a:solidFill>
              </a:defRPr>
            </a:lvl9pPr>
          </a:lstStyle>
          <a:p>
            <a:endParaRPr/>
          </a:p>
        </p:txBody>
      </p:sp>
    </p:spTree>
    <p:extLst>
      <p:ext uri="{BB962C8B-B14F-4D97-AF65-F5344CB8AC3E}">
        <p14:creationId xmlns:p14="http://schemas.microsoft.com/office/powerpoint/2010/main" val="17280454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title">
  <p:cSld name="Subtitle">
    <p:bg>
      <p:bgPr>
        <a:solidFill>
          <a:srgbClr val="FFB600"/>
        </a:solidFill>
        <a:effectLst/>
      </p:bgPr>
    </p:bg>
    <p:spTree>
      <p:nvGrpSpPr>
        <p:cNvPr id="1" name="Shape 12"/>
        <p:cNvGrpSpPr/>
        <p:nvPr/>
      </p:nvGrpSpPr>
      <p:grpSpPr>
        <a:xfrm>
          <a:off x="0" y="0"/>
          <a:ext cx="0" cy="0"/>
          <a:chOff x="0" y="0"/>
          <a:chExt cx="0" cy="0"/>
        </a:xfrm>
      </p:grpSpPr>
      <p:sp>
        <p:nvSpPr>
          <p:cNvPr id="13" name="Google Shape;13;p3"/>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434343"/>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14;p3"/>
          <p:cNvSpPr txBox="1">
            <a:spLocks noGrp="1"/>
          </p:cNvSpPr>
          <p:nvPr>
            <p:ph type="ctrTitle"/>
          </p:nvPr>
        </p:nvSpPr>
        <p:spPr>
          <a:xfrm>
            <a:off x="914400" y="3635123"/>
            <a:ext cx="10363200" cy="1546400"/>
          </a:xfrm>
          <a:prstGeom prst="rect">
            <a:avLst/>
          </a:prstGeom>
        </p:spPr>
        <p:txBody>
          <a:bodyPr spcFirstLastPara="1" wrap="square" lIns="91425" tIns="91425" rIns="91425" bIns="91425" anchor="b"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15" name="Google Shape;15;p3"/>
          <p:cNvSpPr txBox="1">
            <a:spLocks noGrp="1"/>
          </p:cNvSpPr>
          <p:nvPr>
            <p:ph type="subTitle" idx="1"/>
          </p:nvPr>
        </p:nvSpPr>
        <p:spPr>
          <a:xfrm>
            <a:off x="914400" y="5107537"/>
            <a:ext cx="10363200" cy="10464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FFFFF"/>
              </a:buClr>
              <a:buSzPts val="1800"/>
              <a:buNone/>
              <a:defRPr>
                <a:solidFill>
                  <a:srgbClr val="FFFFFF"/>
                </a:solidFill>
              </a:defRPr>
            </a:lvl1pPr>
            <a:lvl2pPr lvl="1" rtl="0">
              <a:spcBef>
                <a:spcPts val="0"/>
              </a:spcBef>
              <a:spcAft>
                <a:spcPts val="0"/>
              </a:spcAft>
              <a:buClr>
                <a:srgbClr val="FFFFFF"/>
              </a:buClr>
              <a:buSzPts val="3000"/>
              <a:buNone/>
              <a:defRPr sz="4000">
                <a:solidFill>
                  <a:srgbClr val="FFFFFF"/>
                </a:solidFill>
              </a:defRPr>
            </a:lvl2pPr>
            <a:lvl3pPr lvl="2" rtl="0">
              <a:spcBef>
                <a:spcPts val="0"/>
              </a:spcBef>
              <a:spcAft>
                <a:spcPts val="0"/>
              </a:spcAft>
              <a:buClr>
                <a:srgbClr val="FFFFFF"/>
              </a:buClr>
              <a:buSzPts val="3000"/>
              <a:buNone/>
              <a:defRPr sz="4000">
                <a:solidFill>
                  <a:srgbClr val="FFFFFF"/>
                </a:solidFill>
              </a:defRPr>
            </a:lvl3pPr>
            <a:lvl4pPr lvl="3" rtl="0">
              <a:spcBef>
                <a:spcPts val="0"/>
              </a:spcBef>
              <a:spcAft>
                <a:spcPts val="0"/>
              </a:spcAft>
              <a:buClr>
                <a:srgbClr val="FFFFFF"/>
              </a:buClr>
              <a:buSzPts val="3000"/>
              <a:buNone/>
              <a:defRPr sz="4000">
                <a:solidFill>
                  <a:srgbClr val="FFFFFF"/>
                </a:solidFill>
              </a:defRPr>
            </a:lvl4pPr>
            <a:lvl5pPr lvl="4" rtl="0">
              <a:spcBef>
                <a:spcPts val="0"/>
              </a:spcBef>
              <a:spcAft>
                <a:spcPts val="0"/>
              </a:spcAft>
              <a:buClr>
                <a:srgbClr val="FFFFFF"/>
              </a:buClr>
              <a:buSzPts val="3000"/>
              <a:buNone/>
              <a:defRPr sz="4000">
                <a:solidFill>
                  <a:srgbClr val="FFFFFF"/>
                </a:solidFill>
              </a:defRPr>
            </a:lvl5pPr>
            <a:lvl6pPr lvl="5" rtl="0">
              <a:spcBef>
                <a:spcPts val="0"/>
              </a:spcBef>
              <a:spcAft>
                <a:spcPts val="0"/>
              </a:spcAft>
              <a:buClr>
                <a:srgbClr val="FFFFFF"/>
              </a:buClr>
              <a:buSzPts val="3000"/>
              <a:buNone/>
              <a:defRPr sz="4000">
                <a:solidFill>
                  <a:srgbClr val="FFFFFF"/>
                </a:solidFill>
              </a:defRPr>
            </a:lvl6pPr>
            <a:lvl7pPr lvl="6" rtl="0">
              <a:spcBef>
                <a:spcPts val="0"/>
              </a:spcBef>
              <a:spcAft>
                <a:spcPts val="0"/>
              </a:spcAft>
              <a:buClr>
                <a:srgbClr val="FFFFFF"/>
              </a:buClr>
              <a:buSzPts val="3000"/>
              <a:buNone/>
              <a:defRPr sz="4000">
                <a:solidFill>
                  <a:srgbClr val="FFFFFF"/>
                </a:solidFill>
              </a:defRPr>
            </a:lvl7pPr>
            <a:lvl8pPr lvl="7" rtl="0">
              <a:spcBef>
                <a:spcPts val="0"/>
              </a:spcBef>
              <a:spcAft>
                <a:spcPts val="0"/>
              </a:spcAft>
              <a:buClr>
                <a:srgbClr val="FFFFFF"/>
              </a:buClr>
              <a:buSzPts val="3000"/>
              <a:buNone/>
              <a:defRPr sz="4000">
                <a:solidFill>
                  <a:srgbClr val="FFFFFF"/>
                </a:solidFill>
              </a:defRPr>
            </a:lvl8pPr>
            <a:lvl9pPr lvl="8" rtl="0">
              <a:spcBef>
                <a:spcPts val="0"/>
              </a:spcBef>
              <a:spcAft>
                <a:spcPts val="0"/>
              </a:spcAft>
              <a:buClr>
                <a:srgbClr val="FFFFFF"/>
              </a:buClr>
              <a:buSzPts val="3000"/>
              <a:buNone/>
              <a:defRPr sz="4000">
                <a:solidFill>
                  <a:srgbClr val="FFFFFF"/>
                </a:solidFill>
              </a:defRPr>
            </a:lvl9pPr>
          </a:lstStyle>
          <a:p>
            <a:endParaRPr/>
          </a:p>
        </p:txBody>
      </p:sp>
    </p:spTree>
    <p:extLst>
      <p:ext uri="{BB962C8B-B14F-4D97-AF65-F5344CB8AC3E}">
        <p14:creationId xmlns:p14="http://schemas.microsoft.com/office/powerpoint/2010/main" val="12910448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Quote">
  <p:cSld name="Quote">
    <p:bg>
      <p:bgPr>
        <a:solidFill>
          <a:srgbClr val="FFB600"/>
        </a:solidFill>
        <a:effectLst/>
      </p:bgPr>
    </p:bg>
    <p:spTree>
      <p:nvGrpSpPr>
        <p:cNvPr id="1" name="Shape 16"/>
        <p:cNvGrpSpPr/>
        <p:nvPr/>
      </p:nvGrpSpPr>
      <p:grpSpPr>
        <a:xfrm>
          <a:off x="0" y="0"/>
          <a:ext cx="0" cy="0"/>
          <a:chOff x="0" y="0"/>
          <a:chExt cx="0" cy="0"/>
        </a:xfrm>
      </p:grpSpPr>
      <p:sp>
        <p:nvSpPr>
          <p:cNvPr id="17" name="Google Shape;17;p4"/>
          <p:cNvSpPr/>
          <p:nvPr/>
        </p:nvSpPr>
        <p:spPr>
          <a:xfrm flipH="1">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434343"/>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18;p4"/>
          <p:cNvSpPr txBox="1">
            <a:spLocks noGrp="1"/>
          </p:cNvSpPr>
          <p:nvPr>
            <p:ph type="body" idx="1"/>
          </p:nvPr>
        </p:nvSpPr>
        <p:spPr>
          <a:xfrm>
            <a:off x="2342933" y="2882400"/>
            <a:ext cx="7506400" cy="1093200"/>
          </a:xfrm>
          <a:prstGeom prst="rect">
            <a:avLst/>
          </a:prstGeom>
        </p:spPr>
        <p:txBody>
          <a:bodyPr spcFirstLastPara="1" wrap="square" lIns="91425" tIns="91425" rIns="91425" bIns="91425" anchor="ctr" anchorCtr="0">
            <a:noAutofit/>
          </a:bodyPr>
          <a:lstStyle>
            <a:lvl1pPr marL="609585" lvl="0" indent="-558786" algn="ctr" rtl="0">
              <a:spcBef>
                <a:spcPts val="800"/>
              </a:spcBef>
              <a:spcAft>
                <a:spcPts val="0"/>
              </a:spcAft>
              <a:buClr>
                <a:srgbClr val="434343"/>
              </a:buClr>
              <a:buSzPts val="3000"/>
              <a:buChar char="●"/>
              <a:defRPr sz="4000" i="1">
                <a:solidFill>
                  <a:srgbClr val="434343"/>
                </a:solidFill>
              </a:defRPr>
            </a:lvl1pPr>
            <a:lvl2pPr marL="1219170" lvl="1" indent="-558786" algn="ctr" rtl="0">
              <a:spcBef>
                <a:spcPts val="0"/>
              </a:spcBef>
              <a:spcAft>
                <a:spcPts val="0"/>
              </a:spcAft>
              <a:buClr>
                <a:srgbClr val="434343"/>
              </a:buClr>
              <a:buSzPts val="3000"/>
              <a:buChar char="○"/>
              <a:defRPr sz="4000" i="1">
                <a:solidFill>
                  <a:srgbClr val="434343"/>
                </a:solidFill>
              </a:defRPr>
            </a:lvl2pPr>
            <a:lvl3pPr marL="1828754" lvl="2" indent="-558786" algn="ctr" rtl="0">
              <a:spcBef>
                <a:spcPts val="0"/>
              </a:spcBef>
              <a:spcAft>
                <a:spcPts val="0"/>
              </a:spcAft>
              <a:buClr>
                <a:srgbClr val="434343"/>
              </a:buClr>
              <a:buSzPts val="3000"/>
              <a:buChar char="■"/>
              <a:defRPr sz="4000" i="1">
                <a:solidFill>
                  <a:srgbClr val="434343"/>
                </a:solidFill>
              </a:defRPr>
            </a:lvl3pPr>
            <a:lvl4pPr marL="2438339" lvl="3" indent="-558786" algn="ctr" rtl="0">
              <a:spcBef>
                <a:spcPts val="0"/>
              </a:spcBef>
              <a:spcAft>
                <a:spcPts val="0"/>
              </a:spcAft>
              <a:buClr>
                <a:srgbClr val="434343"/>
              </a:buClr>
              <a:buSzPts val="3000"/>
              <a:buChar char="●"/>
              <a:defRPr sz="4000" i="1">
                <a:solidFill>
                  <a:srgbClr val="434343"/>
                </a:solidFill>
              </a:defRPr>
            </a:lvl4pPr>
            <a:lvl5pPr marL="3047924" lvl="4" indent="-558786" algn="ctr" rtl="0">
              <a:spcBef>
                <a:spcPts val="0"/>
              </a:spcBef>
              <a:spcAft>
                <a:spcPts val="0"/>
              </a:spcAft>
              <a:buClr>
                <a:srgbClr val="434343"/>
              </a:buClr>
              <a:buSzPts val="3000"/>
              <a:buChar char="○"/>
              <a:defRPr sz="4000" i="1">
                <a:solidFill>
                  <a:srgbClr val="434343"/>
                </a:solidFill>
              </a:defRPr>
            </a:lvl5pPr>
            <a:lvl6pPr marL="3657509" lvl="5" indent="-558786" algn="ctr" rtl="0">
              <a:spcBef>
                <a:spcPts val="0"/>
              </a:spcBef>
              <a:spcAft>
                <a:spcPts val="0"/>
              </a:spcAft>
              <a:buClr>
                <a:srgbClr val="434343"/>
              </a:buClr>
              <a:buSzPts val="3000"/>
              <a:buChar char="■"/>
              <a:defRPr sz="4000" i="1">
                <a:solidFill>
                  <a:srgbClr val="434343"/>
                </a:solidFill>
              </a:defRPr>
            </a:lvl6pPr>
            <a:lvl7pPr marL="4267093" lvl="6" indent="-558786" algn="ctr" rtl="0">
              <a:spcBef>
                <a:spcPts val="0"/>
              </a:spcBef>
              <a:spcAft>
                <a:spcPts val="0"/>
              </a:spcAft>
              <a:buClr>
                <a:srgbClr val="434343"/>
              </a:buClr>
              <a:buSzPts val="3000"/>
              <a:buChar char="●"/>
              <a:defRPr sz="4000" i="1">
                <a:solidFill>
                  <a:srgbClr val="434343"/>
                </a:solidFill>
              </a:defRPr>
            </a:lvl7pPr>
            <a:lvl8pPr marL="4876678" lvl="7" indent="-558786" algn="ctr" rtl="0">
              <a:spcBef>
                <a:spcPts val="0"/>
              </a:spcBef>
              <a:spcAft>
                <a:spcPts val="0"/>
              </a:spcAft>
              <a:buClr>
                <a:srgbClr val="434343"/>
              </a:buClr>
              <a:buSzPts val="3000"/>
              <a:buChar char="○"/>
              <a:defRPr sz="4000" i="1">
                <a:solidFill>
                  <a:srgbClr val="434343"/>
                </a:solidFill>
              </a:defRPr>
            </a:lvl8pPr>
            <a:lvl9pPr marL="5486263" lvl="8" indent="-558786" algn="ctr">
              <a:spcBef>
                <a:spcPts val="0"/>
              </a:spcBef>
              <a:spcAft>
                <a:spcPts val="0"/>
              </a:spcAft>
              <a:buClr>
                <a:srgbClr val="434343"/>
              </a:buClr>
              <a:buSzPts val="3000"/>
              <a:buChar char="■"/>
              <a:defRPr sz="4000" i="1">
                <a:solidFill>
                  <a:srgbClr val="434343"/>
                </a:solidFill>
              </a:defRPr>
            </a:lvl9pPr>
          </a:lstStyle>
          <a:p>
            <a:endParaRPr/>
          </a:p>
        </p:txBody>
      </p:sp>
      <p:sp>
        <p:nvSpPr>
          <p:cNvPr id="19" name="Google Shape;19;p4"/>
          <p:cNvSpPr txBox="1"/>
          <p:nvPr/>
        </p:nvSpPr>
        <p:spPr>
          <a:xfrm>
            <a:off x="274067" y="100100"/>
            <a:ext cx="1066000" cy="8716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 typeface="Arial"/>
              <a:buNone/>
              <a:tabLst/>
              <a:defRPr/>
            </a:pPr>
            <a:r>
              <a:rPr kumimoji="0" lang="en" sz="16000" b="1" i="0" u="none" strike="noStrike" kern="0" cap="none" spc="0" normalizeH="0" baseline="0" noProof="0">
                <a:ln>
                  <a:noFill/>
                </a:ln>
                <a:solidFill>
                  <a:srgbClr val="434343"/>
                </a:solidFill>
                <a:effectLst/>
                <a:uLnTx/>
                <a:uFillTx/>
                <a:latin typeface="Raleway"/>
                <a:ea typeface="Raleway"/>
                <a:cs typeface="Raleway"/>
                <a:sym typeface="Raleway"/>
              </a:rPr>
              <a:t>“</a:t>
            </a:r>
            <a:endParaRPr kumimoji="0" sz="16000" b="1" i="0" u="none" strike="noStrike" kern="0" cap="none" spc="0" normalizeH="0" baseline="0" noProof="0">
              <a:ln>
                <a:noFill/>
              </a:ln>
              <a:solidFill>
                <a:srgbClr val="434343"/>
              </a:solidFill>
              <a:effectLst/>
              <a:uLnTx/>
              <a:uFillTx/>
              <a:latin typeface="Raleway"/>
              <a:ea typeface="Raleway"/>
              <a:cs typeface="Raleway"/>
              <a:sym typeface="Raleway"/>
            </a:endParaRPr>
          </a:p>
        </p:txBody>
      </p:sp>
      <p:sp>
        <p:nvSpPr>
          <p:cNvPr id="20" name="Google Shape;20;p4"/>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34462825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1"/>
        <p:cNvGrpSpPr/>
        <p:nvPr/>
      </p:nvGrpSpPr>
      <p:grpSpPr>
        <a:xfrm>
          <a:off x="0" y="0"/>
          <a:ext cx="0" cy="0"/>
          <a:chOff x="0" y="0"/>
          <a:chExt cx="0" cy="0"/>
        </a:xfrm>
      </p:grpSpPr>
      <p:sp>
        <p:nvSpPr>
          <p:cNvPr id="22" name="Google Shape;22;p5"/>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23;p5"/>
          <p:cNvSpPr txBox="1">
            <a:spLocks noGrp="1"/>
          </p:cNvSpPr>
          <p:nvPr>
            <p:ph type="title"/>
          </p:nvPr>
        </p:nvSpPr>
        <p:spPr>
          <a:xfrm>
            <a:off x="1229333" y="1189033"/>
            <a:ext cx="9154800" cy="1143200"/>
          </a:xfrm>
          <a:prstGeom prst="rect">
            <a:avLst/>
          </a:prstGeom>
        </p:spPr>
        <p:txBody>
          <a:bodyPr spcFirstLastPara="1" wrap="square" lIns="91425" tIns="91425" rIns="91425" bIns="91425" anchor="t" anchorCtr="0">
            <a:noAutofit/>
          </a:bodyPr>
          <a:lstStyle>
            <a:lvl1pPr lvl="0">
              <a:spcBef>
                <a:spcPts val="0"/>
              </a:spcBef>
              <a:spcAft>
                <a:spcPts val="0"/>
              </a:spcAft>
              <a:buSzPts val="5800"/>
              <a:buNone/>
              <a:defRPr/>
            </a:lvl1pPr>
            <a:lvl2pPr lvl="1">
              <a:spcBef>
                <a:spcPts val="0"/>
              </a:spcBef>
              <a:spcAft>
                <a:spcPts val="0"/>
              </a:spcAft>
              <a:buSzPts val="5800"/>
              <a:buNone/>
              <a:defRPr/>
            </a:lvl2pPr>
            <a:lvl3pPr lvl="2">
              <a:spcBef>
                <a:spcPts val="0"/>
              </a:spcBef>
              <a:spcAft>
                <a:spcPts val="0"/>
              </a:spcAft>
              <a:buSzPts val="5800"/>
              <a:buNone/>
              <a:defRPr/>
            </a:lvl3pPr>
            <a:lvl4pPr lvl="3">
              <a:spcBef>
                <a:spcPts val="0"/>
              </a:spcBef>
              <a:spcAft>
                <a:spcPts val="0"/>
              </a:spcAft>
              <a:buSzPts val="5800"/>
              <a:buNone/>
              <a:defRPr/>
            </a:lvl4pPr>
            <a:lvl5pPr lvl="4">
              <a:spcBef>
                <a:spcPts val="0"/>
              </a:spcBef>
              <a:spcAft>
                <a:spcPts val="0"/>
              </a:spcAft>
              <a:buSzPts val="5800"/>
              <a:buNone/>
              <a:defRPr/>
            </a:lvl5pPr>
            <a:lvl6pPr lvl="5">
              <a:spcBef>
                <a:spcPts val="0"/>
              </a:spcBef>
              <a:spcAft>
                <a:spcPts val="0"/>
              </a:spcAft>
              <a:buSzPts val="5800"/>
              <a:buNone/>
              <a:defRPr/>
            </a:lvl6pPr>
            <a:lvl7pPr lvl="6">
              <a:spcBef>
                <a:spcPts val="0"/>
              </a:spcBef>
              <a:spcAft>
                <a:spcPts val="0"/>
              </a:spcAft>
              <a:buSzPts val="5800"/>
              <a:buNone/>
              <a:defRPr/>
            </a:lvl7pPr>
            <a:lvl8pPr lvl="7">
              <a:spcBef>
                <a:spcPts val="0"/>
              </a:spcBef>
              <a:spcAft>
                <a:spcPts val="0"/>
              </a:spcAft>
              <a:buSzPts val="5800"/>
              <a:buNone/>
              <a:defRPr/>
            </a:lvl8pPr>
            <a:lvl9pPr lvl="8">
              <a:spcBef>
                <a:spcPts val="0"/>
              </a:spcBef>
              <a:spcAft>
                <a:spcPts val="0"/>
              </a:spcAft>
              <a:buSzPts val="5800"/>
              <a:buNone/>
              <a:defRPr/>
            </a:lvl9pPr>
          </a:lstStyle>
          <a:p>
            <a:endParaRPr/>
          </a:p>
        </p:txBody>
      </p:sp>
      <p:sp>
        <p:nvSpPr>
          <p:cNvPr id="24" name="Google Shape;24;p5"/>
          <p:cNvSpPr txBox="1">
            <a:spLocks noGrp="1"/>
          </p:cNvSpPr>
          <p:nvPr>
            <p:ph type="body" idx="1"/>
          </p:nvPr>
        </p:nvSpPr>
        <p:spPr>
          <a:xfrm>
            <a:off x="1229333" y="2514601"/>
            <a:ext cx="9154800" cy="3154800"/>
          </a:xfrm>
          <a:prstGeom prst="rect">
            <a:avLst/>
          </a:prstGeom>
        </p:spPr>
        <p:txBody>
          <a:bodyPr spcFirstLastPara="1" wrap="square" lIns="91425" tIns="91425" rIns="91425" bIns="91425" anchor="t" anchorCtr="0">
            <a:noAutofit/>
          </a:bodyPr>
          <a:lstStyle>
            <a:lvl1pPr marL="609585" lvl="0" indent="-457189">
              <a:spcBef>
                <a:spcPts val="800"/>
              </a:spcBef>
              <a:spcAft>
                <a:spcPts val="0"/>
              </a:spcAft>
              <a:buClr>
                <a:srgbClr val="FFB600"/>
              </a:buClr>
              <a:buSzPts val="1800"/>
              <a:buChar char="●"/>
              <a:defRPr/>
            </a:lvl1pPr>
            <a:lvl2pPr marL="1219170" lvl="1" indent="-457189">
              <a:spcBef>
                <a:spcPts val="0"/>
              </a:spcBef>
              <a:spcAft>
                <a:spcPts val="0"/>
              </a:spcAft>
              <a:buClr>
                <a:srgbClr val="FFB600"/>
              </a:buClr>
              <a:buSzPts val="1800"/>
              <a:buChar char="○"/>
              <a:defRPr/>
            </a:lvl2pPr>
            <a:lvl3pPr marL="1828754" lvl="2" indent="-457189">
              <a:spcBef>
                <a:spcPts val="0"/>
              </a:spcBef>
              <a:spcAft>
                <a:spcPts val="0"/>
              </a:spcAft>
              <a:buClr>
                <a:srgbClr val="FFB600"/>
              </a:buClr>
              <a:buSzPts val="1800"/>
              <a:buChar char="■"/>
              <a:defRPr/>
            </a:lvl3pPr>
            <a:lvl4pPr marL="2438339" lvl="3" indent="-457189">
              <a:spcBef>
                <a:spcPts val="0"/>
              </a:spcBef>
              <a:spcAft>
                <a:spcPts val="0"/>
              </a:spcAft>
              <a:buSzPts val="1800"/>
              <a:buChar char="●"/>
              <a:defRPr/>
            </a:lvl4pPr>
            <a:lvl5pPr marL="3047924" lvl="4" indent="-457189">
              <a:spcBef>
                <a:spcPts val="0"/>
              </a:spcBef>
              <a:spcAft>
                <a:spcPts val="0"/>
              </a:spcAft>
              <a:buSzPts val="1800"/>
              <a:buChar char="○"/>
              <a:defRPr/>
            </a:lvl5pPr>
            <a:lvl6pPr marL="3657509" lvl="5" indent="-457189">
              <a:spcBef>
                <a:spcPts val="0"/>
              </a:spcBef>
              <a:spcAft>
                <a:spcPts val="0"/>
              </a:spcAft>
              <a:buSzPts val="1800"/>
              <a:buChar char="■"/>
              <a:defRPr/>
            </a:lvl6pPr>
            <a:lvl7pPr marL="4267093" lvl="6" indent="-457189">
              <a:spcBef>
                <a:spcPts val="0"/>
              </a:spcBef>
              <a:spcAft>
                <a:spcPts val="0"/>
              </a:spcAft>
              <a:buSzPts val="1800"/>
              <a:buChar char="●"/>
              <a:defRPr/>
            </a:lvl7pPr>
            <a:lvl8pPr marL="4876678" lvl="7" indent="-457189">
              <a:spcBef>
                <a:spcPts val="0"/>
              </a:spcBef>
              <a:spcAft>
                <a:spcPts val="0"/>
              </a:spcAft>
              <a:buSzPts val="1800"/>
              <a:buChar char="○"/>
              <a:defRPr/>
            </a:lvl8pPr>
            <a:lvl9pPr marL="5486263" lvl="8" indent="-457189">
              <a:spcBef>
                <a:spcPts val="0"/>
              </a:spcBef>
              <a:spcAft>
                <a:spcPts val="0"/>
              </a:spcAft>
              <a:buSzPts val="1800"/>
              <a:buChar char="■"/>
              <a:defRPr/>
            </a:lvl9pPr>
          </a:lstStyle>
          <a:p>
            <a:endParaRPr/>
          </a:p>
        </p:txBody>
      </p:sp>
      <p:sp>
        <p:nvSpPr>
          <p:cNvPr id="25" name="Google Shape;25;p5"/>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a:buNone/>
              <a:defRPr>
                <a:solidFill>
                  <a:srgbClr val="FFB600"/>
                </a:solidFill>
              </a:defRPr>
            </a:lvl1pPr>
            <a:lvl2pPr lvl="1">
              <a:buNone/>
              <a:defRPr>
                <a:solidFill>
                  <a:srgbClr val="FFB600"/>
                </a:solidFill>
              </a:defRPr>
            </a:lvl2pPr>
            <a:lvl3pPr lvl="2">
              <a:buNone/>
              <a:defRPr>
                <a:solidFill>
                  <a:srgbClr val="FFB600"/>
                </a:solidFill>
              </a:defRPr>
            </a:lvl3pPr>
            <a:lvl4pPr lvl="3">
              <a:buNone/>
              <a:defRPr>
                <a:solidFill>
                  <a:srgbClr val="FFB600"/>
                </a:solidFill>
              </a:defRPr>
            </a:lvl4pPr>
            <a:lvl5pPr lvl="4">
              <a:buNone/>
              <a:defRPr>
                <a:solidFill>
                  <a:srgbClr val="FFB600"/>
                </a:solidFill>
              </a:defRPr>
            </a:lvl5pPr>
            <a:lvl6pPr lvl="5">
              <a:buNone/>
              <a:defRPr>
                <a:solidFill>
                  <a:srgbClr val="FFB600"/>
                </a:solidFill>
              </a:defRPr>
            </a:lvl6pPr>
            <a:lvl7pPr lvl="6">
              <a:buNone/>
              <a:defRPr>
                <a:solidFill>
                  <a:srgbClr val="FFB600"/>
                </a:solidFill>
              </a:defRPr>
            </a:lvl7pPr>
            <a:lvl8pPr lvl="7">
              <a:buNone/>
              <a:defRPr>
                <a:solidFill>
                  <a:srgbClr val="FFB600"/>
                </a:solidFill>
              </a:defRPr>
            </a:lvl8pPr>
            <a:lvl9pPr lvl="8">
              <a:buNone/>
              <a:defRPr>
                <a:solidFill>
                  <a:srgbClr val="FFB600"/>
                </a:solidFill>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150188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26"/>
        <p:cNvGrpSpPr/>
        <p:nvPr/>
      </p:nvGrpSpPr>
      <p:grpSpPr>
        <a:xfrm>
          <a:off x="0" y="0"/>
          <a:ext cx="0" cy="0"/>
          <a:chOff x="0" y="0"/>
          <a:chExt cx="0" cy="0"/>
        </a:xfrm>
      </p:grpSpPr>
      <p:sp>
        <p:nvSpPr>
          <p:cNvPr id="27" name="Google Shape;27;p6"/>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28;p6"/>
          <p:cNvSpPr txBox="1">
            <a:spLocks noGrp="1"/>
          </p:cNvSpPr>
          <p:nvPr>
            <p:ph type="title"/>
          </p:nvPr>
        </p:nvSpPr>
        <p:spPr>
          <a:xfrm>
            <a:off x="1229333" y="1189033"/>
            <a:ext cx="9154800" cy="1143200"/>
          </a:xfrm>
          <a:prstGeom prst="rect">
            <a:avLst/>
          </a:prstGeom>
        </p:spPr>
        <p:txBody>
          <a:bodyPr spcFirstLastPara="1" wrap="square" lIns="91425" tIns="91425" rIns="91425" bIns="91425" anchor="t" anchorCtr="0">
            <a:noAutofit/>
          </a:bodyPr>
          <a:lstStyle>
            <a:lvl1pPr lvl="0">
              <a:spcBef>
                <a:spcPts val="0"/>
              </a:spcBef>
              <a:spcAft>
                <a:spcPts val="0"/>
              </a:spcAft>
              <a:buSzPts val="5800"/>
              <a:buNone/>
              <a:defRPr/>
            </a:lvl1pPr>
            <a:lvl2pPr lvl="1">
              <a:spcBef>
                <a:spcPts val="0"/>
              </a:spcBef>
              <a:spcAft>
                <a:spcPts val="0"/>
              </a:spcAft>
              <a:buSzPts val="5800"/>
              <a:buNone/>
              <a:defRPr/>
            </a:lvl2pPr>
            <a:lvl3pPr lvl="2">
              <a:spcBef>
                <a:spcPts val="0"/>
              </a:spcBef>
              <a:spcAft>
                <a:spcPts val="0"/>
              </a:spcAft>
              <a:buSzPts val="5800"/>
              <a:buNone/>
              <a:defRPr/>
            </a:lvl3pPr>
            <a:lvl4pPr lvl="3">
              <a:spcBef>
                <a:spcPts val="0"/>
              </a:spcBef>
              <a:spcAft>
                <a:spcPts val="0"/>
              </a:spcAft>
              <a:buSzPts val="5800"/>
              <a:buNone/>
              <a:defRPr/>
            </a:lvl4pPr>
            <a:lvl5pPr lvl="4">
              <a:spcBef>
                <a:spcPts val="0"/>
              </a:spcBef>
              <a:spcAft>
                <a:spcPts val="0"/>
              </a:spcAft>
              <a:buSzPts val="5800"/>
              <a:buNone/>
              <a:defRPr/>
            </a:lvl5pPr>
            <a:lvl6pPr lvl="5">
              <a:spcBef>
                <a:spcPts val="0"/>
              </a:spcBef>
              <a:spcAft>
                <a:spcPts val="0"/>
              </a:spcAft>
              <a:buSzPts val="5800"/>
              <a:buNone/>
              <a:defRPr/>
            </a:lvl6pPr>
            <a:lvl7pPr lvl="6">
              <a:spcBef>
                <a:spcPts val="0"/>
              </a:spcBef>
              <a:spcAft>
                <a:spcPts val="0"/>
              </a:spcAft>
              <a:buSzPts val="5800"/>
              <a:buNone/>
              <a:defRPr/>
            </a:lvl7pPr>
            <a:lvl8pPr lvl="7">
              <a:spcBef>
                <a:spcPts val="0"/>
              </a:spcBef>
              <a:spcAft>
                <a:spcPts val="0"/>
              </a:spcAft>
              <a:buSzPts val="5800"/>
              <a:buNone/>
              <a:defRPr/>
            </a:lvl8pPr>
            <a:lvl9pPr lvl="8">
              <a:spcBef>
                <a:spcPts val="0"/>
              </a:spcBef>
              <a:spcAft>
                <a:spcPts val="0"/>
              </a:spcAft>
              <a:buSzPts val="5800"/>
              <a:buNone/>
              <a:defRPr/>
            </a:lvl9pPr>
          </a:lstStyle>
          <a:p>
            <a:endParaRPr/>
          </a:p>
        </p:txBody>
      </p:sp>
      <p:sp>
        <p:nvSpPr>
          <p:cNvPr id="29" name="Google Shape;29;p6"/>
          <p:cNvSpPr txBox="1">
            <a:spLocks noGrp="1"/>
          </p:cNvSpPr>
          <p:nvPr>
            <p:ph type="body" idx="1"/>
          </p:nvPr>
        </p:nvSpPr>
        <p:spPr>
          <a:xfrm>
            <a:off x="1229333" y="2516504"/>
            <a:ext cx="4724400" cy="4036800"/>
          </a:xfrm>
          <a:prstGeom prst="rect">
            <a:avLst/>
          </a:prstGeom>
        </p:spPr>
        <p:txBody>
          <a:bodyPr spcFirstLastPara="1" wrap="square" lIns="91425" tIns="91425" rIns="91425" bIns="91425" anchor="t" anchorCtr="0">
            <a:noAutofit/>
          </a:bodyPr>
          <a:lstStyle>
            <a:lvl1pPr marL="609585" lvl="0" indent="-457189">
              <a:spcBef>
                <a:spcPts val="800"/>
              </a:spcBef>
              <a:spcAft>
                <a:spcPts val="0"/>
              </a:spcAft>
              <a:buSzPts val="1800"/>
              <a:buChar char="●"/>
              <a:defRPr/>
            </a:lvl1pPr>
            <a:lvl2pPr marL="1219170" lvl="1" indent="-457189">
              <a:spcBef>
                <a:spcPts val="0"/>
              </a:spcBef>
              <a:spcAft>
                <a:spcPts val="0"/>
              </a:spcAft>
              <a:buSzPts val="1800"/>
              <a:buChar char="○"/>
              <a:defRPr/>
            </a:lvl2pPr>
            <a:lvl3pPr marL="1828754" lvl="2" indent="-457189">
              <a:spcBef>
                <a:spcPts val="0"/>
              </a:spcBef>
              <a:spcAft>
                <a:spcPts val="0"/>
              </a:spcAft>
              <a:buSzPts val="1800"/>
              <a:buChar char="■"/>
              <a:defRPr/>
            </a:lvl3pPr>
            <a:lvl4pPr marL="2438339" lvl="3" indent="-457189">
              <a:spcBef>
                <a:spcPts val="0"/>
              </a:spcBef>
              <a:spcAft>
                <a:spcPts val="0"/>
              </a:spcAft>
              <a:buSzPts val="1800"/>
              <a:buChar char="●"/>
              <a:defRPr/>
            </a:lvl4pPr>
            <a:lvl5pPr marL="3047924" lvl="4" indent="-457189">
              <a:spcBef>
                <a:spcPts val="0"/>
              </a:spcBef>
              <a:spcAft>
                <a:spcPts val="0"/>
              </a:spcAft>
              <a:buSzPts val="1800"/>
              <a:buChar char="○"/>
              <a:defRPr/>
            </a:lvl5pPr>
            <a:lvl6pPr marL="3657509" lvl="5" indent="-457189">
              <a:spcBef>
                <a:spcPts val="0"/>
              </a:spcBef>
              <a:spcAft>
                <a:spcPts val="0"/>
              </a:spcAft>
              <a:buSzPts val="1800"/>
              <a:buChar char="■"/>
              <a:defRPr/>
            </a:lvl6pPr>
            <a:lvl7pPr marL="4267093" lvl="6" indent="-457189">
              <a:spcBef>
                <a:spcPts val="0"/>
              </a:spcBef>
              <a:spcAft>
                <a:spcPts val="0"/>
              </a:spcAft>
              <a:buSzPts val="1800"/>
              <a:buChar char="●"/>
              <a:defRPr/>
            </a:lvl7pPr>
            <a:lvl8pPr marL="4876678" lvl="7" indent="-457189">
              <a:spcBef>
                <a:spcPts val="0"/>
              </a:spcBef>
              <a:spcAft>
                <a:spcPts val="0"/>
              </a:spcAft>
              <a:buSzPts val="1800"/>
              <a:buChar char="○"/>
              <a:defRPr/>
            </a:lvl8pPr>
            <a:lvl9pPr marL="5486263" lvl="8" indent="-457189">
              <a:spcBef>
                <a:spcPts val="0"/>
              </a:spcBef>
              <a:spcAft>
                <a:spcPts val="0"/>
              </a:spcAft>
              <a:buSzPts val="1800"/>
              <a:buChar char="■"/>
              <a:defRPr/>
            </a:lvl9pPr>
          </a:lstStyle>
          <a:p>
            <a:endParaRPr/>
          </a:p>
        </p:txBody>
      </p:sp>
      <p:sp>
        <p:nvSpPr>
          <p:cNvPr id="30" name="Google Shape;30;p6"/>
          <p:cNvSpPr txBox="1">
            <a:spLocks noGrp="1"/>
          </p:cNvSpPr>
          <p:nvPr>
            <p:ph type="body" idx="2"/>
          </p:nvPr>
        </p:nvSpPr>
        <p:spPr>
          <a:xfrm>
            <a:off x="6238249" y="2516504"/>
            <a:ext cx="4724400" cy="4036800"/>
          </a:xfrm>
          <a:prstGeom prst="rect">
            <a:avLst/>
          </a:prstGeom>
        </p:spPr>
        <p:txBody>
          <a:bodyPr spcFirstLastPara="1" wrap="square" lIns="91425" tIns="91425" rIns="91425" bIns="91425" anchor="t" anchorCtr="0">
            <a:noAutofit/>
          </a:bodyPr>
          <a:lstStyle>
            <a:lvl1pPr marL="609585" lvl="0" indent="-457189">
              <a:spcBef>
                <a:spcPts val="800"/>
              </a:spcBef>
              <a:spcAft>
                <a:spcPts val="0"/>
              </a:spcAft>
              <a:buSzPts val="1800"/>
              <a:buChar char="●"/>
              <a:defRPr/>
            </a:lvl1pPr>
            <a:lvl2pPr marL="1219170" lvl="1" indent="-457189">
              <a:spcBef>
                <a:spcPts val="0"/>
              </a:spcBef>
              <a:spcAft>
                <a:spcPts val="0"/>
              </a:spcAft>
              <a:buSzPts val="1800"/>
              <a:buChar char="○"/>
              <a:defRPr/>
            </a:lvl2pPr>
            <a:lvl3pPr marL="1828754" lvl="2" indent="-457189">
              <a:spcBef>
                <a:spcPts val="0"/>
              </a:spcBef>
              <a:spcAft>
                <a:spcPts val="0"/>
              </a:spcAft>
              <a:buSzPts val="1800"/>
              <a:buChar char="■"/>
              <a:defRPr/>
            </a:lvl3pPr>
            <a:lvl4pPr marL="2438339" lvl="3" indent="-457189">
              <a:spcBef>
                <a:spcPts val="0"/>
              </a:spcBef>
              <a:spcAft>
                <a:spcPts val="0"/>
              </a:spcAft>
              <a:buSzPts val="1800"/>
              <a:buChar char="●"/>
              <a:defRPr/>
            </a:lvl4pPr>
            <a:lvl5pPr marL="3047924" lvl="4" indent="-457189">
              <a:spcBef>
                <a:spcPts val="0"/>
              </a:spcBef>
              <a:spcAft>
                <a:spcPts val="0"/>
              </a:spcAft>
              <a:buSzPts val="1800"/>
              <a:buChar char="○"/>
              <a:defRPr/>
            </a:lvl5pPr>
            <a:lvl6pPr marL="3657509" lvl="5" indent="-457189">
              <a:spcBef>
                <a:spcPts val="0"/>
              </a:spcBef>
              <a:spcAft>
                <a:spcPts val="0"/>
              </a:spcAft>
              <a:buSzPts val="1800"/>
              <a:buChar char="■"/>
              <a:defRPr/>
            </a:lvl6pPr>
            <a:lvl7pPr marL="4267093" lvl="6" indent="-457189">
              <a:spcBef>
                <a:spcPts val="0"/>
              </a:spcBef>
              <a:spcAft>
                <a:spcPts val="0"/>
              </a:spcAft>
              <a:buSzPts val="1800"/>
              <a:buChar char="●"/>
              <a:defRPr/>
            </a:lvl7pPr>
            <a:lvl8pPr marL="4876678" lvl="7" indent="-457189">
              <a:spcBef>
                <a:spcPts val="0"/>
              </a:spcBef>
              <a:spcAft>
                <a:spcPts val="0"/>
              </a:spcAft>
              <a:buSzPts val="1800"/>
              <a:buChar char="○"/>
              <a:defRPr/>
            </a:lvl8pPr>
            <a:lvl9pPr marL="5486263" lvl="8" indent="-457189">
              <a:spcBef>
                <a:spcPts val="0"/>
              </a:spcBef>
              <a:spcAft>
                <a:spcPts val="0"/>
              </a:spcAft>
              <a:buSzPts val="1800"/>
              <a:buChar char="■"/>
              <a:defRPr/>
            </a:lvl9pPr>
          </a:lstStyle>
          <a:p>
            <a:endParaRPr/>
          </a:p>
        </p:txBody>
      </p:sp>
      <p:sp>
        <p:nvSpPr>
          <p:cNvPr id="31" name="Google Shape;31;p6"/>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27407020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32"/>
        <p:cNvGrpSpPr/>
        <p:nvPr/>
      </p:nvGrpSpPr>
      <p:grpSpPr>
        <a:xfrm>
          <a:off x="0" y="0"/>
          <a:ext cx="0" cy="0"/>
          <a:chOff x="0" y="0"/>
          <a:chExt cx="0" cy="0"/>
        </a:xfrm>
      </p:grpSpPr>
      <p:sp>
        <p:nvSpPr>
          <p:cNvPr id="33" name="Google Shape;33;p7"/>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4" name="Google Shape;34;p7"/>
          <p:cNvSpPr txBox="1">
            <a:spLocks noGrp="1"/>
          </p:cNvSpPr>
          <p:nvPr>
            <p:ph type="title"/>
          </p:nvPr>
        </p:nvSpPr>
        <p:spPr>
          <a:xfrm>
            <a:off x="1229333" y="1189033"/>
            <a:ext cx="9154800" cy="1143200"/>
          </a:xfrm>
          <a:prstGeom prst="rect">
            <a:avLst/>
          </a:prstGeom>
        </p:spPr>
        <p:txBody>
          <a:bodyPr spcFirstLastPara="1" wrap="square" lIns="91425" tIns="91425" rIns="91425" bIns="91425" anchor="t" anchorCtr="0">
            <a:noAutofit/>
          </a:bodyPr>
          <a:lstStyle>
            <a:lvl1pPr lvl="0" rtl="0">
              <a:spcBef>
                <a:spcPts val="0"/>
              </a:spcBef>
              <a:spcAft>
                <a:spcPts val="0"/>
              </a:spcAft>
              <a:buSzPts val="5800"/>
              <a:buNone/>
              <a:defRPr/>
            </a:lvl1pPr>
            <a:lvl2pPr lvl="1" rtl="0">
              <a:spcBef>
                <a:spcPts val="0"/>
              </a:spcBef>
              <a:spcAft>
                <a:spcPts val="0"/>
              </a:spcAft>
              <a:buSzPts val="5800"/>
              <a:buNone/>
              <a:defRPr/>
            </a:lvl2pPr>
            <a:lvl3pPr lvl="2" rtl="0">
              <a:spcBef>
                <a:spcPts val="0"/>
              </a:spcBef>
              <a:spcAft>
                <a:spcPts val="0"/>
              </a:spcAft>
              <a:buSzPts val="5800"/>
              <a:buNone/>
              <a:defRPr/>
            </a:lvl3pPr>
            <a:lvl4pPr lvl="3" rtl="0">
              <a:spcBef>
                <a:spcPts val="0"/>
              </a:spcBef>
              <a:spcAft>
                <a:spcPts val="0"/>
              </a:spcAft>
              <a:buSzPts val="5800"/>
              <a:buNone/>
              <a:defRPr/>
            </a:lvl4pPr>
            <a:lvl5pPr lvl="4" rtl="0">
              <a:spcBef>
                <a:spcPts val="0"/>
              </a:spcBef>
              <a:spcAft>
                <a:spcPts val="0"/>
              </a:spcAft>
              <a:buSzPts val="5800"/>
              <a:buNone/>
              <a:defRPr/>
            </a:lvl5pPr>
            <a:lvl6pPr lvl="5" rtl="0">
              <a:spcBef>
                <a:spcPts val="0"/>
              </a:spcBef>
              <a:spcAft>
                <a:spcPts val="0"/>
              </a:spcAft>
              <a:buSzPts val="5800"/>
              <a:buNone/>
              <a:defRPr/>
            </a:lvl6pPr>
            <a:lvl7pPr lvl="6" rtl="0">
              <a:spcBef>
                <a:spcPts val="0"/>
              </a:spcBef>
              <a:spcAft>
                <a:spcPts val="0"/>
              </a:spcAft>
              <a:buSzPts val="5800"/>
              <a:buNone/>
              <a:defRPr/>
            </a:lvl7pPr>
            <a:lvl8pPr lvl="7" rtl="0">
              <a:spcBef>
                <a:spcPts val="0"/>
              </a:spcBef>
              <a:spcAft>
                <a:spcPts val="0"/>
              </a:spcAft>
              <a:buSzPts val="5800"/>
              <a:buNone/>
              <a:defRPr/>
            </a:lvl8pPr>
            <a:lvl9pPr lvl="8" rtl="0">
              <a:spcBef>
                <a:spcPts val="0"/>
              </a:spcBef>
              <a:spcAft>
                <a:spcPts val="0"/>
              </a:spcAft>
              <a:buSzPts val="5800"/>
              <a:buNone/>
              <a:defRPr/>
            </a:lvl9pPr>
          </a:lstStyle>
          <a:p>
            <a:endParaRPr/>
          </a:p>
        </p:txBody>
      </p:sp>
      <p:sp>
        <p:nvSpPr>
          <p:cNvPr id="35" name="Google Shape;35;p7"/>
          <p:cNvSpPr txBox="1">
            <a:spLocks noGrp="1"/>
          </p:cNvSpPr>
          <p:nvPr>
            <p:ph type="body" idx="1"/>
          </p:nvPr>
        </p:nvSpPr>
        <p:spPr>
          <a:xfrm>
            <a:off x="1229333" y="2574000"/>
            <a:ext cx="3109600" cy="38920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sz="1867"/>
            </a:lvl1pPr>
            <a:lvl2pPr marL="1219170" lvl="1" indent="-423323" rtl="0">
              <a:spcBef>
                <a:spcPts val="0"/>
              </a:spcBef>
              <a:spcAft>
                <a:spcPts val="0"/>
              </a:spcAft>
              <a:buSzPts val="1400"/>
              <a:buChar char="○"/>
              <a:defRPr sz="1867"/>
            </a:lvl2pPr>
            <a:lvl3pPr marL="1828754" lvl="2" indent="-423323" rtl="0">
              <a:spcBef>
                <a:spcPts val="0"/>
              </a:spcBef>
              <a:spcAft>
                <a:spcPts val="0"/>
              </a:spcAft>
              <a:buSzPts val="1400"/>
              <a:buChar char="■"/>
              <a:defRPr sz="1867"/>
            </a:lvl3pPr>
            <a:lvl4pPr marL="2438339" lvl="3" indent="-423323" rtl="0">
              <a:spcBef>
                <a:spcPts val="0"/>
              </a:spcBef>
              <a:spcAft>
                <a:spcPts val="0"/>
              </a:spcAft>
              <a:buSzPts val="1400"/>
              <a:buChar char="●"/>
              <a:defRPr sz="1867"/>
            </a:lvl4pPr>
            <a:lvl5pPr marL="3047924" lvl="4" indent="-423323" rtl="0">
              <a:spcBef>
                <a:spcPts val="0"/>
              </a:spcBef>
              <a:spcAft>
                <a:spcPts val="0"/>
              </a:spcAft>
              <a:buSzPts val="1400"/>
              <a:buChar char="○"/>
              <a:defRPr sz="1867"/>
            </a:lvl5pPr>
            <a:lvl6pPr marL="3657509" lvl="5" indent="-423323" rtl="0">
              <a:spcBef>
                <a:spcPts val="0"/>
              </a:spcBef>
              <a:spcAft>
                <a:spcPts val="0"/>
              </a:spcAft>
              <a:buSzPts val="1400"/>
              <a:buChar char="■"/>
              <a:defRPr sz="1867"/>
            </a:lvl6pPr>
            <a:lvl7pPr marL="4267093" lvl="6" indent="-423323" rtl="0">
              <a:spcBef>
                <a:spcPts val="0"/>
              </a:spcBef>
              <a:spcAft>
                <a:spcPts val="0"/>
              </a:spcAft>
              <a:buSzPts val="1400"/>
              <a:buChar char="●"/>
              <a:defRPr sz="1867"/>
            </a:lvl7pPr>
            <a:lvl8pPr marL="4876678" lvl="7" indent="-423323" rtl="0">
              <a:spcBef>
                <a:spcPts val="0"/>
              </a:spcBef>
              <a:spcAft>
                <a:spcPts val="0"/>
              </a:spcAft>
              <a:buSzPts val="1400"/>
              <a:buChar char="○"/>
              <a:defRPr sz="1867"/>
            </a:lvl8pPr>
            <a:lvl9pPr marL="5486263" lvl="8" indent="-423323" rtl="0">
              <a:spcBef>
                <a:spcPts val="0"/>
              </a:spcBef>
              <a:spcAft>
                <a:spcPts val="0"/>
              </a:spcAft>
              <a:buSzPts val="1400"/>
              <a:buChar char="■"/>
              <a:defRPr sz="1867"/>
            </a:lvl9pPr>
          </a:lstStyle>
          <a:p>
            <a:endParaRPr/>
          </a:p>
        </p:txBody>
      </p:sp>
      <p:sp>
        <p:nvSpPr>
          <p:cNvPr id="36" name="Google Shape;36;p7"/>
          <p:cNvSpPr txBox="1">
            <a:spLocks noGrp="1"/>
          </p:cNvSpPr>
          <p:nvPr>
            <p:ph type="body" idx="2"/>
          </p:nvPr>
        </p:nvSpPr>
        <p:spPr>
          <a:xfrm>
            <a:off x="4498371" y="2574000"/>
            <a:ext cx="3109600" cy="38920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sz="1867"/>
            </a:lvl1pPr>
            <a:lvl2pPr marL="1219170" lvl="1" indent="-423323" rtl="0">
              <a:spcBef>
                <a:spcPts val="0"/>
              </a:spcBef>
              <a:spcAft>
                <a:spcPts val="0"/>
              </a:spcAft>
              <a:buSzPts val="1400"/>
              <a:buChar char="○"/>
              <a:defRPr sz="1867"/>
            </a:lvl2pPr>
            <a:lvl3pPr marL="1828754" lvl="2" indent="-423323" rtl="0">
              <a:spcBef>
                <a:spcPts val="0"/>
              </a:spcBef>
              <a:spcAft>
                <a:spcPts val="0"/>
              </a:spcAft>
              <a:buSzPts val="1400"/>
              <a:buChar char="■"/>
              <a:defRPr sz="1867"/>
            </a:lvl3pPr>
            <a:lvl4pPr marL="2438339" lvl="3" indent="-423323" rtl="0">
              <a:spcBef>
                <a:spcPts val="0"/>
              </a:spcBef>
              <a:spcAft>
                <a:spcPts val="0"/>
              </a:spcAft>
              <a:buSzPts val="1400"/>
              <a:buChar char="●"/>
              <a:defRPr sz="1867"/>
            </a:lvl4pPr>
            <a:lvl5pPr marL="3047924" lvl="4" indent="-423323" rtl="0">
              <a:spcBef>
                <a:spcPts val="0"/>
              </a:spcBef>
              <a:spcAft>
                <a:spcPts val="0"/>
              </a:spcAft>
              <a:buSzPts val="1400"/>
              <a:buChar char="○"/>
              <a:defRPr sz="1867"/>
            </a:lvl5pPr>
            <a:lvl6pPr marL="3657509" lvl="5" indent="-423323" rtl="0">
              <a:spcBef>
                <a:spcPts val="0"/>
              </a:spcBef>
              <a:spcAft>
                <a:spcPts val="0"/>
              </a:spcAft>
              <a:buSzPts val="1400"/>
              <a:buChar char="■"/>
              <a:defRPr sz="1867"/>
            </a:lvl6pPr>
            <a:lvl7pPr marL="4267093" lvl="6" indent="-423323" rtl="0">
              <a:spcBef>
                <a:spcPts val="0"/>
              </a:spcBef>
              <a:spcAft>
                <a:spcPts val="0"/>
              </a:spcAft>
              <a:buSzPts val="1400"/>
              <a:buChar char="●"/>
              <a:defRPr sz="1867"/>
            </a:lvl7pPr>
            <a:lvl8pPr marL="4876678" lvl="7" indent="-423323" rtl="0">
              <a:spcBef>
                <a:spcPts val="0"/>
              </a:spcBef>
              <a:spcAft>
                <a:spcPts val="0"/>
              </a:spcAft>
              <a:buSzPts val="1400"/>
              <a:buChar char="○"/>
              <a:defRPr sz="1867"/>
            </a:lvl8pPr>
            <a:lvl9pPr marL="5486263" lvl="8" indent="-423323" rtl="0">
              <a:spcBef>
                <a:spcPts val="0"/>
              </a:spcBef>
              <a:spcAft>
                <a:spcPts val="0"/>
              </a:spcAft>
              <a:buSzPts val="1400"/>
              <a:buChar char="■"/>
              <a:defRPr sz="1867"/>
            </a:lvl9pPr>
          </a:lstStyle>
          <a:p>
            <a:endParaRPr/>
          </a:p>
        </p:txBody>
      </p:sp>
      <p:sp>
        <p:nvSpPr>
          <p:cNvPr id="37" name="Google Shape;37;p7"/>
          <p:cNvSpPr txBox="1">
            <a:spLocks noGrp="1"/>
          </p:cNvSpPr>
          <p:nvPr>
            <p:ph type="body" idx="3"/>
          </p:nvPr>
        </p:nvSpPr>
        <p:spPr>
          <a:xfrm>
            <a:off x="7767409" y="2574000"/>
            <a:ext cx="3109600" cy="38920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sz="1867"/>
            </a:lvl1pPr>
            <a:lvl2pPr marL="1219170" lvl="1" indent="-423323" rtl="0">
              <a:spcBef>
                <a:spcPts val="0"/>
              </a:spcBef>
              <a:spcAft>
                <a:spcPts val="0"/>
              </a:spcAft>
              <a:buSzPts val="1400"/>
              <a:buChar char="○"/>
              <a:defRPr sz="1867"/>
            </a:lvl2pPr>
            <a:lvl3pPr marL="1828754" lvl="2" indent="-423323" rtl="0">
              <a:spcBef>
                <a:spcPts val="0"/>
              </a:spcBef>
              <a:spcAft>
                <a:spcPts val="0"/>
              </a:spcAft>
              <a:buSzPts val="1400"/>
              <a:buChar char="■"/>
              <a:defRPr sz="1867"/>
            </a:lvl3pPr>
            <a:lvl4pPr marL="2438339" lvl="3" indent="-423323" rtl="0">
              <a:spcBef>
                <a:spcPts val="0"/>
              </a:spcBef>
              <a:spcAft>
                <a:spcPts val="0"/>
              </a:spcAft>
              <a:buSzPts val="1400"/>
              <a:buChar char="●"/>
              <a:defRPr sz="1867"/>
            </a:lvl4pPr>
            <a:lvl5pPr marL="3047924" lvl="4" indent="-423323" rtl="0">
              <a:spcBef>
                <a:spcPts val="0"/>
              </a:spcBef>
              <a:spcAft>
                <a:spcPts val="0"/>
              </a:spcAft>
              <a:buSzPts val="1400"/>
              <a:buChar char="○"/>
              <a:defRPr sz="1867"/>
            </a:lvl5pPr>
            <a:lvl6pPr marL="3657509" lvl="5" indent="-423323" rtl="0">
              <a:spcBef>
                <a:spcPts val="0"/>
              </a:spcBef>
              <a:spcAft>
                <a:spcPts val="0"/>
              </a:spcAft>
              <a:buSzPts val="1400"/>
              <a:buChar char="■"/>
              <a:defRPr sz="1867"/>
            </a:lvl6pPr>
            <a:lvl7pPr marL="4267093" lvl="6" indent="-423323" rtl="0">
              <a:spcBef>
                <a:spcPts val="0"/>
              </a:spcBef>
              <a:spcAft>
                <a:spcPts val="0"/>
              </a:spcAft>
              <a:buSzPts val="1400"/>
              <a:buChar char="●"/>
              <a:defRPr sz="1867"/>
            </a:lvl7pPr>
            <a:lvl8pPr marL="4876678" lvl="7" indent="-423323" rtl="0">
              <a:spcBef>
                <a:spcPts val="0"/>
              </a:spcBef>
              <a:spcAft>
                <a:spcPts val="0"/>
              </a:spcAft>
              <a:buSzPts val="1400"/>
              <a:buChar char="○"/>
              <a:defRPr sz="1867"/>
            </a:lvl8pPr>
            <a:lvl9pPr marL="5486263" lvl="8" indent="-423323" rtl="0">
              <a:spcBef>
                <a:spcPts val="0"/>
              </a:spcBef>
              <a:spcAft>
                <a:spcPts val="0"/>
              </a:spcAft>
              <a:buSzPts val="1400"/>
              <a:buChar char="■"/>
              <a:defRPr sz="1867"/>
            </a:lvl9pPr>
          </a:lstStyle>
          <a:p>
            <a:endParaRPr/>
          </a:p>
        </p:txBody>
      </p:sp>
      <p:sp>
        <p:nvSpPr>
          <p:cNvPr id="38" name="Google Shape;38;p7"/>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40665729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9"/>
        <p:cNvGrpSpPr/>
        <p:nvPr/>
      </p:nvGrpSpPr>
      <p:grpSpPr>
        <a:xfrm>
          <a:off x="0" y="0"/>
          <a:ext cx="0" cy="0"/>
          <a:chOff x="0" y="0"/>
          <a:chExt cx="0" cy="0"/>
        </a:xfrm>
      </p:grpSpPr>
      <p:sp>
        <p:nvSpPr>
          <p:cNvPr id="40" name="Google Shape;40;p8"/>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41" name="Google Shape;41;p8"/>
          <p:cNvSpPr txBox="1">
            <a:spLocks noGrp="1"/>
          </p:cNvSpPr>
          <p:nvPr>
            <p:ph type="title"/>
          </p:nvPr>
        </p:nvSpPr>
        <p:spPr>
          <a:xfrm>
            <a:off x="1229333" y="1189033"/>
            <a:ext cx="9154800" cy="1143200"/>
          </a:xfrm>
          <a:prstGeom prst="rect">
            <a:avLst/>
          </a:prstGeom>
        </p:spPr>
        <p:txBody>
          <a:bodyPr spcFirstLastPara="1" wrap="square" lIns="91425" tIns="91425" rIns="91425" bIns="91425" anchor="t" anchorCtr="0">
            <a:noAutofit/>
          </a:bodyPr>
          <a:lstStyle>
            <a:lvl1pPr lvl="0">
              <a:spcBef>
                <a:spcPts val="0"/>
              </a:spcBef>
              <a:spcAft>
                <a:spcPts val="0"/>
              </a:spcAft>
              <a:buSzPts val="5800"/>
              <a:buNone/>
              <a:defRPr/>
            </a:lvl1pPr>
            <a:lvl2pPr lvl="1">
              <a:spcBef>
                <a:spcPts val="0"/>
              </a:spcBef>
              <a:spcAft>
                <a:spcPts val="0"/>
              </a:spcAft>
              <a:buSzPts val="5800"/>
              <a:buNone/>
              <a:defRPr/>
            </a:lvl2pPr>
            <a:lvl3pPr lvl="2">
              <a:spcBef>
                <a:spcPts val="0"/>
              </a:spcBef>
              <a:spcAft>
                <a:spcPts val="0"/>
              </a:spcAft>
              <a:buSzPts val="5800"/>
              <a:buNone/>
              <a:defRPr/>
            </a:lvl3pPr>
            <a:lvl4pPr lvl="3">
              <a:spcBef>
                <a:spcPts val="0"/>
              </a:spcBef>
              <a:spcAft>
                <a:spcPts val="0"/>
              </a:spcAft>
              <a:buSzPts val="5800"/>
              <a:buNone/>
              <a:defRPr/>
            </a:lvl4pPr>
            <a:lvl5pPr lvl="4">
              <a:spcBef>
                <a:spcPts val="0"/>
              </a:spcBef>
              <a:spcAft>
                <a:spcPts val="0"/>
              </a:spcAft>
              <a:buSzPts val="5800"/>
              <a:buNone/>
              <a:defRPr/>
            </a:lvl5pPr>
            <a:lvl6pPr lvl="5">
              <a:spcBef>
                <a:spcPts val="0"/>
              </a:spcBef>
              <a:spcAft>
                <a:spcPts val="0"/>
              </a:spcAft>
              <a:buSzPts val="5800"/>
              <a:buNone/>
              <a:defRPr/>
            </a:lvl6pPr>
            <a:lvl7pPr lvl="6">
              <a:spcBef>
                <a:spcPts val="0"/>
              </a:spcBef>
              <a:spcAft>
                <a:spcPts val="0"/>
              </a:spcAft>
              <a:buSzPts val="5800"/>
              <a:buNone/>
              <a:defRPr/>
            </a:lvl7pPr>
            <a:lvl8pPr lvl="7">
              <a:spcBef>
                <a:spcPts val="0"/>
              </a:spcBef>
              <a:spcAft>
                <a:spcPts val="0"/>
              </a:spcAft>
              <a:buSzPts val="5800"/>
              <a:buNone/>
              <a:defRPr/>
            </a:lvl8pPr>
            <a:lvl9pPr lvl="8">
              <a:spcBef>
                <a:spcPts val="0"/>
              </a:spcBef>
              <a:spcAft>
                <a:spcPts val="0"/>
              </a:spcAft>
              <a:buSzPts val="5800"/>
              <a:buNone/>
              <a:defRPr/>
            </a:lvl9pPr>
          </a:lstStyle>
          <a:p>
            <a:endParaRPr/>
          </a:p>
        </p:txBody>
      </p:sp>
      <p:sp>
        <p:nvSpPr>
          <p:cNvPr id="42" name="Google Shape;42;p8"/>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16015150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3"/>
        <p:cNvGrpSpPr/>
        <p:nvPr/>
      </p:nvGrpSpPr>
      <p:grpSpPr>
        <a:xfrm>
          <a:off x="0" y="0"/>
          <a:ext cx="0" cy="0"/>
          <a:chOff x="0" y="0"/>
          <a:chExt cx="0" cy="0"/>
        </a:xfrm>
      </p:grpSpPr>
      <p:sp>
        <p:nvSpPr>
          <p:cNvPr id="44" name="Google Shape;44;p9"/>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45" name="Google Shape;45;p9"/>
          <p:cNvSpPr txBox="1">
            <a:spLocks noGrp="1"/>
          </p:cNvSpPr>
          <p:nvPr>
            <p:ph type="body" idx="1"/>
          </p:nvPr>
        </p:nvSpPr>
        <p:spPr>
          <a:xfrm>
            <a:off x="609600" y="5671879"/>
            <a:ext cx="10972800" cy="692800"/>
          </a:xfrm>
          <a:prstGeom prst="rect">
            <a:avLst/>
          </a:prstGeom>
        </p:spPr>
        <p:txBody>
          <a:bodyPr spcFirstLastPara="1" wrap="square" lIns="91425" tIns="91425" rIns="91425" bIns="91425" anchor="t" anchorCtr="0">
            <a:noAutofit/>
          </a:bodyPr>
          <a:lstStyle>
            <a:lvl1pPr marL="609585" lvl="0" indent="-304792" algn="ctr">
              <a:spcBef>
                <a:spcPts val="480"/>
              </a:spcBef>
              <a:spcAft>
                <a:spcPts val="0"/>
              </a:spcAft>
              <a:buSzPts val="1400"/>
              <a:buNone/>
              <a:defRPr sz="1867"/>
            </a:lvl1pPr>
          </a:lstStyle>
          <a:p>
            <a:endParaRPr/>
          </a:p>
        </p:txBody>
      </p:sp>
      <p:sp>
        <p:nvSpPr>
          <p:cNvPr id="46" name="Google Shape;46;p9"/>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3187188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10"/>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
        <p:nvSpPr>
          <p:cNvPr id="49" name="Google Shape;49;p10"/>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0740448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colored">
  <p:cSld name="Blank colored">
    <p:bg>
      <p:bgPr>
        <a:solidFill>
          <a:srgbClr val="FFB600"/>
        </a:solidFill>
        <a:effectLst/>
      </p:bgPr>
    </p:bg>
    <p:spTree>
      <p:nvGrpSpPr>
        <p:cNvPr id="1" name="Shape 50"/>
        <p:cNvGrpSpPr/>
        <p:nvPr/>
      </p:nvGrpSpPr>
      <p:grpSpPr>
        <a:xfrm>
          <a:off x="0" y="0"/>
          <a:ext cx="0" cy="0"/>
          <a:chOff x="0" y="0"/>
          <a:chExt cx="0" cy="0"/>
        </a:xfrm>
      </p:grpSpPr>
      <p:sp>
        <p:nvSpPr>
          <p:cNvPr id="51" name="Google Shape;51;p11"/>
          <p:cNvSpPr txBox="1">
            <a:spLocks noGrp="1"/>
          </p:cNvSpPr>
          <p:nvPr>
            <p:ph type="sldNum" idx="12"/>
          </p:nvPr>
        </p:nvSpPr>
        <p:spPr>
          <a:xfrm>
            <a:off x="11472533" y="6120400"/>
            <a:ext cx="719600" cy="737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
        <p:nvSpPr>
          <p:cNvPr id="52" name="Google Shape;52;p11"/>
          <p:cNvSpPr/>
          <p:nvPr/>
        </p:nvSpPr>
        <p:spPr>
          <a:xfrm>
            <a:off x="520981" y="506503"/>
            <a:ext cx="11150039" cy="5844995"/>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FFFF"/>
            </a:solidFill>
            <a:prstDash val="dot"/>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310234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977106-6A6A-4882-8896-735BB4287A17}" type="datetimeFigureOut">
              <a:rPr lang="en-US" smtClean="0"/>
              <a:t>9/30/2021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06E907-2CE5-4DAF-8A9A-F501157A3262}" type="slidenum">
              <a:rPr lang="en-US" smtClean="0"/>
              <a:t>‹#›</a:t>
            </a:fld>
            <a:endParaRPr lang="en-US"/>
          </a:p>
        </p:txBody>
      </p:sp>
    </p:spTree>
    <p:extLst>
      <p:ext uri="{BB962C8B-B14F-4D97-AF65-F5344CB8AC3E}">
        <p14:creationId xmlns:p14="http://schemas.microsoft.com/office/powerpoint/2010/main" val="3342589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229333" y="1189033"/>
            <a:ext cx="9154800" cy="11432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1pPr>
            <a:lvl2pPr lvl="1">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2pPr>
            <a:lvl3pPr lvl="2">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3pPr>
            <a:lvl4pPr lvl="3">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4pPr>
            <a:lvl5pPr lvl="4">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5pPr>
            <a:lvl6pPr lvl="5">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6pPr>
            <a:lvl7pPr lvl="6">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7pPr>
            <a:lvl8pPr lvl="7">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8pPr>
            <a:lvl9pPr lvl="8">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9pPr>
          </a:lstStyle>
          <a:p>
            <a:endParaRPr/>
          </a:p>
        </p:txBody>
      </p:sp>
      <p:sp>
        <p:nvSpPr>
          <p:cNvPr id="7" name="Google Shape;7;p1"/>
          <p:cNvSpPr txBox="1">
            <a:spLocks noGrp="1"/>
          </p:cNvSpPr>
          <p:nvPr>
            <p:ph type="body" idx="1"/>
          </p:nvPr>
        </p:nvSpPr>
        <p:spPr>
          <a:xfrm>
            <a:off x="1229333" y="2514601"/>
            <a:ext cx="9154800" cy="3154800"/>
          </a:xfrm>
          <a:prstGeom prst="rect">
            <a:avLst/>
          </a:prstGeom>
          <a:noFill/>
          <a:ln>
            <a:noFill/>
          </a:ln>
        </p:spPr>
        <p:txBody>
          <a:bodyPr spcFirstLastPara="1" wrap="square" lIns="91425" tIns="91425" rIns="91425" bIns="91425" anchor="t" anchorCtr="0">
            <a:noAutofit/>
          </a:bodyPr>
          <a:lstStyle>
            <a:lvl1pPr marL="457200" lvl="0" indent="-342900">
              <a:spcBef>
                <a:spcPts val="60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1pPr>
            <a:lvl2pPr marL="914400" lvl="1" indent="-342900">
              <a:spcBef>
                <a:spcPts val="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2pPr>
            <a:lvl3pPr marL="1371600" lvl="2" indent="-342900">
              <a:spcBef>
                <a:spcPts val="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3pPr>
            <a:lvl4pPr marL="1828800" lvl="3"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4pPr>
            <a:lvl5pPr marL="2286000" lvl="4"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5pPr>
            <a:lvl6pPr marL="2743200" lvl="5"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6pPr>
            <a:lvl7pPr marL="3200400" lvl="6"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7pPr>
            <a:lvl8pPr marL="3657600" lvl="7"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8pPr>
            <a:lvl9pPr marL="4114800" lvl="8"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9pPr>
          </a:lstStyle>
          <a:p>
            <a:endParaRPr/>
          </a:p>
        </p:txBody>
      </p:sp>
      <p:sp>
        <p:nvSpPr>
          <p:cNvPr id="8" name="Google Shape;8;p1"/>
          <p:cNvSpPr txBox="1">
            <a:spLocks noGrp="1"/>
          </p:cNvSpPr>
          <p:nvPr>
            <p:ph type="sldNum" idx="12"/>
          </p:nvPr>
        </p:nvSpPr>
        <p:spPr>
          <a:xfrm>
            <a:off x="11472533" y="6120400"/>
            <a:ext cx="719600" cy="737600"/>
          </a:xfrm>
          <a:prstGeom prst="rect">
            <a:avLst/>
          </a:prstGeom>
          <a:noFill/>
          <a:ln>
            <a:noFill/>
          </a:ln>
        </p:spPr>
        <p:txBody>
          <a:bodyPr spcFirstLastPara="1" wrap="square" lIns="91425" tIns="91425" rIns="91425" bIns="91425" anchor="ctr" anchorCtr="0">
            <a:noAutofit/>
          </a:bodyPr>
          <a:lstStyle>
            <a:lvl1pPr lvl="0" algn="ctr">
              <a:buNone/>
              <a:defRPr sz="1733">
                <a:solidFill>
                  <a:srgbClr val="FFB600"/>
                </a:solidFill>
                <a:latin typeface="Raleway ExtraBold"/>
                <a:ea typeface="Raleway ExtraBold"/>
                <a:cs typeface="Raleway ExtraBold"/>
                <a:sym typeface="Raleway ExtraBold"/>
              </a:defRPr>
            </a:lvl1pPr>
            <a:lvl2pPr lvl="1" algn="ctr">
              <a:buNone/>
              <a:defRPr sz="1733">
                <a:solidFill>
                  <a:srgbClr val="FFB600"/>
                </a:solidFill>
                <a:latin typeface="Raleway ExtraBold"/>
                <a:ea typeface="Raleway ExtraBold"/>
                <a:cs typeface="Raleway ExtraBold"/>
                <a:sym typeface="Raleway ExtraBold"/>
              </a:defRPr>
            </a:lvl2pPr>
            <a:lvl3pPr lvl="2" algn="ctr">
              <a:buNone/>
              <a:defRPr sz="1733">
                <a:solidFill>
                  <a:srgbClr val="FFB600"/>
                </a:solidFill>
                <a:latin typeface="Raleway ExtraBold"/>
                <a:ea typeface="Raleway ExtraBold"/>
                <a:cs typeface="Raleway ExtraBold"/>
                <a:sym typeface="Raleway ExtraBold"/>
              </a:defRPr>
            </a:lvl3pPr>
            <a:lvl4pPr lvl="3" algn="ctr">
              <a:buNone/>
              <a:defRPr sz="1733">
                <a:solidFill>
                  <a:srgbClr val="FFB600"/>
                </a:solidFill>
                <a:latin typeface="Raleway ExtraBold"/>
                <a:ea typeface="Raleway ExtraBold"/>
                <a:cs typeface="Raleway ExtraBold"/>
                <a:sym typeface="Raleway ExtraBold"/>
              </a:defRPr>
            </a:lvl4pPr>
            <a:lvl5pPr lvl="4" algn="ctr">
              <a:buNone/>
              <a:defRPr sz="1733">
                <a:solidFill>
                  <a:srgbClr val="FFB600"/>
                </a:solidFill>
                <a:latin typeface="Raleway ExtraBold"/>
                <a:ea typeface="Raleway ExtraBold"/>
                <a:cs typeface="Raleway ExtraBold"/>
                <a:sym typeface="Raleway ExtraBold"/>
              </a:defRPr>
            </a:lvl5pPr>
            <a:lvl6pPr lvl="5" algn="ctr">
              <a:buNone/>
              <a:defRPr sz="1733">
                <a:solidFill>
                  <a:srgbClr val="FFB600"/>
                </a:solidFill>
                <a:latin typeface="Raleway ExtraBold"/>
                <a:ea typeface="Raleway ExtraBold"/>
                <a:cs typeface="Raleway ExtraBold"/>
                <a:sym typeface="Raleway ExtraBold"/>
              </a:defRPr>
            </a:lvl6pPr>
            <a:lvl7pPr lvl="6" algn="ctr">
              <a:buNone/>
              <a:defRPr sz="1733">
                <a:solidFill>
                  <a:srgbClr val="FFB600"/>
                </a:solidFill>
                <a:latin typeface="Raleway ExtraBold"/>
                <a:ea typeface="Raleway ExtraBold"/>
                <a:cs typeface="Raleway ExtraBold"/>
                <a:sym typeface="Raleway ExtraBold"/>
              </a:defRPr>
            </a:lvl7pPr>
            <a:lvl8pPr lvl="7" algn="ctr">
              <a:buNone/>
              <a:defRPr sz="1733">
                <a:solidFill>
                  <a:srgbClr val="FFB600"/>
                </a:solidFill>
                <a:latin typeface="Raleway ExtraBold"/>
                <a:ea typeface="Raleway ExtraBold"/>
                <a:cs typeface="Raleway ExtraBold"/>
                <a:sym typeface="Raleway ExtraBold"/>
              </a:defRPr>
            </a:lvl8pPr>
            <a:lvl9pPr lvl="8" algn="ctr">
              <a:buNone/>
              <a:defRPr sz="1733">
                <a:solidFill>
                  <a:srgbClr val="FFB600"/>
                </a:solidFill>
                <a:latin typeface="Raleway ExtraBold"/>
                <a:ea typeface="Raleway ExtraBold"/>
                <a:cs typeface="Raleway ExtraBold"/>
                <a:sym typeface="Raleway ExtraBold"/>
              </a:defRPr>
            </a:lvl9pPr>
          </a:lstStyle>
          <a:p>
            <a:pPr defTabSz="1219170">
              <a:buClr>
                <a:srgbClr val="000000"/>
              </a:buClr>
            </a:pPr>
            <a:fld id="{00000000-1234-1234-1234-123412341234}" type="slidenum">
              <a:rPr lang="en" kern="0" smtClean="0"/>
              <a:pPr defTabSz="1219170">
                <a:buClr>
                  <a:srgbClr val="000000"/>
                </a:buClr>
              </a:pPr>
              <a:t>‹#›</a:t>
            </a:fld>
            <a:endParaRPr lang="en" kern="0"/>
          </a:p>
        </p:txBody>
      </p:sp>
    </p:spTree>
    <p:extLst>
      <p:ext uri="{BB962C8B-B14F-4D97-AF65-F5344CB8AC3E}">
        <p14:creationId xmlns:p14="http://schemas.microsoft.com/office/powerpoint/2010/main" val="791984753"/>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wmf"/><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wmf"/><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wmf"/><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hyperlink" Target="b&#224;i%201.pptx#-1,45,PowerPoint Presentation"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hyperlink" Target="b&#224;i%201.pptx#-1,29,Ch&#7911; ngh&#297;a duy v&#7853;t l&#7883;ch s&#7917;"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8.gif"/></Relationships>
</file>

<file path=ppt/slides/_rels/slide26.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b&#224;i%201.pptx#-1,38, 2.2.2. H&#7885;c thuy&#7871;t gi&#225; tr&#7883; th&#7863;ng d&#432;" TargetMode="Externa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5.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diagramLayout" Target="../diagrams/layout2.xml"/><Relationship Id="rId7" Type="http://schemas.openxmlformats.org/officeDocument/2006/relationships/image" Target="../media/image34.gif"/><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image" Target="../media/image43.jpeg"/><Relationship Id="rId2"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hyperlink" Target="http://www.phototour.minneapolis.mn.us/cgi-bin/quote.cgi?image=3957" TargetMode="External"/><Relationship Id="rId5" Type="http://schemas.openxmlformats.org/officeDocument/2006/relationships/image" Target="../media/image42.jpeg"/><Relationship Id="rId4" Type="http://schemas.openxmlformats.org/officeDocument/2006/relationships/image" Target="../media/image41.jpeg"/></Relationships>
</file>

<file path=ppt/slides/_rels/slide5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9.xml.rels><?xml version="1.0" encoding="UTF-8" standalone="yes"?>
<Relationships xmlns="http://schemas.openxmlformats.org/package/2006/relationships"><Relationship Id="rId8" Type="http://schemas.openxmlformats.org/officeDocument/2006/relationships/hyperlink" Target="b&#224;i%201.pptx#-1,5,N&#7896;I DUNG" TargetMode="External"/><Relationship Id="rId3" Type="http://schemas.openxmlformats.org/officeDocument/2006/relationships/diagramLayout" Target="../diagrams/layout4.xml"/><Relationship Id="rId7" Type="http://schemas.openxmlformats.org/officeDocument/2006/relationships/image" Target="../media/image34.gif"/><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0.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alphaModFix amt="57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110811"/>
            <a:ext cx="9144000" cy="1419131"/>
          </a:xfrm>
        </p:spPr>
        <p:txBody>
          <a:bodyPr/>
          <a:lstStyle/>
          <a:p>
            <a:r>
              <a:rPr lang="en-US" b="1" dirty="0" err="1" smtClean="0"/>
              <a:t>Bài</a:t>
            </a:r>
            <a:r>
              <a:rPr lang="en-US" b="1" dirty="0" smtClean="0"/>
              <a:t> 1</a:t>
            </a:r>
            <a:endParaRPr lang="en-US" b="1" dirty="0"/>
          </a:p>
        </p:txBody>
      </p:sp>
      <p:sp>
        <p:nvSpPr>
          <p:cNvPr id="3" name="Subtitle 2"/>
          <p:cNvSpPr>
            <a:spLocks noGrp="1"/>
          </p:cNvSpPr>
          <p:nvPr>
            <p:ph type="subTitle" idx="1"/>
          </p:nvPr>
        </p:nvSpPr>
        <p:spPr>
          <a:xfrm>
            <a:off x="1524000" y="5050971"/>
            <a:ext cx="9144000" cy="1190172"/>
          </a:xfrm>
        </p:spPr>
        <p:txBody>
          <a:bodyPr>
            <a:normAutofit/>
          </a:bodyPr>
          <a:lstStyle/>
          <a:p>
            <a:r>
              <a:rPr lang="en-US" sz="4000" b="1" dirty="0" smtClean="0">
                <a:solidFill>
                  <a:srgbClr val="FF0000"/>
                </a:solidFill>
              </a:rPr>
              <a:t>KHÁI QUÁT VỀ CHỦ NGHĨA MÁC – LÊ NIN</a:t>
            </a:r>
            <a:endParaRPr lang="en-US" sz="4000" b="1" dirty="0">
              <a:solidFill>
                <a:srgbClr val="FF0000"/>
              </a:solidFill>
            </a:endParaRPr>
          </a:p>
        </p:txBody>
      </p:sp>
      <p:pic>
        <p:nvPicPr>
          <p:cNvPr id="4" name="Picture 3"/>
          <p:cNvPicPr>
            <a:picLocks noChangeAspect="1"/>
          </p:cNvPicPr>
          <p:nvPr/>
        </p:nvPicPr>
        <p:blipFill>
          <a:blip r:embed="rId3"/>
          <a:stretch>
            <a:fillRect/>
          </a:stretch>
        </p:blipFill>
        <p:spPr>
          <a:xfrm>
            <a:off x="0" y="0"/>
            <a:ext cx="5283200" cy="3602038"/>
          </a:xfrm>
          <a:prstGeom prst="rect">
            <a:avLst/>
          </a:prstGeom>
        </p:spPr>
      </p:pic>
      <p:pic>
        <p:nvPicPr>
          <p:cNvPr id="5" name="Picture 4"/>
          <p:cNvPicPr>
            <a:picLocks noChangeAspect="1"/>
          </p:cNvPicPr>
          <p:nvPr/>
        </p:nvPicPr>
        <p:blipFill>
          <a:blip r:embed="rId4"/>
          <a:stretch>
            <a:fillRect/>
          </a:stretch>
        </p:blipFill>
        <p:spPr>
          <a:xfrm>
            <a:off x="6923314" y="0"/>
            <a:ext cx="5268686" cy="3602038"/>
          </a:xfrm>
          <a:prstGeom prst="rect">
            <a:avLst/>
          </a:prstGeom>
        </p:spPr>
      </p:pic>
    </p:spTree>
    <p:extLst>
      <p:ext uri="{BB962C8B-B14F-4D97-AF65-F5344CB8AC3E}">
        <p14:creationId xmlns:p14="http://schemas.microsoft.com/office/powerpoint/2010/main" val="247677958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ircle(in)">
                                      <p:cBhvr>
                                        <p:cTn id="15" dur="2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3" presetClass="entr" presetSubtype="16"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plus(in)">
                                      <p:cBhvr>
                                        <p:cTn id="2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4" name="Group 2"/>
          <p:cNvGrpSpPr>
            <a:grpSpLocks/>
          </p:cNvGrpSpPr>
          <p:nvPr/>
        </p:nvGrpSpPr>
        <p:grpSpPr bwMode="auto">
          <a:xfrm>
            <a:off x="1508966" y="40777"/>
            <a:ext cx="8991600" cy="6858000"/>
            <a:chOff x="0" y="0"/>
            <a:chExt cx="5760" cy="4320"/>
          </a:xfrm>
          <a:solidFill>
            <a:schemeClr val="bg1"/>
          </a:solidFill>
        </p:grpSpPr>
        <p:grpSp>
          <p:nvGrpSpPr>
            <p:cNvPr id="3075" name="Group 3"/>
            <p:cNvGrpSpPr>
              <a:grpSpLocks/>
            </p:cNvGrpSpPr>
            <p:nvPr/>
          </p:nvGrpSpPr>
          <p:grpSpPr bwMode="auto">
            <a:xfrm>
              <a:off x="0" y="0"/>
              <a:ext cx="5760" cy="4320"/>
              <a:chOff x="0" y="0"/>
              <a:chExt cx="5760" cy="4320"/>
            </a:xfrm>
            <a:grpFill/>
          </p:grpSpPr>
          <p:sp>
            <p:nvSpPr>
              <p:cNvPr id="3076" name="Rectangle 4"/>
              <p:cNvSpPr>
                <a:spLocks noChangeArrowheads="1"/>
              </p:cNvSpPr>
              <p:nvPr/>
            </p:nvSpPr>
            <p:spPr bwMode="auto">
              <a:xfrm>
                <a:off x="0" y="0"/>
                <a:ext cx="5760" cy="672"/>
              </a:xfrm>
              <a:prstGeom prst="rect">
                <a:avLst/>
              </a:prstGeom>
              <a:grpFill/>
              <a:ln w="9525">
                <a:solidFill>
                  <a:srgbClr val="FF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sz="2400">
                  <a:solidFill>
                    <a:srgbClr val="000000"/>
                  </a:solidFill>
                  <a:latin typeface="Times New Roman" pitchFamily="18" charset="0"/>
                </a:endParaRPr>
              </a:p>
            </p:txBody>
          </p:sp>
          <p:sp>
            <p:nvSpPr>
              <p:cNvPr id="3077" name="Rectangle 5"/>
              <p:cNvSpPr>
                <a:spLocks noChangeArrowheads="1"/>
              </p:cNvSpPr>
              <p:nvPr/>
            </p:nvSpPr>
            <p:spPr bwMode="auto">
              <a:xfrm>
                <a:off x="0" y="672"/>
                <a:ext cx="2928" cy="3648"/>
              </a:xfrm>
              <a:prstGeom prst="rect">
                <a:avLst/>
              </a:prstGeom>
              <a:grp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sz="2400">
                  <a:solidFill>
                    <a:srgbClr val="000000"/>
                  </a:solidFill>
                  <a:latin typeface="Times New Roman" pitchFamily="18" charset="0"/>
                </a:endParaRPr>
              </a:p>
            </p:txBody>
          </p:sp>
        </p:grpSp>
        <p:sp>
          <p:nvSpPr>
            <p:cNvPr id="3078" name="Rectangle 6"/>
            <p:cNvSpPr>
              <a:spLocks noChangeArrowheads="1"/>
            </p:cNvSpPr>
            <p:nvPr/>
          </p:nvSpPr>
          <p:spPr bwMode="auto">
            <a:xfrm>
              <a:off x="2880" y="672"/>
              <a:ext cx="2880" cy="3648"/>
            </a:xfrm>
            <a:prstGeom prst="rect">
              <a:avLst/>
            </a:prstGeom>
            <a:grpFill/>
            <a:ln w="9525">
              <a:solidFill>
                <a:srgbClr val="FF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sz="2400">
                <a:solidFill>
                  <a:srgbClr val="000000"/>
                </a:solidFill>
                <a:latin typeface="Times New Roman" pitchFamily="18" charset="0"/>
              </a:endParaRPr>
            </a:p>
          </p:txBody>
        </p:sp>
      </p:grpSp>
      <p:grpSp>
        <p:nvGrpSpPr>
          <p:cNvPr id="141315" name="Group 7"/>
          <p:cNvGrpSpPr>
            <a:grpSpLocks/>
          </p:cNvGrpSpPr>
          <p:nvPr/>
        </p:nvGrpSpPr>
        <p:grpSpPr bwMode="auto">
          <a:xfrm>
            <a:off x="1524000" y="-228600"/>
            <a:ext cx="1905000" cy="1905000"/>
            <a:chOff x="0" y="-192"/>
            <a:chExt cx="1200" cy="1200"/>
          </a:xfrm>
        </p:grpSpPr>
        <p:pic>
          <p:nvPicPr>
            <p:cNvPr id="141383"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1384"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1316" name="Group 10"/>
          <p:cNvGrpSpPr>
            <a:grpSpLocks/>
          </p:cNvGrpSpPr>
          <p:nvPr/>
        </p:nvGrpSpPr>
        <p:grpSpPr bwMode="auto">
          <a:xfrm>
            <a:off x="8991601" y="1"/>
            <a:ext cx="1928813" cy="2049463"/>
            <a:chOff x="4704" y="0"/>
            <a:chExt cx="1248" cy="1291"/>
          </a:xfrm>
        </p:grpSpPr>
        <p:pic>
          <p:nvPicPr>
            <p:cNvPr id="141381"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1382"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1317" name="Group 13"/>
          <p:cNvGrpSpPr>
            <a:grpSpLocks/>
          </p:cNvGrpSpPr>
          <p:nvPr/>
        </p:nvGrpSpPr>
        <p:grpSpPr bwMode="auto">
          <a:xfrm>
            <a:off x="7932738" y="4876800"/>
            <a:ext cx="2735262" cy="2209800"/>
            <a:chOff x="4032" y="3120"/>
            <a:chExt cx="1723" cy="1392"/>
          </a:xfrm>
        </p:grpSpPr>
        <p:pic>
          <p:nvPicPr>
            <p:cNvPr id="141379"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1380"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1318" name="Group 16"/>
          <p:cNvGrpSpPr>
            <a:grpSpLocks/>
          </p:cNvGrpSpPr>
          <p:nvPr/>
        </p:nvGrpSpPr>
        <p:grpSpPr bwMode="auto">
          <a:xfrm>
            <a:off x="1524000" y="5029200"/>
            <a:ext cx="3048000" cy="1828800"/>
            <a:chOff x="0" y="3168"/>
            <a:chExt cx="1920" cy="1152"/>
          </a:xfrm>
        </p:grpSpPr>
        <p:grpSp>
          <p:nvGrpSpPr>
            <p:cNvPr id="141325" name="Group 17"/>
            <p:cNvGrpSpPr>
              <a:grpSpLocks noChangeAspect="1"/>
            </p:cNvGrpSpPr>
            <p:nvPr/>
          </p:nvGrpSpPr>
          <p:grpSpPr bwMode="auto">
            <a:xfrm>
              <a:off x="0" y="3168"/>
              <a:ext cx="1920" cy="1152"/>
              <a:chOff x="0" y="3168"/>
              <a:chExt cx="1920" cy="1152"/>
            </a:xfrm>
          </p:grpSpPr>
          <p:sp>
            <p:nvSpPr>
              <p:cNvPr id="3090"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endParaRPr lang="en-US" sz="2400">
                  <a:solidFill>
                    <a:srgbClr val="000000"/>
                  </a:solidFill>
                  <a:latin typeface="Times New Roman" pitchFamily="18" charset="0"/>
                </a:endParaRPr>
              </a:p>
            </p:txBody>
          </p:sp>
          <p:sp>
            <p:nvSpPr>
              <p:cNvPr id="3091"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sz="2400">
                  <a:solidFill>
                    <a:srgbClr val="000000"/>
                  </a:solidFill>
                  <a:latin typeface="Times New Roman" pitchFamily="18" charset="0"/>
                </a:endParaRPr>
              </a:p>
            </p:txBody>
          </p:sp>
          <p:sp>
            <p:nvSpPr>
              <p:cNvPr id="3092"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093"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094"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095"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096"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097"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098"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099"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00"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01"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02"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03"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04"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05"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06"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07"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08"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09"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10"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11"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12"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13"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14"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15"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16"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17"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18"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19"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20"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21"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22"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sz="2400">
                  <a:solidFill>
                    <a:srgbClr val="000000"/>
                  </a:solidFill>
                  <a:latin typeface="Times New Roman" pitchFamily="18" charset="0"/>
                </a:endParaRPr>
              </a:p>
            </p:txBody>
          </p:sp>
          <p:sp>
            <p:nvSpPr>
              <p:cNvPr id="3123"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24"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25"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26"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27"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28"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29"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30"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31"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32"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33"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sz="2400">
                  <a:solidFill>
                    <a:srgbClr val="000000"/>
                  </a:solidFill>
                  <a:latin typeface="Times New Roman" pitchFamily="18" charset="0"/>
                </a:endParaRPr>
              </a:p>
            </p:txBody>
          </p:sp>
          <p:sp>
            <p:nvSpPr>
              <p:cNvPr id="3134"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35"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36"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37"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38"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39"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40"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3141"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grpSp>
        <p:pic>
          <p:nvPicPr>
            <p:cNvPr id="141326"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46" name="AutoShape 74"/>
          <p:cNvSpPr>
            <a:spLocks noChangeArrowheads="1"/>
          </p:cNvSpPr>
          <p:nvPr/>
        </p:nvSpPr>
        <p:spPr bwMode="auto">
          <a:xfrm>
            <a:off x="6172201" y="1524000"/>
            <a:ext cx="4029075" cy="1066800"/>
          </a:xfrm>
          <a:prstGeom prst="wedgeRoundRectCallout">
            <a:avLst>
              <a:gd name="adj1" fmla="val -56778"/>
              <a:gd name="adj2" fmla="val 154764"/>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1" hangingPunct="1">
              <a:defRPr/>
            </a:pPr>
            <a:r>
              <a:rPr lang="en-US" altLang="en-US" sz="2400" b="1">
                <a:solidFill>
                  <a:srgbClr val="FF3300"/>
                </a:solidFill>
                <a:latin typeface="Times New Roman" pitchFamily="18" charset="0"/>
              </a:rPr>
              <a:t>Trình bày những hiểu biết của em về Mác và Ăng Ghen ? </a:t>
            </a:r>
          </a:p>
        </p:txBody>
      </p:sp>
      <p:sp>
        <p:nvSpPr>
          <p:cNvPr id="3147" name="AutoShape 75"/>
          <p:cNvSpPr>
            <a:spLocks noChangeArrowheads="1"/>
          </p:cNvSpPr>
          <p:nvPr/>
        </p:nvSpPr>
        <p:spPr bwMode="auto">
          <a:xfrm>
            <a:off x="1589088" y="3373438"/>
            <a:ext cx="4343400" cy="2209800"/>
          </a:xfrm>
          <a:prstGeom prst="wedgeRoundRectCallout">
            <a:avLst>
              <a:gd name="adj1" fmla="val 55407"/>
              <a:gd name="adj2" fmla="val -102444"/>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1" hangingPunct="1">
              <a:defRPr/>
            </a:pP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C.Mác</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Sinh</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năm</a:t>
            </a:r>
            <a:r>
              <a:rPr lang="en-US" altLang="en-US" sz="2400" b="1" dirty="0">
                <a:solidFill>
                  <a:srgbClr val="000066"/>
                </a:solidFill>
                <a:latin typeface="Times New Roman" pitchFamily="18" charset="0"/>
              </a:rPr>
              <a:t> 1818 ở </a:t>
            </a:r>
            <a:r>
              <a:rPr lang="en-US" altLang="en-US" sz="2400" b="1" dirty="0" err="1">
                <a:solidFill>
                  <a:srgbClr val="000066"/>
                </a:solidFill>
                <a:latin typeface="Times New Roman" pitchFamily="18" charset="0"/>
              </a:rPr>
              <a:t>Tơriơ</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Đức</a:t>
            </a:r>
            <a:r>
              <a:rPr lang="en-US" altLang="en-US" sz="2400" b="1" dirty="0">
                <a:solidFill>
                  <a:srgbClr val="000066"/>
                </a:solidFill>
                <a:latin typeface="Times New Roman" pitchFamily="18" charset="0"/>
              </a:rPr>
              <a:t>)</a:t>
            </a:r>
            <a:r>
              <a:rPr lang="en-US" altLang="en-US" sz="2400" b="1" dirty="0" err="1">
                <a:solidFill>
                  <a:srgbClr val="000066"/>
                </a:solidFill>
                <a:latin typeface="Times New Roman" pitchFamily="18" charset="0"/>
              </a:rPr>
              <a:t>trong</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gia</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đình</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trí</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thức</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nghèo</a:t>
            </a:r>
            <a:r>
              <a:rPr lang="en-US" altLang="en-US" sz="2400" b="1" dirty="0">
                <a:solidFill>
                  <a:srgbClr val="000066"/>
                </a:solidFill>
                <a:latin typeface="Times New Roman" pitchFamily="18" charset="0"/>
              </a:rPr>
              <a:t>, là </a:t>
            </a:r>
            <a:r>
              <a:rPr lang="en-US" altLang="en-US" sz="2400" b="1" dirty="0" err="1">
                <a:solidFill>
                  <a:srgbClr val="000066"/>
                </a:solidFill>
                <a:latin typeface="Times New Roman" pitchFamily="18" charset="0"/>
              </a:rPr>
              <a:t>người</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thông</a:t>
            </a:r>
            <a:r>
              <a:rPr lang="en-US" altLang="en-US" sz="2400" b="1" dirty="0">
                <a:solidFill>
                  <a:srgbClr val="000066"/>
                </a:solidFill>
                <a:latin typeface="Times New Roman" pitchFamily="18" charset="0"/>
              </a:rPr>
              <a:t> minh, </a:t>
            </a:r>
            <a:r>
              <a:rPr lang="en-US" altLang="en-US" sz="2400" b="1" dirty="0" err="1">
                <a:solidFill>
                  <a:srgbClr val="000066"/>
                </a:solidFill>
                <a:latin typeface="Times New Roman" pitchFamily="18" charset="0"/>
              </a:rPr>
              <a:t>đô</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đạt</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cao</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sớm</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tham</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gia</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cách</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mạng</a:t>
            </a:r>
            <a:r>
              <a:rPr lang="en-US" altLang="en-US" sz="2400" b="1" dirty="0">
                <a:solidFill>
                  <a:srgbClr val="000066"/>
                </a:solidFill>
                <a:latin typeface="Times New Roman" pitchFamily="18" charset="0"/>
              </a:rPr>
              <a:t>…</a:t>
            </a:r>
          </a:p>
        </p:txBody>
      </p:sp>
      <p:grpSp>
        <p:nvGrpSpPr>
          <p:cNvPr id="3151" name="Group 79"/>
          <p:cNvGrpSpPr>
            <a:grpSpLocks/>
          </p:cNvGrpSpPr>
          <p:nvPr/>
        </p:nvGrpSpPr>
        <p:grpSpPr bwMode="auto">
          <a:xfrm>
            <a:off x="6092825" y="1066800"/>
            <a:ext cx="4108450" cy="5035550"/>
            <a:chOff x="144" y="576"/>
            <a:chExt cx="2640" cy="3212"/>
          </a:xfrm>
        </p:grpSpPr>
        <p:pic>
          <p:nvPicPr>
            <p:cNvPr id="141323" name="Picture 80" descr="cacma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 y="576"/>
              <a:ext cx="2640" cy="2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53" name="Text Box 81"/>
            <p:cNvSpPr txBox="1">
              <a:spLocks noChangeArrowheads="1"/>
            </p:cNvSpPr>
            <p:nvPr/>
          </p:nvSpPr>
          <p:spPr bwMode="auto">
            <a:xfrm>
              <a:off x="367" y="3443"/>
              <a:ext cx="2237" cy="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r>
                <a:rPr lang="en-US" altLang="en-US" sz="2800" dirty="0">
                  <a:solidFill>
                    <a:srgbClr val="000000"/>
                  </a:solidFill>
                </a:rPr>
                <a:t>C. </a:t>
              </a:r>
              <a:r>
                <a:rPr lang="en-US" altLang="en-US" sz="2800" dirty="0" err="1" smtClean="0">
                  <a:solidFill>
                    <a:srgbClr val="000000"/>
                  </a:solidFill>
                </a:rPr>
                <a:t>Mác</a:t>
              </a:r>
              <a:r>
                <a:rPr lang="en-US" altLang="en-US" sz="2800" dirty="0" smtClean="0">
                  <a:solidFill>
                    <a:srgbClr val="000000"/>
                  </a:solidFill>
                </a:rPr>
                <a:t> </a:t>
              </a:r>
              <a:r>
                <a:rPr lang="en-US" altLang="en-US" sz="2800" dirty="0">
                  <a:solidFill>
                    <a:srgbClr val="000000"/>
                  </a:solidFill>
                </a:rPr>
                <a:t>(1818 – 1883)</a:t>
              </a:r>
            </a:p>
          </p:txBody>
        </p:sp>
      </p:grpSp>
      <p:sp>
        <p:nvSpPr>
          <p:cNvPr id="3154" name="Rectangle 82"/>
          <p:cNvSpPr>
            <a:spLocks noChangeArrowheads="1"/>
          </p:cNvSpPr>
          <p:nvPr/>
        </p:nvSpPr>
        <p:spPr bwMode="auto">
          <a:xfrm>
            <a:off x="4238625" y="428626"/>
            <a:ext cx="36195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just" eaLnBrk="1" hangingPunct="1">
              <a:defRPr/>
            </a:pPr>
            <a:r>
              <a:rPr lang="en-US" altLang="en-US" sz="2400" b="1" dirty="0" err="1">
                <a:solidFill>
                  <a:srgbClr val="D60093"/>
                </a:solidFill>
                <a:latin typeface="Times New Roman" pitchFamily="18" charset="0"/>
              </a:rPr>
              <a:t>Tiểu</a:t>
            </a:r>
            <a:r>
              <a:rPr lang="en-US" altLang="en-US" sz="2400" b="1" dirty="0">
                <a:solidFill>
                  <a:srgbClr val="D60093"/>
                </a:solidFill>
                <a:latin typeface="Times New Roman" pitchFamily="18" charset="0"/>
              </a:rPr>
              <a:t> </a:t>
            </a:r>
            <a:r>
              <a:rPr lang="en-US" altLang="en-US" sz="2400" b="1" dirty="0" err="1">
                <a:solidFill>
                  <a:srgbClr val="D60093"/>
                </a:solidFill>
                <a:latin typeface="Times New Roman" pitchFamily="18" charset="0"/>
              </a:rPr>
              <a:t>sử</a:t>
            </a:r>
            <a:r>
              <a:rPr lang="en-US" altLang="en-US" sz="2400" b="1" dirty="0">
                <a:solidFill>
                  <a:srgbClr val="D60093"/>
                </a:solidFill>
                <a:latin typeface="Times New Roman" pitchFamily="18" charset="0"/>
              </a:rPr>
              <a:t> </a:t>
            </a:r>
            <a:r>
              <a:rPr lang="en-US" altLang="en-US" sz="2400" b="1" dirty="0" err="1">
                <a:solidFill>
                  <a:srgbClr val="D60093"/>
                </a:solidFill>
                <a:latin typeface="Times New Roman" pitchFamily="18" charset="0"/>
              </a:rPr>
              <a:t>về</a:t>
            </a:r>
            <a:r>
              <a:rPr lang="en-US" altLang="en-US" sz="2400" b="1" dirty="0">
                <a:solidFill>
                  <a:srgbClr val="D60093"/>
                </a:solidFill>
                <a:latin typeface="Times New Roman" pitchFamily="18" charset="0"/>
              </a:rPr>
              <a:t> </a:t>
            </a:r>
            <a:r>
              <a:rPr lang="en-US" altLang="en-US" sz="2400" b="1" dirty="0" err="1">
                <a:solidFill>
                  <a:srgbClr val="D60093"/>
                </a:solidFill>
                <a:latin typeface="Times New Roman" pitchFamily="18" charset="0"/>
              </a:rPr>
              <a:t>Mác-Ăng</a:t>
            </a:r>
            <a:r>
              <a:rPr lang="en-US" altLang="en-US" sz="2400" b="1" dirty="0">
                <a:solidFill>
                  <a:srgbClr val="D60093"/>
                </a:solidFill>
                <a:latin typeface="Times New Roman" pitchFamily="18" charset="0"/>
              </a:rPr>
              <a:t> </a:t>
            </a:r>
            <a:r>
              <a:rPr lang="en-US" altLang="en-US" sz="2400" b="1" dirty="0" err="1">
                <a:solidFill>
                  <a:srgbClr val="D60093"/>
                </a:solidFill>
                <a:latin typeface="Times New Roman" pitchFamily="18" charset="0"/>
              </a:rPr>
              <a:t>ghen</a:t>
            </a:r>
            <a:r>
              <a:rPr lang="en-US" altLang="en-US" sz="2400" b="1" dirty="0">
                <a:solidFill>
                  <a:srgbClr val="D60093"/>
                </a:solidFill>
                <a:latin typeface="Times New Roman" pitchFamily="18" charset="0"/>
              </a:rPr>
              <a:t> </a:t>
            </a:r>
          </a:p>
        </p:txBody>
      </p:sp>
    </p:spTree>
    <p:extLst>
      <p:ext uri="{BB962C8B-B14F-4D97-AF65-F5344CB8AC3E}">
        <p14:creationId xmlns:p14="http://schemas.microsoft.com/office/powerpoint/2010/main" val="21928971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54"/>
                                        </p:tgtEl>
                                        <p:attrNameLst>
                                          <p:attrName>style.visibility</p:attrName>
                                        </p:attrNameLst>
                                      </p:cBhvr>
                                      <p:to>
                                        <p:strVal val="visible"/>
                                      </p:to>
                                    </p:set>
                                    <p:animEffect transition="in" filter="box(in)">
                                      <p:cBhvr>
                                        <p:cTn id="7" dur="500"/>
                                        <p:tgtEl>
                                          <p:spTgt spid="31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146"/>
                                        </p:tgtEl>
                                        <p:attrNameLst>
                                          <p:attrName>style.visibility</p:attrName>
                                        </p:attrNameLst>
                                      </p:cBhvr>
                                      <p:to>
                                        <p:strVal val="visible"/>
                                      </p:to>
                                    </p:set>
                                    <p:animEffect transition="in" filter="strips(downLeft)">
                                      <p:cBhvr>
                                        <p:cTn id="12" dur="500"/>
                                        <p:tgtEl>
                                          <p:spTgt spid="314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xit" presetSubtype="12" fill="hold" grpId="1" nodeType="clickEffect">
                                  <p:stCondLst>
                                    <p:cond delay="0"/>
                                  </p:stCondLst>
                                  <p:childTnLst>
                                    <p:animEffect transition="out" filter="strips(downLeft)">
                                      <p:cBhvr>
                                        <p:cTn id="16" dur="500"/>
                                        <p:tgtEl>
                                          <p:spTgt spid="3146"/>
                                        </p:tgtEl>
                                      </p:cBhvr>
                                    </p:animEffect>
                                    <p:set>
                                      <p:cBhvr>
                                        <p:cTn id="17" dur="1" fill="hold">
                                          <p:stCondLst>
                                            <p:cond delay="499"/>
                                          </p:stCondLst>
                                        </p:cTn>
                                        <p:tgtEl>
                                          <p:spTgt spid="314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7" presetClass="entr" presetSubtype="4" fill="hold" nodeType="clickEffect">
                                  <p:stCondLst>
                                    <p:cond delay="0"/>
                                  </p:stCondLst>
                                  <p:childTnLst>
                                    <p:set>
                                      <p:cBhvr>
                                        <p:cTn id="21" dur="1" fill="hold">
                                          <p:stCondLst>
                                            <p:cond delay="0"/>
                                          </p:stCondLst>
                                        </p:cTn>
                                        <p:tgtEl>
                                          <p:spTgt spid="3151"/>
                                        </p:tgtEl>
                                        <p:attrNameLst>
                                          <p:attrName>style.visibility</p:attrName>
                                        </p:attrNameLst>
                                      </p:cBhvr>
                                      <p:to>
                                        <p:strVal val="visible"/>
                                      </p:to>
                                    </p:set>
                                    <p:anim calcmode="lin" valueType="num">
                                      <p:cBhvr additive="base">
                                        <p:cTn id="22" dur="5000" fill="hold"/>
                                        <p:tgtEl>
                                          <p:spTgt spid="3151"/>
                                        </p:tgtEl>
                                        <p:attrNameLst>
                                          <p:attrName>ppt_x</p:attrName>
                                        </p:attrNameLst>
                                      </p:cBhvr>
                                      <p:tavLst>
                                        <p:tav tm="0">
                                          <p:val>
                                            <p:strVal val="#ppt_x"/>
                                          </p:val>
                                        </p:tav>
                                        <p:tav tm="100000">
                                          <p:val>
                                            <p:strVal val="#ppt_x"/>
                                          </p:val>
                                        </p:tav>
                                      </p:tavLst>
                                    </p:anim>
                                    <p:anim calcmode="lin" valueType="num">
                                      <p:cBhvr additive="base">
                                        <p:cTn id="23" dur="5000" fill="hold"/>
                                        <p:tgtEl>
                                          <p:spTgt spid="3151"/>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18" presetClass="entr" presetSubtype="12" fill="hold" grpId="0" nodeType="clickEffect">
                                  <p:stCondLst>
                                    <p:cond delay="0"/>
                                  </p:stCondLst>
                                  <p:childTnLst>
                                    <p:set>
                                      <p:cBhvr>
                                        <p:cTn id="27" dur="1" fill="hold">
                                          <p:stCondLst>
                                            <p:cond delay="0"/>
                                          </p:stCondLst>
                                        </p:cTn>
                                        <p:tgtEl>
                                          <p:spTgt spid="3147"/>
                                        </p:tgtEl>
                                        <p:attrNameLst>
                                          <p:attrName>style.visibility</p:attrName>
                                        </p:attrNameLst>
                                      </p:cBhvr>
                                      <p:to>
                                        <p:strVal val="visible"/>
                                      </p:to>
                                    </p:set>
                                    <p:animEffect transition="in" filter="strips(downLeft)">
                                      <p:cBhvr>
                                        <p:cTn id="28" dur="500"/>
                                        <p:tgtEl>
                                          <p:spTgt spid="3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6" grpId="0" animBg="1"/>
      <p:bldP spid="3146" grpId="1" animBg="1"/>
      <p:bldP spid="3147" grpId="0" animBg="1"/>
      <p:bldP spid="315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2338" name="Group 7"/>
          <p:cNvGrpSpPr>
            <a:grpSpLocks/>
          </p:cNvGrpSpPr>
          <p:nvPr/>
        </p:nvGrpSpPr>
        <p:grpSpPr bwMode="auto">
          <a:xfrm>
            <a:off x="1524000" y="-228600"/>
            <a:ext cx="1905000" cy="1905000"/>
            <a:chOff x="0" y="-192"/>
            <a:chExt cx="1200" cy="1200"/>
          </a:xfrm>
        </p:grpSpPr>
        <p:pic>
          <p:nvPicPr>
            <p:cNvPr id="142404"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2405"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2339" name="Group 10"/>
          <p:cNvGrpSpPr>
            <a:grpSpLocks/>
          </p:cNvGrpSpPr>
          <p:nvPr/>
        </p:nvGrpSpPr>
        <p:grpSpPr bwMode="auto">
          <a:xfrm>
            <a:off x="8991600" y="1"/>
            <a:ext cx="1981200" cy="2049463"/>
            <a:chOff x="4704" y="0"/>
            <a:chExt cx="1248" cy="1291"/>
          </a:xfrm>
        </p:grpSpPr>
        <p:pic>
          <p:nvPicPr>
            <p:cNvPr id="142402"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2403"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2340" name="Group 13"/>
          <p:cNvGrpSpPr>
            <a:grpSpLocks/>
          </p:cNvGrpSpPr>
          <p:nvPr/>
        </p:nvGrpSpPr>
        <p:grpSpPr bwMode="auto">
          <a:xfrm>
            <a:off x="7932738" y="4876800"/>
            <a:ext cx="2735262" cy="2209800"/>
            <a:chOff x="4032" y="3120"/>
            <a:chExt cx="1723" cy="1392"/>
          </a:xfrm>
        </p:grpSpPr>
        <p:pic>
          <p:nvPicPr>
            <p:cNvPr id="142400"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2401"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2341" name="Group 16"/>
          <p:cNvGrpSpPr>
            <a:grpSpLocks/>
          </p:cNvGrpSpPr>
          <p:nvPr/>
        </p:nvGrpSpPr>
        <p:grpSpPr bwMode="auto">
          <a:xfrm>
            <a:off x="1524000" y="5029200"/>
            <a:ext cx="3048000" cy="1828800"/>
            <a:chOff x="0" y="3168"/>
            <a:chExt cx="1920" cy="1152"/>
          </a:xfrm>
        </p:grpSpPr>
        <p:grpSp>
          <p:nvGrpSpPr>
            <p:cNvPr id="142346" name="Group 17"/>
            <p:cNvGrpSpPr>
              <a:grpSpLocks noChangeAspect="1"/>
            </p:cNvGrpSpPr>
            <p:nvPr/>
          </p:nvGrpSpPr>
          <p:grpSpPr bwMode="auto">
            <a:xfrm>
              <a:off x="0" y="3168"/>
              <a:ext cx="1920" cy="1152"/>
              <a:chOff x="0" y="3168"/>
              <a:chExt cx="1920" cy="1152"/>
            </a:xfrm>
          </p:grpSpPr>
          <p:sp>
            <p:nvSpPr>
              <p:cNvPr id="4114"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endParaRPr lang="en-US" sz="2400">
                  <a:solidFill>
                    <a:srgbClr val="000000"/>
                  </a:solidFill>
                  <a:latin typeface="Times New Roman" pitchFamily="18" charset="0"/>
                </a:endParaRPr>
              </a:p>
            </p:txBody>
          </p:sp>
          <p:sp>
            <p:nvSpPr>
              <p:cNvPr id="4115"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sz="2400">
                  <a:solidFill>
                    <a:srgbClr val="000000"/>
                  </a:solidFill>
                  <a:latin typeface="Times New Roman" pitchFamily="18" charset="0"/>
                </a:endParaRPr>
              </a:p>
            </p:txBody>
          </p:sp>
          <p:sp>
            <p:nvSpPr>
              <p:cNvPr id="4116"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17"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18"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19"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20"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21"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22"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23"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24"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25"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26"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27"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28"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29"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30"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31"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32"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33"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34"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35"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36"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37"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38"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39"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40"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41"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42"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43"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44"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45"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46"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sz="2400">
                  <a:solidFill>
                    <a:srgbClr val="000000"/>
                  </a:solidFill>
                  <a:latin typeface="Times New Roman" pitchFamily="18" charset="0"/>
                </a:endParaRPr>
              </a:p>
            </p:txBody>
          </p:sp>
          <p:sp>
            <p:nvSpPr>
              <p:cNvPr id="4147"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48"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49"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50"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51"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52"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53"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54"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55"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56"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57"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sz="2400">
                  <a:solidFill>
                    <a:srgbClr val="000000"/>
                  </a:solidFill>
                  <a:latin typeface="Times New Roman" pitchFamily="18" charset="0"/>
                </a:endParaRPr>
              </a:p>
            </p:txBody>
          </p:sp>
          <p:sp>
            <p:nvSpPr>
              <p:cNvPr id="4158"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59"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60"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61"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62"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63"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64"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4165"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grpSp>
        <p:pic>
          <p:nvPicPr>
            <p:cNvPr id="142347"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67" name="AutoShape 71"/>
          <p:cNvSpPr>
            <a:spLocks noChangeArrowheads="1"/>
          </p:cNvSpPr>
          <p:nvPr/>
        </p:nvSpPr>
        <p:spPr bwMode="auto">
          <a:xfrm>
            <a:off x="1617663" y="3457575"/>
            <a:ext cx="4406900" cy="1625600"/>
          </a:xfrm>
          <a:prstGeom prst="wedgeRoundRectCallout">
            <a:avLst>
              <a:gd name="adj1" fmla="val 59028"/>
              <a:gd name="adj2" fmla="val -79523"/>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1" hangingPunct="1">
              <a:defRPr/>
            </a:pPr>
            <a:r>
              <a:rPr lang="en-US" altLang="en-US" sz="2400" b="1" dirty="0">
                <a:solidFill>
                  <a:srgbClr val="FF3300"/>
                </a:solidFill>
                <a:latin typeface="Times New Roman" pitchFamily="18" charset="0"/>
              </a:rPr>
              <a:t>*</a:t>
            </a:r>
            <a:r>
              <a:rPr lang="en-US" altLang="en-US" sz="2400" b="1" dirty="0" err="1">
                <a:solidFill>
                  <a:srgbClr val="000066"/>
                </a:solidFill>
                <a:latin typeface="Times New Roman" pitchFamily="18" charset="0"/>
              </a:rPr>
              <a:t>Ăng-ghen</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Sinh</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năm</a:t>
            </a:r>
            <a:r>
              <a:rPr lang="en-US" altLang="en-US" sz="2400" b="1" dirty="0">
                <a:solidFill>
                  <a:srgbClr val="000066"/>
                </a:solidFill>
                <a:latin typeface="Times New Roman" pitchFamily="18" charset="0"/>
              </a:rPr>
              <a:t> 1820 ở </a:t>
            </a:r>
            <a:r>
              <a:rPr lang="en-US" altLang="en-US" sz="2400" b="1" dirty="0" err="1">
                <a:solidFill>
                  <a:srgbClr val="000066"/>
                </a:solidFill>
                <a:latin typeface="Times New Roman" pitchFamily="18" charset="0"/>
              </a:rPr>
              <a:t>Bacmen</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Đức</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trong</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một</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gia</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đình</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chu</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xưởng</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giàu</a:t>
            </a:r>
            <a:r>
              <a:rPr lang="en-US" altLang="en-US" sz="2400" b="1" dirty="0">
                <a:solidFill>
                  <a:srgbClr val="000066"/>
                </a:solidFill>
                <a:latin typeface="Times New Roman" pitchFamily="18" charset="0"/>
              </a:rPr>
              <a:t> có. </a:t>
            </a:r>
          </a:p>
        </p:txBody>
      </p:sp>
      <p:grpSp>
        <p:nvGrpSpPr>
          <p:cNvPr id="4168" name="Group 72"/>
          <p:cNvGrpSpPr>
            <a:grpSpLocks/>
          </p:cNvGrpSpPr>
          <p:nvPr/>
        </p:nvGrpSpPr>
        <p:grpSpPr bwMode="auto">
          <a:xfrm>
            <a:off x="6172200" y="549276"/>
            <a:ext cx="4071938" cy="5865813"/>
            <a:chOff x="2928" y="576"/>
            <a:chExt cx="2565" cy="3223"/>
          </a:xfrm>
        </p:grpSpPr>
        <p:pic>
          <p:nvPicPr>
            <p:cNvPr id="142344" name="Picture 73" descr="Friedrich_Engels_1820-189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 y="576"/>
              <a:ext cx="2565" cy="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70" name="Text Box 74"/>
            <p:cNvSpPr txBox="1">
              <a:spLocks noChangeArrowheads="1"/>
            </p:cNvSpPr>
            <p:nvPr/>
          </p:nvSpPr>
          <p:spPr bwMode="auto">
            <a:xfrm>
              <a:off x="3274" y="3579"/>
              <a:ext cx="1941" cy="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defRPr/>
              </a:pPr>
              <a:r>
                <a:rPr lang="en-US" altLang="en-US" sz="2000" b="1" dirty="0">
                  <a:solidFill>
                    <a:srgbClr val="000000"/>
                  </a:solidFill>
                  <a:latin typeface="+mj-lt"/>
                </a:rPr>
                <a:t>Ph. </a:t>
              </a:r>
              <a:r>
                <a:rPr lang="en-US" altLang="en-US" sz="2000" b="1" dirty="0" err="1">
                  <a:solidFill>
                    <a:srgbClr val="000000"/>
                  </a:solidFill>
                  <a:latin typeface="+mj-lt"/>
                </a:rPr>
                <a:t>Ăng</a:t>
              </a:r>
              <a:r>
                <a:rPr lang="en-US" altLang="en-US" sz="2000" b="1" dirty="0">
                  <a:solidFill>
                    <a:srgbClr val="000000"/>
                  </a:solidFill>
                  <a:latin typeface="+mj-lt"/>
                </a:rPr>
                <a:t>- </a:t>
              </a:r>
              <a:r>
                <a:rPr lang="en-US" altLang="en-US" sz="2000" b="1" dirty="0" err="1">
                  <a:solidFill>
                    <a:srgbClr val="000000"/>
                  </a:solidFill>
                  <a:latin typeface="+mj-lt"/>
                </a:rPr>
                <a:t>ghen</a:t>
              </a:r>
              <a:r>
                <a:rPr lang="en-US" altLang="en-US" sz="2000" b="1" dirty="0">
                  <a:solidFill>
                    <a:srgbClr val="000000"/>
                  </a:solidFill>
                  <a:latin typeface="+mj-lt"/>
                </a:rPr>
                <a:t> (1820 – </a:t>
              </a:r>
              <a:r>
                <a:rPr lang="en-US" altLang="en-US" sz="2000" b="1" dirty="0">
                  <a:solidFill>
                    <a:srgbClr val="000000"/>
                  </a:solidFill>
                </a:rPr>
                <a:t>1895)</a:t>
              </a:r>
            </a:p>
          </p:txBody>
        </p:sp>
      </p:grpSp>
    </p:spTree>
    <p:extLst>
      <p:ext uri="{BB962C8B-B14F-4D97-AF65-F5344CB8AC3E}">
        <p14:creationId xmlns:p14="http://schemas.microsoft.com/office/powerpoint/2010/main" val="6220053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4168"/>
                                        </p:tgtEl>
                                        <p:attrNameLst>
                                          <p:attrName>style.visibility</p:attrName>
                                        </p:attrNameLst>
                                      </p:cBhvr>
                                      <p:to>
                                        <p:strVal val="visible"/>
                                      </p:to>
                                    </p:set>
                                    <p:animEffect transition="in" filter="wheel(4)">
                                      <p:cBhvr>
                                        <p:cTn id="7" dur="2000"/>
                                        <p:tgtEl>
                                          <p:spTgt spid="416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167"/>
                                        </p:tgtEl>
                                        <p:attrNameLst>
                                          <p:attrName>style.visibility</p:attrName>
                                        </p:attrNameLst>
                                      </p:cBhvr>
                                      <p:to>
                                        <p:strVal val="visible"/>
                                      </p:to>
                                    </p:set>
                                    <p:animEffect transition="in" filter="strips(downLeft)">
                                      <p:cBhvr>
                                        <p:cTn id="12" dur="500"/>
                                        <p:tgtEl>
                                          <p:spTgt spid="4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2"/>
          <p:cNvGrpSpPr>
            <a:grpSpLocks/>
          </p:cNvGrpSpPr>
          <p:nvPr/>
        </p:nvGrpSpPr>
        <p:grpSpPr bwMode="auto">
          <a:xfrm>
            <a:off x="1524000" y="0"/>
            <a:ext cx="9144000" cy="6858000"/>
            <a:chOff x="0" y="0"/>
            <a:chExt cx="5760" cy="4320"/>
          </a:xfrm>
          <a:solidFill>
            <a:schemeClr val="bg1"/>
          </a:solidFill>
        </p:grpSpPr>
        <p:grpSp>
          <p:nvGrpSpPr>
            <p:cNvPr id="9219" name="Group 3"/>
            <p:cNvGrpSpPr>
              <a:grpSpLocks/>
            </p:cNvGrpSpPr>
            <p:nvPr/>
          </p:nvGrpSpPr>
          <p:grpSpPr bwMode="auto">
            <a:xfrm>
              <a:off x="0" y="0"/>
              <a:ext cx="5760" cy="4320"/>
              <a:chOff x="0" y="0"/>
              <a:chExt cx="5760" cy="4320"/>
            </a:xfrm>
            <a:grpFill/>
          </p:grpSpPr>
          <p:sp>
            <p:nvSpPr>
              <p:cNvPr id="9220" name="Rectangle 4"/>
              <p:cNvSpPr>
                <a:spLocks noChangeArrowheads="1"/>
              </p:cNvSpPr>
              <p:nvPr/>
            </p:nvSpPr>
            <p:spPr bwMode="auto">
              <a:xfrm>
                <a:off x="0" y="0"/>
                <a:ext cx="5760" cy="672"/>
              </a:xfrm>
              <a:prstGeom prst="rect">
                <a:avLst/>
              </a:prstGeom>
              <a:grpFill/>
              <a:ln w="9525">
                <a:solidFill>
                  <a:srgbClr val="FF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sz="2400">
                  <a:solidFill>
                    <a:srgbClr val="000000"/>
                  </a:solidFill>
                  <a:latin typeface="Times New Roman" pitchFamily="18" charset="0"/>
                </a:endParaRPr>
              </a:p>
            </p:txBody>
          </p:sp>
          <p:sp>
            <p:nvSpPr>
              <p:cNvPr id="9221" name="Rectangle 5"/>
              <p:cNvSpPr>
                <a:spLocks noChangeArrowheads="1"/>
              </p:cNvSpPr>
              <p:nvPr/>
            </p:nvSpPr>
            <p:spPr bwMode="auto">
              <a:xfrm>
                <a:off x="0" y="672"/>
                <a:ext cx="2928" cy="3648"/>
              </a:xfrm>
              <a:prstGeom prst="rect">
                <a:avLst/>
              </a:prstGeom>
              <a:grp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sz="2400">
                  <a:solidFill>
                    <a:srgbClr val="000000"/>
                  </a:solidFill>
                  <a:latin typeface="Times New Roman" pitchFamily="18" charset="0"/>
                </a:endParaRPr>
              </a:p>
            </p:txBody>
          </p:sp>
        </p:grpSp>
        <p:sp>
          <p:nvSpPr>
            <p:cNvPr id="9222" name="Rectangle 6"/>
            <p:cNvSpPr>
              <a:spLocks noChangeArrowheads="1"/>
            </p:cNvSpPr>
            <p:nvPr/>
          </p:nvSpPr>
          <p:spPr bwMode="auto">
            <a:xfrm>
              <a:off x="2880" y="672"/>
              <a:ext cx="2880" cy="3648"/>
            </a:xfrm>
            <a:prstGeom prst="rect">
              <a:avLst/>
            </a:prstGeom>
            <a:grpFill/>
            <a:ln w="9525">
              <a:solidFill>
                <a:srgbClr val="FF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sz="2400">
                <a:solidFill>
                  <a:srgbClr val="000000"/>
                </a:solidFill>
                <a:latin typeface="Times New Roman" pitchFamily="18" charset="0"/>
              </a:endParaRPr>
            </a:p>
          </p:txBody>
        </p:sp>
      </p:grpSp>
      <p:grpSp>
        <p:nvGrpSpPr>
          <p:cNvPr id="143363" name="Group 7"/>
          <p:cNvGrpSpPr>
            <a:grpSpLocks/>
          </p:cNvGrpSpPr>
          <p:nvPr/>
        </p:nvGrpSpPr>
        <p:grpSpPr bwMode="auto">
          <a:xfrm>
            <a:off x="1524000" y="-228600"/>
            <a:ext cx="1905000" cy="1905000"/>
            <a:chOff x="0" y="-192"/>
            <a:chExt cx="1200" cy="1200"/>
          </a:xfrm>
        </p:grpSpPr>
        <p:pic>
          <p:nvPicPr>
            <p:cNvPr id="143428"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9"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3364" name="Group 10"/>
          <p:cNvGrpSpPr>
            <a:grpSpLocks/>
          </p:cNvGrpSpPr>
          <p:nvPr/>
        </p:nvGrpSpPr>
        <p:grpSpPr bwMode="auto">
          <a:xfrm>
            <a:off x="8991600" y="1"/>
            <a:ext cx="1981200" cy="2049463"/>
            <a:chOff x="4704" y="0"/>
            <a:chExt cx="1248" cy="1291"/>
          </a:xfrm>
        </p:grpSpPr>
        <p:pic>
          <p:nvPicPr>
            <p:cNvPr id="143426"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7"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3365" name="Group 13"/>
          <p:cNvGrpSpPr>
            <a:grpSpLocks/>
          </p:cNvGrpSpPr>
          <p:nvPr/>
        </p:nvGrpSpPr>
        <p:grpSpPr bwMode="auto">
          <a:xfrm>
            <a:off x="7932738" y="4876800"/>
            <a:ext cx="2735262" cy="2209800"/>
            <a:chOff x="4032" y="3120"/>
            <a:chExt cx="1723" cy="1392"/>
          </a:xfrm>
        </p:grpSpPr>
        <p:pic>
          <p:nvPicPr>
            <p:cNvPr id="143424"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5"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3366" name="Group 16"/>
          <p:cNvGrpSpPr>
            <a:grpSpLocks/>
          </p:cNvGrpSpPr>
          <p:nvPr/>
        </p:nvGrpSpPr>
        <p:grpSpPr bwMode="auto">
          <a:xfrm>
            <a:off x="1524000" y="5029200"/>
            <a:ext cx="3048000" cy="1828800"/>
            <a:chOff x="0" y="3168"/>
            <a:chExt cx="1920" cy="1152"/>
          </a:xfrm>
        </p:grpSpPr>
        <p:grpSp>
          <p:nvGrpSpPr>
            <p:cNvPr id="143370" name="Group 17"/>
            <p:cNvGrpSpPr>
              <a:grpSpLocks noChangeAspect="1"/>
            </p:cNvGrpSpPr>
            <p:nvPr/>
          </p:nvGrpSpPr>
          <p:grpSpPr bwMode="auto">
            <a:xfrm>
              <a:off x="0" y="3168"/>
              <a:ext cx="1920" cy="1152"/>
              <a:chOff x="0" y="3168"/>
              <a:chExt cx="1920" cy="1152"/>
            </a:xfrm>
          </p:grpSpPr>
          <p:sp>
            <p:nvSpPr>
              <p:cNvPr id="9234"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endParaRPr lang="en-US" sz="2400">
                  <a:solidFill>
                    <a:srgbClr val="000000"/>
                  </a:solidFill>
                  <a:latin typeface="Times New Roman" pitchFamily="18" charset="0"/>
                </a:endParaRPr>
              </a:p>
            </p:txBody>
          </p:sp>
          <p:sp>
            <p:nvSpPr>
              <p:cNvPr id="9235"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sz="2400">
                  <a:solidFill>
                    <a:srgbClr val="000000"/>
                  </a:solidFill>
                  <a:latin typeface="Times New Roman" pitchFamily="18" charset="0"/>
                </a:endParaRPr>
              </a:p>
            </p:txBody>
          </p:sp>
          <p:sp>
            <p:nvSpPr>
              <p:cNvPr id="9236"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37"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38"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39"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40"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41"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42"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43"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44"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45"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46"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47"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48"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49"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50"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51"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52"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53"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54"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55"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56"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57"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58"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59"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60"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61"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62"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63"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64"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65"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66"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sz="2400">
                  <a:solidFill>
                    <a:srgbClr val="000000"/>
                  </a:solidFill>
                  <a:latin typeface="Times New Roman" pitchFamily="18" charset="0"/>
                </a:endParaRPr>
              </a:p>
            </p:txBody>
          </p:sp>
          <p:sp>
            <p:nvSpPr>
              <p:cNvPr id="9267"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68"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69"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70"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71"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72"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73"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74"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75"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76"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77"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sz="2400">
                  <a:solidFill>
                    <a:srgbClr val="000000"/>
                  </a:solidFill>
                  <a:latin typeface="Times New Roman" pitchFamily="18" charset="0"/>
                </a:endParaRPr>
              </a:p>
            </p:txBody>
          </p:sp>
          <p:sp>
            <p:nvSpPr>
              <p:cNvPr id="9278"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79"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80"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81"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82"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83"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84"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sp>
            <p:nvSpPr>
              <p:cNvPr id="9285"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eaLnBrk="1" hangingPunct="1">
                  <a:defRPr/>
                </a:pPr>
                <a:endParaRPr lang="en-US" sz="2400">
                  <a:solidFill>
                    <a:srgbClr val="000000"/>
                  </a:solidFill>
                  <a:latin typeface="Times New Roman" pitchFamily="18" charset="0"/>
                </a:endParaRPr>
              </a:p>
            </p:txBody>
          </p:sp>
        </p:grpSp>
        <p:pic>
          <p:nvPicPr>
            <p:cNvPr id="143371"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287" name="AutoShape 71"/>
          <p:cNvSpPr>
            <a:spLocks noChangeArrowheads="1"/>
          </p:cNvSpPr>
          <p:nvPr/>
        </p:nvSpPr>
        <p:spPr bwMode="auto">
          <a:xfrm>
            <a:off x="2438400" y="304800"/>
            <a:ext cx="7086600" cy="1066800"/>
          </a:xfrm>
          <a:prstGeom prst="wedgeRoundRectCallout">
            <a:avLst>
              <a:gd name="adj1" fmla="val 2130"/>
              <a:gd name="adj2" fmla="val 55060"/>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1" hangingPunct="1">
              <a:defRPr/>
            </a:pP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Năm</a:t>
            </a:r>
            <a:r>
              <a:rPr lang="en-US" altLang="en-US" sz="2400" b="1" dirty="0">
                <a:solidFill>
                  <a:srgbClr val="000066"/>
                </a:solidFill>
                <a:latin typeface="Times New Roman" pitchFamily="18" charset="0"/>
              </a:rPr>
              <a:t> 1844 </a:t>
            </a:r>
            <a:r>
              <a:rPr lang="en-US" altLang="en-US" sz="2400" b="1" dirty="0" err="1">
                <a:solidFill>
                  <a:srgbClr val="000066"/>
                </a:solidFill>
                <a:latin typeface="Times New Roman" pitchFamily="18" charset="0"/>
              </a:rPr>
              <a:t>hai</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người</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gặp</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nhau</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tại</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Pháp</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và</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trở</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thành</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đôi</a:t>
            </a:r>
            <a:r>
              <a:rPr lang="en-US" altLang="en-US" sz="2400" b="1" dirty="0">
                <a:solidFill>
                  <a:srgbClr val="000066"/>
                </a:solidFill>
                <a:latin typeface="Times New Roman" pitchFamily="18" charset="0"/>
              </a:rPr>
              <a:t> </a:t>
            </a:r>
            <a:r>
              <a:rPr lang="en-US" altLang="en-US" sz="2400" b="1" dirty="0" err="1">
                <a:solidFill>
                  <a:srgbClr val="000066"/>
                </a:solidFill>
                <a:latin typeface="Times New Roman" pitchFamily="18" charset="0"/>
              </a:rPr>
              <a:t>bạn</a:t>
            </a:r>
            <a:r>
              <a:rPr lang="en-US" altLang="en-US" sz="2400" b="1" dirty="0">
                <a:solidFill>
                  <a:srgbClr val="000066"/>
                </a:solidFill>
                <a:latin typeface="Times New Roman" pitchFamily="18" charset="0"/>
              </a:rPr>
              <a:t> tri </a:t>
            </a:r>
            <a:r>
              <a:rPr lang="en-US" altLang="en-US" sz="2400" b="1" dirty="0" err="1">
                <a:solidFill>
                  <a:srgbClr val="000066"/>
                </a:solidFill>
                <a:latin typeface="Times New Roman" pitchFamily="18" charset="0"/>
              </a:rPr>
              <a:t>kỷ</a:t>
            </a:r>
            <a:r>
              <a:rPr lang="en-US" altLang="en-US" sz="2400" b="1" dirty="0">
                <a:solidFill>
                  <a:srgbClr val="000066"/>
                </a:solidFill>
                <a:latin typeface="Times New Roman" pitchFamily="18" charset="0"/>
              </a:rPr>
              <a:t>.</a:t>
            </a:r>
          </a:p>
        </p:txBody>
      </p:sp>
      <p:pic>
        <p:nvPicPr>
          <p:cNvPr id="143368" name="Picture 73" descr="Friedrich_Engels_1820-189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72200" y="1524000"/>
            <a:ext cx="4071938"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69" name="Picture 76" descr="cacma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524000"/>
            <a:ext cx="41910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66264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afterEffect">
                                  <p:stCondLst>
                                    <p:cond delay="0"/>
                                  </p:stCondLst>
                                  <p:childTnLst>
                                    <p:set>
                                      <p:cBhvr>
                                        <p:cTn id="6" dur="1" fill="hold">
                                          <p:stCondLst>
                                            <p:cond delay="0"/>
                                          </p:stCondLst>
                                        </p:cTn>
                                        <p:tgtEl>
                                          <p:spTgt spid="9287"/>
                                        </p:tgtEl>
                                        <p:attrNameLst>
                                          <p:attrName>style.visibility</p:attrName>
                                        </p:attrNameLst>
                                      </p:cBhvr>
                                      <p:to>
                                        <p:strVal val="visible"/>
                                      </p:to>
                                    </p:set>
                                    <p:animEffect transition="in" filter="wheel(4)">
                                      <p:cBhvr>
                                        <p:cTn id="7" dur="2000"/>
                                        <p:tgtEl>
                                          <p:spTgt spid="92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8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b="1" dirty="0" smtClean="0">
                <a:solidFill>
                  <a:srgbClr val="FF0000"/>
                </a:solidFill>
              </a:rPr>
              <a:t>NỘI DUNG</a:t>
            </a:r>
            <a:endParaRPr lang="en-US" sz="6000" b="1" dirty="0">
              <a:solidFill>
                <a:srgbClr val="FF0000"/>
              </a:solidFill>
            </a:endParaRPr>
          </a:p>
        </p:txBody>
      </p:sp>
      <p:sp>
        <p:nvSpPr>
          <p:cNvPr id="3" name="Content Placeholder 2"/>
          <p:cNvSpPr>
            <a:spLocks noGrp="1"/>
          </p:cNvSpPr>
          <p:nvPr>
            <p:ph idx="1"/>
          </p:nvPr>
        </p:nvSpPr>
        <p:spPr/>
        <p:txBody>
          <a:bodyPr>
            <a:normAutofit fontScale="92500" lnSpcReduction="10000"/>
          </a:bodyPr>
          <a:lstStyle/>
          <a:p>
            <a:pPr marL="0" indent="0">
              <a:buNone/>
            </a:pPr>
            <a:r>
              <a:rPr lang="en-US" dirty="0" smtClean="0">
                <a:solidFill>
                  <a:srgbClr val="FF0000"/>
                </a:solidFill>
                <a:hlinkClick r:id="rId2" action="ppaction://hlinkpres?slideindex=45&amp;slidetitle=PowerPoint Presentation"/>
              </a:rPr>
              <a:t>I. </a:t>
            </a:r>
            <a:r>
              <a:rPr lang="en-US" dirty="0" err="1" smtClean="0">
                <a:solidFill>
                  <a:srgbClr val="FF0000"/>
                </a:solidFill>
                <a:hlinkClick r:id="rId2" action="ppaction://hlinkpres?slideindex=45&amp;slidetitle=PowerPoint Presentation"/>
              </a:rPr>
              <a:t>Khái</a:t>
            </a:r>
            <a:r>
              <a:rPr lang="en-US" dirty="0" smtClean="0">
                <a:solidFill>
                  <a:srgbClr val="FF0000"/>
                </a:solidFill>
                <a:hlinkClick r:id="rId2" action="ppaction://hlinkpres?slideindex=45&amp;slidetitle=PowerPoint Presentation"/>
              </a:rPr>
              <a:t> </a:t>
            </a:r>
            <a:r>
              <a:rPr lang="en-US" dirty="0" err="1" smtClean="0">
                <a:solidFill>
                  <a:srgbClr val="FF0000"/>
                </a:solidFill>
                <a:hlinkClick r:id="rId2" action="ppaction://hlinkpres?slideindex=45&amp;slidetitle=PowerPoint Presentation"/>
              </a:rPr>
              <a:t>niệm</a:t>
            </a:r>
            <a:r>
              <a:rPr lang="en-US" dirty="0" smtClean="0">
                <a:solidFill>
                  <a:srgbClr val="FF0000"/>
                </a:solidFill>
                <a:hlinkClick r:id="rId2" action="ppaction://hlinkpres?slideindex=45&amp;slidetitle=PowerPoint Presentation"/>
              </a:rPr>
              <a:t> </a:t>
            </a:r>
            <a:r>
              <a:rPr lang="en-US" dirty="0" err="1" smtClean="0">
                <a:solidFill>
                  <a:srgbClr val="FF0000"/>
                </a:solidFill>
                <a:hlinkClick r:id="rId2" action="ppaction://hlinkpres?slideindex=45&amp;slidetitle=PowerPoint Presentation"/>
              </a:rPr>
              <a:t>Chủ</a:t>
            </a:r>
            <a:r>
              <a:rPr lang="en-US" dirty="0" smtClean="0">
                <a:solidFill>
                  <a:srgbClr val="FF0000"/>
                </a:solidFill>
                <a:hlinkClick r:id="rId2" action="ppaction://hlinkpres?slideindex=45&amp;slidetitle=PowerPoint Presentation"/>
              </a:rPr>
              <a:t> </a:t>
            </a:r>
            <a:r>
              <a:rPr lang="en-US" dirty="0" err="1" smtClean="0">
                <a:solidFill>
                  <a:srgbClr val="FF0000"/>
                </a:solidFill>
                <a:hlinkClick r:id="rId2" action="ppaction://hlinkpres?slideindex=45&amp;slidetitle=PowerPoint Presentation"/>
              </a:rPr>
              <a:t>nghĩa</a:t>
            </a:r>
            <a:r>
              <a:rPr lang="en-US" dirty="0" smtClean="0">
                <a:solidFill>
                  <a:srgbClr val="FF0000"/>
                </a:solidFill>
                <a:hlinkClick r:id="rId2" action="ppaction://hlinkpres?slideindex=45&amp;slidetitle=PowerPoint Presentation"/>
              </a:rPr>
              <a:t> </a:t>
            </a:r>
            <a:r>
              <a:rPr lang="en-US" dirty="0" err="1" smtClean="0">
                <a:solidFill>
                  <a:srgbClr val="FF0000"/>
                </a:solidFill>
                <a:hlinkClick r:id="rId2" action="ppaction://hlinkpres?slideindex=45&amp;slidetitle=PowerPoint Presentation"/>
              </a:rPr>
              <a:t>Mác</a:t>
            </a:r>
            <a:r>
              <a:rPr lang="en-US" dirty="0" smtClean="0">
                <a:solidFill>
                  <a:srgbClr val="FF0000"/>
                </a:solidFill>
                <a:hlinkClick r:id="rId2" action="ppaction://hlinkpres?slideindex=45&amp;slidetitle=PowerPoint Presentation"/>
              </a:rPr>
              <a:t> – </a:t>
            </a:r>
            <a:r>
              <a:rPr lang="en-US" dirty="0" err="1" smtClean="0">
                <a:solidFill>
                  <a:srgbClr val="FF0000"/>
                </a:solidFill>
                <a:hlinkClick r:id="rId2" action="ppaction://hlinkpres?slideindex=45&amp;slidetitle=PowerPoint Presentation"/>
              </a:rPr>
              <a:t>Lênin</a:t>
            </a:r>
            <a:endParaRPr lang="en-US" dirty="0" smtClean="0">
              <a:solidFill>
                <a:srgbClr val="FF0000"/>
              </a:solidFill>
              <a:hlinkClick r:id="rId2" action="ppaction://hlinkpres?slideindex=45&amp;slidetitle=PowerPoint Presentation"/>
            </a:endParaRPr>
          </a:p>
          <a:p>
            <a:pPr marL="0" lvl="0" indent="860425">
              <a:buNone/>
            </a:pPr>
            <a:r>
              <a:rPr lang="en-US" sz="1900" b="1" dirty="0" smtClean="0"/>
              <a:t>1. </a:t>
            </a:r>
            <a:r>
              <a:rPr lang="vi-VN" sz="1900" b="1" dirty="0" smtClean="0"/>
              <a:t>Khái </a:t>
            </a:r>
            <a:r>
              <a:rPr lang="vi-VN" sz="1900" b="1" dirty="0"/>
              <a:t>niệm chủ nghĩa Mác - Lênin và ba bộ phận cấu thành</a:t>
            </a:r>
            <a:endParaRPr lang="en-US" sz="1900" dirty="0"/>
          </a:p>
          <a:p>
            <a:pPr marL="0" lvl="0" indent="860425">
              <a:buNone/>
            </a:pPr>
            <a:r>
              <a:rPr lang="en-US" sz="1900" b="1" dirty="0" smtClean="0"/>
              <a:t>2. </a:t>
            </a:r>
            <a:r>
              <a:rPr lang="vi-VN" sz="1900" b="1" dirty="0" smtClean="0"/>
              <a:t>Nguồn </a:t>
            </a:r>
            <a:r>
              <a:rPr lang="vi-VN" sz="1900" b="1" dirty="0"/>
              <a:t>gốc hình thành chủ nghĩa Mác</a:t>
            </a:r>
            <a:r>
              <a:rPr lang="en-US" sz="1900" b="1" dirty="0"/>
              <a:t> - </a:t>
            </a:r>
            <a:r>
              <a:rPr lang="en-US" sz="1900" b="1" dirty="0" err="1"/>
              <a:t>Lênin</a:t>
            </a:r>
            <a:endParaRPr lang="en-US" sz="1900" dirty="0"/>
          </a:p>
          <a:p>
            <a:pPr marL="0" indent="914400">
              <a:buNone/>
            </a:pPr>
            <a:endParaRPr lang="en-US" dirty="0" smtClean="0">
              <a:solidFill>
                <a:srgbClr val="FF0000"/>
              </a:solidFill>
              <a:hlinkClick r:id="rId2" action="ppaction://hlinkpres?slideindex=45&amp;slidetitle=PowerPoint Presentation"/>
            </a:endParaRPr>
          </a:p>
          <a:p>
            <a:pPr marL="0" indent="0">
              <a:buNone/>
            </a:pPr>
            <a:r>
              <a:rPr lang="en-US" dirty="0" smtClean="0">
                <a:solidFill>
                  <a:srgbClr val="FF0000"/>
                </a:solidFill>
                <a:hlinkClick r:id="rId2" action="ppaction://hlinkpres?slideindex=45&amp;slidetitle=PowerPoint Presentation"/>
              </a:rPr>
              <a:t>II. </a:t>
            </a:r>
            <a:r>
              <a:rPr lang="en-US" dirty="0" err="1" smtClean="0">
                <a:solidFill>
                  <a:srgbClr val="FF0000"/>
                </a:solidFill>
                <a:hlinkClick r:id="rId2" action="ppaction://hlinkpres?slideindex=45&amp;slidetitle=PowerPoint Presentation"/>
              </a:rPr>
              <a:t>Một</a:t>
            </a:r>
            <a:r>
              <a:rPr lang="en-US" dirty="0" smtClean="0">
                <a:solidFill>
                  <a:srgbClr val="FF0000"/>
                </a:solidFill>
                <a:hlinkClick r:id="rId2" action="ppaction://hlinkpres?slideindex=45&amp;slidetitle=PowerPoint Presentation"/>
              </a:rPr>
              <a:t> </a:t>
            </a:r>
            <a:r>
              <a:rPr lang="en-US" dirty="0" err="1" smtClean="0">
                <a:solidFill>
                  <a:srgbClr val="FF0000"/>
                </a:solidFill>
                <a:hlinkClick r:id="rId2" action="ppaction://hlinkpres?slideindex=45&amp;slidetitle=PowerPoint Presentation"/>
              </a:rPr>
              <a:t>số</a:t>
            </a:r>
            <a:r>
              <a:rPr lang="en-US" dirty="0" smtClean="0">
                <a:solidFill>
                  <a:srgbClr val="FF0000"/>
                </a:solidFill>
                <a:hlinkClick r:id="rId2" action="ppaction://hlinkpres?slideindex=45&amp;slidetitle=PowerPoint Presentation"/>
              </a:rPr>
              <a:t> </a:t>
            </a:r>
            <a:r>
              <a:rPr lang="en-US" dirty="0" err="1" smtClean="0">
                <a:solidFill>
                  <a:srgbClr val="FF0000"/>
                </a:solidFill>
                <a:hlinkClick r:id="rId2" action="ppaction://hlinkpres?slideindex=45&amp;slidetitle=PowerPoint Presentation"/>
              </a:rPr>
              <a:t>nội</a:t>
            </a:r>
            <a:r>
              <a:rPr lang="en-US" dirty="0" smtClean="0">
                <a:solidFill>
                  <a:srgbClr val="FF0000"/>
                </a:solidFill>
                <a:hlinkClick r:id="rId2" action="ppaction://hlinkpres?slideindex=45&amp;slidetitle=PowerPoint Presentation"/>
              </a:rPr>
              <a:t> dung </a:t>
            </a:r>
            <a:r>
              <a:rPr lang="en-US" dirty="0" err="1" smtClean="0">
                <a:solidFill>
                  <a:srgbClr val="FF0000"/>
                </a:solidFill>
                <a:hlinkClick r:id="rId2" action="ppaction://hlinkpres?slideindex=45&amp;slidetitle=PowerPoint Presentation"/>
              </a:rPr>
              <a:t>cơ</a:t>
            </a:r>
            <a:r>
              <a:rPr lang="en-US" dirty="0" smtClean="0">
                <a:solidFill>
                  <a:srgbClr val="FF0000"/>
                </a:solidFill>
                <a:hlinkClick r:id="rId2" action="ppaction://hlinkpres?slideindex=45&amp;slidetitle=PowerPoint Presentation"/>
              </a:rPr>
              <a:t> </a:t>
            </a:r>
            <a:r>
              <a:rPr lang="en-US" dirty="0" err="1" smtClean="0">
                <a:solidFill>
                  <a:srgbClr val="FF0000"/>
                </a:solidFill>
                <a:hlinkClick r:id="rId2" action="ppaction://hlinkpres?slideindex=45&amp;slidetitle=PowerPoint Presentation"/>
              </a:rPr>
              <a:t>bản</a:t>
            </a:r>
            <a:r>
              <a:rPr lang="en-US" dirty="0" smtClean="0">
                <a:solidFill>
                  <a:srgbClr val="FF0000"/>
                </a:solidFill>
                <a:hlinkClick r:id="rId2" action="ppaction://hlinkpres?slideindex=45&amp;slidetitle=PowerPoint Presentation"/>
              </a:rPr>
              <a:t> </a:t>
            </a:r>
            <a:r>
              <a:rPr lang="en-US" dirty="0" err="1" smtClean="0">
                <a:solidFill>
                  <a:srgbClr val="FF0000"/>
                </a:solidFill>
                <a:hlinkClick r:id="rId2" action="ppaction://hlinkpres?slideindex=45&amp;slidetitle=PowerPoint Presentation"/>
              </a:rPr>
              <a:t>của</a:t>
            </a:r>
            <a:r>
              <a:rPr lang="en-US" dirty="0" smtClean="0">
                <a:solidFill>
                  <a:srgbClr val="FF0000"/>
                </a:solidFill>
                <a:hlinkClick r:id="rId2" action="ppaction://hlinkpres?slideindex=45&amp;slidetitle=PowerPoint Presentation"/>
              </a:rPr>
              <a:t> </a:t>
            </a:r>
            <a:r>
              <a:rPr lang="en-US" dirty="0" err="1" smtClean="0">
                <a:solidFill>
                  <a:srgbClr val="FF0000"/>
                </a:solidFill>
                <a:hlinkClick r:id="rId2" action="ppaction://hlinkpres?slideindex=45&amp;slidetitle=PowerPoint Presentation"/>
              </a:rPr>
              <a:t>chủ</a:t>
            </a:r>
            <a:r>
              <a:rPr lang="en-US" dirty="0" smtClean="0">
                <a:solidFill>
                  <a:srgbClr val="FF0000"/>
                </a:solidFill>
                <a:hlinkClick r:id="rId2" action="ppaction://hlinkpres?slideindex=45&amp;slidetitle=PowerPoint Presentation"/>
              </a:rPr>
              <a:t> </a:t>
            </a:r>
            <a:r>
              <a:rPr lang="en-US" dirty="0" err="1" smtClean="0">
                <a:solidFill>
                  <a:srgbClr val="FF0000"/>
                </a:solidFill>
                <a:hlinkClick r:id="rId2" action="ppaction://hlinkpres?slideindex=45&amp;slidetitle=PowerPoint Presentation"/>
              </a:rPr>
              <a:t>nghĩa</a:t>
            </a:r>
            <a:r>
              <a:rPr lang="en-US" dirty="0" smtClean="0">
                <a:solidFill>
                  <a:srgbClr val="FF0000"/>
                </a:solidFill>
                <a:hlinkClick r:id="rId2" action="ppaction://hlinkpres?slideindex=45&amp;slidetitle=PowerPoint Presentation"/>
              </a:rPr>
              <a:t> </a:t>
            </a:r>
            <a:r>
              <a:rPr lang="en-US" dirty="0" err="1" smtClean="0">
                <a:solidFill>
                  <a:srgbClr val="FF0000"/>
                </a:solidFill>
                <a:hlinkClick r:id="rId2" action="ppaction://hlinkpres?slideindex=45&amp;slidetitle=PowerPoint Presentation"/>
              </a:rPr>
              <a:t>Mác</a:t>
            </a:r>
            <a:r>
              <a:rPr lang="en-US" dirty="0" smtClean="0">
                <a:solidFill>
                  <a:srgbClr val="FF0000"/>
                </a:solidFill>
                <a:hlinkClick r:id="rId2" action="ppaction://hlinkpres?slideindex=45&amp;slidetitle=PowerPoint Presentation"/>
              </a:rPr>
              <a:t> – </a:t>
            </a:r>
            <a:r>
              <a:rPr lang="en-US" dirty="0" err="1" smtClean="0">
                <a:solidFill>
                  <a:srgbClr val="FF0000"/>
                </a:solidFill>
                <a:hlinkClick r:id="rId2" action="ppaction://hlinkpres?slideindex=45&amp;slidetitle=PowerPoint Presentation"/>
              </a:rPr>
              <a:t>Lênin</a:t>
            </a:r>
            <a:r>
              <a:rPr lang="en-US" dirty="0">
                <a:solidFill>
                  <a:srgbClr val="FF0000"/>
                </a:solidFill>
                <a:hlinkClick r:id="rId2" action="ppaction://hlinkpres?slideindex=45&amp;slidetitle=PowerPoint Presentation"/>
              </a:rPr>
              <a:t> </a:t>
            </a:r>
            <a:endParaRPr lang="en-US" dirty="0" smtClean="0">
              <a:solidFill>
                <a:srgbClr val="FF0000"/>
              </a:solidFill>
              <a:hlinkClick r:id="rId2" action="ppaction://hlinkpres?slideindex=45&amp;slidetitle=PowerPoint Presentation"/>
            </a:endParaRPr>
          </a:p>
          <a:p>
            <a:pPr marL="0" indent="914400">
              <a:buNone/>
            </a:pPr>
            <a:r>
              <a:rPr lang="en-US" sz="2600" dirty="0" smtClean="0">
                <a:solidFill>
                  <a:srgbClr val="C00000"/>
                </a:solidFill>
              </a:rPr>
              <a:t>1. </a:t>
            </a:r>
            <a:r>
              <a:rPr lang="en-US" sz="2600" dirty="0" err="1" smtClean="0">
                <a:solidFill>
                  <a:srgbClr val="C00000"/>
                </a:solidFill>
              </a:rPr>
              <a:t>Triết</a:t>
            </a:r>
            <a:r>
              <a:rPr lang="en-US" sz="2600" dirty="0" smtClean="0">
                <a:solidFill>
                  <a:srgbClr val="C00000"/>
                </a:solidFill>
              </a:rPr>
              <a:t> </a:t>
            </a:r>
            <a:r>
              <a:rPr lang="en-US" sz="2600" dirty="0" err="1" smtClean="0">
                <a:solidFill>
                  <a:srgbClr val="C00000"/>
                </a:solidFill>
              </a:rPr>
              <a:t>học</a:t>
            </a:r>
            <a:r>
              <a:rPr lang="en-US" sz="2600" dirty="0" smtClean="0">
                <a:solidFill>
                  <a:srgbClr val="C00000"/>
                </a:solidFill>
              </a:rPr>
              <a:t> </a:t>
            </a:r>
            <a:r>
              <a:rPr lang="en-US" sz="2600" dirty="0" err="1" smtClean="0">
                <a:solidFill>
                  <a:srgbClr val="C00000"/>
                </a:solidFill>
              </a:rPr>
              <a:t>Mác</a:t>
            </a:r>
            <a:r>
              <a:rPr lang="en-US" sz="2600" dirty="0" smtClean="0">
                <a:solidFill>
                  <a:srgbClr val="C00000"/>
                </a:solidFill>
              </a:rPr>
              <a:t> – </a:t>
            </a:r>
            <a:r>
              <a:rPr lang="en-US" sz="2600" dirty="0" err="1" smtClean="0">
                <a:solidFill>
                  <a:srgbClr val="C00000"/>
                </a:solidFill>
              </a:rPr>
              <a:t>Lê</a:t>
            </a:r>
            <a:r>
              <a:rPr lang="en-US" sz="2600" dirty="0" smtClean="0">
                <a:solidFill>
                  <a:srgbClr val="C00000"/>
                </a:solidFill>
              </a:rPr>
              <a:t> </a:t>
            </a:r>
            <a:r>
              <a:rPr lang="en-US" sz="2600" dirty="0" err="1" smtClean="0">
                <a:solidFill>
                  <a:srgbClr val="C00000"/>
                </a:solidFill>
              </a:rPr>
              <a:t>nin</a:t>
            </a:r>
            <a:endParaRPr lang="en-US" sz="2600" dirty="0" smtClean="0">
              <a:solidFill>
                <a:srgbClr val="C00000"/>
              </a:solidFill>
            </a:endParaRPr>
          </a:p>
          <a:p>
            <a:pPr marL="0" indent="914400">
              <a:buNone/>
            </a:pPr>
            <a:r>
              <a:rPr lang="en-US" sz="2600" dirty="0" smtClean="0">
                <a:solidFill>
                  <a:srgbClr val="C00000"/>
                </a:solidFill>
              </a:rPr>
              <a:t>2. </a:t>
            </a:r>
            <a:r>
              <a:rPr lang="en-US" sz="2600" dirty="0" err="1" smtClean="0">
                <a:solidFill>
                  <a:srgbClr val="C00000"/>
                </a:solidFill>
              </a:rPr>
              <a:t>Kinh</a:t>
            </a:r>
            <a:r>
              <a:rPr lang="en-US" sz="2600" dirty="0" smtClean="0">
                <a:solidFill>
                  <a:srgbClr val="C00000"/>
                </a:solidFill>
              </a:rPr>
              <a:t> </a:t>
            </a:r>
            <a:r>
              <a:rPr lang="en-US" sz="2600" dirty="0" err="1" smtClean="0">
                <a:solidFill>
                  <a:srgbClr val="C00000"/>
                </a:solidFill>
              </a:rPr>
              <a:t>tế</a:t>
            </a:r>
            <a:r>
              <a:rPr lang="en-US" sz="2600" dirty="0" smtClean="0">
                <a:solidFill>
                  <a:srgbClr val="C00000"/>
                </a:solidFill>
              </a:rPr>
              <a:t> </a:t>
            </a:r>
            <a:r>
              <a:rPr lang="en-US" sz="2600" dirty="0" err="1" smtClean="0">
                <a:solidFill>
                  <a:srgbClr val="C00000"/>
                </a:solidFill>
              </a:rPr>
              <a:t>chính</a:t>
            </a:r>
            <a:r>
              <a:rPr lang="en-US" sz="2600" dirty="0" smtClean="0">
                <a:solidFill>
                  <a:srgbClr val="C00000"/>
                </a:solidFill>
              </a:rPr>
              <a:t> </a:t>
            </a:r>
            <a:r>
              <a:rPr lang="en-US" sz="2600" dirty="0" err="1" smtClean="0">
                <a:solidFill>
                  <a:srgbClr val="C00000"/>
                </a:solidFill>
              </a:rPr>
              <a:t>trị</a:t>
            </a:r>
            <a:r>
              <a:rPr lang="en-US" sz="2600" dirty="0" smtClean="0">
                <a:solidFill>
                  <a:srgbClr val="C00000"/>
                </a:solidFill>
              </a:rPr>
              <a:t> </a:t>
            </a:r>
            <a:r>
              <a:rPr lang="en-US" sz="2600" dirty="0" err="1" smtClean="0">
                <a:solidFill>
                  <a:srgbClr val="C00000"/>
                </a:solidFill>
              </a:rPr>
              <a:t>Mác</a:t>
            </a:r>
            <a:r>
              <a:rPr lang="en-US" sz="2600" dirty="0" smtClean="0">
                <a:solidFill>
                  <a:srgbClr val="C00000"/>
                </a:solidFill>
              </a:rPr>
              <a:t> – </a:t>
            </a:r>
            <a:r>
              <a:rPr lang="en-US" sz="2600" dirty="0" err="1" smtClean="0">
                <a:solidFill>
                  <a:srgbClr val="C00000"/>
                </a:solidFill>
              </a:rPr>
              <a:t>Lê</a:t>
            </a:r>
            <a:r>
              <a:rPr lang="en-US" sz="2600" dirty="0" smtClean="0">
                <a:solidFill>
                  <a:srgbClr val="C00000"/>
                </a:solidFill>
              </a:rPr>
              <a:t> </a:t>
            </a:r>
            <a:r>
              <a:rPr lang="en-US" sz="2600" dirty="0" err="1" smtClean="0">
                <a:solidFill>
                  <a:srgbClr val="C00000"/>
                </a:solidFill>
              </a:rPr>
              <a:t>nin</a:t>
            </a:r>
            <a:endParaRPr lang="en-US" sz="2600" dirty="0" smtClean="0">
              <a:solidFill>
                <a:srgbClr val="C00000"/>
              </a:solidFill>
            </a:endParaRPr>
          </a:p>
          <a:p>
            <a:pPr marL="0" indent="914400">
              <a:buNone/>
            </a:pPr>
            <a:r>
              <a:rPr lang="en-US" sz="2600" dirty="0" smtClean="0">
                <a:solidFill>
                  <a:srgbClr val="C00000"/>
                </a:solidFill>
              </a:rPr>
              <a:t>3. </a:t>
            </a:r>
            <a:r>
              <a:rPr lang="en-US" sz="2600" dirty="0" err="1" smtClean="0">
                <a:solidFill>
                  <a:srgbClr val="C00000"/>
                </a:solidFill>
              </a:rPr>
              <a:t>Chủ</a:t>
            </a:r>
            <a:r>
              <a:rPr lang="en-US" sz="2600" dirty="0" smtClean="0">
                <a:solidFill>
                  <a:srgbClr val="C00000"/>
                </a:solidFill>
              </a:rPr>
              <a:t> </a:t>
            </a:r>
            <a:r>
              <a:rPr lang="en-US" sz="2600" dirty="0" err="1" smtClean="0">
                <a:solidFill>
                  <a:srgbClr val="C00000"/>
                </a:solidFill>
              </a:rPr>
              <a:t>nghĩa</a:t>
            </a:r>
            <a:r>
              <a:rPr lang="en-US" sz="2600" dirty="0" smtClean="0">
                <a:solidFill>
                  <a:srgbClr val="C00000"/>
                </a:solidFill>
              </a:rPr>
              <a:t> </a:t>
            </a:r>
            <a:r>
              <a:rPr lang="en-US" sz="2600" dirty="0" err="1" smtClean="0">
                <a:solidFill>
                  <a:srgbClr val="C00000"/>
                </a:solidFill>
              </a:rPr>
              <a:t>xã</a:t>
            </a:r>
            <a:r>
              <a:rPr lang="en-US" sz="2600" dirty="0" smtClean="0">
                <a:solidFill>
                  <a:srgbClr val="C00000"/>
                </a:solidFill>
              </a:rPr>
              <a:t> </a:t>
            </a:r>
            <a:r>
              <a:rPr lang="en-US" sz="2600" dirty="0" err="1" smtClean="0">
                <a:solidFill>
                  <a:srgbClr val="C00000"/>
                </a:solidFill>
              </a:rPr>
              <a:t>hội</a:t>
            </a:r>
            <a:r>
              <a:rPr lang="en-US" sz="2600" dirty="0" smtClean="0">
                <a:solidFill>
                  <a:srgbClr val="C00000"/>
                </a:solidFill>
              </a:rPr>
              <a:t> </a:t>
            </a:r>
            <a:r>
              <a:rPr lang="en-US" sz="2600" dirty="0" err="1" smtClean="0">
                <a:solidFill>
                  <a:srgbClr val="C00000"/>
                </a:solidFill>
              </a:rPr>
              <a:t>khoa</a:t>
            </a:r>
            <a:r>
              <a:rPr lang="en-US" sz="2600" dirty="0" smtClean="0">
                <a:solidFill>
                  <a:srgbClr val="C00000"/>
                </a:solidFill>
              </a:rPr>
              <a:t> </a:t>
            </a:r>
            <a:r>
              <a:rPr lang="en-US" sz="2600" dirty="0" err="1" smtClean="0">
                <a:solidFill>
                  <a:srgbClr val="C00000"/>
                </a:solidFill>
              </a:rPr>
              <a:t>học</a:t>
            </a:r>
            <a:endParaRPr lang="en-US" sz="2600" dirty="0" smtClean="0">
              <a:solidFill>
                <a:srgbClr val="C00000"/>
              </a:solidFill>
              <a:hlinkClick r:id="rId2" action="ppaction://hlinkpres?slideindex=45&amp;slidetitle=PowerPoint Presentation"/>
            </a:endParaRPr>
          </a:p>
          <a:p>
            <a:pPr>
              <a:buFontTx/>
              <a:buChar char="-"/>
            </a:pPr>
            <a:endParaRPr lang="en-US" dirty="0" smtClean="0">
              <a:hlinkClick r:id="rId2" action="ppaction://hlinkpres?slideindex=45&amp;slidetitle=PowerPoint Presentation"/>
            </a:endParaRPr>
          </a:p>
          <a:p>
            <a:pPr marL="0" indent="0">
              <a:buNone/>
            </a:pPr>
            <a:r>
              <a:rPr lang="en-US" dirty="0" smtClean="0">
                <a:hlinkClick r:id="rId2" action="ppaction://hlinkpres?slideindex=45&amp;slidetitle=PowerPoint Presentation"/>
              </a:rPr>
              <a:t>III.  </a:t>
            </a:r>
            <a:r>
              <a:rPr lang="en-US" dirty="0" err="1" smtClean="0">
                <a:hlinkClick r:id="rId2" action="ppaction://hlinkpres?slideindex=45&amp;slidetitle=PowerPoint Presentation"/>
              </a:rPr>
              <a:t>Vai</a:t>
            </a:r>
            <a:r>
              <a:rPr lang="en-US" dirty="0" smtClean="0">
                <a:hlinkClick r:id="rId2" action="ppaction://hlinkpres?slideindex=45&amp;slidetitle=PowerPoint Presentation"/>
              </a:rPr>
              <a:t> </a:t>
            </a:r>
            <a:r>
              <a:rPr lang="en-US" dirty="0" err="1" smtClean="0">
                <a:hlinkClick r:id="rId2" action="ppaction://hlinkpres?slideindex=45&amp;slidetitle=PowerPoint Presentation"/>
              </a:rPr>
              <a:t>trò</a:t>
            </a:r>
            <a:r>
              <a:rPr lang="en-US" dirty="0" smtClean="0">
                <a:hlinkClick r:id="rId2" action="ppaction://hlinkpres?slideindex=45&amp;slidetitle=PowerPoint Presentation"/>
              </a:rPr>
              <a:t> </a:t>
            </a:r>
            <a:r>
              <a:rPr lang="en-US" dirty="0" err="1" smtClean="0">
                <a:hlinkClick r:id="rId2" action="ppaction://hlinkpres?slideindex=45&amp;slidetitle=PowerPoint Presentation"/>
              </a:rPr>
              <a:t>nền</a:t>
            </a:r>
            <a:r>
              <a:rPr lang="en-US" dirty="0" smtClean="0">
                <a:hlinkClick r:id="rId2" action="ppaction://hlinkpres?slideindex=45&amp;slidetitle=PowerPoint Presentation"/>
              </a:rPr>
              <a:t> </a:t>
            </a:r>
            <a:r>
              <a:rPr lang="en-US" dirty="0" err="1" smtClean="0">
                <a:hlinkClick r:id="rId2" action="ppaction://hlinkpres?slideindex=45&amp;slidetitle=PowerPoint Presentation"/>
              </a:rPr>
              <a:t>tảng</a:t>
            </a:r>
            <a:r>
              <a:rPr lang="en-US" dirty="0" smtClean="0">
                <a:hlinkClick r:id="rId2" action="ppaction://hlinkpres?slideindex=45&amp;slidetitle=PowerPoint Presentation"/>
              </a:rPr>
              <a:t> </a:t>
            </a:r>
            <a:r>
              <a:rPr lang="en-US" dirty="0" err="1" smtClean="0">
                <a:hlinkClick r:id="rId2" action="ppaction://hlinkpres?slideindex=45&amp;slidetitle=PowerPoint Presentation"/>
              </a:rPr>
              <a:t>tư</a:t>
            </a:r>
            <a:r>
              <a:rPr lang="en-US" dirty="0" smtClean="0">
                <a:hlinkClick r:id="rId2" action="ppaction://hlinkpres?slideindex=45&amp;slidetitle=PowerPoint Presentation"/>
              </a:rPr>
              <a:t> </a:t>
            </a:r>
            <a:r>
              <a:rPr lang="en-US" dirty="0" err="1" smtClean="0">
                <a:hlinkClick r:id="rId2" action="ppaction://hlinkpres?slideindex=45&amp;slidetitle=PowerPoint Presentation"/>
              </a:rPr>
              <a:t>tưởng</a:t>
            </a:r>
            <a:r>
              <a:rPr lang="en-US" dirty="0" smtClean="0">
                <a:hlinkClick r:id="rId2" action="ppaction://hlinkpres?slideindex=45&amp;slidetitle=PowerPoint Presentation"/>
              </a:rPr>
              <a:t>, </a:t>
            </a:r>
            <a:r>
              <a:rPr lang="en-US" dirty="0" err="1" smtClean="0">
                <a:hlinkClick r:id="rId2" action="ppaction://hlinkpres?slideindex=45&amp;slidetitle=PowerPoint Presentation"/>
              </a:rPr>
              <a:t>lý</a:t>
            </a:r>
            <a:r>
              <a:rPr lang="en-US" dirty="0" smtClean="0">
                <a:hlinkClick r:id="rId2" action="ppaction://hlinkpres?slideindex=45&amp;slidetitle=PowerPoint Presentation"/>
              </a:rPr>
              <a:t> </a:t>
            </a:r>
            <a:r>
              <a:rPr lang="en-US" dirty="0" err="1" smtClean="0">
                <a:hlinkClick r:id="rId2" action="ppaction://hlinkpres?slideindex=45&amp;slidetitle=PowerPoint Presentation"/>
              </a:rPr>
              <a:t>luận</a:t>
            </a:r>
            <a:r>
              <a:rPr lang="en-US" dirty="0" smtClean="0">
                <a:hlinkClick r:id="rId2" action="ppaction://hlinkpres?slideindex=45&amp;slidetitle=PowerPoint Presentation"/>
              </a:rPr>
              <a:t> </a:t>
            </a:r>
            <a:r>
              <a:rPr lang="en-US" dirty="0" err="1" smtClean="0">
                <a:hlinkClick r:id="rId2" action="ppaction://hlinkpres?slideindex=45&amp;slidetitle=PowerPoint Presentation"/>
              </a:rPr>
              <a:t>của</a:t>
            </a:r>
            <a:r>
              <a:rPr lang="en-US" dirty="0" smtClean="0">
                <a:hlinkClick r:id="rId2" action="ppaction://hlinkpres?slideindex=45&amp;slidetitle=PowerPoint Presentation"/>
              </a:rPr>
              <a:t> CN </a:t>
            </a:r>
            <a:r>
              <a:rPr lang="en-US" dirty="0" err="1" smtClean="0">
                <a:hlinkClick r:id="rId2" action="ppaction://hlinkpres?slideindex=45&amp;slidetitle=PowerPoint Presentation"/>
              </a:rPr>
              <a:t>Mác</a:t>
            </a:r>
            <a:r>
              <a:rPr lang="en-US" dirty="0" smtClean="0">
                <a:hlinkClick r:id="rId2" action="ppaction://hlinkpres?slideindex=45&amp;slidetitle=PowerPoint Presentation"/>
              </a:rPr>
              <a:t> – </a:t>
            </a:r>
            <a:r>
              <a:rPr lang="en-US" dirty="0" err="1" smtClean="0">
                <a:hlinkClick r:id="rId2" action="ppaction://hlinkpres?slideindex=45&amp;slidetitle=PowerPoint Presentation"/>
              </a:rPr>
              <a:t>Lê</a:t>
            </a:r>
            <a:r>
              <a:rPr lang="en-US" dirty="0" smtClean="0">
                <a:hlinkClick r:id="rId2" action="ppaction://hlinkpres?slideindex=45&amp;slidetitle=PowerPoint Presentation"/>
              </a:rPr>
              <a:t> </a:t>
            </a:r>
            <a:r>
              <a:rPr lang="en-US" dirty="0" err="1" smtClean="0">
                <a:hlinkClick r:id="rId2" action="ppaction://hlinkpres?slideindex=45&amp;slidetitle=PowerPoint Presentation"/>
              </a:rPr>
              <a:t>nin</a:t>
            </a:r>
            <a:endParaRPr lang="en-US" dirty="0">
              <a:hlinkClick r:id="rId2" action="ppaction://hlinkpres?slideindex=45&amp;slidetitle=PowerPoint Presentation"/>
            </a:endParaRPr>
          </a:p>
        </p:txBody>
      </p:sp>
    </p:spTree>
    <p:extLst>
      <p:ext uri="{BB962C8B-B14F-4D97-AF65-F5344CB8AC3E}">
        <p14:creationId xmlns:p14="http://schemas.microsoft.com/office/powerpoint/2010/main" val="423901211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ipe(down)">
                                      <p:cBhvr>
                                        <p:cTn id="29" dur="500"/>
                                        <p:tgtEl>
                                          <p:spTgt spid="3">
                                            <p:txEl>
                                              <p:pRg st="6" end="6"/>
                                            </p:txEl>
                                          </p:spTgt>
                                        </p:tgtEl>
                                      </p:cBhvr>
                                    </p:animEffect>
                                  </p:childTnLst>
                                </p:cTn>
                              </p:par>
                              <p:par>
                                <p:cTn id="30" presetID="22" presetClass="entr" presetSubtype="4"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ipe(down)">
                                      <p:cBhvr>
                                        <p:cTn id="32" dur="500"/>
                                        <p:tgtEl>
                                          <p:spTgt spid="3">
                                            <p:txEl>
                                              <p:pRg st="7" end="7"/>
                                            </p:txEl>
                                          </p:spTgt>
                                        </p:tgtEl>
                                      </p:cBhvr>
                                    </p:animEffect>
                                  </p:childTnLst>
                                </p:cTn>
                              </p:par>
                              <p:par>
                                <p:cTn id="33" presetID="22" presetClass="entr" presetSubtype="4" fill="hold" nodeType="with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animEffect transition="in" filter="wipe(down)">
                                      <p:cBhvr>
                                        <p:cTn id="35"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
            <a:ext cx="12192000" cy="1321309"/>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275462" y="2251980"/>
            <a:ext cx="8134667" cy="3398093"/>
          </a:xfrm>
        </p:spPr>
        <p:txBody>
          <a:bodyPr>
            <a:normAutofit/>
          </a:bodyPr>
          <a:lstStyle/>
          <a:p>
            <a:pPr marL="0" indent="0" algn="just">
              <a:buNone/>
              <a:tabLst>
                <a:tab pos="403225" algn="l"/>
              </a:tabLst>
            </a:pPr>
            <a:endParaRPr lang="en-US" dirty="0">
              <a:solidFill>
                <a:srgbClr val="0000FF"/>
              </a:solidFill>
              <a:latin typeface="Arial" panose="020B0604020202020204" pitchFamily="34" charset="0"/>
              <a:cs typeface="Arial" panose="020B0604020202020204" pitchFamily="34" charset="0"/>
            </a:endParaRPr>
          </a:p>
          <a:p>
            <a:pPr marL="0" indent="0" algn="just">
              <a:buNone/>
              <a:tabLst>
                <a:tab pos="403225" algn="l"/>
              </a:tabLst>
            </a:pPr>
            <a:r>
              <a:rPr lang="en-US" dirty="0" smtClean="0">
                <a:solidFill>
                  <a:srgbClr val="0000FF"/>
                </a:solidFill>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a:t>
            </a:r>
            <a:r>
              <a:rPr lang="en-US" sz="2000" dirty="0" smtClean="0">
                <a:solidFill>
                  <a:srgbClr val="0000FF"/>
                </a:solidFill>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Là</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hệ</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thống</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các</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quan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điểm</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và</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học</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thuyết</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khoa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học</a:t>
            </a:r>
            <a:r>
              <a:rPr lang="en-US" sz="2000" dirty="0" smtClean="0">
                <a:latin typeface="Arial" panose="020B0604020202020204" pitchFamily="34" charset="0"/>
                <a:cs typeface="Arial" panose="020B0604020202020204" pitchFamily="34" charset="0"/>
              </a:rPr>
              <a:t> do C. </a:t>
            </a:r>
            <a:r>
              <a:rPr lang="en-US" sz="2000" dirty="0" err="1" smtClean="0">
                <a:latin typeface="Arial" panose="020B0604020202020204" pitchFamily="34" charset="0"/>
                <a:cs typeface="Arial" panose="020B0604020202020204" pitchFamily="34" charset="0"/>
              </a:rPr>
              <a:t>Mác</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và</a:t>
            </a:r>
            <a:r>
              <a:rPr lang="en-US" sz="2000" dirty="0" smtClean="0">
                <a:latin typeface="Arial" panose="020B0604020202020204" pitchFamily="34" charset="0"/>
                <a:cs typeface="Arial" panose="020B0604020202020204" pitchFamily="34" charset="0"/>
              </a:rPr>
              <a:t> Ph. </a:t>
            </a:r>
            <a:r>
              <a:rPr lang="en-US" sz="2000" dirty="0" err="1" smtClean="0">
                <a:latin typeface="Arial" panose="020B0604020202020204" pitchFamily="34" charset="0"/>
                <a:cs typeface="Arial" panose="020B0604020202020204" pitchFamily="34" charset="0"/>
              </a:rPr>
              <a:t>Ăngghen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xây</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dựng</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được</a:t>
            </a:r>
            <a:r>
              <a:rPr lang="en-US" sz="2000" dirty="0" smtClean="0">
                <a:latin typeface="Arial" panose="020B0604020202020204" pitchFamily="34" charset="0"/>
                <a:cs typeface="Arial" panose="020B0604020202020204" pitchFamily="34" charset="0"/>
              </a:rPr>
              <a:t> V.  </a:t>
            </a:r>
            <a:r>
              <a:rPr lang="en-US" sz="2000" dirty="0" err="1" smtClean="0">
                <a:latin typeface="Arial" panose="020B0604020202020204" pitchFamily="34" charset="0"/>
                <a:cs typeface="Arial" panose="020B0604020202020204" pitchFamily="34" charset="0"/>
              </a:rPr>
              <a:t>Lênin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bảo</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vệ</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và</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phát</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triển</a:t>
            </a:r>
            <a:r>
              <a:rPr lang="en-US" sz="2000" dirty="0" smtClean="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marL="0" indent="0" algn="just">
              <a:buNone/>
              <a:tabLst>
                <a:tab pos="403225" algn="l"/>
              </a:tabLst>
            </a:pPr>
            <a:endParaRPr lang="en-US" sz="2600" dirty="0" smtClean="0">
              <a:latin typeface="Arial" panose="020B0604020202020204" pitchFamily="34" charset="0"/>
              <a:cs typeface="Arial" panose="020B0604020202020204" pitchFamily="34" charset="0"/>
            </a:endParaRPr>
          </a:p>
          <a:p>
            <a:pPr marL="0" indent="0">
              <a:buNone/>
            </a:pPr>
            <a:r>
              <a:rPr lang="en-US" dirty="0" smtClean="0">
                <a:latin typeface="Arial" panose="020B0604020202020204" pitchFamily="34" charset="0"/>
                <a:cs typeface="Arial" panose="020B0604020202020204" pitchFamily="34" charset="0"/>
              </a:rPr>
              <a:t>	+  </a:t>
            </a:r>
            <a:r>
              <a:rPr lang="vi-VN" sz="2000" dirty="0">
                <a:latin typeface="Arial" panose="020B0604020202020204" pitchFamily="34" charset="0"/>
                <a:cs typeface="Arial" panose="020B0604020202020204" pitchFamily="34" charset="0"/>
              </a:rPr>
              <a:t>Chủ nghĩa Mác-Lênin là hệ thống lý luận </a:t>
            </a:r>
            <a:r>
              <a:rPr lang="en-US" sz="2000" dirty="0" smtClean="0">
                <a:latin typeface="Arial" panose="020B0604020202020204" pitchFamily="34" charset="0"/>
                <a:cs typeface="Arial" panose="020B0604020202020204" pitchFamily="34" charset="0"/>
              </a:rPr>
              <a:t>KH </a:t>
            </a:r>
            <a:r>
              <a:rPr lang="vi-VN" sz="2000" dirty="0" smtClean="0">
                <a:latin typeface="Arial" panose="020B0604020202020204" pitchFamily="34" charset="0"/>
                <a:cs typeface="Arial" panose="020B0604020202020204" pitchFamily="34" charset="0"/>
              </a:rPr>
              <a:t>thống </a:t>
            </a:r>
            <a:r>
              <a:rPr lang="vi-VN" sz="2000" dirty="0">
                <a:latin typeface="Arial" panose="020B0604020202020204" pitchFamily="34" charset="0"/>
                <a:cs typeface="Arial" panose="020B0604020202020204" pitchFamily="34" charset="0"/>
              </a:rPr>
              <a:t>nhất về mục tiêu, con đường, biện pháp, lực lượng thực hiện sự nghiệp giải phóng giai cấp công nhân, giải phóng </a:t>
            </a:r>
            <a:r>
              <a:rPr lang="en-US" sz="2000" dirty="0" smtClean="0">
                <a:latin typeface="Arial" panose="020B0604020202020204" pitchFamily="34" charset="0"/>
                <a:cs typeface="Arial" panose="020B0604020202020204" pitchFamily="34" charset="0"/>
              </a:rPr>
              <a:t>XH</a:t>
            </a:r>
            <a:r>
              <a:rPr lang="vi-VN" sz="2000" dirty="0" smtClean="0">
                <a:latin typeface="Arial" panose="020B0604020202020204" pitchFamily="34" charset="0"/>
                <a:cs typeface="Arial" panose="020B0604020202020204" pitchFamily="34" charset="0"/>
              </a:rPr>
              <a:t>, </a:t>
            </a:r>
            <a:r>
              <a:rPr lang="vi-VN" sz="2000" dirty="0">
                <a:latin typeface="Arial" panose="020B0604020202020204" pitchFamily="34" charset="0"/>
                <a:cs typeface="Arial" panose="020B0604020202020204" pitchFamily="34" charset="0"/>
              </a:rPr>
              <a:t>giải phóng con người, xây dựng thành công </a:t>
            </a:r>
            <a:r>
              <a:rPr lang="en-US" sz="2000" dirty="0" smtClean="0">
                <a:latin typeface="Arial" panose="020B0604020202020204" pitchFamily="34" charset="0"/>
                <a:cs typeface="Arial" panose="020B0604020202020204" pitchFamily="34" charset="0"/>
              </a:rPr>
              <a:t>CNXH </a:t>
            </a:r>
            <a:r>
              <a:rPr lang="vi-VN" sz="2000" dirty="0" smtClean="0">
                <a:latin typeface="Arial" panose="020B0604020202020204" pitchFamily="34" charset="0"/>
                <a:cs typeface="Arial" panose="020B0604020202020204" pitchFamily="34" charset="0"/>
              </a:rPr>
              <a:t>và </a:t>
            </a:r>
            <a:r>
              <a:rPr lang="vi-VN" sz="2000" dirty="0">
                <a:latin typeface="Arial" panose="020B0604020202020204" pitchFamily="34" charset="0"/>
                <a:cs typeface="Arial" panose="020B0604020202020204" pitchFamily="34" charset="0"/>
              </a:rPr>
              <a:t>chủ nghĩa cộng sản.</a:t>
            </a:r>
            <a:endParaRPr lang="en-US" sz="2000" dirty="0">
              <a:latin typeface="Arial" panose="020B0604020202020204" pitchFamily="34" charset="0"/>
              <a:cs typeface="Arial" panose="020B0604020202020204" pitchFamily="34" charset="0"/>
            </a:endParaRPr>
          </a:p>
          <a:p>
            <a:pPr marL="0" indent="0" algn="just">
              <a:buNone/>
            </a:pPr>
            <a:endParaRPr lang="en-US" dirty="0">
              <a:solidFill>
                <a:schemeClr val="accent6">
                  <a:lumMod val="50000"/>
                </a:schemeClr>
              </a:solidFill>
              <a:latin typeface="Arial" panose="020B0604020202020204" pitchFamily="34" charset="0"/>
              <a:cs typeface="Arial" panose="020B0604020202020204" pitchFamily="34" charset="0"/>
            </a:endParaRPr>
          </a:p>
        </p:txBody>
      </p:sp>
      <p:sp>
        <p:nvSpPr>
          <p:cNvPr id="5" name="Title 1"/>
          <p:cNvSpPr>
            <a:spLocks noGrp="1"/>
          </p:cNvSpPr>
          <p:nvPr>
            <p:ph type="title"/>
          </p:nvPr>
        </p:nvSpPr>
        <p:spPr>
          <a:xfrm>
            <a:off x="810903" y="119466"/>
            <a:ext cx="11008659" cy="713047"/>
          </a:xfrm>
        </p:spPr>
        <p:txBody>
          <a:bodyPr>
            <a:noAutofit/>
          </a:bodyPr>
          <a:lstStyle/>
          <a:p>
            <a:r>
              <a:rPr lang="en-US" sz="3600" b="1" dirty="0">
                <a:solidFill>
                  <a:schemeClr val="bg1"/>
                </a:solidFill>
              </a:rPr>
              <a:t>I</a:t>
            </a:r>
            <a:r>
              <a:rPr lang="en-US" sz="3600" b="1" dirty="0" smtClean="0">
                <a:solidFill>
                  <a:schemeClr val="bg1"/>
                </a:solidFill>
              </a:rPr>
              <a:t>. </a:t>
            </a:r>
            <a:r>
              <a:rPr lang="en-US" sz="3600" b="1" dirty="0" err="1" smtClean="0">
                <a:solidFill>
                  <a:schemeClr val="bg1"/>
                </a:solidFill>
              </a:rPr>
              <a:t>Khái</a:t>
            </a:r>
            <a:r>
              <a:rPr lang="en-US" sz="3600" b="1" dirty="0" smtClean="0">
                <a:solidFill>
                  <a:schemeClr val="bg1"/>
                </a:solidFill>
              </a:rPr>
              <a:t> </a:t>
            </a:r>
            <a:r>
              <a:rPr lang="en-US" sz="3600" b="1" dirty="0" err="1" smtClean="0">
                <a:solidFill>
                  <a:schemeClr val="bg1"/>
                </a:solidFill>
              </a:rPr>
              <a:t>niệm</a:t>
            </a:r>
            <a:r>
              <a:rPr lang="en-US" sz="3600" b="1" dirty="0" smtClean="0">
                <a:solidFill>
                  <a:schemeClr val="bg1"/>
                </a:solidFill>
              </a:rPr>
              <a:t> </a:t>
            </a:r>
            <a:r>
              <a:rPr lang="en-US" sz="3600" b="1" dirty="0" err="1" smtClean="0">
                <a:solidFill>
                  <a:schemeClr val="bg1"/>
                </a:solidFill>
              </a:rPr>
              <a:t>Chủ</a:t>
            </a:r>
            <a:r>
              <a:rPr lang="en-US" sz="3600" b="1" dirty="0" smtClean="0">
                <a:solidFill>
                  <a:schemeClr val="bg1"/>
                </a:solidFill>
              </a:rPr>
              <a:t> </a:t>
            </a:r>
            <a:r>
              <a:rPr lang="en-US" sz="3600" b="1" dirty="0" err="1" smtClean="0">
                <a:solidFill>
                  <a:schemeClr val="bg1"/>
                </a:solidFill>
              </a:rPr>
              <a:t>nghĩa</a:t>
            </a:r>
            <a:r>
              <a:rPr lang="en-US" sz="3600" b="1" dirty="0" smtClean="0">
                <a:solidFill>
                  <a:schemeClr val="bg1"/>
                </a:solidFill>
              </a:rPr>
              <a:t> </a:t>
            </a:r>
            <a:r>
              <a:rPr lang="en-US" sz="3600" b="1" dirty="0" err="1" smtClean="0">
                <a:solidFill>
                  <a:schemeClr val="bg1"/>
                </a:solidFill>
              </a:rPr>
              <a:t>Mác</a:t>
            </a:r>
            <a:r>
              <a:rPr lang="en-US" sz="3600" b="1" dirty="0" smtClean="0">
                <a:solidFill>
                  <a:schemeClr val="bg1"/>
                </a:solidFill>
              </a:rPr>
              <a:t> – </a:t>
            </a:r>
            <a:r>
              <a:rPr lang="en-US" sz="3600" b="1" dirty="0" err="1" smtClean="0">
                <a:solidFill>
                  <a:schemeClr val="bg1"/>
                </a:solidFill>
              </a:rPr>
              <a:t>Lênin</a:t>
            </a:r>
            <a:endParaRPr lang="en-US" sz="3600" b="1" dirty="0">
              <a:solidFill>
                <a:schemeClr val="bg1"/>
              </a:solidFill>
            </a:endParaRPr>
          </a:p>
        </p:txBody>
      </p:sp>
      <p:sp>
        <p:nvSpPr>
          <p:cNvPr id="2" name="Rectangle 1"/>
          <p:cNvSpPr/>
          <p:nvPr/>
        </p:nvSpPr>
        <p:spPr>
          <a:xfrm>
            <a:off x="2876745" y="951978"/>
            <a:ext cx="5717429" cy="369332"/>
          </a:xfrm>
          <a:prstGeom prst="rect">
            <a:avLst/>
          </a:prstGeom>
          <a:solidFill>
            <a:srgbClr val="FFFF00"/>
          </a:solidFill>
          <a:ln w="19050">
            <a:solidFill>
              <a:schemeClr val="tx1"/>
            </a:solidFill>
          </a:ln>
        </p:spPr>
        <p:txBody>
          <a:bodyPr wrap="square">
            <a:spAutoFit/>
          </a:bodyPr>
          <a:lstStyle/>
          <a:p>
            <a:pPr algn="ctr"/>
            <a:r>
              <a:rPr lang="en-US" b="1" dirty="0" smtClean="0"/>
              <a:t>1. </a:t>
            </a:r>
            <a:r>
              <a:rPr lang="en-US" b="1" dirty="0" err="1" smtClean="0"/>
              <a:t>Khái</a:t>
            </a:r>
            <a:r>
              <a:rPr lang="en-US" b="1" dirty="0" smtClean="0"/>
              <a:t> </a:t>
            </a:r>
            <a:r>
              <a:rPr lang="en-US" b="1" dirty="0" err="1" smtClean="0"/>
              <a:t>niệm</a:t>
            </a:r>
            <a:r>
              <a:rPr lang="en-US" b="1" dirty="0" smtClean="0"/>
              <a:t> CN </a:t>
            </a:r>
            <a:r>
              <a:rPr lang="en-US" b="1" dirty="0" err="1" smtClean="0"/>
              <a:t>Mác</a:t>
            </a:r>
            <a:r>
              <a:rPr lang="en-US" b="1" dirty="0" smtClean="0"/>
              <a:t> – </a:t>
            </a:r>
            <a:r>
              <a:rPr lang="en-US" b="1" dirty="0" err="1" smtClean="0"/>
              <a:t>Lênin</a:t>
            </a:r>
            <a:r>
              <a:rPr lang="en-US" b="1" dirty="0" smtClean="0"/>
              <a:t> </a:t>
            </a:r>
            <a:r>
              <a:rPr lang="en-US" b="1" dirty="0" err="1" smtClean="0"/>
              <a:t>và</a:t>
            </a:r>
            <a:r>
              <a:rPr lang="en-US" b="1" dirty="0" smtClean="0"/>
              <a:t> </a:t>
            </a:r>
            <a:r>
              <a:rPr lang="en-US" b="1" dirty="0" err="1" smtClean="0"/>
              <a:t>ba</a:t>
            </a:r>
            <a:r>
              <a:rPr lang="en-US" b="1" dirty="0" smtClean="0"/>
              <a:t> </a:t>
            </a:r>
            <a:r>
              <a:rPr lang="en-US" b="1" dirty="0" err="1" smtClean="0"/>
              <a:t>bộ</a:t>
            </a:r>
            <a:r>
              <a:rPr lang="en-US" b="1" dirty="0" smtClean="0"/>
              <a:t> </a:t>
            </a:r>
            <a:r>
              <a:rPr lang="en-US" b="1" dirty="0" err="1" smtClean="0"/>
              <a:t>phận</a:t>
            </a:r>
            <a:r>
              <a:rPr lang="en-US" b="1" dirty="0" smtClean="0"/>
              <a:t> </a:t>
            </a:r>
            <a:r>
              <a:rPr lang="en-US" b="1" dirty="0" err="1" smtClean="0"/>
              <a:t>cấu</a:t>
            </a:r>
            <a:r>
              <a:rPr lang="en-US" b="1" dirty="0" smtClean="0"/>
              <a:t> </a:t>
            </a:r>
            <a:r>
              <a:rPr lang="en-US" b="1" dirty="0" err="1" smtClean="0"/>
              <a:t>thành</a:t>
            </a:r>
            <a:endParaRPr lang="en-US" b="1" dirty="0"/>
          </a:p>
        </p:txBody>
      </p:sp>
      <p:sp>
        <p:nvSpPr>
          <p:cNvPr id="4" name="Rectangle 3"/>
          <p:cNvSpPr/>
          <p:nvPr/>
        </p:nvSpPr>
        <p:spPr>
          <a:xfrm>
            <a:off x="0" y="1321310"/>
            <a:ext cx="2876745" cy="5536690"/>
          </a:xfrm>
          <a:prstGeom prst="rect">
            <a:avLst/>
          </a:prstGeom>
          <a:solidFill>
            <a:schemeClr val="accent1">
              <a:lumMod val="20000"/>
              <a:lumOff val="80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rgbClr val="FF0000"/>
                </a:solidFill>
              </a:rPr>
              <a:t>a. </a:t>
            </a:r>
            <a:r>
              <a:rPr lang="en-US" sz="2400" b="1" dirty="0" err="1" smtClean="0">
                <a:solidFill>
                  <a:srgbClr val="FF0000"/>
                </a:solidFill>
              </a:rPr>
              <a:t>Khái</a:t>
            </a:r>
            <a:r>
              <a:rPr lang="en-US" sz="2400" b="1" dirty="0" smtClean="0">
                <a:solidFill>
                  <a:srgbClr val="FF0000"/>
                </a:solidFill>
              </a:rPr>
              <a:t> </a:t>
            </a:r>
            <a:r>
              <a:rPr lang="en-US" sz="2400" b="1" dirty="0" err="1" smtClean="0">
                <a:solidFill>
                  <a:srgbClr val="FF0000"/>
                </a:solidFill>
              </a:rPr>
              <a:t>niệm</a:t>
            </a:r>
            <a:endParaRPr lang="en-US" sz="2400" b="1" dirty="0">
              <a:solidFill>
                <a:srgbClr val="FF0000"/>
              </a:solidFill>
            </a:endParaRPr>
          </a:p>
        </p:txBody>
      </p:sp>
    </p:spTree>
    <p:extLst>
      <p:ext uri="{BB962C8B-B14F-4D97-AF65-F5344CB8AC3E}">
        <p14:creationId xmlns:p14="http://schemas.microsoft.com/office/powerpoint/2010/main" val="599414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
            <a:ext cx="12192000" cy="1321309"/>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p:cNvSpPr>
            <a:spLocks noGrp="1"/>
          </p:cNvSpPr>
          <p:nvPr>
            <p:ph type="title"/>
          </p:nvPr>
        </p:nvSpPr>
        <p:spPr>
          <a:xfrm>
            <a:off x="810903" y="119466"/>
            <a:ext cx="11008659" cy="713047"/>
          </a:xfrm>
        </p:spPr>
        <p:txBody>
          <a:bodyPr>
            <a:noAutofit/>
          </a:bodyPr>
          <a:lstStyle/>
          <a:p>
            <a:r>
              <a:rPr lang="en-US" sz="3600" b="1" dirty="0">
                <a:solidFill>
                  <a:schemeClr val="bg1"/>
                </a:solidFill>
              </a:rPr>
              <a:t>I</a:t>
            </a:r>
            <a:r>
              <a:rPr lang="en-US" sz="3600" b="1" dirty="0" smtClean="0">
                <a:solidFill>
                  <a:schemeClr val="bg1"/>
                </a:solidFill>
              </a:rPr>
              <a:t>. </a:t>
            </a:r>
            <a:r>
              <a:rPr lang="en-US" sz="3600" b="1" dirty="0" err="1" smtClean="0">
                <a:solidFill>
                  <a:schemeClr val="bg1"/>
                </a:solidFill>
              </a:rPr>
              <a:t>Khái</a:t>
            </a:r>
            <a:r>
              <a:rPr lang="en-US" sz="3600" b="1" dirty="0" smtClean="0">
                <a:solidFill>
                  <a:schemeClr val="bg1"/>
                </a:solidFill>
              </a:rPr>
              <a:t> </a:t>
            </a:r>
            <a:r>
              <a:rPr lang="en-US" sz="3600" b="1" dirty="0" err="1" smtClean="0">
                <a:solidFill>
                  <a:schemeClr val="bg1"/>
                </a:solidFill>
              </a:rPr>
              <a:t>niệm</a:t>
            </a:r>
            <a:r>
              <a:rPr lang="en-US" sz="3600" b="1" dirty="0" smtClean="0">
                <a:solidFill>
                  <a:schemeClr val="bg1"/>
                </a:solidFill>
              </a:rPr>
              <a:t> </a:t>
            </a:r>
            <a:r>
              <a:rPr lang="en-US" sz="3600" b="1" dirty="0" err="1" smtClean="0">
                <a:solidFill>
                  <a:schemeClr val="bg1"/>
                </a:solidFill>
              </a:rPr>
              <a:t>Chủ</a:t>
            </a:r>
            <a:r>
              <a:rPr lang="en-US" sz="3600" b="1" dirty="0" smtClean="0">
                <a:solidFill>
                  <a:schemeClr val="bg1"/>
                </a:solidFill>
              </a:rPr>
              <a:t> </a:t>
            </a:r>
            <a:r>
              <a:rPr lang="en-US" sz="3600" b="1" dirty="0" err="1" smtClean="0">
                <a:solidFill>
                  <a:schemeClr val="bg1"/>
                </a:solidFill>
              </a:rPr>
              <a:t>nghĩa</a:t>
            </a:r>
            <a:r>
              <a:rPr lang="en-US" sz="3600" b="1" dirty="0" smtClean="0">
                <a:solidFill>
                  <a:schemeClr val="bg1"/>
                </a:solidFill>
              </a:rPr>
              <a:t> </a:t>
            </a:r>
            <a:r>
              <a:rPr lang="en-US" sz="3600" b="1" dirty="0" err="1" smtClean="0">
                <a:solidFill>
                  <a:schemeClr val="bg1"/>
                </a:solidFill>
              </a:rPr>
              <a:t>Mác</a:t>
            </a:r>
            <a:r>
              <a:rPr lang="en-US" sz="3600" b="1" dirty="0" smtClean="0">
                <a:solidFill>
                  <a:schemeClr val="bg1"/>
                </a:solidFill>
              </a:rPr>
              <a:t> – </a:t>
            </a:r>
            <a:r>
              <a:rPr lang="en-US" sz="3600" b="1" dirty="0" err="1" smtClean="0">
                <a:solidFill>
                  <a:schemeClr val="bg1"/>
                </a:solidFill>
              </a:rPr>
              <a:t>Lênin</a:t>
            </a:r>
            <a:endParaRPr lang="en-US" sz="3600" b="1" dirty="0">
              <a:solidFill>
                <a:schemeClr val="bg1"/>
              </a:solidFill>
            </a:endParaRPr>
          </a:p>
        </p:txBody>
      </p:sp>
      <p:sp>
        <p:nvSpPr>
          <p:cNvPr id="2" name="Rectangle 1"/>
          <p:cNvSpPr/>
          <p:nvPr/>
        </p:nvSpPr>
        <p:spPr>
          <a:xfrm>
            <a:off x="2876745" y="951978"/>
            <a:ext cx="5717429" cy="369332"/>
          </a:xfrm>
          <a:prstGeom prst="rect">
            <a:avLst/>
          </a:prstGeom>
          <a:solidFill>
            <a:srgbClr val="FFFF00"/>
          </a:solidFill>
          <a:ln w="19050">
            <a:solidFill>
              <a:schemeClr val="tx1"/>
            </a:solidFill>
          </a:ln>
        </p:spPr>
        <p:txBody>
          <a:bodyPr wrap="square">
            <a:spAutoFit/>
          </a:bodyPr>
          <a:lstStyle/>
          <a:p>
            <a:pPr algn="ctr"/>
            <a:r>
              <a:rPr lang="en-US" b="1" dirty="0" smtClean="0"/>
              <a:t>1. </a:t>
            </a:r>
            <a:r>
              <a:rPr lang="en-US" b="1" dirty="0" err="1" smtClean="0"/>
              <a:t>Khái</a:t>
            </a:r>
            <a:r>
              <a:rPr lang="en-US" b="1" dirty="0" smtClean="0"/>
              <a:t> </a:t>
            </a:r>
            <a:r>
              <a:rPr lang="en-US" b="1" dirty="0" err="1" smtClean="0"/>
              <a:t>niệm</a:t>
            </a:r>
            <a:r>
              <a:rPr lang="en-US" b="1" dirty="0" smtClean="0"/>
              <a:t> CN </a:t>
            </a:r>
            <a:r>
              <a:rPr lang="en-US" b="1" dirty="0" err="1" smtClean="0"/>
              <a:t>Mác</a:t>
            </a:r>
            <a:r>
              <a:rPr lang="en-US" b="1" dirty="0" smtClean="0"/>
              <a:t> – </a:t>
            </a:r>
            <a:r>
              <a:rPr lang="en-US" b="1" dirty="0" err="1" smtClean="0"/>
              <a:t>Lênin</a:t>
            </a:r>
            <a:r>
              <a:rPr lang="en-US" b="1" dirty="0" smtClean="0"/>
              <a:t> </a:t>
            </a:r>
            <a:r>
              <a:rPr lang="en-US" b="1" dirty="0" err="1" smtClean="0"/>
              <a:t>và</a:t>
            </a:r>
            <a:r>
              <a:rPr lang="en-US" b="1" dirty="0" smtClean="0"/>
              <a:t> </a:t>
            </a:r>
            <a:r>
              <a:rPr lang="en-US" b="1" dirty="0" err="1" smtClean="0"/>
              <a:t>ba</a:t>
            </a:r>
            <a:r>
              <a:rPr lang="en-US" b="1" dirty="0" smtClean="0"/>
              <a:t> </a:t>
            </a:r>
            <a:r>
              <a:rPr lang="en-US" b="1" dirty="0" err="1" smtClean="0"/>
              <a:t>bộ</a:t>
            </a:r>
            <a:r>
              <a:rPr lang="en-US" b="1" dirty="0" smtClean="0"/>
              <a:t> </a:t>
            </a:r>
            <a:r>
              <a:rPr lang="en-US" b="1" dirty="0" err="1" smtClean="0"/>
              <a:t>phận</a:t>
            </a:r>
            <a:r>
              <a:rPr lang="en-US" b="1" dirty="0" smtClean="0"/>
              <a:t> </a:t>
            </a:r>
            <a:r>
              <a:rPr lang="en-US" b="1" dirty="0" err="1" smtClean="0"/>
              <a:t>cấu</a:t>
            </a:r>
            <a:r>
              <a:rPr lang="en-US" b="1" dirty="0" smtClean="0"/>
              <a:t> </a:t>
            </a:r>
            <a:r>
              <a:rPr lang="en-US" b="1" dirty="0" err="1" smtClean="0"/>
              <a:t>thành</a:t>
            </a:r>
            <a:endParaRPr lang="en-US" b="1" dirty="0"/>
          </a:p>
        </p:txBody>
      </p:sp>
      <p:sp>
        <p:nvSpPr>
          <p:cNvPr id="4" name="Rectangle 3"/>
          <p:cNvSpPr/>
          <p:nvPr/>
        </p:nvSpPr>
        <p:spPr>
          <a:xfrm>
            <a:off x="0" y="1321310"/>
            <a:ext cx="2876745" cy="5536690"/>
          </a:xfrm>
          <a:prstGeom prst="rect">
            <a:avLst/>
          </a:prstGeom>
          <a:solidFill>
            <a:schemeClr val="accent1">
              <a:lumMod val="20000"/>
              <a:lumOff val="80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AutoNum type="alphaLcPeriod"/>
            </a:pPr>
            <a:r>
              <a:rPr lang="en-US" sz="2400" b="1" dirty="0" err="1" smtClean="0">
                <a:solidFill>
                  <a:schemeClr val="bg1">
                    <a:lumMod val="65000"/>
                  </a:schemeClr>
                </a:solidFill>
              </a:rPr>
              <a:t>Khái</a:t>
            </a:r>
            <a:r>
              <a:rPr lang="en-US" sz="2400" b="1" dirty="0" smtClean="0">
                <a:solidFill>
                  <a:schemeClr val="bg1">
                    <a:lumMod val="65000"/>
                  </a:schemeClr>
                </a:solidFill>
              </a:rPr>
              <a:t> </a:t>
            </a:r>
            <a:r>
              <a:rPr lang="en-US" sz="2400" b="1" dirty="0" err="1" smtClean="0">
                <a:solidFill>
                  <a:schemeClr val="bg1">
                    <a:lumMod val="65000"/>
                  </a:schemeClr>
                </a:solidFill>
              </a:rPr>
              <a:t>niệm</a:t>
            </a:r>
            <a:endParaRPr lang="en-US" sz="2400" b="1" dirty="0" smtClean="0">
              <a:solidFill>
                <a:schemeClr val="bg1">
                  <a:lumMod val="65000"/>
                </a:schemeClr>
              </a:solidFill>
            </a:endParaRPr>
          </a:p>
          <a:p>
            <a:pPr marL="457200" indent="-457200">
              <a:buAutoNum type="alphaLcPeriod"/>
            </a:pPr>
            <a:endParaRPr lang="en-US" sz="2400" b="1" dirty="0" smtClean="0">
              <a:solidFill>
                <a:srgbClr val="FF0000"/>
              </a:solidFill>
            </a:endParaRPr>
          </a:p>
          <a:p>
            <a:pPr marL="457200" indent="-457200">
              <a:buAutoNum type="alphaLcPeriod"/>
            </a:pPr>
            <a:r>
              <a:rPr lang="en-US" sz="2400" b="1" dirty="0" smtClean="0">
                <a:solidFill>
                  <a:srgbClr val="FF0000"/>
                </a:solidFill>
              </a:rPr>
              <a:t>Ba </a:t>
            </a:r>
            <a:r>
              <a:rPr lang="en-US" sz="2400" b="1" dirty="0" err="1" smtClean="0">
                <a:solidFill>
                  <a:srgbClr val="FF0000"/>
                </a:solidFill>
              </a:rPr>
              <a:t>bộ</a:t>
            </a:r>
            <a:r>
              <a:rPr lang="en-US" sz="2400" b="1" dirty="0" smtClean="0">
                <a:solidFill>
                  <a:srgbClr val="FF0000"/>
                </a:solidFill>
              </a:rPr>
              <a:t> </a:t>
            </a:r>
            <a:r>
              <a:rPr lang="en-US" sz="2400" b="1" dirty="0" err="1" smtClean="0">
                <a:solidFill>
                  <a:srgbClr val="FF0000"/>
                </a:solidFill>
              </a:rPr>
              <a:t>phận</a:t>
            </a:r>
            <a:r>
              <a:rPr lang="en-US" sz="2400" b="1" dirty="0" smtClean="0">
                <a:solidFill>
                  <a:srgbClr val="FF0000"/>
                </a:solidFill>
              </a:rPr>
              <a:t> </a:t>
            </a:r>
            <a:r>
              <a:rPr lang="en-US" sz="2400" b="1" dirty="0" err="1" smtClean="0">
                <a:solidFill>
                  <a:srgbClr val="FF0000"/>
                </a:solidFill>
              </a:rPr>
              <a:t>cấu</a:t>
            </a:r>
            <a:r>
              <a:rPr lang="en-US" sz="2400" b="1" dirty="0" smtClean="0">
                <a:solidFill>
                  <a:srgbClr val="FF0000"/>
                </a:solidFill>
              </a:rPr>
              <a:t> </a:t>
            </a:r>
            <a:r>
              <a:rPr lang="en-US" sz="2400" b="1" dirty="0" err="1" smtClean="0">
                <a:solidFill>
                  <a:srgbClr val="FF0000"/>
                </a:solidFill>
              </a:rPr>
              <a:t>thành</a:t>
            </a:r>
            <a:endParaRPr lang="en-US" sz="2400" b="1" dirty="0">
              <a:solidFill>
                <a:srgbClr val="FF0000"/>
              </a:solidFill>
            </a:endParaRPr>
          </a:p>
        </p:txBody>
      </p:sp>
      <p:sp>
        <p:nvSpPr>
          <p:cNvPr id="8" name="Content Placeholder 2"/>
          <p:cNvSpPr>
            <a:spLocks noGrp="1"/>
          </p:cNvSpPr>
          <p:nvPr>
            <p:ph idx="1"/>
          </p:nvPr>
        </p:nvSpPr>
        <p:spPr>
          <a:xfrm>
            <a:off x="3950731" y="2212206"/>
            <a:ext cx="6629400" cy="641633"/>
          </a:xfrm>
          <a:solidFill>
            <a:schemeClr val="accent2"/>
          </a:solidFill>
        </p:spPr>
        <p:txBody>
          <a:bodyPr>
            <a:normAutofit fontScale="77500" lnSpcReduction="20000"/>
          </a:bodyPr>
          <a:lstStyle/>
          <a:p>
            <a:pPr marL="0" indent="0" algn="ctr">
              <a:buNone/>
            </a:pPr>
            <a:endParaRPr lang="en-US" sz="400" b="1" dirty="0" smtClean="0">
              <a:solidFill>
                <a:schemeClr val="bg1"/>
              </a:solidFill>
            </a:endParaRPr>
          </a:p>
          <a:p>
            <a:pPr marL="0" indent="0" algn="ctr">
              <a:buNone/>
            </a:pPr>
            <a:r>
              <a:rPr lang="en-US" sz="2400" b="1" dirty="0" smtClean="0">
                <a:solidFill>
                  <a:schemeClr val="bg1"/>
                </a:solidFill>
              </a:rPr>
              <a:t>- </a:t>
            </a:r>
            <a:r>
              <a:rPr lang="en-US" sz="2400" b="1" dirty="0">
                <a:solidFill>
                  <a:schemeClr val="bg1"/>
                </a:solidFill>
              </a:rPr>
              <a:t>Ba </a:t>
            </a:r>
            <a:r>
              <a:rPr lang="en-US" sz="2400" b="1" dirty="0" err="1">
                <a:solidFill>
                  <a:schemeClr val="bg1"/>
                </a:solidFill>
              </a:rPr>
              <a:t>bộ</a:t>
            </a:r>
            <a:r>
              <a:rPr lang="en-US" sz="2400" b="1" dirty="0">
                <a:solidFill>
                  <a:schemeClr val="bg1"/>
                </a:solidFill>
              </a:rPr>
              <a:t> </a:t>
            </a:r>
            <a:r>
              <a:rPr lang="en-US" sz="2400" b="1" dirty="0" err="1">
                <a:solidFill>
                  <a:schemeClr val="bg1"/>
                </a:solidFill>
              </a:rPr>
              <a:t>phận</a:t>
            </a:r>
            <a:r>
              <a:rPr lang="en-US" sz="2400" b="1" dirty="0">
                <a:solidFill>
                  <a:schemeClr val="bg1"/>
                </a:solidFill>
              </a:rPr>
              <a:t> </a:t>
            </a:r>
            <a:r>
              <a:rPr lang="en-US" sz="2400" b="1" dirty="0" err="1">
                <a:solidFill>
                  <a:schemeClr val="bg1"/>
                </a:solidFill>
              </a:rPr>
              <a:t>cấu</a:t>
            </a:r>
            <a:r>
              <a:rPr lang="en-US" sz="2400" b="1" dirty="0">
                <a:solidFill>
                  <a:schemeClr val="bg1"/>
                </a:solidFill>
              </a:rPr>
              <a:t> </a:t>
            </a:r>
            <a:r>
              <a:rPr lang="en-US" sz="2400" b="1" dirty="0" err="1">
                <a:solidFill>
                  <a:schemeClr val="bg1"/>
                </a:solidFill>
              </a:rPr>
              <a:t>thành</a:t>
            </a:r>
            <a:r>
              <a:rPr lang="en-US" sz="2400" b="1" dirty="0">
                <a:solidFill>
                  <a:schemeClr val="bg1"/>
                </a:solidFill>
              </a:rPr>
              <a:t> </a:t>
            </a:r>
            <a:r>
              <a:rPr lang="en-US" sz="2400" b="1" dirty="0" err="1">
                <a:solidFill>
                  <a:schemeClr val="bg1"/>
                </a:solidFill>
              </a:rPr>
              <a:t>của</a:t>
            </a:r>
            <a:r>
              <a:rPr lang="en-US" sz="2400" b="1" dirty="0">
                <a:solidFill>
                  <a:schemeClr val="bg1"/>
                </a:solidFill>
              </a:rPr>
              <a:t> </a:t>
            </a:r>
            <a:r>
              <a:rPr lang="en-US" sz="2400" b="1" dirty="0" err="1">
                <a:solidFill>
                  <a:schemeClr val="bg1"/>
                </a:solidFill>
              </a:rPr>
              <a:t>chủ</a:t>
            </a:r>
            <a:r>
              <a:rPr lang="en-US" sz="2400" b="1" dirty="0">
                <a:solidFill>
                  <a:schemeClr val="bg1"/>
                </a:solidFill>
              </a:rPr>
              <a:t> </a:t>
            </a:r>
            <a:r>
              <a:rPr lang="en-US" sz="2400" b="1" dirty="0" err="1">
                <a:solidFill>
                  <a:schemeClr val="bg1"/>
                </a:solidFill>
              </a:rPr>
              <a:t>nghĩa</a:t>
            </a:r>
            <a:r>
              <a:rPr lang="en-US" sz="2400" b="1" dirty="0">
                <a:solidFill>
                  <a:schemeClr val="bg1"/>
                </a:solidFill>
              </a:rPr>
              <a:t> </a:t>
            </a:r>
            <a:r>
              <a:rPr lang="en-US" sz="2000" b="1" dirty="0">
                <a:solidFill>
                  <a:schemeClr val="bg1"/>
                </a:solidFill>
              </a:rPr>
              <a:t>MLN</a:t>
            </a:r>
          </a:p>
          <a:p>
            <a:pPr marL="0" indent="0" algn="ctr">
              <a:buNone/>
            </a:pPr>
            <a:r>
              <a:rPr lang="en-US" sz="600" b="1" dirty="0" smtClean="0">
                <a:solidFill>
                  <a:schemeClr val="bg1"/>
                </a:solidFill>
              </a:rPr>
              <a:t> </a:t>
            </a:r>
            <a:endParaRPr lang="en-US" sz="600" b="1" dirty="0">
              <a:solidFill>
                <a:schemeClr val="bg1"/>
              </a:solidFill>
            </a:endParaRPr>
          </a:p>
        </p:txBody>
      </p:sp>
      <p:sp>
        <p:nvSpPr>
          <p:cNvPr id="9" name="Content Placeholder 2"/>
          <p:cNvSpPr txBox="1">
            <a:spLocks/>
          </p:cNvSpPr>
          <p:nvPr/>
        </p:nvSpPr>
        <p:spPr>
          <a:xfrm>
            <a:off x="2960131" y="4713352"/>
            <a:ext cx="2321859" cy="877234"/>
          </a:xfrm>
          <a:prstGeom prst="rect">
            <a:avLst/>
          </a:prstGeom>
          <a:solidFill>
            <a:schemeClr val="tx1"/>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000" dirty="0" err="1" smtClean="0">
                <a:solidFill>
                  <a:schemeClr val="bg1"/>
                </a:solidFill>
              </a:rPr>
              <a:t>Triết</a:t>
            </a:r>
            <a:r>
              <a:rPr lang="en-US" sz="2000" dirty="0" smtClean="0">
                <a:solidFill>
                  <a:schemeClr val="bg1"/>
                </a:solidFill>
              </a:rPr>
              <a:t> </a:t>
            </a:r>
            <a:r>
              <a:rPr lang="en-US" sz="2000" dirty="0" err="1" smtClean="0">
                <a:solidFill>
                  <a:schemeClr val="bg1"/>
                </a:solidFill>
              </a:rPr>
              <a:t>học</a:t>
            </a:r>
            <a:r>
              <a:rPr lang="en-US" sz="2000" dirty="0" smtClean="0">
                <a:solidFill>
                  <a:schemeClr val="bg1"/>
                </a:solidFill>
              </a:rPr>
              <a:t> </a:t>
            </a:r>
            <a:r>
              <a:rPr lang="en-US" sz="2000" dirty="0" err="1" smtClean="0">
                <a:solidFill>
                  <a:schemeClr val="bg1"/>
                </a:solidFill>
              </a:rPr>
              <a:t>Mác</a:t>
            </a:r>
            <a:r>
              <a:rPr lang="en-US" sz="2000" dirty="0" smtClean="0">
                <a:solidFill>
                  <a:schemeClr val="bg1"/>
                </a:solidFill>
              </a:rPr>
              <a:t> –</a:t>
            </a:r>
            <a:r>
              <a:rPr lang="en-US" sz="2000" dirty="0" err="1" smtClean="0">
                <a:solidFill>
                  <a:schemeClr val="bg1"/>
                </a:solidFill>
              </a:rPr>
              <a:t>Lênin</a:t>
            </a:r>
            <a:endParaRPr lang="en-US" sz="2000" dirty="0">
              <a:solidFill>
                <a:schemeClr val="bg1"/>
              </a:solidFill>
            </a:endParaRPr>
          </a:p>
        </p:txBody>
      </p:sp>
      <p:sp>
        <p:nvSpPr>
          <p:cNvPr id="10" name="Content Placeholder 2"/>
          <p:cNvSpPr txBox="1">
            <a:spLocks/>
          </p:cNvSpPr>
          <p:nvPr/>
        </p:nvSpPr>
        <p:spPr>
          <a:xfrm>
            <a:off x="6245696" y="4713351"/>
            <a:ext cx="2093259" cy="877235"/>
          </a:xfrm>
          <a:prstGeom prst="rect">
            <a:avLst/>
          </a:prstGeom>
          <a:solidFill>
            <a:srgbClr val="FF00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dirty="0" err="1" smtClean="0">
                <a:solidFill>
                  <a:schemeClr val="bg1"/>
                </a:solidFill>
              </a:rPr>
              <a:t>Kinh</a:t>
            </a:r>
            <a:r>
              <a:rPr lang="en-US" sz="2000" dirty="0" smtClean="0">
                <a:solidFill>
                  <a:schemeClr val="bg1"/>
                </a:solidFill>
              </a:rPr>
              <a:t> </a:t>
            </a:r>
            <a:r>
              <a:rPr lang="en-US" sz="2000" dirty="0" err="1" smtClean="0">
                <a:solidFill>
                  <a:schemeClr val="bg1"/>
                </a:solidFill>
              </a:rPr>
              <a:t>tế</a:t>
            </a:r>
            <a:r>
              <a:rPr lang="en-US" sz="2000" dirty="0" smtClean="0">
                <a:solidFill>
                  <a:schemeClr val="bg1"/>
                </a:solidFill>
              </a:rPr>
              <a:t> </a:t>
            </a:r>
            <a:r>
              <a:rPr lang="en-US" sz="2000" dirty="0" err="1" smtClean="0">
                <a:solidFill>
                  <a:schemeClr val="bg1"/>
                </a:solidFill>
              </a:rPr>
              <a:t>Chính</a:t>
            </a:r>
            <a:r>
              <a:rPr lang="en-US" sz="2000" dirty="0" smtClean="0">
                <a:solidFill>
                  <a:schemeClr val="bg1"/>
                </a:solidFill>
              </a:rPr>
              <a:t> </a:t>
            </a:r>
            <a:r>
              <a:rPr lang="en-US" sz="2000" dirty="0" err="1" smtClean="0">
                <a:solidFill>
                  <a:schemeClr val="bg1"/>
                </a:solidFill>
              </a:rPr>
              <a:t>trị</a:t>
            </a:r>
            <a:r>
              <a:rPr lang="en-US" sz="2000" dirty="0" smtClean="0">
                <a:solidFill>
                  <a:schemeClr val="bg1"/>
                </a:solidFill>
              </a:rPr>
              <a:t> </a:t>
            </a:r>
            <a:r>
              <a:rPr lang="en-US" sz="2000" dirty="0" err="1" smtClean="0">
                <a:solidFill>
                  <a:schemeClr val="bg1"/>
                </a:solidFill>
              </a:rPr>
              <a:t>Mác</a:t>
            </a:r>
            <a:r>
              <a:rPr lang="en-US" sz="2000" dirty="0" smtClean="0">
                <a:solidFill>
                  <a:schemeClr val="bg1"/>
                </a:solidFill>
              </a:rPr>
              <a:t> –</a:t>
            </a:r>
            <a:r>
              <a:rPr lang="en-US" sz="2000" dirty="0" err="1" smtClean="0">
                <a:solidFill>
                  <a:schemeClr val="bg1"/>
                </a:solidFill>
              </a:rPr>
              <a:t>Lê</a:t>
            </a:r>
            <a:r>
              <a:rPr lang="en-US" sz="2000" dirty="0" smtClean="0">
                <a:solidFill>
                  <a:schemeClr val="bg1"/>
                </a:solidFill>
              </a:rPr>
              <a:t> </a:t>
            </a:r>
            <a:r>
              <a:rPr lang="en-US" sz="2000" dirty="0" err="1" smtClean="0">
                <a:solidFill>
                  <a:schemeClr val="bg1"/>
                </a:solidFill>
              </a:rPr>
              <a:t>nin</a:t>
            </a:r>
            <a:endParaRPr lang="en-US" sz="2000" dirty="0">
              <a:solidFill>
                <a:schemeClr val="bg1"/>
              </a:solidFill>
            </a:endParaRPr>
          </a:p>
        </p:txBody>
      </p:sp>
      <p:sp>
        <p:nvSpPr>
          <p:cNvPr id="11" name="Content Placeholder 2"/>
          <p:cNvSpPr txBox="1">
            <a:spLocks/>
          </p:cNvSpPr>
          <p:nvPr/>
        </p:nvSpPr>
        <p:spPr>
          <a:xfrm>
            <a:off x="9824286" y="4713351"/>
            <a:ext cx="2093259" cy="872755"/>
          </a:xfrm>
          <a:prstGeom prst="rect">
            <a:avLst/>
          </a:prstGeom>
          <a:solidFill>
            <a:srgbClr val="0000FF"/>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dirty="0" err="1" smtClean="0">
                <a:solidFill>
                  <a:schemeClr val="bg1"/>
                </a:solidFill>
              </a:rPr>
              <a:t>Chủ</a:t>
            </a:r>
            <a:r>
              <a:rPr lang="en-US" sz="2000" dirty="0" smtClean="0">
                <a:solidFill>
                  <a:schemeClr val="bg1"/>
                </a:solidFill>
              </a:rPr>
              <a:t> </a:t>
            </a:r>
            <a:r>
              <a:rPr lang="en-US" sz="2000" dirty="0" err="1" smtClean="0">
                <a:solidFill>
                  <a:schemeClr val="bg1"/>
                </a:solidFill>
              </a:rPr>
              <a:t>nghĩa</a:t>
            </a:r>
            <a:r>
              <a:rPr lang="en-US" sz="2000" dirty="0" smtClean="0">
                <a:solidFill>
                  <a:schemeClr val="bg1"/>
                </a:solidFill>
              </a:rPr>
              <a:t> </a:t>
            </a:r>
            <a:r>
              <a:rPr lang="en-US" sz="2000" dirty="0" err="1" smtClean="0">
                <a:solidFill>
                  <a:schemeClr val="bg1"/>
                </a:solidFill>
              </a:rPr>
              <a:t>xã</a:t>
            </a:r>
            <a:r>
              <a:rPr lang="en-US" sz="2000" dirty="0" smtClean="0">
                <a:solidFill>
                  <a:schemeClr val="bg1"/>
                </a:solidFill>
              </a:rPr>
              <a:t> </a:t>
            </a:r>
            <a:r>
              <a:rPr lang="en-US" sz="2000" dirty="0" err="1" smtClean="0">
                <a:solidFill>
                  <a:schemeClr val="bg1"/>
                </a:solidFill>
              </a:rPr>
              <a:t>hội</a:t>
            </a:r>
            <a:r>
              <a:rPr lang="en-US" sz="2000" dirty="0" smtClean="0">
                <a:solidFill>
                  <a:schemeClr val="bg1"/>
                </a:solidFill>
              </a:rPr>
              <a:t> </a:t>
            </a:r>
            <a:r>
              <a:rPr lang="en-US" sz="2000" dirty="0" err="1" smtClean="0">
                <a:solidFill>
                  <a:schemeClr val="bg1"/>
                </a:solidFill>
              </a:rPr>
              <a:t>khoa</a:t>
            </a:r>
            <a:r>
              <a:rPr lang="en-US" sz="2000" dirty="0" smtClean="0">
                <a:solidFill>
                  <a:schemeClr val="bg1"/>
                </a:solidFill>
              </a:rPr>
              <a:t> </a:t>
            </a:r>
            <a:r>
              <a:rPr lang="en-US" sz="2000" dirty="0" err="1" smtClean="0">
                <a:solidFill>
                  <a:schemeClr val="bg1"/>
                </a:solidFill>
              </a:rPr>
              <a:t>học</a:t>
            </a:r>
            <a:endParaRPr lang="en-US" sz="2000" dirty="0">
              <a:solidFill>
                <a:schemeClr val="bg1"/>
              </a:solidFill>
            </a:endParaRPr>
          </a:p>
        </p:txBody>
      </p:sp>
      <p:cxnSp>
        <p:nvCxnSpPr>
          <p:cNvPr id="12" name="Straight Arrow Connector 11"/>
          <p:cNvCxnSpPr/>
          <p:nvPr/>
        </p:nvCxnSpPr>
        <p:spPr>
          <a:xfrm flipH="1">
            <a:off x="4502060" y="3029951"/>
            <a:ext cx="2958353" cy="151176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7446966" y="3029951"/>
            <a:ext cx="40341" cy="1457979"/>
          </a:xfrm>
          <a:prstGeom prst="straightConnector1">
            <a:avLst/>
          </a:prstGeom>
          <a:ln w="57150" cmpd="sng">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7460413" y="3029951"/>
            <a:ext cx="3550024" cy="1511768"/>
          </a:xfrm>
          <a:prstGeom prst="straightConnector1">
            <a:avLst/>
          </a:prstGeom>
          <a:ln w="57150" cmpd="sng">
            <a:headEnd w="sm" len="sm"/>
            <a:tailEnd type="triangle" w="sm" len="sm"/>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76144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Effect transition="in" filter="barn(inVertical)">
                                      <p:cBhvr>
                                        <p:cTn id="7" dur="500"/>
                                        <p:tgtEl>
                                          <p:spTgt spid="8">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arn(inVertic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arn(inVertical)">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in)">
                                      <p:cBhvr>
                                        <p:cTn id="22" dur="2000"/>
                                        <p:tgtEl>
                                          <p:spTgt spid="12"/>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ircle(in)">
                                      <p:cBhvr>
                                        <p:cTn id="25" dur="20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14"/>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9" grpId="0" animBg="1"/>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251" y="2888343"/>
            <a:ext cx="5199529" cy="1134695"/>
          </a:xfrm>
          <a:solidFill>
            <a:schemeClr val="accent4">
              <a:lumMod val="50000"/>
            </a:schemeClr>
          </a:solidFill>
        </p:spPr>
        <p:txBody>
          <a:bodyPr/>
          <a:lstStyle/>
          <a:p>
            <a:r>
              <a:rPr lang="en-US" dirty="0" err="1" smtClean="0">
                <a:solidFill>
                  <a:schemeClr val="bg1"/>
                </a:solidFill>
              </a:rPr>
              <a:t>Triết</a:t>
            </a:r>
            <a:r>
              <a:rPr lang="en-US" dirty="0" smtClean="0">
                <a:solidFill>
                  <a:schemeClr val="bg1"/>
                </a:solidFill>
              </a:rPr>
              <a:t> </a:t>
            </a:r>
            <a:r>
              <a:rPr lang="en-US" dirty="0" err="1" smtClean="0">
                <a:solidFill>
                  <a:schemeClr val="bg1"/>
                </a:solidFill>
              </a:rPr>
              <a:t>học</a:t>
            </a:r>
            <a:r>
              <a:rPr lang="en-US" dirty="0" smtClean="0">
                <a:solidFill>
                  <a:schemeClr val="bg1"/>
                </a:solidFill>
              </a:rPr>
              <a:t> </a:t>
            </a:r>
            <a:r>
              <a:rPr lang="en-US" dirty="0" err="1" smtClean="0">
                <a:solidFill>
                  <a:schemeClr val="bg1"/>
                </a:solidFill>
              </a:rPr>
              <a:t>Mác</a:t>
            </a:r>
            <a:r>
              <a:rPr lang="en-US" dirty="0" smtClean="0">
                <a:solidFill>
                  <a:schemeClr val="bg1"/>
                </a:solidFill>
              </a:rPr>
              <a:t> – </a:t>
            </a:r>
            <a:r>
              <a:rPr lang="en-US" dirty="0" err="1" smtClean="0">
                <a:solidFill>
                  <a:schemeClr val="bg1"/>
                </a:solidFill>
              </a:rPr>
              <a:t>Lênin</a:t>
            </a:r>
            <a:endParaRPr lang="en-US" dirty="0">
              <a:solidFill>
                <a:schemeClr val="bg1"/>
              </a:solidFill>
            </a:endParaRPr>
          </a:p>
        </p:txBody>
      </p:sp>
      <p:sp>
        <p:nvSpPr>
          <p:cNvPr id="3" name="Content Placeholder 2"/>
          <p:cNvSpPr>
            <a:spLocks noGrp="1"/>
          </p:cNvSpPr>
          <p:nvPr>
            <p:ph idx="1"/>
          </p:nvPr>
        </p:nvSpPr>
        <p:spPr>
          <a:xfrm>
            <a:off x="6293225" y="613473"/>
            <a:ext cx="5647762" cy="1253751"/>
          </a:xfrm>
          <a:solidFill>
            <a:schemeClr val="accent4">
              <a:lumMod val="20000"/>
              <a:lumOff val="80000"/>
            </a:schemeClr>
          </a:solidFill>
        </p:spPr>
        <p:txBody>
          <a:bodyPr/>
          <a:lstStyle/>
          <a:p>
            <a:pPr marL="0" indent="0" algn="ctr">
              <a:buNone/>
            </a:pPr>
            <a:r>
              <a:rPr lang="en-US" dirty="0" err="1" smtClean="0"/>
              <a:t>Gồm</a:t>
            </a:r>
            <a:r>
              <a:rPr lang="en-US" dirty="0" smtClean="0"/>
              <a:t>: </a:t>
            </a:r>
            <a:r>
              <a:rPr lang="en-US" dirty="0" err="1" smtClean="0"/>
              <a:t>Chủ</a:t>
            </a:r>
            <a:r>
              <a:rPr lang="en-US" dirty="0" smtClean="0"/>
              <a:t> </a:t>
            </a:r>
            <a:r>
              <a:rPr lang="en-US" dirty="0" err="1" smtClean="0"/>
              <a:t>nghĩa</a:t>
            </a:r>
            <a:r>
              <a:rPr lang="en-US" dirty="0" smtClean="0"/>
              <a:t> </a:t>
            </a:r>
            <a:r>
              <a:rPr lang="en-US" dirty="0" err="1" smtClean="0"/>
              <a:t>duy</a:t>
            </a:r>
            <a:r>
              <a:rPr lang="en-US" dirty="0" smtClean="0"/>
              <a:t> </a:t>
            </a:r>
            <a:r>
              <a:rPr lang="en-US" dirty="0" err="1" smtClean="0"/>
              <a:t>vật</a:t>
            </a:r>
            <a:r>
              <a:rPr lang="en-US" dirty="0" smtClean="0"/>
              <a:t> </a:t>
            </a:r>
            <a:r>
              <a:rPr lang="en-US" dirty="0" err="1" smtClean="0"/>
              <a:t>biện</a:t>
            </a:r>
            <a:r>
              <a:rPr lang="en-US" dirty="0" smtClean="0"/>
              <a:t> </a:t>
            </a:r>
            <a:r>
              <a:rPr lang="en-US" dirty="0" err="1" smtClean="0"/>
              <a:t>chứng</a:t>
            </a:r>
            <a:r>
              <a:rPr lang="en-US" dirty="0" smtClean="0"/>
              <a:t> </a:t>
            </a:r>
            <a:r>
              <a:rPr lang="en-US" dirty="0" err="1" smtClean="0"/>
              <a:t>và</a:t>
            </a:r>
            <a:r>
              <a:rPr lang="en-US" dirty="0" smtClean="0"/>
              <a:t> </a:t>
            </a:r>
            <a:r>
              <a:rPr lang="en-US" dirty="0" err="1" smtClean="0"/>
              <a:t>chủ</a:t>
            </a:r>
            <a:r>
              <a:rPr lang="en-US" dirty="0" smtClean="0"/>
              <a:t> </a:t>
            </a:r>
            <a:r>
              <a:rPr lang="en-US" dirty="0" err="1" smtClean="0"/>
              <a:t>nghĩa</a:t>
            </a:r>
            <a:r>
              <a:rPr lang="en-US" dirty="0" smtClean="0"/>
              <a:t> </a:t>
            </a:r>
            <a:r>
              <a:rPr lang="en-US" dirty="0" err="1" smtClean="0"/>
              <a:t>duy</a:t>
            </a:r>
            <a:r>
              <a:rPr lang="en-US" dirty="0" smtClean="0"/>
              <a:t> </a:t>
            </a:r>
            <a:r>
              <a:rPr lang="en-US" dirty="0" err="1" smtClean="0"/>
              <a:t>vật</a:t>
            </a:r>
            <a:r>
              <a:rPr lang="en-US" dirty="0" smtClean="0"/>
              <a:t> </a:t>
            </a:r>
            <a:r>
              <a:rPr lang="en-US" dirty="0" err="1" smtClean="0"/>
              <a:t>lịch</a:t>
            </a:r>
            <a:r>
              <a:rPr lang="en-US" dirty="0" smtClean="0"/>
              <a:t> </a:t>
            </a:r>
            <a:r>
              <a:rPr lang="en-US" dirty="0" err="1" smtClean="0"/>
              <a:t>sử</a:t>
            </a:r>
            <a:endParaRPr lang="en-US" dirty="0"/>
          </a:p>
        </p:txBody>
      </p:sp>
      <p:sp>
        <p:nvSpPr>
          <p:cNvPr id="4" name="Content Placeholder 2"/>
          <p:cNvSpPr txBox="1">
            <a:spLocks/>
          </p:cNvSpPr>
          <p:nvPr/>
        </p:nvSpPr>
        <p:spPr>
          <a:xfrm>
            <a:off x="6293224" y="2775929"/>
            <a:ext cx="5647763" cy="1253751"/>
          </a:xfrm>
          <a:prstGeom prst="rect">
            <a:avLst/>
          </a:prstGeom>
          <a:solidFill>
            <a:srgbClr val="FFC0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err="1" smtClean="0"/>
              <a:t>Là</a:t>
            </a:r>
            <a:r>
              <a:rPr lang="en-US" dirty="0" smtClean="0"/>
              <a:t> </a:t>
            </a:r>
            <a:r>
              <a:rPr lang="en-US" dirty="0" err="1" smtClean="0"/>
              <a:t>khoa</a:t>
            </a:r>
            <a:r>
              <a:rPr lang="en-US" dirty="0" smtClean="0"/>
              <a:t> </a:t>
            </a:r>
            <a:r>
              <a:rPr lang="en-US" dirty="0" err="1" smtClean="0"/>
              <a:t>học</a:t>
            </a:r>
            <a:r>
              <a:rPr lang="en-US" dirty="0" smtClean="0"/>
              <a:t> </a:t>
            </a:r>
            <a:r>
              <a:rPr lang="en-US" dirty="0" err="1" smtClean="0"/>
              <a:t>về</a:t>
            </a:r>
            <a:r>
              <a:rPr lang="en-US" dirty="0" smtClean="0"/>
              <a:t> </a:t>
            </a:r>
            <a:r>
              <a:rPr lang="en-US" dirty="0" err="1" smtClean="0"/>
              <a:t>những</a:t>
            </a:r>
            <a:r>
              <a:rPr lang="en-US" dirty="0" smtClean="0"/>
              <a:t> </a:t>
            </a:r>
            <a:r>
              <a:rPr lang="en-US" dirty="0" err="1" smtClean="0"/>
              <a:t>quy</a:t>
            </a:r>
            <a:r>
              <a:rPr lang="en-US" dirty="0" smtClean="0"/>
              <a:t> </a:t>
            </a:r>
            <a:r>
              <a:rPr lang="en-US" dirty="0" err="1" smtClean="0"/>
              <a:t>luật</a:t>
            </a:r>
            <a:r>
              <a:rPr lang="en-US" dirty="0" smtClean="0"/>
              <a:t> </a:t>
            </a:r>
            <a:r>
              <a:rPr lang="en-US" dirty="0" err="1" smtClean="0"/>
              <a:t>chung</a:t>
            </a:r>
            <a:r>
              <a:rPr lang="en-US" dirty="0" smtClean="0"/>
              <a:t> </a:t>
            </a:r>
            <a:r>
              <a:rPr lang="en-US" dirty="0" err="1" smtClean="0"/>
              <a:t>nhất</a:t>
            </a:r>
            <a:r>
              <a:rPr lang="en-US" dirty="0" smtClean="0"/>
              <a:t> </a:t>
            </a:r>
            <a:r>
              <a:rPr lang="en-US" dirty="0" err="1" smtClean="0"/>
              <a:t>của</a:t>
            </a:r>
            <a:r>
              <a:rPr lang="en-US" dirty="0" smtClean="0"/>
              <a:t> </a:t>
            </a:r>
            <a:r>
              <a:rPr lang="en-US" dirty="0" err="1" smtClean="0"/>
              <a:t>tự</a:t>
            </a:r>
            <a:r>
              <a:rPr lang="en-US" dirty="0" smtClean="0"/>
              <a:t> </a:t>
            </a:r>
            <a:r>
              <a:rPr lang="en-US" dirty="0" err="1" smtClean="0"/>
              <a:t>nhiên</a:t>
            </a:r>
            <a:r>
              <a:rPr lang="en-US" dirty="0" smtClean="0"/>
              <a:t>, </a:t>
            </a:r>
            <a:r>
              <a:rPr lang="en-US" dirty="0" err="1" smtClean="0"/>
              <a:t>xã</a:t>
            </a:r>
            <a:r>
              <a:rPr lang="en-US" dirty="0" smtClean="0"/>
              <a:t> </a:t>
            </a:r>
            <a:r>
              <a:rPr lang="en-US" dirty="0" err="1" smtClean="0"/>
              <a:t>hội</a:t>
            </a:r>
            <a:r>
              <a:rPr lang="en-US" dirty="0" smtClean="0"/>
              <a:t>, </a:t>
            </a:r>
            <a:r>
              <a:rPr lang="en-US" dirty="0" err="1" smtClean="0"/>
              <a:t>tư</a:t>
            </a:r>
            <a:r>
              <a:rPr lang="en-US" dirty="0" smtClean="0"/>
              <a:t> </a:t>
            </a:r>
            <a:r>
              <a:rPr lang="en-US" dirty="0" err="1" smtClean="0"/>
              <a:t>duy</a:t>
            </a:r>
            <a:endParaRPr lang="en-US" dirty="0"/>
          </a:p>
        </p:txBody>
      </p:sp>
      <p:sp>
        <p:nvSpPr>
          <p:cNvPr id="5" name="Content Placeholder 2"/>
          <p:cNvSpPr txBox="1">
            <a:spLocks/>
          </p:cNvSpPr>
          <p:nvPr/>
        </p:nvSpPr>
        <p:spPr>
          <a:xfrm>
            <a:off x="6293224" y="4746171"/>
            <a:ext cx="5647763" cy="1253751"/>
          </a:xfrm>
          <a:prstGeom prst="rect">
            <a:avLst/>
          </a:prstGeom>
          <a:solidFill>
            <a:schemeClr val="accent6">
              <a:lumMod val="60000"/>
              <a:lumOff val="4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err="1" smtClean="0"/>
              <a:t>Đem</a:t>
            </a:r>
            <a:r>
              <a:rPr lang="en-US" dirty="0" smtClean="0"/>
              <a:t> </a:t>
            </a:r>
            <a:r>
              <a:rPr lang="en-US" dirty="0" err="1" smtClean="0"/>
              <a:t>lại</a:t>
            </a:r>
            <a:r>
              <a:rPr lang="en-US" dirty="0" smtClean="0"/>
              <a:t> </a:t>
            </a:r>
            <a:r>
              <a:rPr lang="en-US" dirty="0" err="1" smtClean="0"/>
              <a:t>thế</a:t>
            </a:r>
            <a:r>
              <a:rPr lang="en-US" dirty="0" smtClean="0"/>
              <a:t> </a:t>
            </a:r>
            <a:r>
              <a:rPr lang="en-US" dirty="0" err="1" smtClean="0"/>
              <a:t>giới</a:t>
            </a:r>
            <a:r>
              <a:rPr lang="en-US" dirty="0" smtClean="0"/>
              <a:t> </a:t>
            </a:r>
            <a:r>
              <a:rPr lang="en-US" dirty="0" err="1" smtClean="0"/>
              <a:t>quan</a:t>
            </a:r>
            <a:r>
              <a:rPr lang="en-US" dirty="0" smtClean="0"/>
              <a:t> </a:t>
            </a:r>
            <a:r>
              <a:rPr lang="en-US" dirty="0" err="1" smtClean="0"/>
              <a:t>khoa</a:t>
            </a:r>
            <a:r>
              <a:rPr lang="en-US" dirty="0" smtClean="0"/>
              <a:t> </a:t>
            </a:r>
            <a:r>
              <a:rPr lang="en-US" dirty="0" err="1" smtClean="0"/>
              <a:t>học</a:t>
            </a:r>
            <a:r>
              <a:rPr lang="en-US" dirty="0" smtClean="0"/>
              <a:t> </a:t>
            </a:r>
            <a:r>
              <a:rPr lang="en-US" dirty="0" err="1" smtClean="0"/>
              <a:t>và</a:t>
            </a:r>
            <a:r>
              <a:rPr lang="en-US" dirty="0" smtClean="0"/>
              <a:t> </a:t>
            </a:r>
            <a:r>
              <a:rPr lang="en-US" dirty="0" err="1" smtClean="0"/>
              <a:t>phương</a:t>
            </a:r>
            <a:r>
              <a:rPr lang="en-US" dirty="0" smtClean="0"/>
              <a:t> </a:t>
            </a:r>
            <a:r>
              <a:rPr lang="en-US" dirty="0" err="1" smtClean="0"/>
              <a:t>pháp</a:t>
            </a:r>
            <a:r>
              <a:rPr lang="en-US" dirty="0" smtClean="0"/>
              <a:t> </a:t>
            </a:r>
            <a:r>
              <a:rPr lang="en-US" dirty="0" err="1" smtClean="0"/>
              <a:t>luận</a:t>
            </a:r>
            <a:r>
              <a:rPr lang="en-US" dirty="0" smtClean="0"/>
              <a:t> </a:t>
            </a:r>
            <a:r>
              <a:rPr lang="en-US" dirty="0" err="1" smtClean="0"/>
              <a:t>đúng</a:t>
            </a:r>
            <a:r>
              <a:rPr lang="en-US" dirty="0" smtClean="0"/>
              <a:t> </a:t>
            </a:r>
            <a:r>
              <a:rPr lang="en-US" dirty="0" err="1" smtClean="0"/>
              <a:t>đắn</a:t>
            </a:r>
            <a:r>
              <a:rPr lang="en-US" dirty="0" smtClean="0"/>
              <a:t> </a:t>
            </a:r>
            <a:r>
              <a:rPr lang="en-US" dirty="0" err="1" smtClean="0"/>
              <a:t>để</a:t>
            </a:r>
            <a:r>
              <a:rPr lang="en-US" dirty="0" smtClean="0"/>
              <a:t> </a:t>
            </a:r>
            <a:r>
              <a:rPr lang="en-US" dirty="0" err="1" smtClean="0"/>
              <a:t>nhận</a:t>
            </a:r>
            <a:r>
              <a:rPr lang="en-US" dirty="0" smtClean="0"/>
              <a:t> </a:t>
            </a:r>
            <a:r>
              <a:rPr lang="en-US" dirty="0" err="1" smtClean="0"/>
              <a:t>thức</a:t>
            </a:r>
            <a:r>
              <a:rPr lang="en-US" dirty="0" smtClean="0"/>
              <a:t> </a:t>
            </a:r>
            <a:r>
              <a:rPr lang="en-US" dirty="0" err="1" smtClean="0"/>
              <a:t>và</a:t>
            </a:r>
            <a:r>
              <a:rPr lang="en-US" dirty="0" smtClean="0"/>
              <a:t> </a:t>
            </a:r>
            <a:r>
              <a:rPr lang="en-US" dirty="0" err="1" smtClean="0"/>
              <a:t>cải</a:t>
            </a:r>
            <a:r>
              <a:rPr lang="en-US" dirty="0" smtClean="0"/>
              <a:t> </a:t>
            </a:r>
            <a:r>
              <a:rPr lang="en-US" dirty="0" err="1" smtClean="0"/>
              <a:t>tạo</a:t>
            </a:r>
            <a:r>
              <a:rPr lang="en-US" dirty="0" smtClean="0"/>
              <a:t> </a:t>
            </a:r>
            <a:r>
              <a:rPr lang="en-US" dirty="0" err="1" smtClean="0"/>
              <a:t>thế</a:t>
            </a:r>
            <a:r>
              <a:rPr lang="en-US" dirty="0" smtClean="0"/>
              <a:t> </a:t>
            </a:r>
            <a:r>
              <a:rPr lang="en-US" dirty="0" err="1" smtClean="0"/>
              <a:t>giới</a:t>
            </a:r>
            <a:r>
              <a:rPr lang="en-US" dirty="0" smtClean="0"/>
              <a:t> </a:t>
            </a:r>
            <a:endParaRPr lang="en-US" dirty="0"/>
          </a:p>
        </p:txBody>
      </p:sp>
      <p:cxnSp>
        <p:nvCxnSpPr>
          <p:cNvPr id="8" name="Straight Arrow Connector 7"/>
          <p:cNvCxnSpPr>
            <a:endCxn id="3" idx="1"/>
          </p:cNvCxnSpPr>
          <p:nvPr/>
        </p:nvCxnSpPr>
        <p:spPr>
          <a:xfrm flipV="1">
            <a:off x="5457049" y="1240349"/>
            <a:ext cx="836176" cy="2296227"/>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5452779" y="3308674"/>
            <a:ext cx="855061" cy="266167"/>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endCxn id="5" idx="1"/>
          </p:cNvCxnSpPr>
          <p:nvPr/>
        </p:nvCxnSpPr>
        <p:spPr>
          <a:xfrm>
            <a:off x="5452780" y="3536576"/>
            <a:ext cx="840444" cy="183647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437431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bg/>
                                          </p:spTgt>
                                        </p:tgtEl>
                                        <p:attrNameLst>
                                          <p:attrName>style.visibility</p:attrName>
                                        </p:attrNameLst>
                                      </p:cBhvr>
                                      <p:to>
                                        <p:strVal val="visible"/>
                                      </p:to>
                                    </p:set>
                                    <p:anim calcmode="lin" valueType="num">
                                      <p:cBhvr>
                                        <p:cTn id="17" dur="500" fill="hold"/>
                                        <p:tgtEl>
                                          <p:spTgt spid="3">
                                            <p:bg/>
                                          </p:spTgt>
                                        </p:tgtEl>
                                        <p:attrNameLst>
                                          <p:attrName>ppt_w</p:attrName>
                                        </p:attrNameLst>
                                      </p:cBhvr>
                                      <p:tavLst>
                                        <p:tav tm="0">
                                          <p:val>
                                            <p:fltVal val="0"/>
                                          </p:val>
                                        </p:tav>
                                        <p:tav tm="100000">
                                          <p:val>
                                            <p:strVal val="#ppt_w"/>
                                          </p:val>
                                        </p:tav>
                                      </p:tavLst>
                                    </p:anim>
                                    <p:anim calcmode="lin" valueType="num">
                                      <p:cBhvr>
                                        <p:cTn id="18" dur="500" fill="hold"/>
                                        <p:tgtEl>
                                          <p:spTgt spid="3">
                                            <p:bg/>
                                          </p:spTgt>
                                        </p:tgtEl>
                                        <p:attrNameLst>
                                          <p:attrName>ppt_h</p:attrName>
                                        </p:attrNameLst>
                                      </p:cBhvr>
                                      <p:tavLst>
                                        <p:tav tm="0">
                                          <p:val>
                                            <p:fltVal val="0"/>
                                          </p:val>
                                        </p:tav>
                                        <p:tav tm="100000">
                                          <p:val>
                                            <p:strVal val="#ppt_h"/>
                                          </p:val>
                                        </p:tav>
                                      </p:tavLst>
                                    </p:anim>
                                    <p:animEffect transition="in" filter="fade">
                                      <p:cBhvr>
                                        <p:cTn id="19" dur="500"/>
                                        <p:tgtEl>
                                          <p:spTgt spid="3">
                                            <p:bg/>
                                          </p:spTgt>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 calcmode="lin" valueType="num">
                                      <p:cBhvr>
                                        <p:cTn id="2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randombar(horizontal)">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7500256" y="2392715"/>
            <a:ext cx="4702629" cy="2004473"/>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p:cNvSpPr/>
          <p:nvPr/>
        </p:nvSpPr>
        <p:spPr>
          <a:xfrm>
            <a:off x="223265" y="2498379"/>
            <a:ext cx="4488330" cy="1896442"/>
          </a:xfrm>
          <a:prstGeom prst="ellips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601151" y="365085"/>
            <a:ext cx="6757467" cy="1325563"/>
          </a:xfrm>
          <a:solidFill>
            <a:srgbClr val="FFC000"/>
          </a:solidFill>
        </p:spPr>
        <p:txBody>
          <a:bodyPr/>
          <a:lstStyle/>
          <a:p>
            <a:r>
              <a:rPr lang="en-US" dirty="0" err="1" smtClean="0"/>
              <a:t>Kinh</a:t>
            </a:r>
            <a:r>
              <a:rPr lang="en-US" dirty="0" smtClean="0"/>
              <a:t> </a:t>
            </a:r>
            <a:r>
              <a:rPr lang="en-US" dirty="0" err="1" smtClean="0"/>
              <a:t>tế</a:t>
            </a:r>
            <a:r>
              <a:rPr lang="en-US" dirty="0" smtClean="0"/>
              <a:t> </a:t>
            </a:r>
            <a:r>
              <a:rPr lang="en-US" dirty="0" err="1" smtClean="0"/>
              <a:t>chính</a:t>
            </a:r>
            <a:r>
              <a:rPr lang="en-US" dirty="0" smtClean="0"/>
              <a:t> </a:t>
            </a:r>
            <a:r>
              <a:rPr lang="en-US" dirty="0" err="1" smtClean="0"/>
              <a:t>trị</a:t>
            </a:r>
            <a:r>
              <a:rPr lang="en-US" dirty="0" smtClean="0"/>
              <a:t> </a:t>
            </a:r>
            <a:r>
              <a:rPr lang="en-US" dirty="0" err="1" smtClean="0"/>
              <a:t>Mác</a:t>
            </a:r>
            <a:r>
              <a:rPr lang="en-US" dirty="0" smtClean="0"/>
              <a:t> – </a:t>
            </a:r>
            <a:r>
              <a:rPr lang="en-US" dirty="0" err="1" smtClean="0"/>
              <a:t>Lênin</a:t>
            </a:r>
            <a:endParaRPr lang="en-US" dirty="0"/>
          </a:p>
        </p:txBody>
      </p:sp>
      <p:sp>
        <p:nvSpPr>
          <p:cNvPr id="4" name="Content Placeholder 2"/>
          <p:cNvSpPr>
            <a:spLocks noGrp="1"/>
          </p:cNvSpPr>
          <p:nvPr>
            <p:ph idx="1"/>
          </p:nvPr>
        </p:nvSpPr>
        <p:spPr>
          <a:xfrm>
            <a:off x="835480" y="2873429"/>
            <a:ext cx="3263900" cy="1710952"/>
          </a:xfrm>
        </p:spPr>
        <p:txBody>
          <a:bodyPr/>
          <a:lstStyle/>
          <a:p>
            <a:pPr marL="0" indent="0" algn="ctr">
              <a:buNone/>
            </a:pPr>
            <a:r>
              <a:rPr lang="en-US" dirty="0" err="1" smtClean="0"/>
              <a:t>Nghiên</a:t>
            </a:r>
            <a:r>
              <a:rPr lang="en-US" dirty="0" smtClean="0"/>
              <a:t> </a:t>
            </a:r>
            <a:r>
              <a:rPr lang="en-US" dirty="0" err="1" smtClean="0"/>
              <a:t>cứu</a:t>
            </a:r>
            <a:r>
              <a:rPr lang="en-US" dirty="0" smtClean="0"/>
              <a:t> </a:t>
            </a:r>
            <a:r>
              <a:rPr lang="en-US" dirty="0" err="1" smtClean="0"/>
              <a:t>phương</a:t>
            </a:r>
            <a:r>
              <a:rPr lang="en-US" dirty="0" smtClean="0"/>
              <a:t> </a:t>
            </a:r>
            <a:r>
              <a:rPr lang="en-US" dirty="0" err="1" smtClean="0"/>
              <a:t>thức</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tư</a:t>
            </a:r>
            <a:r>
              <a:rPr lang="en-US" dirty="0" smtClean="0"/>
              <a:t> </a:t>
            </a:r>
            <a:r>
              <a:rPr lang="en-US" dirty="0" err="1" smtClean="0"/>
              <a:t>bản</a:t>
            </a:r>
            <a:r>
              <a:rPr lang="en-US" dirty="0" smtClean="0"/>
              <a:t> </a:t>
            </a:r>
            <a:r>
              <a:rPr lang="en-US" dirty="0" err="1" smtClean="0"/>
              <a:t>chủ</a:t>
            </a:r>
            <a:r>
              <a:rPr lang="en-US" dirty="0" smtClean="0"/>
              <a:t> </a:t>
            </a:r>
            <a:r>
              <a:rPr lang="en-US" dirty="0" err="1" smtClean="0"/>
              <a:t>nghĩa</a:t>
            </a:r>
            <a:endParaRPr lang="en-US" dirty="0"/>
          </a:p>
        </p:txBody>
      </p:sp>
      <p:sp>
        <p:nvSpPr>
          <p:cNvPr id="5" name="Content Placeholder 2"/>
          <p:cNvSpPr txBox="1">
            <a:spLocks/>
          </p:cNvSpPr>
          <p:nvPr/>
        </p:nvSpPr>
        <p:spPr>
          <a:xfrm>
            <a:off x="8219620" y="2683868"/>
            <a:ext cx="3263900" cy="171095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err="1" smtClean="0"/>
              <a:t>Những</a:t>
            </a:r>
            <a:r>
              <a:rPr lang="en-US" dirty="0" smtClean="0"/>
              <a:t> </a:t>
            </a:r>
            <a:r>
              <a:rPr lang="en-US" dirty="0" err="1" smtClean="0"/>
              <a:t>quy</a:t>
            </a:r>
            <a:r>
              <a:rPr lang="en-US" dirty="0" smtClean="0"/>
              <a:t> </a:t>
            </a:r>
            <a:r>
              <a:rPr lang="en-US" dirty="0" err="1" smtClean="0"/>
              <a:t>luật</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của</a:t>
            </a:r>
            <a:r>
              <a:rPr lang="en-US" dirty="0" smtClean="0"/>
              <a:t> </a:t>
            </a:r>
            <a:r>
              <a:rPr lang="en-US" dirty="0" err="1" smtClean="0"/>
              <a:t>quan</a:t>
            </a:r>
            <a:r>
              <a:rPr lang="en-US" dirty="0" smtClean="0"/>
              <a:t> </a:t>
            </a:r>
            <a:r>
              <a:rPr lang="en-US" dirty="0" err="1" smtClean="0"/>
              <a:t>hệ</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xã</a:t>
            </a:r>
            <a:r>
              <a:rPr lang="en-US" dirty="0" smtClean="0"/>
              <a:t> </a:t>
            </a:r>
            <a:r>
              <a:rPr lang="en-US" dirty="0" err="1" smtClean="0"/>
              <a:t>hội</a:t>
            </a:r>
            <a:r>
              <a:rPr lang="en-US" dirty="0" smtClean="0"/>
              <a:t> </a:t>
            </a:r>
            <a:r>
              <a:rPr lang="en-US" dirty="0" err="1" smtClean="0"/>
              <a:t>chủ</a:t>
            </a:r>
            <a:r>
              <a:rPr lang="en-US" dirty="0" smtClean="0"/>
              <a:t> </a:t>
            </a:r>
            <a:r>
              <a:rPr lang="en-US" dirty="0" err="1" smtClean="0"/>
              <a:t>nghĩa</a:t>
            </a:r>
            <a:endParaRPr lang="en-US" dirty="0"/>
          </a:p>
        </p:txBody>
      </p:sp>
      <p:cxnSp>
        <p:nvCxnSpPr>
          <p:cNvPr id="12" name="Straight Arrow Connector 11"/>
          <p:cNvCxnSpPr/>
          <p:nvPr/>
        </p:nvCxnSpPr>
        <p:spPr>
          <a:xfrm>
            <a:off x="6384364" y="1690648"/>
            <a:ext cx="2781566" cy="70206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2985194" y="1690648"/>
            <a:ext cx="2684503" cy="80773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053740" y="1736773"/>
            <a:ext cx="0" cy="284353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3809575" y="4626436"/>
            <a:ext cx="4488330" cy="18964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t>Những</a:t>
            </a:r>
            <a:r>
              <a:rPr lang="en-US" sz="2400" dirty="0" smtClean="0"/>
              <a:t> </a:t>
            </a:r>
            <a:r>
              <a:rPr lang="en-US" sz="2400" dirty="0" err="1" smtClean="0"/>
              <a:t>quy</a:t>
            </a:r>
            <a:r>
              <a:rPr lang="en-US" sz="2400" dirty="0" smtClean="0"/>
              <a:t> </a:t>
            </a:r>
            <a:r>
              <a:rPr lang="en-US" sz="2400" dirty="0" err="1" smtClean="0"/>
              <a:t>luật</a:t>
            </a:r>
            <a:r>
              <a:rPr lang="en-US" sz="2400" dirty="0" smtClean="0"/>
              <a:t> </a:t>
            </a:r>
            <a:r>
              <a:rPr lang="en-US" sz="2400" dirty="0" err="1" smtClean="0"/>
              <a:t>kinh</a:t>
            </a:r>
            <a:r>
              <a:rPr lang="en-US" sz="2400" dirty="0" smtClean="0"/>
              <a:t> </a:t>
            </a:r>
            <a:r>
              <a:rPr lang="en-US" sz="2400" dirty="0" err="1" smtClean="0"/>
              <a:t>tế</a:t>
            </a:r>
            <a:r>
              <a:rPr lang="en-US" sz="2400" dirty="0" smtClean="0"/>
              <a:t> </a:t>
            </a:r>
            <a:r>
              <a:rPr lang="en-US" sz="2400" dirty="0" err="1" smtClean="0"/>
              <a:t>chủ</a:t>
            </a:r>
            <a:r>
              <a:rPr lang="en-US" sz="2400" dirty="0" smtClean="0"/>
              <a:t> </a:t>
            </a:r>
            <a:r>
              <a:rPr lang="en-US" sz="2400" dirty="0" err="1" smtClean="0"/>
              <a:t>yếu</a:t>
            </a:r>
            <a:r>
              <a:rPr lang="en-US" sz="2400" dirty="0" smtClean="0"/>
              <a:t> </a:t>
            </a:r>
            <a:r>
              <a:rPr lang="en-US" sz="2400" dirty="0" err="1" smtClean="0"/>
              <a:t>hình</a:t>
            </a:r>
            <a:r>
              <a:rPr lang="en-US" sz="2400" dirty="0" smtClean="0"/>
              <a:t> </a:t>
            </a:r>
            <a:r>
              <a:rPr lang="en-US" sz="2400" dirty="0" err="1" smtClean="0"/>
              <a:t>thành</a:t>
            </a:r>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và</a:t>
            </a:r>
            <a:r>
              <a:rPr lang="en-US" sz="2400" dirty="0" smtClean="0"/>
              <a:t> </a:t>
            </a:r>
            <a:r>
              <a:rPr lang="en-US" sz="2400" dirty="0" err="1" smtClean="0"/>
              <a:t>đưa</a:t>
            </a:r>
            <a:r>
              <a:rPr lang="en-US" sz="2400" dirty="0" smtClean="0"/>
              <a:t> CNTB </a:t>
            </a:r>
            <a:r>
              <a:rPr lang="en-US" sz="2400" dirty="0" err="1" smtClean="0"/>
              <a:t>đến</a:t>
            </a:r>
            <a:r>
              <a:rPr lang="en-US" sz="2400" dirty="0" smtClean="0"/>
              <a:t> </a:t>
            </a:r>
            <a:r>
              <a:rPr lang="en-US" sz="2400" dirty="0" err="1" smtClean="0"/>
              <a:t>chổ</a:t>
            </a:r>
            <a:r>
              <a:rPr lang="en-US" sz="2400" dirty="0" smtClean="0"/>
              <a:t> </a:t>
            </a:r>
            <a:r>
              <a:rPr lang="en-US" sz="2400" dirty="0" err="1" smtClean="0"/>
              <a:t>diệt</a:t>
            </a:r>
            <a:r>
              <a:rPr lang="en-US" sz="2400" dirty="0" smtClean="0"/>
              <a:t> </a:t>
            </a:r>
            <a:r>
              <a:rPr lang="en-US" sz="2400" dirty="0" err="1" smtClean="0"/>
              <a:t>vong</a:t>
            </a:r>
            <a:endParaRPr lang="en-US" sz="2400" dirty="0"/>
          </a:p>
        </p:txBody>
      </p:sp>
    </p:spTree>
    <p:extLst>
      <p:ext uri="{BB962C8B-B14F-4D97-AF65-F5344CB8AC3E}">
        <p14:creationId xmlns:p14="http://schemas.microsoft.com/office/powerpoint/2010/main" val="156143218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down)">
                                      <p:cBhvr>
                                        <p:cTn id="14" dur="500"/>
                                        <p:tgtEl>
                                          <p:spTgt spid="14"/>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wipe(down)">
                                      <p:cBhvr>
                                        <p:cTn id="17" dur="500"/>
                                        <p:tgtEl>
                                          <p:spTgt spid="4">
                                            <p:txEl>
                                              <p:pRg st="0" end="0"/>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circle(in)">
                                      <p:cBhvr>
                                        <p:cTn id="25" dur="2000"/>
                                        <p:tgtEl>
                                          <p:spTgt spid="13"/>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circle(in)">
                                      <p:cBhvr>
                                        <p:cTn id="28" dur="20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circle(in)">
                                      <p:cBhvr>
                                        <p:cTn id="33" dur="2000"/>
                                        <p:tgtEl>
                                          <p:spTgt spid="12"/>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circle(in)">
                                      <p:cBhvr>
                                        <p:cTn id="36" dur="2000"/>
                                        <p:tgtEl>
                                          <p:spTgt spid="5"/>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circle(in)">
                                      <p:cBhvr>
                                        <p:cTn id="3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2" grpId="0" animBg="1"/>
      <p:bldP spid="4" grpId="0" build="p"/>
      <p:bldP spid="5" grpId="0"/>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82171"/>
            <a:ext cx="6099629" cy="1008517"/>
          </a:xfrm>
          <a:solidFill>
            <a:srgbClr val="FFFF00"/>
          </a:solidFill>
        </p:spPr>
        <p:txBody>
          <a:bodyPr/>
          <a:lstStyle/>
          <a:p>
            <a:r>
              <a:rPr lang="en-US" b="1" dirty="0" err="1" smtClean="0"/>
              <a:t>Chủ</a:t>
            </a:r>
            <a:r>
              <a:rPr lang="en-US" b="1" dirty="0" smtClean="0"/>
              <a:t> </a:t>
            </a:r>
            <a:r>
              <a:rPr lang="en-US" b="1" dirty="0" err="1" smtClean="0"/>
              <a:t>nghĩa</a:t>
            </a:r>
            <a:r>
              <a:rPr lang="en-US" b="1" dirty="0" smtClean="0"/>
              <a:t> </a:t>
            </a:r>
            <a:r>
              <a:rPr lang="en-US" b="1" dirty="0" err="1" smtClean="0"/>
              <a:t>xã</a:t>
            </a:r>
            <a:r>
              <a:rPr lang="en-US" b="1" dirty="0" smtClean="0"/>
              <a:t> </a:t>
            </a:r>
            <a:r>
              <a:rPr lang="en-US" b="1" dirty="0" err="1" smtClean="0"/>
              <a:t>hội</a:t>
            </a:r>
            <a:r>
              <a:rPr lang="en-US" b="1" dirty="0" smtClean="0"/>
              <a:t> </a:t>
            </a:r>
            <a:r>
              <a:rPr lang="en-US" b="1" dirty="0" err="1" smtClean="0"/>
              <a:t>khoa</a:t>
            </a:r>
            <a:r>
              <a:rPr lang="en-US" b="1" dirty="0" smtClean="0"/>
              <a:t> </a:t>
            </a:r>
            <a:r>
              <a:rPr lang="en-US" b="1" dirty="0" err="1" smtClean="0"/>
              <a:t>học</a:t>
            </a:r>
            <a:endParaRPr lang="en-US" b="1" dirty="0"/>
          </a:p>
        </p:txBody>
      </p:sp>
      <p:sp>
        <p:nvSpPr>
          <p:cNvPr id="3" name="Content Placeholder 2"/>
          <p:cNvSpPr>
            <a:spLocks noGrp="1"/>
          </p:cNvSpPr>
          <p:nvPr>
            <p:ph idx="1"/>
          </p:nvPr>
        </p:nvSpPr>
        <p:spPr>
          <a:xfrm>
            <a:off x="1698170" y="2409367"/>
            <a:ext cx="9655629" cy="3985306"/>
          </a:xfrm>
        </p:spPr>
        <p:txBody>
          <a:bodyPr/>
          <a:lstStyle/>
          <a:p>
            <a:r>
              <a:rPr lang="en-US" dirty="0" err="1" smtClean="0"/>
              <a:t>Quy</a:t>
            </a:r>
            <a:r>
              <a:rPr lang="en-US" dirty="0" smtClean="0"/>
              <a:t> </a:t>
            </a:r>
            <a:r>
              <a:rPr lang="en-US" dirty="0" err="1" smtClean="0"/>
              <a:t>luật</a:t>
            </a:r>
            <a:r>
              <a:rPr lang="en-US" dirty="0" smtClean="0"/>
              <a:t> </a:t>
            </a:r>
            <a:r>
              <a:rPr lang="en-US" dirty="0" err="1" smtClean="0"/>
              <a:t>chuyển</a:t>
            </a:r>
            <a:r>
              <a:rPr lang="en-US" dirty="0" smtClean="0"/>
              <a:t> </a:t>
            </a:r>
            <a:r>
              <a:rPr lang="en-US" dirty="0" err="1" smtClean="0"/>
              <a:t>biến</a:t>
            </a:r>
            <a:r>
              <a:rPr lang="en-US" dirty="0" smtClean="0"/>
              <a:t> </a:t>
            </a:r>
            <a:r>
              <a:rPr lang="en-US" dirty="0" err="1" smtClean="0"/>
              <a:t>từ</a:t>
            </a:r>
            <a:r>
              <a:rPr lang="en-US" dirty="0" smtClean="0"/>
              <a:t> </a:t>
            </a:r>
            <a:r>
              <a:rPr lang="en-US" dirty="0" err="1" smtClean="0"/>
              <a:t>xã</a:t>
            </a:r>
            <a:r>
              <a:rPr lang="en-US" dirty="0" smtClean="0"/>
              <a:t> </a:t>
            </a:r>
            <a:r>
              <a:rPr lang="en-US" dirty="0" err="1" smtClean="0"/>
              <a:t>hội</a:t>
            </a:r>
            <a:r>
              <a:rPr lang="en-US" dirty="0" smtClean="0"/>
              <a:t> TBCN </a:t>
            </a:r>
            <a:r>
              <a:rPr lang="en-US" dirty="0" err="1" smtClean="0"/>
              <a:t>lên</a:t>
            </a:r>
            <a:r>
              <a:rPr lang="en-US" dirty="0" smtClean="0"/>
              <a:t> </a:t>
            </a:r>
            <a:r>
              <a:rPr lang="en-US" dirty="0" err="1" smtClean="0"/>
              <a:t>xã</a:t>
            </a:r>
            <a:r>
              <a:rPr lang="en-US" dirty="0" smtClean="0"/>
              <a:t> </a:t>
            </a:r>
            <a:r>
              <a:rPr lang="en-US" dirty="0" err="1" smtClean="0"/>
              <a:t>hội</a:t>
            </a:r>
            <a:r>
              <a:rPr lang="en-US" dirty="0" smtClean="0"/>
              <a:t> XHCN, </a:t>
            </a:r>
            <a:r>
              <a:rPr lang="en-US" dirty="0" err="1" smtClean="0"/>
              <a:t>phương</a:t>
            </a:r>
            <a:r>
              <a:rPr lang="en-US" dirty="0" smtClean="0"/>
              <a:t> </a:t>
            </a:r>
            <a:r>
              <a:rPr lang="en-US" dirty="0" err="1" smtClean="0"/>
              <a:t>hướng</a:t>
            </a:r>
            <a:r>
              <a:rPr lang="en-US" dirty="0" smtClean="0"/>
              <a:t> </a:t>
            </a:r>
            <a:r>
              <a:rPr lang="en-US" dirty="0" err="1" smtClean="0"/>
              <a:t>xây</a:t>
            </a:r>
            <a:r>
              <a:rPr lang="en-US" dirty="0" smtClean="0"/>
              <a:t> </a:t>
            </a:r>
            <a:r>
              <a:rPr lang="en-US" dirty="0" err="1" smtClean="0"/>
              <a:t>dựng</a:t>
            </a:r>
            <a:r>
              <a:rPr lang="en-US" dirty="0" smtClean="0"/>
              <a:t> </a:t>
            </a:r>
            <a:r>
              <a:rPr lang="en-US" dirty="0" err="1" smtClean="0"/>
              <a:t>xã</a:t>
            </a:r>
            <a:r>
              <a:rPr lang="en-US" dirty="0" smtClean="0"/>
              <a:t> </a:t>
            </a:r>
            <a:r>
              <a:rPr lang="en-US" dirty="0" err="1" smtClean="0"/>
              <a:t>hội</a:t>
            </a:r>
            <a:r>
              <a:rPr lang="en-US" dirty="0" smtClean="0"/>
              <a:t> </a:t>
            </a:r>
            <a:r>
              <a:rPr lang="en-US" dirty="0" err="1" smtClean="0"/>
              <a:t>mới</a:t>
            </a:r>
            <a:endParaRPr lang="en-US" dirty="0" smtClean="0"/>
          </a:p>
          <a:p>
            <a:endParaRPr lang="en-US" dirty="0" smtClean="0"/>
          </a:p>
          <a:p>
            <a:r>
              <a:rPr lang="en-US" dirty="0" err="1" smtClean="0"/>
              <a:t>Vai</a:t>
            </a:r>
            <a:r>
              <a:rPr lang="en-US" dirty="0" smtClean="0"/>
              <a:t> </a:t>
            </a:r>
            <a:r>
              <a:rPr lang="en-US" dirty="0" err="1" smtClean="0"/>
              <a:t>trò</a:t>
            </a:r>
            <a:r>
              <a:rPr lang="en-US" dirty="0" smtClean="0"/>
              <a:t> </a:t>
            </a:r>
            <a:r>
              <a:rPr lang="en-US" dirty="0" err="1" smtClean="0"/>
              <a:t>của</a:t>
            </a:r>
            <a:r>
              <a:rPr lang="en-US" dirty="0" smtClean="0"/>
              <a:t> </a:t>
            </a:r>
            <a:r>
              <a:rPr lang="en-US" dirty="0" err="1" smtClean="0"/>
              <a:t>giai</a:t>
            </a:r>
            <a:r>
              <a:rPr lang="en-US" dirty="0" smtClean="0"/>
              <a:t> </a:t>
            </a:r>
            <a:r>
              <a:rPr lang="en-US" dirty="0" err="1" smtClean="0"/>
              <a:t>cấp</a:t>
            </a:r>
            <a:r>
              <a:rPr lang="en-US" dirty="0" smtClean="0"/>
              <a:t> </a:t>
            </a:r>
            <a:r>
              <a:rPr lang="en-US" dirty="0" err="1" smtClean="0"/>
              <a:t>vô</a:t>
            </a:r>
            <a:r>
              <a:rPr lang="en-US" dirty="0" smtClean="0"/>
              <a:t> </a:t>
            </a:r>
            <a:r>
              <a:rPr lang="en-US" dirty="0" err="1" smtClean="0"/>
              <a:t>sản</a:t>
            </a:r>
            <a:r>
              <a:rPr lang="en-US" dirty="0" smtClean="0"/>
              <a:t> </a:t>
            </a:r>
            <a:r>
              <a:rPr lang="en-US" dirty="0" err="1" smtClean="0"/>
              <a:t>và</a:t>
            </a:r>
            <a:r>
              <a:rPr lang="en-US" dirty="0" smtClean="0"/>
              <a:t> </a:t>
            </a:r>
            <a:r>
              <a:rPr lang="en-US" dirty="0" err="1" smtClean="0"/>
              <a:t>nhân</a:t>
            </a:r>
            <a:r>
              <a:rPr lang="en-US" dirty="0" smtClean="0"/>
              <a:t> </a:t>
            </a:r>
            <a:r>
              <a:rPr lang="en-US" dirty="0" err="1" smtClean="0"/>
              <a:t>dân</a:t>
            </a:r>
            <a:r>
              <a:rPr lang="en-US" dirty="0" smtClean="0"/>
              <a:t> </a:t>
            </a:r>
            <a:r>
              <a:rPr lang="en-US" dirty="0" err="1" smtClean="0"/>
              <a:t>lao</a:t>
            </a:r>
            <a:r>
              <a:rPr lang="en-US" dirty="0" smtClean="0"/>
              <a:t> </a:t>
            </a:r>
            <a:r>
              <a:rPr lang="en-US" dirty="0" err="1" smtClean="0"/>
              <a:t>động</a:t>
            </a:r>
            <a:endParaRPr lang="en-US" dirty="0"/>
          </a:p>
        </p:txBody>
      </p:sp>
    </p:spTree>
    <p:extLst>
      <p:ext uri="{BB962C8B-B14F-4D97-AF65-F5344CB8AC3E}">
        <p14:creationId xmlns:p14="http://schemas.microsoft.com/office/powerpoint/2010/main" val="24547927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4" name="Google Shape;174;p23"/>
          <p:cNvSpPr txBox="1">
            <a:spLocks noGrp="1"/>
          </p:cNvSpPr>
          <p:nvPr>
            <p:ph type="sldNum" idx="12"/>
          </p:nvPr>
        </p:nvSpPr>
        <p:spPr>
          <a:xfrm>
            <a:off x="11472533" y="6120400"/>
            <a:ext cx="719600" cy="737600"/>
          </a:xfrm>
          <a:prstGeom prst="rect">
            <a:avLst/>
          </a:prstGeom>
        </p:spPr>
        <p:txBody>
          <a:bodyPr spcFirstLastPara="1" wrap="square" lIns="121900" tIns="121900" rIns="121900" bIns="121900" anchor="ctr" anchorCtr="0">
            <a:noAutofit/>
          </a:bodyPr>
          <a:lstStyle/>
          <a:p>
            <a:pPr defTabSz="1219170">
              <a:buClr>
                <a:srgbClr val="000000"/>
              </a:buClr>
            </a:pPr>
            <a:fld id="{00000000-1234-1234-1234-123412341234}" type="slidenum">
              <a:rPr lang="en" kern="0"/>
              <a:pPr defTabSz="1219170">
                <a:buClr>
                  <a:srgbClr val="000000"/>
                </a:buClr>
              </a:pPr>
              <a:t>11</a:t>
            </a:fld>
            <a:endParaRPr kern="0"/>
          </a:p>
        </p:txBody>
      </p:sp>
      <p:grpSp>
        <p:nvGrpSpPr>
          <p:cNvPr id="4" name="Group 3"/>
          <p:cNvGrpSpPr/>
          <p:nvPr/>
        </p:nvGrpSpPr>
        <p:grpSpPr>
          <a:xfrm>
            <a:off x="3647094" y="3763496"/>
            <a:ext cx="5336275" cy="3094504"/>
            <a:chOff x="6229637" y="2228123"/>
            <a:chExt cx="6100959" cy="3586395"/>
          </a:xfrm>
        </p:grpSpPr>
        <p:grpSp>
          <p:nvGrpSpPr>
            <p:cNvPr id="182" name="Google Shape;182;p23"/>
            <p:cNvGrpSpPr/>
            <p:nvPr/>
          </p:nvGrpSpPr>
          <p:grpSpPr>
            <a:xfrm>
              <a:off x="7784089" y="3033262"/>
              <a:ext cx="2908081" cy="2738185"/>
              <a:chOff x="4447194" y="1815766"/>
              <a:chExt cx="2440200" cy="2440200"/>
            </a:xfrm>
            <a:solidFill>
              <a:schemeClr val="accent4">
                <a:lumMod val="50000"/>
              </a:schemeClr>
            </a:solidFill>
          </p:grpSpPr>
          <p:sp>
            <p:nvSpPr>
              <p:cNvPr id="183" name="Google Shape;183;p23"/>
              <p:cNvSpPr/>
              <p:nvPr/>
            </p:nvSpPr>
            <p:spPr>
              <a:xfrm>
                <a:off x="4447194" y="1815766"/>
                <a:ext cx="2440200" cy="2440200"/>
              </a:xfrm>
              <a:prstGeom prst="ellipse">
                <a:avLst/>
              </a:prstGeom>
              <a:grp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70">
                  <a:buClr>
                    <a:srgbClr val="000000"/>
                  </a:buClr>
                </a:pPr>
                <a:endParaRPr sz="1100" kern="0">
                  <a:solidFill>
                    <a:srgbClr val="00695C"/>
                  </a:solidFill>
                  <a:latin typeface="Raleway Light"/>
                  <a:ea typeface="Raleway Light"/>
                  <a:cs typeface="Raleway Light"/>
                  <a:sym typeface="Raleway Light"/>
                </a:endParaRPr>
              </a:p>
            </p:txBody>
          </p:sp>
          <p:sp>
            <p:nvSpPr>
              <p:cNvPr id="184" name="Google Shape;184;p23"/>
              <p:cNvSpPr txBox="1"/>
              <p:nvPr/>
            </p:nvSpPr>
            <p:spPr>
              <a:xfrm>
                <a:off x="4690465" y="2501493"/>
                <a:ext cx="1862700" cy="1163400"/>
              </a:xfrm>
              <a:prstGeom prst="rect">
                <a:avLst/>
              </a:prstGeom>
              <a:grpFill/>
              <a:ln>
                <a:noFill/>
              </a:ln>
            </p:spPr>
            <p:txBody>
              <a:bodyPr spcFirstLastPara="1" wrap="square" lIns="121900" tIns="121900" rIns="121900" bIns="121900" anchor="ctr" anchorCtr="0">
                <a:noAutofit/>
              </a:bodyPr>
              <a:lstStyle/>
              <a:p>
                <a:pPr algn="ctr" defTabSz="1219170">
                  <a:buClr>
                    <a:srgbClr val="000000"/>
                  </a:buClr>
                </a:pPr>
                <a:r>
                  <a:rPr lang="en" kern="0" dirty="0" smtClean="0">
                    <a:solidFill>
                      <a:srgbClr val="FFFFFF"/>
                    </a:solidFill>
                    <a:latin typeface="Raleway Light"/>
                    <a:ea typeface="Raleway Light"/>
                    <a:cs typeface="Raleway Light"/>
                    <a:sym typeface="Raleway Light"/>
                  </a:rPr>
                  <a:t>Nguồn gốc hình thành</a:t>
                </a:r>
                <a:endParaRPr kern="0" dirty="0">
                  <a:solidFill>
                    <a:srgbClr val="FFFFFF"/>
                  </a:solidFill>
                  <a:latin typeface="Raleway Light"/>
                  <a:ea typeface="Raleway Light"/>
                  <a:cs typeface="Raleway Light"/>
                  <a:sym typeface="Raleway Light"/>
                </a:endParaRPr>
              </a:p>
            </p:txBody>
          </p:sp>
        </p:grpSp>
        <p:grpSp>
          <p:nvGrpSpPr>
            <p:cNvPr id="185" name="Google Shape;185;p23"/>
            <p:cNvGrpSpPr/>
            <p:nvPr/>
          </p:nvGrpSpPr>
          <p:grpSpPr>
            <a:xfrm>
              <a:off x="6849662" y="2228123"/>
              <a:ext cx="1898400" cy="1589377"/>
              <a:chOff x="3490737" y="1374053"/>
              <a:chExt cx="1423800" cy="1423800"/>
            </a:xfrm>
          </p:grpSpPr>
          <p:sp>
            <p:nvSpPr>
              <p:cNvPr id="186" name="Google Shape;186;p23"/>
              <p:cNvSpPr/>
              <p:nvPr/>
            </p:nvSpPr>
            <p:spPr>
              <a:xfrm>
                <a:off x="3490737" y="1374053"/>
                <a:ext cx="1423800" cy="1423800"/>
              </a:xfrm>
              <a:prstGeom prst="ellipse">
                <a:avLst/>
              </a:prstGeom>
              <a:solidFill>
                <a:srgbClr val="F1C232"/>
              </a:solid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70">
                  <a:buClr>
                    <a:srgbClr val="000000"/>
                  </a:buClr>
                </a:pPr>
                <a:endParaRPr sz="1200" kern="0">
                  <a:solidFill>
                    <a:srgbClr val="00695C"/>
                  </a:solidFill>
                  <a:latin typeface="Raleway Light"/>
                  <a:ea typeface="Raleway Light"/>
                  <a:cs typeface="Raleway Light"/>
                  <a:sym typeface="Raleway Light"/>
                </a:endParaRPr>
              </a:p>
            </p:txBody>
          </p:sp>
          <p:sp>
            <p:nvSpPr>
              <p:cNvPr id="187" name="Google Shape;187;p23"/>
              <p:cNvSpPr txBox="1"/>
              <p:nvPr/>
            </p:nvSpPr>
            <p:spPr>
              <a:xfrm>
                <a:off x="3718754" y="1613603"/>
                <a:ext cx="967800" cy="944700"/>
              </a:xfrm>
              <a:prstGeom prst="rect">
                <a:avLst/>
              </a:prstGeom>
              <a:noFill/>
              <a:ln>
                <a:noFill/>
              </a:ln>
            </p:spPr>
            <p:txBody>
              <a:bodyPr spcFirstLastPara="1" wrap="square" lIns="121900" tIns="121900" rIns="121900" bIns="121900" anchor="ctr" anchorCtr="0">
                <a:noAutofit/>
              </a:bodyPr>
              <a:lstStyle/>
              <a:p>
                <a:pPr algn="ctr" defTabSz="1219170">
                  <a:buClr>
                    <a:srgbClr val="000000"/>
                  </a:buClr>
                </a:pPr>
                <a:r>
                  <a:rPr lang="vi-VN" i="1" dirty="0"/>
                  <a:t>Về tư tưởng lý luận</a:t>
                </a:r>
                <a:endParaRPr sz="1333" kern="0" dirty="0">
                  <a:solidFill>
                    <a:srgbClr val="FFFFFF"/>
                  </a:solidFill>
                  <a:latin typeface="Raleway Light"/>
                  <a:ea typeface="Raleway Light"/>
                  <a:cs typeface="Raleway Light"/>
                  <a:sym typeface="Raleway Light"/>
                </a:endParaRPr>
              </a:p>
            </p:txBody>
          </p:sp>
        </p:grpSp>
        <p:grpSp>
          <p:nvGrpSpPr>
            <p:cNvPr id="188" name="Google Shape;188;p23"/>
            <p:cNvGrpSpPr/>
            <p:nvPr/>
          </p:nvGrpSpPr>
          <p:grpSpPr>
            <a:xfrm>
              <a:off x="6229637" y="4257293"/>
              <a:ext cx="1998400" cy="1557225"/>
              <a:chOff x="644203" y="3718814"/>
              <a:chExt cx="1498800" cy="1498800"/>
            </a:xfrm>
          </p:grpSpPr>
          <p:sp>
            <p:nvSpPr>
              <p:cNvPr id="189" name="Google Shape;189;p23"/>
              <p:cNvSpPr/>
              <p:nvPr/>
            </p:nvSpPr>
            <p:spPr>
              <a:xfrm>
                <a:off x="644203" y="3718814"/>
                <a:ext cx="1498800" cy="1498800"/>
              </a:xfrm>
              <a:prstGeom prst="ellipse">
                <a:avLst/>
              </a:prstGeom>
              <a:solidFill>
                <a:schemeClr val="accent5"/>
              </a:solid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70">
                  <a:buClr>
                    <a:srgbClr val="000000"/>
                  </a:buClr>
                </a:pPr>
                <a:endParaRPr sz="1200" kern="0">
                  <a:solidFill>
                    <a:srgbClr val="00695C"/>
                  </a:solidFill>
                  <a:latin typeface="Raleway Light"/>
                  <a:ea typeface="Raleway Light"/>
                  <a:cs typeface="Raleway Light"/>
                  <a:sym typeface="Raleway Light"/>
                </a:endParaRPr>
              </a:p>
            </p:txBody>
          </p:sp>
          <p:sp>
            <p:nvSpPr>
              <p:cNvPr id="190" name="Google Shape;190;p23"/>
              <p:cNvSpPr txBox="1"/>
              <p:nvPr/>
            </p:nvSpPr>
            <p:spPr>
              <a:xfrm>
                <a:off x="856976" y="3995875"/>
                <a:ext cx="1073400" cy="944700"/>
              </a:xfrm>
              <a:prstGeom prst="rect">
                <a:avLst/>
              </a:prstGeom>
              <a:noFill/>
              <a:ln>
                <a:noFill/>
              </a:ln>
            </p:spPr>
            <p:txBody>
              <a:bodyPr spcFirstLastPara="1" wrap="square" lIns="121900" tIns="121900" rIns="121900" bIns="121900" anchor="ctr" anchorCtr="0">
                <a:noAutofit/>
              </a:bodyPr>
              <a:lstStyle/>
              <a:p>
                <a:pPr algn="ctr" defTabSz="1219170">
                  <a:buClr>
                    <a:srgbClr val="000000"/>
                  </a:buClr>
                </a:pPr>
                <a:r>
                  <a:rPr lang="vi-VN" dirty="0"/>
                  <a:t>- </a:t>
                </a:r>
                <a:r>
                  <a:rPr lang="vi-VN" i="1" dirty="0"/>
                  <a:t>Về kinh tế - xã hội</a:t>
                </a:r>
                <a:endParaRPr sz="1333" kern="0" dirty="0">
                  <a:solidFill>
                    <a:srgbClr val="FFFFFF"/>
                  </a:solidFill>
                  <a:latin typeface="Raleway Light"/>
                  <a:ea typeface="Raleway Light"/>
                  <a:cs typeface="Raleway Light"/>
                  <a:sym typeface="Raleway Light"/>
                </a:endParaRPr>
              </a:p>
            </p:txBody>
          </p:sp>
        </p:grpSp>
        <p:grpSp>
          <p:nvGrpSpPr>
            <p:cNvPr id="191" name="Google Shape;191;p23"/>
            <p:cNvGrpSpPr/>
            <p:nvPr/>
          </p:nvGrpSpPr>
          <p:grpSpPr>
            <a:xfrm rot="20833619">
              <a:off x="9767222" y="2240229"/>
              <a:ext cx="1879440" cy="1373683"/>
              <a:chOff x="3274422" y="1668095"/>
              <a:chExt cx="1423800" cy="1423800"/>
            </a:xfrm>
            <a:solidFill>
              <a:schemeClr val="accent2">
                <a:lumMod val="40000"/>
                <a:lumOff val="60000"/>
              </a:schemeClr>
            </a:solidFill>
          </p:grpSpPr>
          <p:sp>
            <p:nvSpPr>
              <p:cNvPr id="192" name="Google Shape;192;p23"/>
              <p:cNvSpPr/>
              <p:nvPr/>
            </p:nvSpPr>
            <p:spPr>
              <a:xfrm>
                <a:off x="3274422" y="1668095"/>
                <a:ext cx="1423800" cy="1423800"/>
              </a:xfrm>
              <a:prstGeom prst="ellipse">
                <a:avLst/>
              </a:prstGeom>
              <a:grp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70">
                  <a:buClr>
                    <a:srgbClr val="000000"/>
                  </a:buClr>
                </a:pPr>
                <a:endParaRPr sz="1200" kern="0">
                  <a:solidFill>
                    <a:srgbClr val="00695C"/>
                  </a:solidFill>
                  <a:latin typeface="Raleway Light"/>
                  <a:ea typeface="Raleway Light"/>
                  <a:cs typeface="Raleway Light"/>
                  <a:sym typeface="Raleway Light"/>
                </a:endParaRPr>
              </a:p>
            </p:txBody>
          </p:sp>
          <p:sp>
            <p:nvSpPr>
              <p:cNvPr id="193" name="Google Shape;193;p23"/>
              <p:cNvSpPr txBox="1"/>
              <p:nvPr/>
            </p:nvSpPr>
            <p:spPr>
              <a:xfrm>
                <a:off x="3516131" y="1917410"/>
                <a:ext cx="967800" cy="944700"/>
              </a:xfrm>
              <a:prstGeom prst="rect">
                <a:avLst/>
              </a:prstGeom>
              <a:grpFill/>
              <a:ln>
                <a:noFill/>
              </a:ln>
            </p:spPr>
            <p:txBody>
              <a:bodyPr spcFirstLastPara="1" wrap="square" lIns="121900" tIns="121900" rIns="121900" bIns="121900" anchor="ctr" anchorCtr="0">
                <a:noAutofit/>
              </a:bodyPr>
              <a:lstStyle/>
              <a:p>
                <a:pPr algn="ctr" defTabSz="1219170">
                  <a:buClr>
                    <a:srgbClr val="000000"/>
                  </a:buClr>
                </a:pPr>
                <a:r>
                  <a:rPr lang="vi-VN" dirty="0"/>
                  <a:t>- </a:t>
                </a:r>
                <a:r>
                  <a:rPr lang="vi-VN" i="1" dirty="0"/>
                  <a:t>Về khoa học</a:t>
                </a:r>
                <a:endParaRPr sz="1333" kern="0" dirty="0">
                  <a:solidFill>
                    <a:srgbClr val="FFFFFF"/>
                  </a:solidFill>
                  <a:latin typeface="Raleway Light"/>
                  <a:ea typeface="Raleway Light"/>
                  <a:cs typeface="Raleway Light"/>
                  <a:sym typeface="Raleway Light"/>
                </a:endParaRPr>
              </a:p>
            </p:txBody>
          </p:sp>
        </p:grpSp>
        <p:grpSp>
          <p:nvGrpSpPr>
            <p:cNvPr id="30" name="Google Shape;188;p23"/>
            <p:cNvGrpSpPr/>
            <p:nvPr/>
          </p:nvGrpSpPr>
          <p:grpSpPr>
            <a:xfrm>
              <a:off x="10332196" y="4129917"/>
              <a:ext cx="1998400" cy="1576137"/>
              <a:chOff x="3721112" y="2907831"/>
              <a:chExt cx="1498800" cy="1498800"/>
            </a:xfrm>
            <a:solidFill>
              <a:schemeClr val="accent6">
                <a:lumMod val="20000"/>
                <a:lumOff val="80000"/>
              </a:schemeClr>
            </a:solidFill>
          </p:grpSpPr>
          <p:sp>
            <p:nvSpPr>
              <p:cNvPr id="31" name="Google Shape;189;p23"/>
              <p:cNvSpPr/>
              <p:nvPr/>
            </p:nvSpPr>
            <p:spPr>
              <a:xfrm>
                <a:off x="3721112" y="2907831"/>
                <a:ext cx="1498800" cy="1498800"/>
              </a:xfrm>
              <a:prstGeom prst="ellipse">
                <a:avLst/>
              </a:prstGeom>
              <a:grp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70">
                  <a:buClr>
                    <a:srgbClr val="000000"/>
                  </a:buClr>
                </a:pPr>
                <a:endParaRPr sz="1100" kern="0">
                  <a:solidFill>
                    <a:srgbClr val="00695C"/>
                  </a:solidFill>
                  <a:latin typeface="Raleway Light"/>
                  <a:ea typeface="Raleway Light"/>
                  <a:cs typeface="Raleway Light"/>
                  <a:sym typeface="Raleway Light"/>
                </a:endParaRPr>
              </a:p>
            </p:txBody>
          </p:sp>
          <p:sp>
            <p:nvSpPr>
              <p:cNvPr id="32" name="Google Shape;190;p23"/>
              <p:cNvSpPr txBox="1"/>
              <p:nvPr/>
            </p:nvSpPr>
            <p:spPr>
              <a:xfrm>
                <a:off x="3887883" y="3256979"/>
                <a:ext cx="1073400" cy="944700"/>
              </a:xfrm>
              <a:prstGeom prst="rect">
                <a:avLst/>
              </a:prstGeom>
              <a:grpFill/>
              <a:ln>
                <a:noFill/>
              </a:ln>
            </p:spPr>
            <p:txBody>
              <a:bodyPr spcFirstLastPara="1" wrap="square" lIns="121900" tIns="121900" rIns="121900" bIns="121900" anchor="ctr" anchorCtr="0">
                <a:noAutofit/>
              </a:bodyPr>
              <a:lstStyle/>
              <a:p>
                <a:pPr algn="ctr" defTabSz="1219170">
                  <a:buClr>
                    <a:srgbClr val="000000"/>
                  </a:buClr>
                </a:pPr>
                <a:r>
                  <a:rPr lang="vi-VN" sz="1600" dirty="0"/>
                  <a:t>- </a:t>
                </a:r>
                <a:r>
                  <a:rPr lang="vi-VN" sz="1600" i="1" dirty="0"/>
                  <a:t>Về </a:t>
                </a:r>
                <a:r>
                  <a:rPr lang="en-US" sz="1600" i="1" dirty="0" err="1" smtClean="0"/>
                  <a:t>nhân</a:t>
                </a:r>
                <a:r>
                  <a:rPr lang="en-US" sz="1600" i="1" dirty="0" smtClean="0"/>
                  <a:t> </a:t>
                </a:r>
                <a:r>
                  <a:rPr lang="en-US" sz="1600" i="1" dirty="0" err="1" smtClean="0"/>
                  <a:t>tố</a:t>
                </a:r>
                <a:r>
                  <a:rPr lang="en-US" sz="1600" i="1" dirty="0" smtClean="0"/>
                  <a:t> </a:t>
                </a:r>
                <a:r>
                  <a:rPr lang="en-US" sz="1600" i="1" dirty="0" err="1" smtClean="0"/>
                  <a:t>chủ</a:t>
                </a:r>
                <a:r>
                  <a:rPr lang="en-US" sz="1600" i="1" dirty="0" smtClean="0"/>
                  <a:t> </a:t>
                </a:r>
                <a:r>
                  <a:rPr lang="en-US" sz="1600" i="1" dirty="0" err="1" smtClean="0"/>
                  <a:t>quan</a:t>
                </a:r>
                <a:endParaRPr sz="1200" kern="0" dirty="0">
                  <a:solidFill>
                    <a:srgbClr val="FFFFFF"/>
                  </a:solidFill>
                  <a:latin typeface="Raleway Light"/>
                  <a:ea typeface="Raleway Light"/>
                  <a:cs typeface="Raleway Light"/>
                  <a:sym typeface="Raleway Light"/>
                </a:endParaRPr>
              </a:p>
            </p:txBody>
          </p:sp>
        </p:grpSp>
      </p:grpSp>
      <p:sp>
        <p:nvSpPr>
          <p:cNvPr id="34" name="Rectangle 33"/>
          <p:cNvSpPr/>
          <p:nvPr/>
        </p:nvSpPr>
        <p:spPr>
          <a:xfrm>
            <a:off x="0" y="1"/>
            <a:ext cx="12192000" cy="1321309"/>
          </a:xfrm>
          <a:prstGeom prst="rect">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itle 1"/>
          <p:cNvSpPr>
            <a:spLocks noGrp="1"/>
          </p:cNvSpPr>
          <p:nvPr>
            <p:ph type="title"/>
          </p:nvPr>
        </p:nvSpPr>
        <p:spPr>
          <a:xfrm>
            <a:off x="810903" y="119466"/>
            <a:ext cx="11008659" cy="713047"/>
          </a:xfrm>
        </p:spPr>
        <p:txBody>
          <a:bodyPr>
            <a:noAutofit/>
          </a:bodyPr>
          <a:lstStyle/>
          <a:p>
            <a:r>
              <a:rPr lang="en-US" sz="3200" dirty="0">
                <a:solidFill>
                  <a:schemeClr val="bg1"/>
                </a:solidFill>
              </a:rPr>
              <a:t>I</a:t>
            </a:r>
            <a:r>
              <a:rPr lang="en-US" sz="3200" dirty="0" smtClean="0">
                <a:solidFill>
                  <a:schemeClr val="bg1"/>
                </a:solidFill>
              </a:rPr>
              <a:t>. </a:t>
            </a:r>
            <a:r>
              <a:rPr lang="en-US" sz="3200" dirty="0" err="1" smtClean="0">
                <a:solidFill>
                  <a:schemeClr val="bg1"/>
                </a:solidFill>
              </a:rPr>
              <a:t>Khái</a:t>
            </a:r>
            <a:r>
              <a:rPr lang="en-US" sz="3200" dirty="0" smtClean="0">
                <a:solidFill>
                  <a:schemeClr val="bg1"/>
                </a:solidFill>
              </a:rPr>
              <a:t> </a:t>
            </a:r>
            <a:r>
              <a:rPr lang="en-US" sz="3200" dirty="0" err="1" smtClean="0">
                <a:solidFill>
                  <a:schemeClr val="bg1"/>
                </a:solidFill>
              </a:rPr>
              <a:t>niệm</a:t>
            </a:r>
            <a:r>
              <a:rPr lang="en-US" sz="3200" dirty="0" smtClean="0">
                <a:solidFill>
                  <a:schemeClr val="bg1"/>
                </a:solidFill>
              </a:rPr>
              <a:t> </a:t>
            </a:r>
            <a:r>
              <a:rPr lang="en-US" sz="3200" dirty="0" err="1" smtClean="0">
                <a:solidFill>
                  <a:schemeClr val="bg1"/>
                </a:solidFill>
              </a:rPr>
              <a:t>Chủ</a:t>
            </a:r>
            <a:r>
              <a:rPr lang="en-US" sz="3200" dirty="0" smtClean="0">
                <a:solidFill>
                  <a:schemeClr val="bg1"/>
                </a:solidFill>
              </a:rPr>
              <a:t> </a:t>
            </a:r>
            <a:r>
              <a:rPr lang="en-US" sz="3200" dirty="0" err="1" smtClean="0">
                <a:solidFill>
                  <a:schemeClr val="bg1"/>
                </a:solidFill>
              </a:rPr>
              <a:t>nghĩa</a:t>
            </a:r>
            <a:r>
              <a:rPr lang="en-US" sz="3200" dirty="0" smtClean="0">
                <a:solidFill>
                  <a:schemeClr val="bg1"/>
                </a:solidFill>
              </a:rPr>
              <a:t> </a:t>
            </a:r>
            <a:r>
              <a:rPr lang="en-US" sz="3200" dirty="0" err="1" smtClean="0">
                <a:solidFill>
                  <a:schemeClr val="bg1"/>
                </a:solidFill>
              </a:rPr>
              <a:t>Mác</a:t>
            </a:r>
            <a:r>
              <a:rPr lang="en-US" sz="3200" dirty="0" smtClean="0">
                <a:solidFill>
                  <a:schemeClr val="bg1"/>
                </a:solidFill>
              </a:rPr>
              <a:t> – </a:t>
            </a:r>
            <a:r>
              <a:rPr lang="en-US" sz="3200" dirty="0" err="1" smtClean="0">
                <a:solidFill>
                  <a:schemeClr val="bg1"/>
                </a:solidFill>
              </a:rPr>
              <a:t>Lênin</a:t>
            </a:r>
            <a:endParaRPr lang="en-US" sz="3200" dirty="0">
              <a:solidFill>
                <a:schemeClr val="bg1"/>
              </a:solidFill>
            </a:endParaRPr>
          </a:p>
        </p:txBody>
      </p:sp>
      <p:sp>
        <p:nvSpPr>
          <p:cNvPr id="36" name="Rectangle 35"/>
          <p:cNvSpPr/>
          <p:nvPr/>
        </p:nvSpPr>
        <p:spPr>
          <a:xfrm>
            <a:off x="2876745" y="951978"/>
            <a:ext cx="5717429" cy="400110"/>
          </a:xfrm>
          <a:prstGeom prst="rect">
            <a:avLst/>
          </a:prstGeom>
          <a:solidFill>
            <a:srgbClr val="00FFFF"/>
          </a:solidFill>
          <a:ln w="19050">
            <a:solidFill>
              <a:schemeClr val="tx1"/>
            </a:solidFill>
          </a:ln>
        </p:spPr>
        <p:txBody>
          <a:bodyPr wrap="square">
            <a:spAutoFit/>
          </a:bodyPr>
          <a:lstStyle/>
          <a:p>
            <a:pPr algn="ctr"/>
            <a:r>
              <a:rPr lang="en-US" sz="2000" b="1" dirty="0"/>
              <a:t>2</a:t>
            </a:r>
            <a:r>
              <a:rPr lang="en-US" sz="2000" b="1" dirty="0" smtClean="0"/>
              <a:t>. </a:t>
            </a:r>
            <a:r>
              <a:rPr lang="en-US" sz="2000" b="1" dirty="0" err="1" smtClean="0"/>
              <a:t>Nguồn</a:t>
            </a:r>
            <a:r>
              <a:rPr lang="en-US" sz="2000" b="1" dirty="0" smtClean="0"/>
              <a:t> </a:t>
            </a:r>
            <a:r>
              <a:rPr lang="en-US" sz="2000" b="1" dirty="0" err="1" smtClean="0"/>
              <a:t>gốc</a:t>
            </a:r>
            <a:r>
              <a:rPr lang="en-US" sz="2000" b="1" dirty="0" smtClean="0"/>
              <a:t> </a:t>
            </a:r>
            <a:r>
              <a:rPr lang="en-US" sz="2000" b="1" dirty="0" err="1" smtClean="0"/>
              <a:t>hình</a:t>
            </a:r>
            <a:r>
              <a:rPr lang="en-US" sz="2000" b="1" dirty="0" smtClean="0"/>
              <a:t> </a:t>
            </a:r>
            <a:r>
              <a:rPr lang="en-US" sz="2000" b="1" dirty="0" err="1" smtClean="0"/>
              <a:t>thành</a:t>
            </a:r>
            <a:r>
              <a:rPr lang="en-US" sz="2000" b="1" dirty="0" smtClean="0"/>
              <a:t> CN </a:t>
            </a:r>
            <a:r>
              <a:rPr lang="en-US" sz="2000" b="1" dirty="0" err="1" smtClean="0"/>
              <a:t>Mác</a:t>
            </a:r>
            <a:r>
              <a:rPr lang="en-US" sz="2000" b="1" dirty="0" smtClean="0"/>
              <a:t> - </a:t>
            </a:r>
            <a:r>
              <a:rPr lang="en-US" sz="2000" b="1" dirty="0" err="1" smtClean="0"/>
              <a:t>Lênin</a:t>
            </a:r>
            <a:endParaRPr lang="en-US" sz="2000" b="1" dirty="0"/>
          </a:p>
        </p:txBody>
      </p:sp>
      <p:sp>
        <p:nvSpPr>
          <p:cNvPr id="5" name="Rectangle 4"/>
          <p:cNvSpPr/>
          <p:nvPr/>
        </p:nvSpPr>
        <p:spPr>
          <a:xfrm>
            <a:off x="26751" y="5008785"/>
            <a:ext cx="3529662" cy="1569660"/>
          </a:xfrm>
          <a:prstGeom prst="rect">
            <a:avLst/>
          </a:prstGeom>
        </p:spPr>
        <p:txBody>
          <a:bodyPr wrap="square">
            <a:spAutoFit/>
          </a:bodyPr>
          <a:lstStyle/>
          <a:p>
            <a:pPr algn="just"/>
            <a:r>
              <a:rPr lang="vi-VN" sz="1600" dirty="0">
                <a:highlight>
                  <a:srgbClr val="FFFFFF"/>
                </a:highlight>
                <a:latin typeface="Times New Roman" panose="02020603050405020304" pitchFamily="18" charset="0"/>
                <a:ea typeface="Calibri" panose="020F0502020204030204" pitchFamily="34" charset="0"/>
              </a:rPr>
              <a:t>Sự ra đời và phát triển mạnh mẽ của nền đại công nghiệp </a:t>
            </a:r>
            <a:r>
              <a:rPr lang="en-US" sz="1600" dirty="0" smtClean="0">
                <a:highlight>
                  <a:srgbClr val="FFFFFF"/>
                </a:highlight>
                <a:latin typeface="Times New Roman" panose="02020603050405020304" pitchFamily="18" charset="0"/>
                <a:ea typeface="Calibri" panose="020F0502020204030204" pitchFamily="34" charset="0"/>
              </a:rPr>
              <a:t>TBCN </a:t>
            </a:r>
            <a:r>
              <a:rPr lang="vi-VN" sz="1600" dirty="0" smtClean="0">
                <a:highlight>
                  <a:srgbClr val="FFFFFF"/>
                </a:highlight>
                <a:latin typeface="Times New Roman" panose="02020603050405020304" pitchFamily="18" charset="0"/>
                <a:ea typeface="Calibri" panose="020F0502020204030204" pitchFamily="34" charset="0"/>
              </a:rPr>
              <a:t>giữa </a:t>
            </a:r>
            <a:r>
              <a:rPr lang="vi-VN" sz="1600" dirty="0">
                <a:highlight>
                  <a:srgbClr val="FFFFFF"/>
                </a:highlight>
                <a:latin typeface="Times New Roman" panose="02020603050405020304" pitchFamily="18" charset="0"/>
                <a:ea typeface="Calibri" panose="020F0502020204030204" pitchFamily="34" charset="0"/>
              </a:rPr>
              <a:t>thế kỷ XIX đã sản sinh ra </a:t>
            </a:r>
            <a:r>
              <a:rPr lang="en-US" sz="1600" dirty="0" smtClean="0">
                <a:highlight>
                  <a:srgbClr val="FFFFFF"/>
                </a:highlight>
                <a:latin typeface="Times New Roman" panose="02020603050405020304" pitchFamily="18" charset="0"/>
                <a:ea typeface="Calibri" panose="020F0502020204030204" pitchFamily="34" charset="0"/>
              </a:rPr>
              <a:t>GCCN</a:t>
            </a:r>
            <a:r>
              <a:rPr lang="vi-VN" sz="1600" dirty="0" smtClean="0">
                <a:highlight>
                  <a:srgbClr val="FFFFFF"/>
                </a:highlight>
                <a:latin typeface="Times New Roman" panose="02020603050405020304" pitchFamily="18" charset="0"/>
                <a:ea typeface="Calibri" panose="020F0502020204030204" pitchFamily="34" charset="0"/>
              </a:rPr>
              <a:t>.</a:t>
            </a:r>
            <a:r>
              <a:rPr lang="vi-VN" sz="1600" dirty="0" smtClean="0">
                <a:solidFill>
                  <a:srgbClr val="000000"/>
                </a:solidFill>
                <a:highlight>
                  <a:srgbClr val="FFFFFF"/>
                </a:highlight>
                <a:latin typeface="Times New Roman" panose="02020603050405020304" pitchFamily="18" charset="0"/>
                <a:ea typeface="Calibri" panose="020F0502020204030204" pitchFamily="34" charset="0"/>
              </a:rPr>
              <a:t> </a:t>
            </a:r>
            <a:r>
              <a:rPr lang="vi-VN" sz="1600" dirty="0">
                <a:solidFill>
                  <a:srgbClr val="000000"/>
                </a:solidFill>
                <a:highlight>
                  <a:srgbClr val="FFFFFF"/>
                </a:highlight>
                <a:latin typeface="Times New Roman" panose="02020603050405020304" pitchFamily="18" charset="0"/>
                <a:ea typeface="Calibri" panose="020F0502020204030204" pitchFamily="34" charset="0"/>
              </a:rPr>
              <a:t>Hàng loạt cuộc đấu </a:t>
            </a:r>
            <a:r>
              <a:rPr lang="en-US" sz="1600" dirty="0" smtClean="0">
                <a:solidFill>
                  <a:srgbClr val="000000"/>
                </a:solidFill>
                <a:highlight>
                  <a:srgbClr val="FFFFFF"/>
                </a:highlight>
                <a:latin typeface="Times New Roman" panose="02020603050405020304" pitchFamily="18" charset="0"/>
                <a:ea typeface="Calibri" panose="020F0502020204030204" pitchFamily="34" charset="0"/>
              </a:rPr>
              <a:t>GCCN </a:t>
            </a:r>
            <a:r>
              <a:rPr lang="vi-VN" sz="1600" dirty="0" smtClean="0">
                <a:solidFill>
                  <a:srgbClr val="000000"/>
                </a:solidFill>
                <a:highlight>
                  <a:srgbClr val="FFFFFF"/>
                </a:highlight>
                <a:latin typeface="Times New Roman" panose="02020603050405020304" pitchFamily="18" charset="0"/>
                <a:ea typeface="Calibri" panose="020F0502020204030204" pitchFamily="34" charset="0"/>
              </a:rPr>
              <a:t>chống </a:t>
            </a:r>
            <a:r>
              <a:rPr lang="vi-VN" sz="1600" dirty="0">
                <a:solidFill>
                  <a:srgbClr val="000000"/>
                </a:solidFill>
                <a:highlight>
                  <a:srgbClr val="FFFFFF"/>
                </a:highlight>
                <a:latin typeface="Times New Roman" panose="02020603050405020304" pitchFamily="18" charset="0"/>
                <a:ea typeface="Calibri" panose="020F0502020204030204" pitchFamily="34" charset="0"/>
              </a:rPr>
              <a:t>lại </a:t>
            </a:r>
            <a:r>
              <a:rPr lang="en-US" sz="1600" dirty="0" smtClean="0">
                <a:solidFill>
                  <a:srgbClr val="000000"/>
                </a:solidFill>
                <a:highlight>
                  <a:srgbClr val="FFFFFF"/>
                </a:highlight>
                <a:latin typeface="Times New Roman" panose="02020603050405020304" pitchFamily="18" charset="0"/>
                <a:ea typeface="Calibri" panose="020F0502020204030204" pitchFamily="34" charset="0"/>
              </a:rPr>
              <a:t>GCTS </a:t>
            </a:r>
            <a:r>
              <a:rPr lang="vi-VN" sz="1600" dirty="0" smtClean="0">
                <a:solidFill>
                  <a:srgbClr val="000000"/>
                </a:solidFill>
                <a:highlight>
                  <a:srgbClr val="FFFFFF"/>
                </a:highlight>
                <a:latin typeface="Times New Roman" panose="02020603050405020304" pitchFamily="18" charset="0"/>
                <a:ea typeface="Calibri" panose="020F0502020204030204" pitchFamily="34" charset="0"/>
              </a:rPr>
              <a:t>đã </a:t>
            </a:r>
            <a:r>
              <a:rPr lang="vi-VN" sz="1600" dirty="0">
                <a:solidFill>
                  <a:srgbClr val="000000"/>
                </a:solidFill>
                <a:highlight>
                  <a:srgbClr val="FFFFFF"/>
                </a:highlight>
                <a:latin typeface="Times New Roman" panose="02020603050405020304" pitchFamily="18" charset="0"/>
                <a:ea typeface="Calibri" panose="020F0502020204030204" pitchFamily="34" charset="0"/>
              </a:rPr>
              <a:t>nổ ra nhưng đều thất bại. </a:t>
            </a:r>
            <a:r>
              <a:rPr lang="en-US" sz="1600" dirty="0" smtClean="0">
                <a:solidFill>
                  <a:srgbClr val="000000"/>
                </a:solidFill>
                <a:highlight>
                  <a:srgbClr val="FFFFFF"/>
                </a:highlight>
                <a:latin typeface="Times New Roman" panose="02020603050405020304" pitchFamily="18" charset="0"/>
                <a:ea typeface="Calibri" panose="020F0502020204030204" pitchFamily="34" charset="0"/>
                <a:sym typeface="Wingdings" panose="05000000000000000000" pitchFamily="2" charset="2"/>
              </a:rPr>
              <a:t>&gt;&gt; </a:t>
            </a:r>
            <a:r>
              <a:rPr lang="en-US" sz="1600" dirty="0" err="1" smtClean="0">
                <a:solidFill>
                  <a:srgbClr val="000000"/>
                </a:solidFill>
                <a:highlight>
                  <a:srgbClr val="FFFFFF"/>
                </a:highlight>
                <a:latin typeface="Times New Roman" panose="02020603050405020304" pitchFamily="18" charset="0"/>
                <a:ea typeface="Calibri" panose="020F0502020204030204" pitchFamily="34" charset="0"/>
                <a:sym typeface="Wingdings" panose="05000000000000000000" pitchFamily="2" charset="2"/>
              </a:rPr>
              <a:t>chủ</a:t>
            </a:r>
            <a:r>
              <a:rPr lang="en-US" sz="1600" dirty="0" smtClean="0">
                <a:solidFill>
                  <a:srgbClr val="000000"/>
                </a:solidFill>
                <a:highlight>
                  <a:srgbClr val="FFFFFF"/>
                </a:highlight>
                <a:latin typeface="Times New Roman" panose="02020603050405020304" pitchFamily="18" charset="0"/>
                <a:ea typeface="Calibri" panose="020F0502020204030204" pitchFamily="34" charset="0"/>
                <a:sym typeface="Wingdings" panose="05000000000000000000" pitchFamily="2" charset="2"/>
              </a:rPr>
              <a:t> </a:t>
            </a:r>
            <a:r>
              <a:rPr lang="en-US" sz="1600" dirty="0" err="1" smtClean="0">
                <a:solidFill>
                  <a:srgbClr val="000000"/>
                </a:solidFill>
                <a:highlight>
                  <a:srgbClr val="FFFFFF"/>
                </a:highlight>
                <a:latin typeface="Times New Roman" panose="02020603050405020304" pitchFamily="18" charset="0"/>
                <a:ea typeface="Calibri" panose="020F0502020204030204" pitchFamily="34" charset="0"/>
                <a:sym typeface="Wingdings" panose="05000000000000000000" pitchFamily="2" charset="2"/>
              </a:rPr>
              <a:t>nghĩa</a:t>
            </a:r>
            <a:r>
              <a:rPr lang="en-US" sz="1600" dirty="0" smtClean="0">
                <a:solidFill>
                  <a:srgbClr val="000000"/>
                </a:solidFill>
                <a:highlight>
                  <a:srgbClr val="FFFFFF"/>
                </a:highlight>
                <a:latin typeface="Times New Roman" panose="02020603050405020304" pitchFamily="18" charset="0"/>
                <a:ea typeface="Calibri" panose="020F0502020204030204" pitchFamily="34" charset="0"/>
                <a:sym typeface="Wingdings" panose="05000000000000000000" pitchFamily="2" charset="2"/>
              </a:rPr>
              <a:t> </a:t>
            </a:r>
            <a:r>
              <a:rPr lang="en-US" sz="1600" dirty="0" err="1" smtClean="0">
                <a:solidFill>
                  <a:srgbClr val="000000"/>
                </a:solidFill>
                <a:highlight>
                  <a:srgbClr val="FFFFFF"/>
                </a:highlight>
                <a:latin typeface="Times New Roman" panose="02020603050405020304" pitchFamily="18" charset="0"/>
                <a:ea typeface="Calibri" panose="020F0502020204030204" pitchFamily="34" charset="0"/>
                <a:sym typeface="Wingdings" panose="05000000000000000000" pitchFamily="2" charset="2"/>
              </a:rPr>
              <a:t>Mác</a:t>
            </a:r>
            <a:r>
              <a:rPr lang="en-US" sz="1600" dirty="0" smtClean="0">
                <a:solidFill>
                  <a:srgbClr val="000000"/>
                </a:solidFill>
                <a:highlight>
                  <a:srgbClr val="FFFFFF"/>
                </a:highlight>
                <a:latin typeface="Times New Roman" panose="02020603050405020304" pitchFamily="18" charset="0"/>
                <a:ea typeface="Calibri" panose="020F0502020204030204" pitchFamily="34" charset="0"/>
                <a:sym typeface="Wingdings" panose="05000000000000000000" pitchFamily="2" charset="2"/>
              </a:rPr>
              <a:t> </a:t>
            </a:r>
            <a:r>
              <a:rPr lang="en-US" sz="1600" dirty="0" err="1" smtClean="0">
                <a:solidFill>
                  <a:srgbClr val="000000"/>
                </a:solidFill>
                <a:highlight>
                  <a:srgbClr val="FFFFFF"/>
                </a:highlight>
                <a:latin typeface="Times New Roman" panose="02020603050405020304" pitchFamily="18" charset="0"/>
                <a:ea typeface="Calibri" panose="020F0502020204030204" pitchFamily="34" charset="0"/>
                <a:sym typeface="Wingdings" panose="05000000000000000000" pitchFamily="2" charset="2"/>
              </a:rPr>
              <a:t>ra</a:t>
            </a:r>
            <a:r>
              <a:rPr lang="en-US" sz="1600" dirty="0" smtClean="0">
                <a:solidFill>
                  <a:srgbClr val="000000"/>
                </a:solidFill>
                <a:highlight>
                  <a:srgbClr val="FFFFFF"/>
                </a:highlight>
                <a:latin typeface="Times New Roman" panose="02020603050405020304" pitchFamily="18" charset="0"/>
                <a:ea typeface="Calibri" panose="020F0502020204030204" pitchFamily="34" charset="0"/>
                <a:sym typeface="Wingdings" panose="05000000000000000000" pitchFamily="2" charset="2"/>
              </a:rPr>
              <a:t> </a:t>
            </a:r>
            <a:r>
              <a:rPr lang="en-US" sz="1600" dirty="0" err="1" smtClean="0">
                <a:solidFill>
                  <a:srgbClr val="000000"/>
                </a:solidFill>
                <a:highlight>
                  <a:srgbClr val="FFFFFF"/>
                </a:highlight>
                <a:latin typeface="Times New Roman" panose="02020603050405020304" pitchFamily="18" charset="0"/>
                <a:ea typeface="Calibri" panose="020F0502020204030204" pitchFamily="34" charset="0"/>
                <a:sym typeface="Wingdings" panose="05000000000000000000" pitchFamily="2" charset="2"/>
              </a:rPr>
              <a:t>đời</a:t>
            </a:r>
            <a:endParaRPr lang="en-US" sz="1600" dirty="0"/>
          </a:p>
        </p:txBody>
      </p:sp>
      <p:sp>
        <p:nvSpPr>
          <p:cNvPr id="6" name="Rectangle 5"/>
          <p:cNvSpPr/>
          <p:nvPr/>
        </p:nvSpPr>
        <p:spPr>
          <a:xfrm>
            <a:off x="1006400" y="1766593"/>
            <a:ext cx="4253892" cy="1200329"/>
          </a:xfrm>
          <a:prstGeom prst="rect">
            <a:avLst/>
          </a:prstGeom>
        </p:spPr>
        <p:txBody>
          <a:bodyPr wrap="square">
            <a:spAutoFit/>
          </a:bodyPr>
          <a:lstStyle/>
          <a:p>
            <a:pPr algn="just"/>
            <a:r>
              <a:rPr lang="vi-VN" dirty="0" smtClean="0">
                <a:solidFill>
                  <a:srgbClr val="C00000"/>
                </a:solidFill>
                <a:highlight>
                  <a:srgbClr val="FFFFFF"/>
                </a:highlight>
                <a:latin typeface="Times New Roman" panose="02020603050405020304" pitchFamily="18" charset="0"/>
                <a:ea typeface="Calibri" panose="020F0502020204030204" pitchFamily="34" charset="0"/>
              </a:rPr>
              <a:t>Kế thừa </a:t>
            </a:r>
            <a:r>
              <a:rPr lang="vi-VN" dirty="0">
                <a:solidFill>
                  <a:srgbClr val="C00000"/>
                </a:solidFill>
                <a:highlight>
                  <a:srgbClr val="FFFFFF"/>
                </a:highlight>
                <a:latin typeface="Times New Roman" panose="02020603050405020304" pitchFamily="18" charset="0"/>
                <a:ea typeface="Calibri" panose="020F0502020204030204" pitchFamily="34" charset="0"/>
              </a:rPr>
              <a:t>tinh hoa di sản lý luận của nhân loại, </a:t>
            </a:r>
            <a:r>
              <a:rPr lang="vi-VN" dirty="0" smtClean="0">
                <a:solidFill>
                  <a:srgbClr val="C00000"/>
                </a:solidFill>
                <a:highlight>
                  <a:srgbClr val="FFFFFF"/>
                </a:highlight>
                <a:latin typeface="Times New Roman" panose="02020603050405020304" pitchFamily="18" charset="0"/>
                <a:ea typeface="Calibri" panose="020F0502020204030204" pitchFamily="34" charset="0"/>
              </a:rPr>
              <a:t>trực </a:t>
            </a:r>
            <a:r>
              <a:rPr lang="vi-VN" dirty="0">
                <a:solidFill>
                  <a:srgbClr val="C00000"/>
                </a:solidFill>
                <a:highlight>
                  <a:srgbClr val="FFFFFF"/>
                </a:highlight>
                <a:latin typeface="Times New Roman" panose="02020603050405020304" pitchFamily="18" charset="0"/>
                <a:ea typeface="Calibri" panose="020F0502020204030204" pitchFamily="34" charset="0"/>
              </a:rPr>
              <a:t>tiếp nhất là triết học cổ điển Đức, </a:t>
            </a:r>
            <a:r>
              <a:rPr lang="en-US" dirty="0" smtClean="0">
                <a:solidFill>
                  <a:srgbClr val="C00000"/>
                </a:solidFill>
                <a:highlight>
                  <a:srgbClr val="FFFFFF"/>
                </a:highlight>
                <a:latin typeface="Times New Roman" panose="02020603050405020304" pitchFamily="18" charset="0"/>
                <a:ea typeface="Calibri" panose="020F0502020204030204" pitchFamily="34" charset="0"/>
              </a:rPr>
              <a:t>KT </a:t>
            </a:r>
            <a:r>
              <a:rPr lang="vi-VN" dirty="0" smtClean="0">
                <a:solidFill>
                  <a:srgbClr val="C00000"/>
                </a:solidFill>
                <a:highlight>
                  <a:srgbClr val="FFFFFF"/>
                </a:highlight>
                <a:latin typeface="Times New Roman" panose="02020603050405020304" pitchFamily="18" charset="0"/>
                <a:ea typeface="Calibri" panose="020F0502020204030204" pitchFamily="34" charset="0"/>
              </a:rPr>
              <a:t>chính </a:t>
            </a:r>
            <a:r>
              <a:rPr lang="vi-VN" dirty="0">
                <a:solidFill>
                  <a:srgbClr val="C00000"/>
                </a:solidFill>
                <a:highlight>
                  <a:srgbClr val="FFFFFF"/>
                </a:highlight>
                <a:latin typeface="Times New Roman" panose="02020603050405020304" pitchFamily="18" charset="0"/>
                <a:ea typeface="Calibri" panose="020F0502020204030204" pitchFamily="34" charset="0"/>
              </a:rPr>
              <a:t>trị học cổ điển ở Anh và </a:t>
            </a:r>
            <a:r>
              <a:rPr lang="en-US" dirty="0" smtClean="0">
                <a:solidFill>
                  <a:srgbClr val="C00000"/>
                </a:solidFill>
                <a:highlight>
                  <a:srgbClr val="FFFFFF"/>
                </a:highlight>
                <a:latin typeface="Times New Roman" panose="02020603050405020304" pitchFamily="18" charset="0"/>
                <a:ea typeface="Calibri" panose="020F0502020204030204" pitchFamily="34" charset="0"/>
              </a:rPr>
              <a:t>CNXH </a:t>
            </a:r>
            <a:r>
              <a:rPr lang="vi-VN" dirty="0" smtClean="0">
                <a:solidFill>
                  <a:srgbClr val="C00000"/>
                </a:solidFill>
                <a:highlight>
                  <a:srgbClr val="FFFFFF"/>
                </a:highlight>
                <a:latin typeface="Times New Roman" panose="02020603050405020304" pitchFamily="18" charset="0"/>
                <a:ea typeface="Calibri" panose="020F0502020204030204" pitchFamily="34" charset="0"/>
              </a:rPr>
              <a:t>không </a:t>
            </a:r>
            <a:r>
              <a:rPr lang="vi-VN" dirty="0">
                <a:solidFill>
                  <a:srgbClr val="C00000"/>
                </a:solidFill>
                <a:highlight>
                  <a:srgbClr val="FFFFFF"/>
                </a:highlight>
                <a:latin typeface="Times New Roman" panose="02020603050405020304" pitchFamily="18" charset="0"/>
                <a:ea typeface="Calibri" panose="020F0502020204030204" pitchFamily="34" charset="0"/>
              </a:rPr>
              <a:t>tưởng phê phán ở Pháp.</a:t>
            </a:r>
            <a:endParaRPr lang="en-US" dirty="0">
              <a:solidFill>
                <a:srgbClr val="C00000"/>
              </a:solidFill>
            </a:endParaRPr>
          </a:p>
        </p:txBody>
      </p:sp>
      <p:sp>
        <p:nvSpPr>
          <p:cNvPr id="7" name="Rectangle 6"/>
          <p:cNvSpPr/>
          <p:nvPr/>
        </p:nvSpPr>
        <p:spPr>
          <a:xfrm>
            <a:off x="7670042" y="2358467"/>
            <a:ext cx="4059710" cy="1118255"/>
          </a:xfrm>
          <a:prstGeom prst="rect">
            <a:avLst/>
          </a:prstGeom>
        </p:spPr>
        <p:txBody>
          <a:bodyPr wrap="square">
            <a:spAutoFit/>
          </a:bodyPr>
          <a:lstStyle/>
          <a:p>
            <a:pPr>
              <a:lnSpc>
                <a:spcPts val="2000"/>
              </a:lnSpc>
              <a:spcBef>
                <a:spcPts val="600"/>
              </a:spcBef>
              <a:spcAft>
                <a:spcPts val="0"/>
              </a:spcAft>
            </a:pPr>
            <a:r>
              <a:rPr lang="vi-VN" dirty="0">
                <a:solidFill>
                  <a:srgbClr val="0070C0"/>
                </a:solidFill>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Những phát minh về </a:t>
            </a:r>
            <a:r>
              <a:rPr lang="en-US" dirty="0" smtClean="0">
                <a:solidFill>
                  <a:srgbClr val="0070C0"/>
                </a:solidFill>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KHTN </a:t>
            </a:r>
            <a:r>
              <a:rPr lang="vi-VN" dirty="0" smtClean="0">
                <a:solidFill>
                  <a:srgbClr val="0070C0"/>
                </a:solidFill>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vào </a:t>
            </a:r>
            <a:r>
              <a:rPr lang="vi-VN" dirty="0">
                <a:solidFill>
                  <a:srgbClr val="0070C0"/>
                </a:solidFill>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thời kỳ này là cơ sở củng cố chủ nghĩa duy vật biện chứng - cơ sở phương pháp luận của học thuyết Mác.</a:t>
            </a:r>
            <a:endParaRPr lang="en-US" dirty="0">
              <a:solidFill>
                <a:srgbClr val="0070C0"/>
              </a:solidFill>
              <a:latin typeface=".VnTime" panose="020B7200000000000000" pitchFamily="34" charset="0"/>
              <a:ea typeface="Times New Roman" panose="02020603050405020304" pitchFamily="18" charset="0"/>
              <a:cs typeface="Times New Roman" panose="02020603050405020304" pitchFamily="18" charset="0"/>
            </a:endParaRPr>
          </a:p>
        </p:txBody>
      </p:sp>
      <p:sp>
        <p:nvSpPr>
          <p:cNvPr id="8" name="Rectangle 7"/>
          <p:cNvSpPr/>
          <p:nvPr/>
        </p:nvSpPr>
        <p:spPr>
          <a:xfrm>
            <a:off x="9390728" y="5134882"/>
            <a:ext cx="2700069" cy="923330"/>
          </a:xfrm>
          <a:prstGeom prst="rect">
            <a:avLst/>
          </a:prstGeom>
        </p:spPr>
        <p:txBody>
          <a:bodyPr wrap="square">
            <a:spAutoFit/>
          </a:bodyPr>
          <a:lstStyle/>
          <a:p>
            <a:pPr algn="just"/>
            <a:r>
              <a:rPr lang="vi-VN" dirty="0">
                <a:solidFill>
                  <a:srgbClr val="7030A0"/>
                </a:solidFill>
                <a:highlight>
                  <a:srgbClr val="FFFFFF"/>
                </a:highlight>
                <a:latin typeface="Times New Roman" panose="02020603050405020304" pitchFamily="18" charset="0"/>
                <a:ea typeface="Calibri" panose="020F0502020204030204" pitchFamily="34" charset="0"/>
              </a:rPr>
              <a:t>C. Mác, Ph. Ăngghen là những thiên tài trên nhiều lĩnh vực</a:t>
            </a:r>
            <a:endParaRPr lang="en-US" dirty="0">
              <a:solidFill>
                <a:srgbClr val="7030A0"/>
              </a:solidFill>
            </a:endParaRPr>
          </a:p>
        </p:txBody>
      </p:sp>
      <p:cxnSp>
        <p:nvCxnSpPr>
          <p:cNvPr id="10" name="Straight Arrow Connector 9"/>
          <p:cNvCxnSpPr/>
          <p:nvPr/>
        </p:nvCxnSpPr>
        <p:spPr>
          <a:xfrm flipV="1">
            <a:off x="9010595" y="5721255"/>
            <a:ext cx="333881" cy="242058"/>
          </a:xfrm>
          <a:prstGeom prst="straightConnector1">
            <a:avLst/>
          </a:prstGeom>
          <a:ln w="38100">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8235756" y="3560605"/>
            <a:ext cx="260088" cy="365957"/>
          </a:xfrm>
          <a:prstGeom prst="straightConnector1">
            <a:avLst/>
          </a:prstGeom>
          <a:ln w="38100">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flipV="1">
            <a:off x="4012442" y="3261815"/>
            <a:ext cx="442881" cy="732413"/>
          </a:xfrm>
          <a:prstGeom prst="straightConnector1">
            <a:avLst/>
          </a:prstGeom>
          <a:ln w="3810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flipV="1">
            <a:off x="3316406" y="6373504"/>
            <a:ext cx="330688" cy="236137"/>
          </a:xfrm>
          <a:prstGeom prst="straightConnector1">
            <a:avLst/>
          </a:prstGeom>
          <a:ln w="3810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13036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988" y="109632"/>
            <a:ext cx="10842812" cy="1325563"/>
          </a:xfrm>
        </p:spPr>
        <p:txBody>
          <a:bodyPr>
            <a:normAutofit/>
          </a:bodyPr>
          <a:lstStyle/>
          <a:p>
            <a:r>
              <a:rPr lang="en-US" sz="4000" b="1" dirty="0" smtClean="0">
                <a:solidFill>
                  <a:srgbClr val="FF0000"/>
                </a:solidFill>
              </a:rPr>
              <a:t>II. </a:t>
            </a:r>
            <a:r>
              <a:rPr lang="en-US" sz="4000" b="1" dirty="0" err="1" smtClean="0">
                <a:solidFill>
                  <a:srgbClr val="FF0000"/>
                </a:solidFill>
              </a:rPr>
              <a:t>Các</a:t>
            </a:r>
            <a:r>
              <a:rPr lang="en-US" sz="4000" b="1" dirty="0" smtClean="0">
                <a:solidFill>
                  <a:srgbClr val="FF0000"/>
                </a:solidFill>
              </a:rPr>
              <a:t> </a:t>
            </a:r>
            <a:r>
              <a:rPr lang="en-US" sz="4000" b="1" dirty="0" err="1" smtClean="0">
                <a:solidFill>
                  <a:srgbClr val="FF0000"/>
                </a:solidFill>
              </a:rPr>
              <a:t>bộ</a:t>
            </a:r>
            <a:r>
              <a:rPr lang="en-US" sz="4000" b="1" dirty="0" smtClean="0">
                <a:solidFill>
                  <a:srgbClr val="FF0000"/>
                </a:solidFill>
              </a:rPr>
              <a:t> </a:t>
            </a:r>
            <a:r>
              <a:rPr lang="en-US" sz="4000" b="1" dirty="0" err="1" smtClean="0">
                <a:solidFill>
                  <a:srgbClr val="FF0000"/>
                </a:solidFill>
              </a:rPr>
              <a:t>phận</a:t>
            </a:r>
            <a:r>
              <a:rPr lang="en-US" sz="4000" b="1" dirty="0" smtClean="0">
                <a:solidFill>
                  <a:srgbClr val="FF0000"/>
                </a:solidFill>
              </a:rPr>
              <a:t> </a:t>
            </a:r>
            <a:r>
              <a:rPr lang="en-US" sz="4000" b="1" dirty="0" err="1" smtClean="0">
                <a:solidFill>
                  <a:srgbClr val="FF0000"/>
                </a:solidFill>
              </a:rPr>
              <a:t>cấu</a:t>
            </a:r>
            <a:r>
              <a:rPr lang="en-US" sz="4000" b="1" dirty="0" smtClean="0">
                <a:solidFill>
                  <a:srgbClr val="FF0000"/>
                </a:solidFill>
              </a:rPr>
              <a:t> </a:t>
            </a:r>
            <a:r>
              <a:rPr lang="en-US" sz="4000" b="1" dirty="0" err="1" smtClean="0">
                <a:solidFill>
                  <a:srgbClr val="FF0000"/>
                </a:solidFill>
              </a:rPr>
              <a:t>thành</a:t>
            </a:r>
            <a:r>
              <a:rPr lang="en-US" sz="4000" b="1" dirty="0" smtClean="0">
                <a:solidFill>
                  <a:srgbClr val="FF0000"/>
                </a:solidFill>
              </a:rPr>
              <a:t> </a:t>
            </a:r>
            <a:r>
              <a:rPr lang="en-US" sz="4000" b="1" dirty="0" err="1" smtClean="0">
                <a:solidFill>
                  <a:srgbClr val="FF0000"/>
                </a:solidFill>
              </a:rPr>
              <a:t>của</a:t>
            </a:r>
            <a:r>
              <a:rPr lang="en-US" sz="4000" b="1" dirty="0" smtClean="0">
                <a:solidFill>
                  <a:srgbClr val="FF0000"/>
                </a:solidFill>
              </a:rPr>
              <a:t> CN </a:t>
            </a:r>
            <a:r>
              <a:rPr lang="en-US" sz="4000" b="1" dirty="0" err="1" smtClean="0">
                <a:solidFill>
                  <a:srgbClr val="FF0000"/>
                </a:solidFill>
              </a:rPr>
              <a:t>Mác</a:t>
            </a:r>
            <a:r>
              <a:rPr lang="en-US" sz="4000" b="1" dirty="0" smtClean="0">
                <a:solidFill>
                  <a:srgbClr val="FF0000"/>
                </a:solidFill>
              </a:rPr>
              <a:t> </a:t>
            </a:r>
            <a:r>
              <a:rPr lang="en-US" sz="4000" b="1" dirty="0">
                <a:solidFill>
                  <a:srgbClr val="FF0000"/>
                </a:solidFill>
              </a:rPr>
              <a:t>– </a:t>
            </a:r>
            <a:r>
              <a:rPr lang="en-US" sz="4000" b="1" dirty="0" err="1">
                <a:solidFill>
                  <a:srgbClr val="FF0000"/>
                </a:solidFill>
              </a:rPr>
              <a:t>Lênin</a:t>
            </a:r>
            <a:r>
              <a:rPr lang="en-US" sz="4000" b="1" dirty="0" smtClean="0"/>
              <a:t> </a:t>
            </a:r>
            <a:endParaRPr lang="en-US" sz="4000" b="1" dirty="0"/>
          </a:p>
        </p:txBody>
      </p:sp>
      <p:sp>
        <p:nvSpPr>
          <p:cNvPr id="3" name="Content Placeholder 2"/>
          <p:cNvSpPr>
            <a:spLocks noGrp="1"/>
          </p:cNvSpPr>
          <p:nvPr>
            <p:ph idx="1"/>
          </p:nvPr>
        </p:nvSpPr>
        <p:spPr>
          <a:xfrm>
            <a:off x="838200" y="1435195"/>
            <a:ext cx="11075894" cy="4741768"/>
          </a:xfrm>
        </p:spPr>
        <p:txBody>
          <a:bodyPr>
            <a:normAutofit fontScale="92500" lnSpcReduction="10000"/>
          </a:bodyPr>
          <a:lstStyle/>
          <a:p>
            <a:pPr marL="0" indent="0">
              <a:buNone/>
            </a:pPr>
            <a:r>
              <a:rPr lang="en-US" sz="3300" b="1" dirty="0" smtClean="0">
                <a:solidFill>
                  <a:srgbClr val="0000FF"/>
                </a:solidFill>
                <a:hlinkClick r:id="rId2" action="ppaction://hlinkpres?slideindex=29&amp;slidetitle=Chủ nghĩa duy vật lịch sử"/>
              </a:rPr>
              <a:t>1. </a:t>
            </a:r>
            <a:r>
              <a:rPr lang="en-US" sz="3300" b="1" dirty="0" err="1">
                <a:solidFill>
                  <a:srgbClr val="0000FF"/>
                </a:solidFill>
                <a:hlinkClick r:id="rId2" action="ppaction://hlinkpres?slideindex=29&amp;slidetitle=Chủ nghĩa duy vật lịch sử"/>
              </a:rPr>
              <a:t>Triết</a:t>
            </a:r>
            <a:r>
              <a:rPr lang="en-US" sz="3300" b="1" dirty="0">
                <a:solidFill>
                  <a:srgbClr val="0000FF"/>
                </a:solidFill>
                <a:hlinkClick r:id="rId2" action="ppaction://hlinkpres?slideindex=29&amp;slidetitle=Chủ nghĩa duy vật lịch sử"/>
              </a:rPr>
              <a:t> </a:t>
            </a:r>
            <a:r>
              <a:rPr lang="en-US" sz="3300" b="1" dirty="0" err="1">
                <a:solidFill>
                  <a:srgbClr val="0000FF"/>
                </a:solidFill>
                <a:hlinkClick r:id="rId2" action="ppaction://hlinkpres?slideindex=29&amp;slidetitle=Chủ nghĩa duy vật lịch sử"/>
              </a:rPr>
              <a:t>học</a:t>
            </a:r>
            <a:r>
              <a:rPr lang="en-US" sz="3300" b="1" dirty="0">
                <a:solidFill>
                  <a:srgbClr val="0000FF"/>
                </a:solidFill>
                <a:hlinkClick r:id="rId2" action="ppaction://hlinkpres?slideindex=29&amp;slidetitle=Chủ nghĩa duy vật lịch sử"/>
              </a:rPr>
              <a:t> </a:t>
            </a:r>
            <a:r>
              <a:rPr lang="en-US" sz="3300" b="1" dirty="0" err="1">
                <a:solidFill>
                  <a:srgbClr val="0000FF"/>
                </a:solidFill>
                <a:hlinkClick r:id="rId2" action="ppaction://hlinkpres?slideindex=29&amp;slidetitle=Chủ nghĩa duy vật lịch sử"/>
              </a:rPr>
              <a:t>Mác</a:t>
            </a:r>
            <a:r>
              <a:rPr lang="en-US" sz="3300" b="1" dirty="0">
                <a:solidFill>
                  <a:srgbClr val="0000FF"/>
                </a:solidFill>
                <a:hlinkClick r:id="rId2" action="ppaction://hlinkpres?slideindex=29&amp;slidetitle=Chủ nghĩa duy vật lịch sử"/>
              </a:rPr>
              <a:t> – </a:t>
            </a:r>
            <a:r>
              <a:rPr lang="en-US" sz="3300" b="1" dirty="0" err="1">
                <a:solidFill>
                  <a:srgbClr val="0000FF"/>
                </a:solidFill>
                <a:hlinkClick r:id="rId2" action="ppaction://hlinkpres?slideindex=29&amp;slidetitle=Chủ nghĩa duy vật lịch sử"/>
              </a:rPr>
              <a:t>Lê</a:t>
            </a:r>
            <a:r>
              <a:rPr lang="en-US" sz="3300" b="1" dirty="0">
                <a:solidFill>
                  <a:srgbClr val="0000FF"/>
                </a:solidFill>
                <a:hlinkClick r:id="rId2" action="ppaction://hlinkpres?slideindex=29&amp;slidetitle=Chủ nghĩa duy vật lịch sử"/>
              </a:rPr>
              <a:t> </a:t>
            </a:r>
            <a:r>
              <a:rPr lang="en-US" sz="3300" b="1" dirty="0" err="1" smtClean="0">
                <a:solidFill>
                  <a:srgbClr val="0000FF"/>
                </a:solidFill>
                <a:hlinkClick r:id="rId2" action="ppaction://hlinkpres?slideindex=29&amp;slidetitle=Chủ nghĩa duy vật lịch sử"/>
              </a:rPr>
              <a:t>nin</a:t>
            </a:r>
            <a:endParaRPr lang="en-US" sz="3300" b="1" dirty="0" smtClean="0">
              <a:solidFill>
                <a:srgbClr val="0000FF"/>
              </a:solidFill>
              <a:hlinkClick r:id="rId2" action="ppaction://hlinkpres?slideindex=29&amp;slidetitle=Chủ nghĩa duy vật lịch sử"/>
            </a:endParaRPr>
          </a:p>
          <a:p>
            <a:pPr marL="0" indent="0">
              <a:buNone/>
            </a:pPr>
            <a:endParaRPr lang="en-US" sz="1700" b="1" dirty="0" smtClean="0">
              <a:solidFill>
                <a:srgbClr val="0000FF"/>
              </a:solidFill>
              <a:hlinkClick r:id="rId2" action="ppaction://hlinkpres?slideindex=29&amp;slidetitle=Chủ nghĩa duy vật lịch sử"/>
            </a:endParaRPr>
          </a:p>
          <a:p>
            <a:pPr marL="457200" indent="-457200">
              <a:buFont typeface="Wingdings" panose="05000000000000000000" pitchFamily="2" charset="2"/>
              <a:buChar char="v"/>
            </a:pPr>
            <a:r>
              <a:rPr lang="en-US" b="1" dirty="0" smtClean="0">
                <a:solidFill>
                  <a:srgbClr val="FFC000"/>
                </a:solidFill>
                <a:hlinkClick r:id="rId2" action="ppaction://hlinkpres?slideindex=29&amp;slidetitle=Chủ nghĩa duy vật lịch sử"/>
              </a:rPr>
              <a:t>a. </a:t>
            </a:r>
            <a:r>
              <a:rPr lang="en-US" b="1" dirty="0" err="1" smtClean="0">
                <a:solidFill>
                  <a:srgbClr val="FFC000"/>
                </a:solidFill>
                <a:hlinkClick r:id="rId2" action="ppaction://hlinkpres?slideindex=29&amp;slidetitle=Chủ nghĩa duy vật lịch sử"/>
              </a:rPr>
              <a:t>Chủ</a:t>
            </a:r>
            <a:r>
              <a:rPr lang="en-US" b="1" dirty="0" smtClean="0">
                <a:solidFill>
                  <a:srgbClr val="FFC000"/>
                </a:solidFill>
                <a:hlinkClick r:id="rId2" action="ppaction://hlinkpres?slideindex=29&amp;slidetitle=Chủ nghĩa duy vật lịch sử"/>
              </a:rPr>
              <a:t> </a:t>
            </a:r>
            <a:r>
              <a:rPr lang="en-US" b="1" dirty="0" err="1" smtClean="0">
                <a:solidFill>
                  <a:srgbClr val="FFC000"/>
                </a:solidFill>
                <a:hlinkClick r:id="rId2" action="ppaction://hlinkpres?slideindex=29&amp;slidetitle=Chủ nghĩa duy vật lịch sử"/>
              </a:rPr>
              <a:t>nghĩa</a:t>
            </a:r>
            <a:r>
              <a:rPr lang="en-US" b="1" dirty="0" smtClean="0">
                <a:solidFill>
                  <a:srgbClr val="FFC000"/>
                </a:solidFill>
                <a:hlinkClick r:id="rId2" action="ppaction://hlinkpres?slideindex=29&amp;slidetitle=Chủ nghĩa duy vật lịch sử"/>
              </a:rPr>
              <a:t> </a:t>
            </a:r>
            <a:r>
              <a:rPr lang="en-US" b="1" dirty="0" err="1" smtClean="0">
                <a:solidFill>
                  <a:srgbClr val="FFC000"/>
                </a:solidFill>
                <a:hlinkClick r:id="rId2" action="ppaction://hlinkpres?slideindex=29&amp;slidetitle=Chủ nghĩa duy vật lịch sử"/>
              </a:rPr>
              <a:t>duy</a:t>
            </a:r>
            <a:r>
              <a:rPr lang="en-US" b="1" dirty="0" smtClean="0">
                <a:solidFill>
                  <a:srgbClr val="FFC000"/>
                </a:solidFill>
                <a:hlinkClick r:id="rId2" action="ppaction://hlinkpres?slideindex=29&amp;slidetitle=Chủ nghĩa duy vật lịch sử"/>
              </a:rPr>
              <a:t> </a:t>
            </a:r>
            <a:r>
              <a:rPr lang="en-US" b="1" dirty="0" err="1" smtClean="0">
                <a:solidFill>
                  <a:srgbClr val="FFC000"/>
                </a:solidFill>
                <a:hlinkClick r:id="rId2" action="ppaction://hlinkpres?slideindex=29&amp;slidetitle=Chủ nghĩa duy vật lịch sử"/>
              </a:rPr>
              <a:t>vật</a:t>
            </a:r>
            <a:r>
              <a:rPr lang="en-US" b="1" dirty="0" smtClean="0">
                <a:solidFill>
                  <a:srgbClr val="FFC000"/>
                </a:solidFill>
                <a:hlinkClick r:id="rId2" action="ppaction://hlinkpres?slideindex=29&amp;slidetitle=Chủ nghĩa duy vật lịch sử"/>
              </a:rPr>
              <a:t> </a:t>
            </a:r>
            <a:r>
              <a:rPr lang="en-US" b="1" dirty="0" err="1" smtClean="0">
                <a:solidFill>
                  <a:srgbClr val="FFC000"/>
                </a:solidFill>
                <a:hlinkClick r:id="rId2" action="ppaction://hlinkpres?slideindex=29&amp;slidetitle=Chủ nghĩa duy vật lịch sử"/>
              </a:rPr>
              <a:t>biện</a:t>
            </a:r>
            <a:r>
              <a:rPr lang="en-US" b="1" dirty="0" smtClean="0">
                <a:solidFill>
                  <a:srgbClr val="FFC000"/>
                </a:solidFill>
                <a:hlinkClick r:id="rId2" action="ppaction://hlinkpres?slideindex=29&amp;slidetitle=Chủ nghĩa duy vật lịch sử"/>
              </a:rPr>
              <a:t> </a:t>
            </a:r>
            <a:r>
              <a:rPr lang="en-US" b="1" dirty="0" err="1" smtClean="0">
                <a:solidFill>
                  <a:srgbClr val="FFC000"/>
                </a:solidFill>
                <a:hlinkClick r:id="rId2" action="ppaction://hlinkpres?slideindex=29&amp;slidetitle=Chủ nghĩa duy vật lịch sử"/>
              </a:rPr>
              <a:t>chứng</a:t>
            </a:r>
            <a:endParaRPr lang="en-US" b="1" dirty="0" smtClean="0">
              <a:solidFill>
                <a:srgbClr val="FFC000"/>
              </a:solidFill>
              <a:hlinkClick r:id="rId2" action="ppaction://hlinkpres?slideindex=29&amp;slidetitle=Chủ nghĩa duy vật lịch sử"/>
            </a:endParaRPr>
          </a:p>
          <a:p>
            <a:pPr marL="0" indent="0">
              <a:buNone/>
            </a:pPr>
            <a:endParaRPr lang="en-US" sz="1500" b="1" dirty="0" smtClean="0">
              <a:solidFill>
                <a:srgbClr val="0000FF"/>
              </a:solidFill>
              <a:hlinkClick r:id="rId2" action="ppaction://hlinkpres?slideindex=29&amp;slidetitle=Chủ nghĩa duy vật lịch sử"/>
            </a:endParaRPr>
          </a:p>
          <a:p>
            <a:pPr marL="860425" indent="231775">
              <a:tabLst>
                <a:tab pos="804863" algn="l"/>
              </a:tabLst>
            </a:pPr>
            <a:r>
              <a:rPr lang="pt-BR" sz="3000" i="1" dirty="0" smtClean="0">
                <a:solidFill>
                  <a:schemeClr val="tx1">
                    <a:lumMod val="95000"/>
                    <a:lumOff val="5000"/>
                  </a:schemeClr>
                </a:solidFill>
              </a:rPr>
              <a:t>Vật chất, ý thức</a:t>
            </a:r>
          </a:p>
          <a:p>
            <a:pPr marL="860425" indent="231775">
              <a:tabLst>
                <a:tab pos="804863" algn="l"/>
              </a:tabLst>
            </a:pPr>
            <a:r>
              <a:rPr lang="pt-BR" sz="3000" i="1" dirty="0" smtClean="0">
                <a:solidFill>
                  <a:schemeClr val="tx1">
                    <a:lumMod val="95000"/>
                    <a:lumOff val="5000"/>
                  </a:schemeClr>
                </a:solidFill>
              </a:rPr>
              <a:t>Phép biện chứng duy vật</a:t>
            </a:r>
            <a:endParaRPr lang="en-US" sz="3000" dirty="0">
              <a:solidFill>
                <a:schemeClr val="tx1">
                  <a:lumMod val="95000"/>
                  <a:lumOff val="5000"/>
                </a:schemeClr>
              </a:solidFill>
            </a:endParaRPr>
          </a:p>
          <a:p>
            <a:pPr marL="457200" indent="-457200">
              <a:buFont typeface="Wingdings" panose="05000000000000000000" pitchFamily="2" charset="2"/>
              <a:buChar char="v"/>
            </a:pPr>
            <a:r>
              <a:rPr lang="en-US" b="1" dirty="0">
                <a:solidFill>
                  <a:srgbClr val="FFC000"/>
                </a:solidFill>
                <a:hlinkClick r:id="rId2" action="ppaction://hlinkpres?slideindex=29&amp;slidetitle=Chủ nghĩa duy vật lịch sử"/>
              </a:rPr>
              <a:t>b</a:t>
            </a:r>
            <a:r>
              <a:rPr lang="en-US" b="1" dirty="0" smtClean="0">
                <a:solidFill>
                  <a:srgbClr val="FFC000"/>
                </a:solidFill>
                <a:hlinkClick r:id="rId2" action="ppaction://hlinkpres?slideindex=29&amp;slidetitle=Chủ nghĩa duy vật lịch sử"/>
              </a:rPr>
              <a:t>. </a:t>
            </a:r>
            <a:r>
              <a:rPr lang="en-US" b="1" dirty="0" err="1" smtClean="0">
                <a:solidFill>
                  <a:srgbClr val="FFC000"/>
                </a:solidFill>
                <a:hlinkClick r:id="rId2" action="ppaction://hlinkpres?slideindex=29&amp;slidetitle=Chủ nghĩa duy vật lịch sử"/>
              </a:rPr>
              <a:t>Chủ</a:t>
            </a:r>
            <a:r>
              <a:rPr lang="en-US" b="1" dirty="0" smtClean="0">
                <a:solidFill>
                  <a:srgbClr val="FFC000"/>
                </a:solidFill>
                <a:hlinkClick r:id="rId2" action="ppaction://hlinkpres?slideindex=29&amp;slidetitle=Chủ nghĩa duy vật lịch sử"/>
              </a:rPr>
              <a:t> </a:t>
            </a:r>
            <a:r>
              <a:rPr lang="en-US" b="1" dirty="0" err="1" smtClean="0">
                <a:solidFill>
                  <a:srgbClr val="FFC000"/>
                </a:solidFill>
                <a:hlinkClick r:id="rId2" action="ppaction://hlinkpres?slideindex=29&amp;slidetitle=Chủ nghĩa duy vật lịch sử"/>
              </a:rPr>
              <a:t>nghĩa</a:t>
            </a:r>
            <a:r>
              <a:rPr lang="en-US" b="1" dirty="0" smtClean="0">
                <a:solidFill>
                  <a:srgbClr val="FFC000"/>
                </a:solidFill>
                <a:hlinkClick r:id="rId2" action="ppaction://hlinkpres?slideindex=29&amp;slidetitle=Chủ nghĩa duy vật lịch sử"/>
              </a:rPr>
              <a:t> </a:t>
            </a:r>
            <a:r>
              <a:rPr lang="en-US" b="1" dirty="0" err="1" smtClean="0">
                <a:solidFill>
                  <a:srgbClr val="FFC000"/>
                </a:solidFill>
                <a:hlinkClick r:id="rId2" action="ppaction://hlinkpres?slideindex=29&amp;slidetitle=Chủ nghĩa duy vật lịch sử"/>
              </a:rPr>
              <a:t>duy</a:t>
            </a:r>
            <a:r>
              <a:rPr lang="en-US" b="1" dirty="0" smtClean="0">
                <a:solidFill>
                  <a:srgbClr val="FFC000"/>
                </a:solidFill>
                <a:hlinkClick r:id="rId2" action="ppaction://hlinkpres?slideindex=29&amp;slidetitle=Chủ nghĩa duy vật lịch sử"/>
              </a:rPr>
              <a:t> </a:t>
            </a:r>
            <a:r>
              <a:rPr lang="en-US" b="1" dirty="0" err="1" smtClean="0">
                <a:solidFill>
                  <a:srgbClr val="FFC000"/>
                </a:solidFill>
                <a:hlinkClick r:id="rId2" action="ppaction://hlinkpres?slideindex=29&amp;slidetitle=Chủ nghĩa duy vật lịch sử"/>
              </a:rPr>
              <a:t>vật</a:t>
            </a:r>
            <a:r>
              <a:rPr lang="en-US" b="1" dirty="0" smtClean="0">
                <a:solidFill>
                  <a:srgbClr val="FFC000"/>
                </a:solidFill>
                <a:hlinkClick r:id="rId2" action="ppaction://hlinkpres?slideindex=29&amp;slidetitle=Chủ nghĩa duy vật lịch sử"/>
              </a:rPr>
              <a:t> </a:t>
            </a:r>
            <a:r>
              <a:rPr lang="en-US" b="1" dirty="0" err="1" smtClean="0">
                <a:solidFill>
                  <a:srgbClr val="FFC000"/>
                </a:solidFill>
                <a:hlinkClick r:id="rId2" action="ppaction://hlinkpres?slideindex=29&amp;slidetitle=Chủ nghĩa duy vật lịch sử"/>
              </a:rPr>
              <a:t>lịch</a:t>
            </a:r>
            <a:r>
              <a:rPr lang="en-US" b="1" dirty="0" smtClean="0">
                <a:solidFill>
                  <a:srgbClr val="FFC000"/>
                </a:solidFill>
                <a:hlinkClick r:id="rId2" action="ppaction://hlinkpres?slideindex=29&amp;slidetitle=Chủ nghĩa duy vật lịch sử"/>
              </a:rPr>
              <a:t> </a:t>
            </a:r>
            <a:r>
              <a:rPr lang="en-US" b="1" dirty="0" err="1" smtClean="0">
                <a:solidFill>
                  <a:srgbClr val="FFC000"/>
                </a:solidFill>
                <a:hlinkClick r:id="rId2" action="ppaction://hlinkpres?slideindex=29&amp;slidetitle=Chủ nghĩa duy vật lịch sử"/>
              </a:rPr>
              <a:t>sử</a:t>
            </a:r>
            <a:endParaRPr lang="en-US" b="1" dirty="0" smtClean="0">
              <a:solidFill>
                <a:srgbClr val="FFC000"/>
              </a:solidFill>
              <a:hlinkClick r:id="rId2" action="ppaction://hlinkpres?slideindex=29&amp;slidetitle=Chủ nghĩa duy vật lịch sử"/>
            </a:endParaRPr>
          </a:p>
          <a:p>
            <a:pPr marL="0" indent="0">
              <a:buNone/>
            </a:pPr>
            <a:endParaRPr lang="en-US" sz="1700" b="1" dirty="0" smtClean="0">
              <a:solidFill>
                <a:srgbClr val="0000FF"/>
              </a:solidFill>
              <a:hlinkClick r:id="rId2" action="ppaction://hlinkpres?slideindex=29&amp;slidetitle=Chủ nghĩa duy vật lịch sử"/>
            </a:endParaRPr>
          </a:p>
          <a:p>
            <a:pPr marL="1030288" indent="-225425"/>
            <a:r>
              <a:rPr lang="vi-VN" i="1" dirty="0" smtClean="0"/>
              <a:t>Quy </a:t>
            </a:r>
            <a:r>
              <a:rPr lang="vi-VN" i="1" dirty="0"/>
              <a:t>luật về sự phù hợp của </a:t>
            </a:r>
            <a:r>
              <a:rPr lang="en-US" i="1" dirty="0" smtClean="0"/>
              <a:t>QHSX </a:t>
            </a:r>
            <a:r>
              <a:rPr lang="vi-VN" i="1" dirty="0" smtClean="0"/>
              <a:t>với </a:t>
            </a:r>
            <a:r>
              <a:rPr lang="vi-VN" i="1" dirty="0"/>
              <a:t>trình độ phát triển của </a:t>
            </a:r>
            <a:r>
              <a:rPr lang="en-US" i="1" dirty="0" smtClean="0"/>
              <a:t>LLSX </a:t>
            </a:r>
          </a:p>
          <a:p>
            <a:pPr marL="1030288" indent="-225425" fontAlgn="base"/>
            <a:r>
              <a:rPr lang="vi-VN" i="1" dirty="0"/>
              <a:t>Quy luật về mối quan hệ biện chứng giữa </a:t>
            </a:r>
            <a:r>
              <a:rPr lang="en-US" i="1" dirty="0" smtClean="0"/>
              <a:t>CSHT </a:t>
            </a:r>
            <a:r>
              <a:rPr lang="vi-VN" i="1" dirty="0" smtClean="0"/>
              <a:t>và </a:t>
            </a:r>
            <a:r>
              <a:rPr lang="en-US" i="1" dirty="0" smtClean="0"/>
              <a:t>KTTT</a:t>
            </a:r>
            <a:r>
              <a:rPr lang="vi-VN" i="1" dirty="0" smtClean="0"/>
              <a:t>. </a:t>
            </a:r>
            <a:endParaRPr lang="en-US" dirty="0"/>
          </a:p>
          <a:p>
            <a:pPr marL="1030288" indent="-225425"/>
            <a:r>
              <a:rPr lang="vi-VN" i="1" dirty="0"/>
              <a:t>Cách mạng xã hội </a:t>
            </a:r>
            <a:endParaRPr lang="en-US" dirty="0">
              <a:hlinkClick r:id="rId2" action="ppaction://hlinkpres?slideindex=29&amp;slidetitle=Chủ nghĩa duy vật lịch sử"/>
            </a:endParaRPr>
          </a:p>
        </p:txBody>
      </p:sp>
    </p:spTree>
    <p:extLst>
      <p:ext uri="{BB962C8B-B14F-4D97-AF65-F5344CB8AC3E}">
        <p14:creationId xmlns:p14="http://schemas.microsoft.com/office/powerpoint/2010/main" val="169434030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p:cTn id="2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p:cTn id="33"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5" dur="500"/>
                                        <p:tgtEl>
                                          <p:spTgt spid="3">
                                            <p:txEl>
                                              <p:pRg st="5" end="5"/>
                                            </p:txEl>
                                          </p:spTgt>
                                        </p:tgtEl>
                                      </p:cBhvr>
                                    </p:animEffect>
                                  </p:childTnLst>
                                </p:cTn>
                              </p:par>
                              <p:par>
                                <p:cTn id="36" presetID="53" presetClass="entr" presetSubtype="16" fill="hold" nodeType="with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 calcmode="lin" valueType="num">
                                      <p:cBhvr>
                                        <p:cTn id="38"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9"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0" dur="500"/>
                                        <p:tgtEl>
                                          <p:spTgt spid="3">
                                            <p:txEl>
                                              <p:pRg st="6" end="6"/>
                                            </p:txEl>
                                          </p:spTgt>
                                        </p:tgtEl>
                                      </p:cBhvr>
                                    </p:animEffect>
                                  </p:childTnLst>
                                </p:cTn>
                              </p:par>
                              <p:par>
                                <p:cTn id="41" presetID="2" presetClass="entr" presetSubtype="4" fill="hold"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988" y="270997"/>
            <a:ext cx="3241217" cy="818216"/>
          </a:xfrm>
          <a:solidFill>
            <a:schemeClr val="accent2"/>
          </a:solidFill>
        </p:spPr>
        <p:txBody>
          <a:bodyPr>
            <a:noAutofit/>
          </a:bodyPr>
          <a:lstStyle/>
          <a:p>
            <a:r>
              <a:rPr lang="en-US" sz="3600" b="1" i="1" u="sng" dirty="0" smtClean="0">
                <a:solidFill>
                  <a:schemeClr val="bg1"/>
                </a:solidFill>
                <a:hlinkClick r:id="rId2" action="ppaction://hlinkpres?slideindex=29&amp;slidetitle=Chủ nghĩa duy vật lịch sử"/>
              </a:rPr>
              <a:t/>
            </a:r>
            <a:br>
              <a:rPr lang="en-US" sz="3600" b="1" i="1" u="sng" dirty="0" smtClean="0">
                <a:solidFill>
                  <a:schemeClr val="bg1"/>
                </a:solidFill>
                <a:hlinkClick r:id="rId2" action="ppaction://hlinkpres?slideindex=29&amp;slidetitle=Chủ nghĩa duy vật lịch sử"/>
              </a:rPr>
            </a:br>
            <a:r>
              <a:rPr lang="en-US" sz="3600" b="1" i="1" u="sng" dirty="0" smtClean="0">
                <a:solidFill>
                  <a:schemeClr val="bg1"/>
                </a:solidFill>
              </a:rPr>
              <a:t>Vật </a:t>
            </a:r>
            <a:r>
              <a:rPr lang="en-US" sz="3600" b="1" i="1" u="sng" dirty="0" err="1" smtClean="0">
                <a:solidFill>
                  <a:schemeClr val="bg1"/>
                </a:solidFill>
              </a:rPr>
              <a:t>chất</a:t>
            </a:r>
            <a:r>
              <a:rPr lang="en-US" sz="3600" b="1" i="1" u="sng" dirty="0" smtClean="0">
                <a:solidFill>
                  <a:schemeClr val="bg1"/>
                </a:solidFill>
              </a:rPr>
              <a:t>, ý </a:t>
            </a:r>
            <a:r>
              <a:rPr lang="en-US" sz="3600" b="1" i="1" u="sng" dirty="0" err="1" smtClean="0">
                <a:solidFill>
                  <a:schemeClr val="bg1"/>
                </a:solidFill>
              </a:rPr>
              <a:t>thức</a:t>
            </a:r>
            <a:r>
              <a:rPr lang="en-US" sz="3600" b="1" dirty="0">
                <a:solidFill>
                  <a:schemeClr val="bg1"/>
                </a:solidFill>
              </a:rPr>
              <a:t/>
            </a:r>
            <a:br>
              <a:rPr lang="en-US" sz="3600" b="1" dirty="0">
                <a:solidFill>
                  <a:schemeClr val="bg1"/>
                </a:solidFill>
              </a:rPr>
            </a:br>
            <a:endParaRPr lang="en-US" sz="3600" b="1" dirty="0">
              <a:solidFill>
                <a:schemeClr val="bg1"/>
              </a:solidFill>
            </a:endParaRPr>
          </a:p>
        </p:txBody>
      </p:sp>
      <p:sp>
        <p:nvSpPr>
          <p:cNvPr id="8" name="Rectangle 7"/>
          <p:cNvSpPr/>
          <p:nvPr/>
        </p:nvSpPr>
        <p:spPr>
          <a:xfrm>
            <a:off x="3752205" y="1532968"/>
            <a:ext cx="5424883" cy="584775"/>
          </a:xfrm>
          <a:prstGeom prst="rect">
            <a:avLst/>
          </a:prstGeom>
          <a:solidFill>
            <a:srgbClr val="FF0000"/>
          </a:solidFill>
        </p:spPr>
        <p:txBody>
          <a:bodyPr wrap="none">
            <a:spAutoFit/>
          </a:bodyPr>
          <a:lstStyle/>
          <a:p>
            <a:r>
              <a:rPr lang="en-US" sz="3200" b="1" i="1" dirty="0" err="1">
                <a:solidFill>
                  <a:schemeClr val="bg1"/>
                </a:solidFill>
              </a:rPr>
              <a:t>Định</a:t>
            </a:r>
            <a:r>
              <a:rPr lang="en-US" sz="3200" b="1" i="1" dirty="0">
                <a:solidFill>
                  <a:schemeClr val="bg1"/>
                </a:solidFill>
              </a:rPr>
              <a:t> </a:t>
            </a:r>
            <a:r>
              <a:rPr lang="en-US" sz="3200" b="1" i="1" dirty="0" err="1">
                <a:solidFill>
                  <a:schemeClr val="bg1"/>
                </a:solidFill>
              </a:rPr>
              <a:t>nghĩa</a:t>
            </a:r>
            <a:r>
              <a:rPr lang="en-US" sz="3200" b="1" i="1" dirty="0">
                <a:solidFill>
                  <a:schemeClr val="bg1"/>
                </a:solidFill>
              </a:rPr>
              <a:t> </a:t>
            </a:r>
            <a:r>
              <a:rPr lang="en-US" sz="3200" b="1" i="1" dirty="0" err="1">
                <a:solidFill>
                  <a:schemeClr val="bg1"/>
                </a:solidFill>
              </a:rPr>
              <a:t>vật</a:t>
            </a:r>
            <a:r>
              <a:rPr lang="en-US" sz="3200" b="1" i="1" dirty="0">
                <a:solidFill>
                  <a:schemeClr val="bg1"/>
                </a:solidFill>
              </a:rPr>
              <a:t> </a:t>
            </a:r>
            <a:r>
              <a:rPr lang="en-US" sz="3200" b="1" i="1" dirty="0" err="1">
                <a:solidFill>
                  <a:schemeClr val="bg1"/>
                </a:solidFill>
              </a:rPr>
              <a:t>chất</a:t>
            </a:r>
            <a:r>
              <a:rPr lang="en-US" sz="3200" b="1" i="1" dirty="0">
                <a:solidFill>
                  <a:schemeClr val="bg1"/>
                </a:solidFill>
              </a:rPr>
              <a:t> </a:t>
            </a:r>
            <a:r>
              <a:rPr lang="en-US" sz="3200" b="1" i="1" dirty="0" err="1">
                <a:solidFill>
                  <a:schemeClr val="bg1"/>
                </a:solidFill>
              </a:rPr>
              <a:t>của</a:t>
            </a:r>
            <a:r>
              <a:rPr lang="en-US" sz="3200" b="1" i="1" dirty="0">
                <a:solidFill>
                  <a:schemeClr val="bg1"/>
                </a:solidFill>
              </a:rPr>
              <a:t> </a:t>
            </a:r>
            <a:r>
              <a:rPr lang="en-US" sz="3200" b="1" i="1" dirty="0" err="1">
                <a:solidFill>
                  <a:schemeClr val="bg1"/>
                </a:solidFill>
              </a:rPr>
              <a:t>Lê</a:t>
            </a:r>
            <a:r>
              <a:rPr lang="en-US" sz="3200" b="1" i="1" dirty="0">
                <a:solidFill>
                  <a:schemeClr val="bg1"/>
                </a:solidFill>
              </a:rPr>
              <a:t> </a:t>
            </a:r>
            <a:r>
              <a:rPr lang="en-US" sz="3200" b="1" i="1" dirty="0" err="1">
                <a:solidFill>
                  <a:schemeClr val="bg1"/>
                </a:solidFill>
              </a:rPr>
              <a:t>nin</a:t>
            </a:r>
            <a:r>
              <a:rPr lang="en-US" sz="3200" b="1" i="1" dirty="0">
                <a:solidFill>
                  <a:schemeClr val="bg1"/>
                </a:solidFill>
              </a:rPr>
              <a:t>:</a:t>
            </a:r>
          </a:p>
        </p:txBody>
      </p:sp>
      <p:sp>
        <p:nvSpPr>
          <p:cNvPr id="9" name="Rectangle 8"/>
          <p:cNvSpPr/>
          <p:nvPr/>
        </p:nvSpPr>
        <p:spPr>
          <a:xfrm>
            <a:off x="6138053" y="4011896"/>
            <a:ext cx="3933794" cy="13312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smtClean="0">
                <a:solidFill>
                  <a:srgbClr val="0000FF"/>
                </a:solidFill>
              </a:rPr>
              <a:t>VẬT CHẤT LÀ GÌ?</a:t>
            </a:r>
            <a:endParaRPr lang="en-US" sz="4000" b="1" dirty="0">
              <a:solidFill>
                <a:srgbClr val="0000FF"/>
              </a:solidFill>
            </a:endParaRPr>
          </a:p>
        </p:txBody>
      </p:sp>
      <p:pic>
        <p:nvPicPr>
          <p:cNvPr id="1026" name="Picture 2" descr="Cách đặt câu hỏi đúng: Tư duy của người thành cô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225" y="3482788"/>
            <a:ext cx="4762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40839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1026"/>
                                        </p:tgtEl>
                                        <p:attrNameLst>
                                          <p:attrName>style.visibility</p:attrName>
                                        </p:attrNameLst>
                                      </p:cBhvr>
                                      <p:to>
                                        <p:strVal val="visible"/>
                                      </p:to>
                                    </p:set>
                                    <p:animEffect transition="in" filter="circle(in)">
                                      <p:cBhvr>
                                        <p:cTn id="20" dur="2000"/>
                                        <p:tgtEl>
                                          <p:spTgt spid="1026"/>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ircle(in)">
                                      <p:cBhvr>
                                        <p:cTn id="2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821784" y="2971799"/>
            <a:ext cx="9285724" cy="3662070"/>
            <a:chOff x="3421744" y="2137229"/>
            <a:chExt cx="8077200" cy="4510088"/>
          </a:xfrm>
        </p:grpSpPr>
        <p:sp>
          <p:nvSpPr>
            <p:cNvPr id="4" name="Rectangle 5" descr="Bức vẽ"/>
            <p:cNvSpPr>
              <a:spLocks noChangeArrowheads="1"/>
            </p:cNvSpPr>
            <p:nvPr/>
          </p:nvSpPr>
          <p:spPr bwMode="auto">
            <a:xfrm>
              <a:off x="5936344" y="2137229"/>
              <a:ext cx="5562600" cy="4510088"/>
            </a:xfrm>
            <a:prstGeom prst="rect">
              <a:avLst/>
            </a:prstGeom>
            <a:solidFill>
              <a:schemeClr val="bg2"/>
            </a:solidFill>
            <a:ln w="38100">
              <a:pattFill prst="sphere">
                <a:fgClr>
                  <a:srgbClr val="FF0000"/>
                </a:fgClr>
                <a:bgClr>
                  <a:srgbClr val="FFFFFF"/>
                </a:bgClr>
              </a:pattFill>
              <a:miter lim="800000"/>
              <a:headEnd/>
              <a:tailEnd/>
            </a:ln>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90000"/>
                </a:lnSpc>
                <a:spcBef>
                  <a:spcPct val="20000"/>
                </a:spcBef>
              </a:pPr>
              <a:r>
                <a:rPr lang="en-US" sz="3200" b="1" i="1" dirty="0">
                  <a:latin typeface=".VnTime" panose="020B7200000000000000" pitchFamily="34" charset="0"/>
                  <a:cs typeface="Arial" panose="020B0604020202020204" pitchFamily="34" charset="0"/>
                </a:rPr>
                <a:t>  		</a:t>
              </a:r>
              <a:r>
                <a:rPr lang="en-US" sz="3200" b="1" i="1" dirty="0">
                  <a:latin typeface=".VnArial Narrow" panose="020B7200000000000000" pitchFamily="34" charset="0"/>
                  <a:cs typeface="Arial" panose="020B0604020202020204" pitchFamily="34" charset="0"/>
                </a:rPr>
                <a:t>“</a:t>
              </a:r>
              <a:r>
                <a:rPr lang="en-US" sz="3200" b="1" i="1" dirty="0">
                  <a:latin typeface="Times New Roman" panose="02020603050405020304" pitchFamily="18" charset="0"/>
                  <a:cs typeface="Arial" panose="020B0604020202020204" pitchFamily="34" charset="0"/>
                </a:rPr>
                <a:t>Vật </a:t>
              </a:r>
              <a:r>
                <a:rPr lang="en-US" sz="3200" b="1" i="1" dirty="0" err="1">
                  <a:latin typeface="Times New Roman" panose="02020603050405020304" pitchFamily="18" charset="0"/>
                  <a:cs typeface="Arial" panose="020B0604020202020204" pitchFamily="34" charset="0"/>
                </a:rPr>
                <a:t>chất</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là</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một</a:t>
              </a:r>
              <a:r>
                <a:rPr lang="en-US" sz="3200" b="1" i="1" dirty="0">
                  <a:latin typeface="Times New Roman" panose="02020603050405020304" pitchFamily="18" charset="0"/>
                  <a:cs typeface="Arial" panose="020B0604020202020204" pitchFamily="34" charset="0"/>
                </a:rPr>
                <a:t> </a:t>
              </a:r>
              <a:r>
                <a:rPr lang="en-US" sz="3200" b="1" i="1" dirty="0" err="1">
                  <a:solidFill>
                    <a:srgbClr val="0000CC"/>
                  </a:solidFill>
                  <a:latin typeface="Times New Roman" panose="02020603050405020304" pitchFamily="18" charset="0"/>
                  <a:cs typeface="Arial" panose="020B0604020202020204" pitchFamily="34" charset="0"/>
                </a:rPr>
                <a:t>phạm</a:t>
              </a:r>
              <a:r>
                <a:rPr lang="en-US" sz="3200" b="1" i="1" dirty="0">
                  <a:solidFill>
                    <a:srgbClr val="0000CC"/>
                  </a:solidFill>
                  <a:latin typeface="Times New Roman" panose="02020603050405020304" pitchFamily="18" charset="0"/>
                  <a:cs typeface="Arial" panose="020B0604020202020204" pitchFamily="34" charset="0"/>
                </a:rPr>
                <a:t> </a:t>
              </a:r>
              <a:r>
                <a:rPr lang="en-US" sz="3200" b="1" i="1" dirty="0" err="1">
                  <a:solidFill>
                    <a:srgbClr val="0000CC"/>
                  </a:solidFill>
                  <a:latin typeface="Times New Roman" panose="02020603050405020304" pitchFamily="18" charset="0"/>
                  <a:cs typeface="Arial" panose="020B0604020202020204" pitchFamily="34" charset="0"/>
                </a:rPr>
                <a:t>trù</a:t>
              </a:r>
              <a:r>
                <a:rPr lang="en-US" sz="3200" b="1" i="1" dirty="0">
                  <a:solidFill>
                    <a:srgbClr val="0000CC"/>
                  </a:solidFill>
                  <a:latin typeface="Times New Roman" panose="02020603050405020304" pitchFamily="18" charset="0"/>
                  <a:cs typeface="Arial" panose="020B0604020202020204" pitchFamily="34" charset="0"/>
                </a:rPr>
                <a:t> </a:t>
              </a:r>
              <a:r>
                <a:rPr lang="en-US" sz="3200" b="1" i="1" dirty="0" err="1">
                  <a:solidFill>
                    <a:srgbClr val="0000CC"/>
                  </a:solidFill>
                  <a:latin typeface="Times New Roman" panose="02020603050405020304" pitchFamily="18" charset="0"/>
                  <a:cs typeface="Arial" panose="020B0604020202020204" pitchFamily="34" charset="0"/>
                </a:rPr>
                <a:t>triết</a:t>
              </a:r>
              <a:r>
                <a:rPr lang="en-US" sz="3200" b="1" i="1" dirty="0">
                  <a:solidFill>
                    <a:srgbClr val="0000CC"/>
                  </a:solidFill>
                  <a:latin typeface="Times New Roman" panose="02020603050405020304" pitchFamily="18" charset="0"/>
                  <a:cs typeface="Arial" panose="020B0604020202020204" pitchFamily="34" charset="0"/>
                </a:rPr>
                <a:t> </a:t>
              </a:r>
              <a:r>
                <a:rPr lang="en-US" sz="3200" b="1" i="1" dirty="0" err="1">
                  <a:solidFill>
                    <a:srgbClr val="0000CC"/>
                  </a:solidFill>
                  <a:latin typeface="Times New Roman" panose="02020603050405020304" pitchFamily="18" charset="0"/>
                  <a:cs typeface="Arial" panose="020B0604020202020204" pitchFamily="34" charset="0"/>
                </a:rPr>
                <a:t>học</a:t>
              </a:r>
              <a:r>
                <a:rPr lang="en-US" sz="3200" b="1" i="1" dirty="0">
                  <a:solidFill>
                    <a:srgbClr val="0000CC"/>
                  </a:solidFill>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dùng</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để</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chỉ</a:t>
              </a:r>
              <a:r>
                <a:rPr lang="en-US" sz="3200" b="1" i="1" dirty="0">
                  <a:latin typeface="Times New Roman" panose="02020603050405020304" pitchFamily="18" charset="0"/>
                  <a:cs typeface="Arial" panose="020B0604020202020204" pitchFamily="34" charset="0"/>
                </a:rPr>
                <a:t> </a:t>
              </a:r>
              <a:r>
                <a:rPr lang="en-US" sz="3200" b="1" i="1" dirty="0" err="1">
                  <a:solidFill>
                    <a:srgbClr val="FF0000"/>
                  </a:solidFill>
                  <a:latin typeface="Times New Roman" panose="02020603050405020304" pitchFamily="18" charset="0"/>
                  <a:cs typeface="Arial" panose="020B0604020202020204" pitchFamily="34" charset="0"/>
                </a:rPr>
                <a:t>thực</a:t>
              </a:r>
              <a:r>
                <a:rPr lang="en-US" sz="3200" b="1" i="1" dirty="0">
                  <a:solidFill>
                    <a:srgbClr val="FF0000"/>
                  </a:solidFill>
                  <a:latin typeface="Times New Roman" panose="02020603050405020304" pitchFamily="18" charset="0"/>
                  <a:cs typeface="Arial" panose="020B0604020202020204" pitchFamily="34" charset="0"/>
                </a:rPr>
                <a:t> </a:t>
              </a:r>
              <a:r>
                <a:rPr lang="en-US" sz="3200" b="1" i="1" dirty="0" err="1">
                  <a:solidFill>
                    <a:srgbClr val="FF0000"/>
                  </a:solidFill>
                  <a:latin typeface="Times New Roman" panose="02020603050405020304" pitchFamily="18" charset="0"/>
                  <a:cs typeface="Arial" panose="020B0604020202020204" pitchFamily="34" charset="0"/>
                </a:rPr>
                <a:t>tại</a:t>
              </a:r>
              <a:r>
                <a:rPr lang="en-US" sz="3200" b="1" i="1" dirty="0">
                  <a:solidFill>
                    <a:srgbClr val="FF0000"/>
                  </a:solidFill>
                  <a:latin typeface="Times New Roman" panose="02020603050405020304" pitchFamily="18" charset="0"/>
                  <a:cs typeface="Arial" panose="020B0604020202020204" pitchFamily="34" charset="0"/>
                </a:rPr>
                <a:t> </a:t>
              </a:r>
              <a:r>
                <a:rPr lang="en-US" sz="3200" b="1" i="1" dirty="0" err="1">
                  <a:solidFill>
                    <a:srgbClr val="FF0000"/>
                  </a:solidFill>
                  <a:latin typeface="Times New Roman" panose="02020603050405020304" pitchFamily="18" charset="0"/>
                  <a:cs typeface="Arial" panose="020B0604020202020204" pitchFamily="34" charset="0"/>
                </a:rPr>
                <a:t>khách</a:t>
              </a:r>
              <a:r>
                <a:rPr lang="en-US" sz="3200" b="1" i="1" dirty="0">
                  <a:solidFill>
                    <a:srgbClr val="FF0000"/>
                  </a:solidFill>
                  <a:latin typeface="Times New Roman" panose="02020603050405020304" pitchFamily="18" charset="0"/>
                  <a:cs typeface="Arial" panose="020B0604020202020204" pitchFamily="34" charset="0"/>
                </a:rPr>
                <a:t> </a:t>
              </a:r>
              <a:r>
                <a:rPr lang="en-US" sz="3200" b="1" i="1" dirty="0" err="1">
                  <a:solidFill>
                    <a:srgbClr val="FF0000"/>
                  </a:solidFill>
                  <a:latin typeface="Times New Roman" panose="02020603050405020304" pitchFamily="18" charset="0"/>
                  <a:cs typeface="Arial" panose="020B0604020202020204" pitchFamily="34" charset="0"/>
                </a:rPr>
                <a:t>quan</a:t>
              </a:r>
              <a:r>
                <a:rPr lang="en-US" sz="3200" b="1" i="1" dirty="0">
                  <a:solidFill>
                    <a:srgbClr val="FF0000"/>
                  </a:solidFill>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được</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đem</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lại</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cho</a:t>
              </a:r>
              <a:r>
                <a:rPr lang="en-US" sz="3200" b="1" i="1" dirty="0">
                  <a:latin typeface="Times New Roman" panose="02020603050405020304" pitchFamily="18" charset="0"/>
                  <a:cs typeface="Arial" panose="020B0604020202020204" pitchFamily="34" charset="0"/>
                </a:rPr>
                <a:t> con </a:t>
              </a:r>
              <a:r>
                <a:rPr lang="en-US" sz="3200" b="1" i="1" dirty="0" err="1">
                  <a:latin typeface="Times New Roman" panose="02020603050405020304" pitchFamily="18" charset="0"/>
                  <a:cs typeface="Arial" panose="020B0604020202020204" pitchFamily="34" charset="0"/>
                </a:rPr>
                <a:t>người</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trong</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cảm</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giác</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được</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cảm</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giác</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của</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chúng</a:t>
              </a:r>
              <a:r>
                <a:rPr lang="en-US" sz="3200" b="1" i="1" dirty="0">
                  <a:latin typeface="Times New Roman" panose="02020603050405020304" pitchFamily="18" charset="0"/>
                  <a:cs typeface="Arial" panose="020B0604020202020204" pitchFamily="34" charset="0"/>
                </a:rPr>
                <a:t> ta </a:t>
              </a:r>
              <a:r>
                <a:rPr lang="en-US" sz="3200" b="1" i="1" dirty="0" err="1">
                  <a:latin typeface="Times New Roman" panose="02020603050405020304" pitchFamily="18" charset="0"/>
                  <a:cs typeface="Arial" panose="020B0604020202020204" pitchFamily="34" charset="0"/>
                </a:rPr>
                <a:t>chép</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lại</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chụp</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lại</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phản</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ánh</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và</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tồn</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tại</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không</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lệ</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thuộc</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vào</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cảm</a:t>
              </a:r>
              <a:r>
                <a:rPr lang="en-US" sz="3200" b="1" i="1" dirty="0">
                  <a:latin typeface="Times New Roman" panose="02020603050405020304" pitchFamily="18" charset="0"/>
                  <a:cs typeface="Arial" panose="020B0604020202020204" pitchFamily="34" charset="0"/>
                </a:rPr>
                <a:t> </a:t>
              </a:r>
              <a:r>
                <a:rPr lang="en-US" sz="3200" b="1" i="1" dirty="0" err="1">
                  <a:latin typeface="Times New Roman" panose="02020603050405020304" pitchFamily="18" charset="0"/>
                  <a:cs typeface="Arial" panose="020B0604020202020204" pitchFamily="34" charset="0"/>
                </a:rPr>
                <a:t>giác</a:t>
              </a:r>
              <a:r>
                <a:rPr lang="en-US" sz="3200" b="1" i="1" dirty="0">
                  <a:latin typeface="Times New Roman" panose="02020603050405020304" pitchFamily="18" charset="0"/>
                  <a:cs typeface="Arial" panose="020B0604020202020204" pitchFamily="34" charset="0"/>
                </a:rPr>
                <a:t>.”</a:t>
              </a:r>
              <a:endParaRPr lang="vi-VN" sz="1600" dirty="0">
                <a:latin typeface="Times New Roman" panose="02020603050405020304" pitchFamily="18" charset="0"/>
                <a:cs typeface="Arial" panose="020B0604020202020204" pitchFamily="34" charset="0"/>
              </a:endParaRPr>
            </a:p>
          </p:txBody>
        </p:sp>
        <p:pic>
          <p:nvPicPr>
            <p:cNvPr id="5" name="Picture 6" descr="2005_0908Image0029"/>
            <p:cNvPicPr>
              <a:picLocks noChangeAspect="1" noChangeArrowheads="1"/>
            </p:cNvPicPr>
            <p:nvPr/>
          </p:nvPicPr>
          <p:blipFill>
            <a:blip r:embed="rId2" cstate="print">
              <a:lum contrast="36000"/>
              <a:extLst>
                <a:ext uri="{28A0092B-C50C-407E-A947-70E740481C1C}">
                  <a14:useLocalDpi xmlns:a14="http://schemas.microsoft.com/office/drawing/2010/main" val="0"/>
                </a:ext>
              </a:extLst>
            </a:blip>
            <a:srcRect l="11348" b="4256"/>
            <a:stretch>
              <a:fillRect/>
            </a:stretch>
          </p:blipFill>
          <p:spPr bwMode="auto">
            <a:xfrm>
              <a:off x="3802744" y="3127829"/>
              <a:ext cx="2305050" cy="3100388"/>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8" descr="列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1744" y="2518229"/>
              <a:ext cx="1152525" cy="1555750"/>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grpSp>
      <p:sp>
        <p:nvSpPr>
          <p:cNvPr id="8" name="Rectangle 7"/>
          <p:cNvSpPr/>
          <p:nvPr/>
        </p:nvSpPr>
        <p:spPr>
          <a:xfrm>
            <a:off x="3752205" y="1586756"/>
            <a:ext cx="5424883" cy="584775"/>
          </a:xfrm>
          <a:prstGeom prst="rect">
            <a:avLst/>
          </a:prstGeom>
          <a:solidFill>
            <a:srgbClr val="FF0000"/>
          </a:solidFill>
        </p:spPr>
        <p:txBody>
          <a:bodyPr wrap="none">
            <a:spAutoFit/>
          </a:bodyPr>
          <a:lstStyle/>
          <a:p>
            <a:r>
              <a:rPr lang="en-US" sz="3200" b="1" i="1" dirty="0" err="1">
                <a:solidFill>
                  <a:schemeClr val="bg1"/>
                </a:solidFill>
              </a:rPr>
              <a:t>Định</a:t>
            </a:r>
            <a:r>
              <a:rPr lang="en-US" sz="3200" b="1" i="1" dirty="0">
                <a:solidFill>
                  <a:schemeClr val="bg1"/>
                </a:solidFill>
              </a:rPr>
              <a:t> </a:t>
            </a:r>
            <a:r>
              <a:rPr lang="en-US" sz="3200" b="1" i="1" dirty="0" err="1">
                <a:solidFill>
                  <a:schemeClr val="bg1"/>
                </a:solidFill>
              </a:rPr>
              <a:t>nghĩa</a:t>
            </a:r>
            <a:r>
              <a:rPr lang="en-US" sz="3200" b="1" i="1" dirty="0">
                <a:solidFill>
                  <a:schemeClr val="bg1"/>
                </a:solidFill>
              </a:rPr>
              <a:t> </a:t>
            </a:r>
            <a:r>
              <a:rPr lang="en-US" sz="3200" b="1" i="1" dirty="0" err="1">
                <a:solidFill>
                  <a:schemeClr val="bg1"/>
                </a:solidFill>
              </a:rPr>
              <a:t>vật</a:t>
            </a:r>
            <a:r>
              <a:rPr lang="en-US" sz="3200" b="1" i="1" dirty="0">
                <a:solidFill>
                  <a:schemeClr val="bg1"/>
                </a:solidFill>
              </a:rPr>
              <a:t> </a:t>
            </a:r>
            <a:r>
              <a:rPr lang="en-US" sz="3200" b="1" i="1" dirty="0" err="1">
                <a:solidFill>
                  <a:schemeClr val="bg1"/>
                </a:solidFill>
              </a:rPr>
              <a:t>chất</a:t>
            </a:r>
            <a:r>
              <a:rPr lang="en-US" sz="3200" b="1" i="1" dirty="0">
                <a:solidFill>
                  <a:schemeClr val="bg1"/>
                </a:solidFill>
              </a:rPr>
              <a:t> </a:t>
            </a:r>
            <a:r>
              <a:rPr lang="en-US" sz="3200" b="1" i="1" dirty="0" err="1">
                <a:solidFill>
                  <a:schemeClr val="bg1"/>
                </a:solidFill>
              </a:rPr>
              <a:t>của</a:t>
            </a:r>
            <a:r>
              <a:rPr lang="en-US" sz="3200" b="1" i="1" dirty="0">
                <a:solidFill>
                  <a:schemeClr val="bg1"/>
                </a:solidFill>
              </a:rPr>
              <a:t> </a:t>
            </a:r>
            <a:r>
              <a:rPr lang="en-US" sz="3200" b="1" i="1" dirty="0" err="1">
                <a:solidFill>
                  <a:schemeClr val="bg1"/>
                </a:solidFill>
              </a:rPr>
              <a:t>Lê</a:t>
            </a:r>
            <a:r>
              <a:rPr lang="en-US" sz="3200" b="1" i="1" dirty="0">
                <a:solidFill>
                  <a:schemeClr val="bg1"/>
                </a:solidFill>
              </a:rPr>
              <a:t> </a:t>
            </a:r>
            <a:r>
              <a:rPr lang="en-US" sz="3200" b="1" i="1" dirty="0" err="1">
                <a:solidFill>
                  <a:schemeClr val="bg1"/>
                </a:solidFill>
              </a:rPr>
              <a:t>nin</a:t>
            </a:r>
            <a:r>
              <a:rPr lang="en-US" sz="3200" b="1" i="1" dirty="0">
                <a:solidFill>
                  <a:schemeClr val="bg1"/>
                </a:solidFill>
              </a:rPr>
              <a:t>:</a:t>
            </a:r>
          </a:p>
        </p:txBody>
      </p:sp>
      <p:sp>
        <p:nvSpPr>
          <p:cNvPr id="9" name="Title 1"/>
          <p:cNvSpPr>
            <a:spLocks noGrp="1"/>
          </p:cNvSpPr>
          <p:nvPr>
            <p:ph type="title"/>
          </p:nvPr>
        </p:nvSpPr>
        <p:spPr>
          <a:xfrm>
            <a:off x="510988" y="270997"/>
            <a:ext cx="3241217" cy="818216"/>
          </a:xfrm>
          <a:solidFill>
            <a:schemeClr val="accent2"/>
          </a:solidFill>
        </p:spPr>
        <p:txBody>
          <a:bodyPr>
            <a:noAutofit/>
          </a:bodyPr>
          <a:lstStyle/>
          <a:p>
            <a:r>
              <a:rPr lang="en-US" sz="3600" b="1" i="1" u="sng" dirty="0" smtClean="0">
                <a:solidFill>
                  <a:schemeClr val="bg1"/>
                </a:solidFill>
                <a:hlinkClick r:id="rId4" action="ppaction://hlinkpres?slideindex=29&amp;slidetitle=Chủ nghĩa duy vật lịch sử"/>
              </a:rPr>
              <a:t/>
            </a:r>
            <a:br>
              <a:rPr lang="en-US" sz="3600" b="1" i="1" u="sng" dirty="0" smtClean="0">
                <a:solidFill>
                  <a:schemeClr val="bg1"/>
                </a:solidFill>
                <a:hlinkClick r:id="rId4" action="ppaction://hlinkpres?slideindex=29&amp;slidetitle=Chủ nghĩa duy vật lịch sử"/>
              </a:rPr>
            </a:br>
            <a:r>
              <a:rPr lang="en-US" sz="3600" b="1" i="1" u="sng" dirty="0" smtClean="0">
                <a:solidFill>
                  <a:schemeClr val="bg1"/>
                </a:solidFill>
              </a:rPr>
              <a:t>Vật </a:t>
            </a:r>
            <a:r>
              <a:rPr lang="en-US" sz="3600" b="1" i="1" u="sng" dirty="0" err="1" smtClean="0">
                <a:solidFill>
                  <a:schemeClr val="bg1"/>
                </a:solidFill>
              </a:rPr>
              <a:t>chất</a:t>
            </a:r>
            <a:r>
              <a:rPr lang="en-US" sz="3600" b="1" i="1" u="sng" dirty="0" smtClean="0">
                <a:solidFill>
                  <a:schemeClr val="bg1"/>
                </a:solidFill>
              </a:rPr>
              <a:t>, ý </a:t>
            </a:r>
            <a:r>
              <a:rPr lang="en-US" sz="3600" b="1" i="1" u="sng" dirty="0" err="1" smtClean="0">
                <a:solidFill>
                  <a:schemeClr val="bg1"/>
                </a:solidFill>
              </a:rPr>
              <a:t>thức</a:t>
            </a:r>
            <a:r>
              <a:rPr lang="en-US" sz="3600" b="1" dirty="0">
                <a:solidFill>
                  <a:schemeClr val="bg1"/>
                </a:solidFill>
              </a:rPr>
              <a:t/>
            </a:r>
            <a:br>
              <a:rPr lang="en-US" sz="3600" b="1" dirty="0">
                <a:solidFill>
                  <a:schemeClr val="bg1"/>
                </a:solidFill>
              </a:rPr>
            </a:br>
            <a:endParaRPr lang="en-US" sz="3600" b="1" dirty="0">
              <a:solidFill>
                <a:schemeClr val="bg1"/>
              </a:solidFill>
            </a:endParaRPr>
          </a:p>
        </p:txBody>
      </p:sp>
    </p:spTree>
    <p:extLst>
      <p:ext uri="{BB962C8B-B14F-4D97-AF65-F5344CB8AC3E}">
        <p14:creationId xmlns:p14="http://schemas.microsoft.com/office/powerpoint/2010/main" val="42737649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582669" y="618565"/>
            <a:ext cx="6414247" cy="1008529"/>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0572" y="914405"/>
            <a:ext cx="2189522" cy="4657378"/>
          </a:xfrm>
          <a:solidFill>
            <a:schemeClr val="tx2"/>
          </a:solidFill>
        </p:spPr>
        <p:txBody>
          <a:bodyPr>
            <a:normAutofit/>
          </a:bodyPr>
          <a:lstStyle/>
          <a:p>
            <a:pPr algn="ctr"/>
            <a:r>
              <a:rPr lang="en-US" dirty="0" err="1" smtClean="0">
                <a:solidFill>
                  <a:schemeClr val="bg1"/>
                </a:solidFill>
              </a:rPr>
              <a:t>Phân</a:t>
            </a:r>
            <a:r>
              <a:rPr lang="en-US" dirty="0" smtClean="0">
                <a:solidFill>
                  <a:schemeClr val="bg1"/>
                </a:solidFill>
              </a:rPr>
              <a:t> </a:t>
            </a:r>
            <a:r>
              <a:rPr lang="en-US" dirty="0" err="1" smtClean="0">
                <a:solidFill>
                  <a:schemeClr val="bg1"/>
                </a:solidFill>
              </a:rPr>
              <a:t>tích</a:t>
            </a:r>
            <a:r>
              <a:rPr lang="en-US" dirty="0" smtClean="0">
                <a:solidFill>
                  <a:schemeClr val="bg1"/>
                </a:solidFill>
              </a:rPr>
              <a:t> </a:t>
            </a:r>
            <a:r>
              <a:rPr lang="en-US" dirty="0" err="1" smtClean="0">
                <a:solidFill>
                  <a:schemeClr val="bg1"/>
                </a:solidFill>
              </a:rPr>
              <a:t>định</a:t>
            </a:r>
            <a:r>
              <a:rPr lang="en-US" dirty="0" smtClean="0">
                <a:solidFill>
                  <a:schemeClr val="bg1"/>
                </a:solidFill>
              </a:rPr>
              <a:t> </a:t>
            </a:r>
            <a:r>
              <a:rPr lang="en-US" dirty="0" err="1" smtClean="0">
                <a:solidFill>
                  <a:schemeClr val="bg1"/>
                </a:solidFill>
              </a:rPr>
              <a:t>nghĩa</a:t>
            </a:r>
            <a:r>
              <a:rPr lang="en-US" dirty="0" smtClean="0">
                <a:solidFill>
                  <a:schemeClr val="bg1"/>
                </a:solidFill>
              </a:rPr>
              <a:t> </a:t>
            </a:r>
            <a:r>
              <a:rPr lang="en-US" dirty="0" err="1" smtClean="0">
                <a:solidFill>
                  <a:schemeClr val="bg1"/>
                </a:solidFill>
              </a:rPr>
              <a:t>vật</a:t>
            </a:r>
            <a:r>
              <a:rPr lang="en-US" dirty="0" smtClean="0">
                <a:solidFill>
                  <a:schemeClr val="bg1"/>
                </a:solidFill>
              </a:rPr>
              <a:t> </a:t>
            </a:r>
            <a:r>
              <a:rPr lang="en-US" dirty="0" err="1" smtClean="0">
                <a:solidFill>
                  <a:schemeClr val="bg1"/>
                </a:solidFill>
              </a:rPr>
              <a:t>chất</a:t>
            </a:r>
            <a:r>
              <a:rPr lang="en-US" dirty="0" smtClean="0">
                <a:solidFill>
                  <a:schemeClr val="bg1"/>
                </a:solidFill>
              </a:rPr>
              <a:t> </a:t>
            </a:r>
            <a:r>
              <a:rPr lang="en-US" dirty="0" err="1" smtClean="0">
                <a:solidFill>
                  <a:schemeClr val="bg1"/>
                </a:solidFill>
              </a:rPr>
              <a:t>của</a:t>
            </a:r>
            <a:r>
              <a:rPr lang="en-US" dirty="0" smtClean="0">
                <a:solidFill>
                  <a:schemeClr val="bg1"/>
                </a:solidFill>
              </a:rPr>
              <a:t> </a:t>
            </a:r>
            <a:r>
              <a:rPr lang="en-US" dirty="0" err="1" smtClean="0">
                <a:solidFill>
                  <a:schemeClr val="bg1"/>
                </a:solidFill>
              </a:rPr>
              <a:t>Lê</a:t>
            </a:r>
            <a:r>
              <a:rPr lang="en-US" dirty="0" smtClean="0">
                <a:solidFill>
                  <a:schemeClr val="bg1"/>
                </a:solidFill>
              </a:rPr>
              <a:t> </a:t>
            </a:r>
            <a:r>
              <a:rPr lang="en-US" dirty="0" err="1" smtClean="0">
                <a:solidFill>
                  <a:schemeClr val="bg1"/>
                </a:solidFill>
              </a:rPr>
              <a:t>nin</a:t>
            </a:r>
            <a:endParaRPr lang="en-US" dirty="0">
              <a:solidFill>
                <a:schemeClr val="bg1"/>
              </a:solidFill>
            </a:endParaRPr>
          </a:p>
        </p:txBody>
      </p:sp>
      <p:sp>
        <p:nvSpPr>
          <p:cNvPr id="3" name="Content Placeholder 2"/>
          <p:cNvSpPr>
            <a:spLocks noGrp="1"/>
          </p:cNvSpPr>
          <p:nvPr>
            <p:ph idx="1"/>
          </p:nvPr>
        </p:nvSpPr>
        <p:spPr>
          <a:xfrm>
            <a:off x="4639234" y="780597"/>
            <a:ext cx="6562165" cy="1367518"/>
          </a:xfrm>
        </p:spPr>
        <p:txBody>
          <a:bodyPr/>
          <a:lstStyle/>
          <a:p>
            <a:r>
              <a:rPr lang="en-US" dirty="0" smtClean="0"/>
              <a:t>Vật </a:t>
            </a:r>
            <a:r>
              <a:rPr lang="en-US" dirty="0" err="1" smtClean="0"/>
              <a:t>chất</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1 </a:t>
            </a:r>
            <a:r>
              <a:rPr lang="en-US" dirty="0" err="1" smtClean="0"/>
              <a:t>phạm</a:t>
            </a:r>
            <a:r>
              <a:rPr lang="en-US" dirty="0" smtClean="0"/>
              <a:t> </a:t>
            </a:r>
            <a:r>
              <a:rPr lang="en-US" dirty="0" err="1" smtClean="0"/>
              <a:t>trù</a:t>
            </a:r>
            <a:r>
              <a:rPr lang="en-US" dirty="0" smtClean="0"/>
              <a:t> </a:t>
            </a:r>
            <a:r>
              <a:rPr lang="en-US" dirty="0" err="1" smtClean="0"/>
              <a:t>triết</a:t>
            </a:r>
            <a:r>
              <a:rPr lang="en-US" dirty="0" smtClean="0"/>
              <a:t> </a:t>
            </a:r>
            <a:r>
              <a:rPr lang="en-US" dirty="0" err="1" smtClean="0"/>
              <a:t>học</a:t>
            </a:r>
            <a:endParaRPr lang="en-US" dirty="0"/>
          </a:p>
        </p:txBody>
      </p:sp>
      <p:sp>
        <p:nvSpPr>
          <p:cNvPr id="4" name="Content Placeholder 2"/>
          <p:cNvSpPr txBox="1">
            <a:spLocks/>
          </p:cNvSpPr>
          <p:nvPr/>
        </p:nvSpPr>
        <p:spPr>
          <a:xfrm>
            <a:off x="4639234" y="2859314"/>
            <a:ext cx="6357682" cy="1026886"/>
          </a:xfrm>
          <a:prstGeom prst="rect">
            <a:avLst/>
          </a:prstGeom>
          <a:solidFill>
            <a:schemeClr val="accent2">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err="1" smtClean="0"/>
              <a:t>Thuộc</a:t>
            </a:r>
            <a:r>
              <a:rPr lang="en-US" dirty="0" smtClean="0"/>
              <a:t> </a:t>
            </a:r>
            <a:r>
              <a:rPr lang="en-US" dirty="0" err="1" smtClean="0"/>
              <a:t>tính</a:t>
            </a:r>
            <a:r>
              <a:rPr lang="en-US" dirty="0" smtClean="0"/>
              <a:t> </a:t>
            </a:r>
            <a:r>
              <a:rPr lang="en-US" dirty="0" err="1" smtClean="0"/>
              <a:t>cơ</a:t>
            </a:r>
            <a:r>
              <a:rPr lang="en-US" dirty="0" smtClean="0"/>
              <a:t> </a:t>
            </a:r>
            <a:r>
              <a:rPr lang="en-US" dirty="0" err="1" smtClean="0"/>
              <a:t>bản</a:t>
            </a:r>
            <a:r>
              <a:rPr lang="en-US" dirty="0" smtClean="0"/>
              <a:t> </a:t>
            </a:r>
            <a:r>
              <a:rPr lang="en-US" dirty="0" err="1" smtClean="0"/>
              <a:t>của</a:t>
            </a:r>
            <a:r>
              <a:rPr lang="en-US" dirty="0" smtClean="0"/>
              <a:t> </a:t>
            </a:r>
            <a:r>
              <a:rPr lang="en-US" dirty="0" err="1" smtClean="0"/>
              <a:t>vật</a:t>
            </a:r>
            <a:r>
              <a:rPr lang="en-US" dirty="0" smtClean="0"/>
              <a:t> </a:t>
            </a:r>
            <a:r>
              <a:rPr lang="en-US" dirty="0" err="1" smtClean="0"/>
              <a:t>chất</a:t>
            </a:r>
            <a:r>
              <a:rPr lang="en-US" dirty="0" smtClean="0"/>
              <a:t> </a:t>
            </a:r>
            <a:r>
              <a:rPr lang="en-US" dirty="0" err="1" smtClean="0"/>
              <a:t>là</a:t>
            </a:r>
            <a:r>
              <a:rPr lang="en-US" dirty="0" smtClean="0"/>
              <a:t> </a:t>
            </a:r>
            <a:r>
              <a:rPr lang="en-US" dirty="0" err="1" smtClean="0"/>
              <a:t>tồn</a:t>
            </a:r>
            <a:r>
              <a:rPr lang="en-US" dirty="0" smtClean="0"/>
              <a:t> </a:t>
            </a:r>
            <a:r>
              <a:rPr lang="en-US" dirty="0" err="1" smtClean="0"/>
              <a:t>tại</a:t>
            </a:r>
            <a:r>
              <a:rPr lang="en-US" dirty="0" smtClean="0"/>
              <a:t> </a:t>
            </a:r>
            <a:r>
              <a:rPr lang="en-US" dirty="0" err="1" smtClean="0"/>
              <a:t>khách</a:t>
            </a:r>
            <a:r>
              <a:rPr lang="en-US" dirty="0" smtClean="0"/>
              <a:t> </a:t>
            </a:r>
            <a:r>
              <a:rPr lang="en-US" dirty="0" err="1" smtClean="0"/>
              <a:t>quan</a:t>
            </a:r>
            <a:endParaRPr lang="en-US" dirty="0"/>
          </a:p>
        </p:txBody>
      </p:sp>
      <p:sp>
        <p:nvSpPr>
          <p:cNvPr id="5" name="Content Placeholder 2"/>
          <p:cNvSpPr txBox="1">
            <a:spLocks/>
          </p:cNvSpPr>
          <p:nvPr/>
        </p:nvSpPr>
        <p:spPr>
          <a:xfrm>
            <a:off x="4699746" y="4720371"/>
            <a:ext cx="6297170" cy="981182"/>
          </a:xfrm>
          <a:prstGeom prst="rect">
            <a:avLst/>
          </a:prstGeom>
          <a:solidFill>
            <a:schemeClr val="accent2">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Con </a:t>
            </a:r>
            <a:r>
              <a:rPr lang="en-US" dirty="0" err="1" smtClean="0"/>
              <a:t>người</a:t>
            </a:r>
            <a:r>
              <a:rPr lang="en-US" dirty="0" smtClean="0"/>
              <a:t> </a:t>
            </a:r>
            <a:r>
              <a:rPr lang="en-US" dirty="0" err="1" smtClean="0"/>
              <a:t>có</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nhận</a:t>
            </a:r>
            <a:r>
              <a:rPr lang="en-US" dirty="0" smtClean="0"/>
              <a:t> </a:t>
            </a:r>
            <a:r>
              <a:rPr lang="en-US" dirty="0" err="1" smtClean="0"/>
              <a:t>thức</a:t>
            </a:r>
            <a:r>
              <a:rPr lang="en-US" dirty="0" smtClean="0"/>
              <a:t> </a:t>
            </a:r>
            <a:r>
              <a:rPr lang="en-US" dirty="0" err="1" smtClean="0"/>
              <a:t>được</a:t>
            </a:r>
            <a:r>
              <a:rPr lang="en-US" dirty="0" smtClean="0"/>
              <a:t> </a:t>
            </a:r>
            <a:r>
              <a:rPr lang="en-US" dirty="0" err="1" smtClean="0"/>
              <a:t>thế</a:t>
            </a:r>
            <a:r>
              <a:rPr lang="en-US" dirty="0" smtClean="0"/>
              <a:t> </a:t>
            </a:r>
            <a:r>
              <a:rPr lang="en-US" dirty="0" err="1" smtClean="0"/>
              <a:t>giới</a:t>
            </a:r>
            <a:endParaRPr lang="en-US" dirty="0"/>
          </a:p>
        </p:txBody>
      </p:sp>
      <p:cxnSp>
        <p:nvCxnSpPr>
          <p:cNvPr id="8" name="Straight Arrow Connector 7"/>
          <p:cNvCxnSpPr>
            <a:stCxn id="2" idx="3"/>
            <a:endCxn id="6" idx="1"/>
          </p:cNvCxnSpPr>
          <p:nvPr/>
        </p:nvCxnSpPr>
        <p:spPr>
          <a:xfrm flipV="1">
            <a:off x="2770094" y="1122830"/>
            <a:ext cx="1812575" cy="2120264"/>
          </a:xfrm>
          <a:prstGeom prst="straightConnector1">
            <a:avLst/>
          </a:prstGeom>
          <a:ln w="635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2" idx="3"/>
            <a:endCxn id="4" idx="1"/>
          </p:cNvCxnSpPr>
          <p:nvPr/>
        </p:nvCxnSpPr>
        <p:spPr>
          <a:xfrm>
            <a:off x="2770094" y="3243094"/>
            <a:ext cx="1869140" cy="129663"/>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2" idx="3"/>
            <a:endCxn id="5" idx="1"/>
          </p:cNvCxnSpPr>
          <p:nvPr/>
        </p:nvCxnSpPr>
        <p:spPr>
          <a:xfrm>
            <a:off x="2770094" y="3243094"/>
            <a:ext cx="1929652" cy="196786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266520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p:cTn id="1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9" dur="500"/>
                                        <p:tgtEl>
                                          <p:spTgt spid="3">
                                            <p:txEl>
                                              <p:pRg st="0" end="0"/>
                                            </p:txEl>
                                          </p:spTgt>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6"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down)">
                                      <p:cBhvr>
                                        <p:cTn id="29" dur="580">
                                          <p:stCondLst>
                                            <p:cond delay="0"/>
                                          </p:stCondLst>
                                        </p:cTn>
                                        <p:tgtEl>
                                          <p:spTgt spid="4"/>
                                        </p:tgtEl>
                                      </p:cBhvr>
                                    </p:animEffect>
                                    <p:anim calcmode="lin" valueType="num">
                                      <p:cBhvr>
                                        <p:cTn id="3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5" dur="26">
                                          <p:stCondLst>
                                            <p:cond delay="650"/>
                                          </p:stCondLst>
                                        </p:cTn>
                                        <p:tgtEl>
                                          <p:spTgt spid="4"/>
                                        </p:tgtEl>
                                      </p:cBhvr>
                                      <p:to x="100000" y="60000"/>
                                    </p:animScale>
                                    <p:animScale>
                                      <p:cBhvr>
                                        <p:cTn id="36" dur="166" decel="50000">
                                          <p:stCondLst>
                                            <p:cond delay="676"/>
                                          </p:stCondLst>
                                        </p:cTn>
                                        <p:tgtEl>
                                          <p:spTgt spid="4"/>
                                        </p:tgtEl>
                                      </p:cBhvr>
                                      <p:to x="100000" y="100000"/>
                                    </p:animScale>
                                    <p:animScale>
                                      <p:cBhvr>
                                        <p:cTn id="37" dur="26">
                                          <p:stCondLst>
                                            <p:cond delay="1312"/>
                                          </p:stCondLst>
                                        </p:cTn>
                                        <p:tgtEl>
                                          <p:spTgt spid="4"/>
                                        </p:tgtEl>
                                      </p:cBhvr>
                                      <p:to x="100000" y="80000"/>
                                    </p:animScale>
                                    <p:animScale>
                                      <p:cBhvr>
                                        <p:cTn id="38" dur="166" decel="50000">
                                          <p:stCondLst>
                                            <p:cond delay="1338"/>
                                          </p:stCondLst>
                                        </p:cTn>
                                        <p:tgtEl>
                                          <p:spTgt spid="4"/>
                                        </p:tgtEl>
                                      </p:cBhvr>
                                      <p:to x="100000" y="100000"/>
                                    </p:animScale>
                                    <p:animScale>
                                      <p:cBhvr>
                                        <p:cTn id="39" dur="26">
                                          <p:stCondLst>
                                            <p:cond delay="1642"/>
                                          </p:stCondLst>
                                        </p:cTn>
                                        <p:tgtEl>
                                          <p:spTgt spid="4"/>
                                        </p:tgtEl>
                                      </p:cBhvr>
                                      <p:to x="100000" y="90000"/>
                                    </p:animScale>
                                    <p:animScale>
                                      <p:cBhvr>
                                        <p:cTn id="40" dur="166" decel="50000">
                                          <p:stCondLst>
                                            <p:cond delay="1668"/>
                                          </p:stCondLst>
                                        </p:cTn>
                                        <p:tgtEl>
                                          <p:spTgt spid="4"/>
                                        </p:tgtEl>
                                      </p:cBhvr>
                                      <p:to x="100000" y="100000"/>
                                    </p:animScale>
                                    <p:animScale>
                                      <p:cBhvr>
                                        <p:cTn id="41" dur="26">
                                          <p:stCondLst>
                                            <p:cond delay="1808"/>
                                          </p:stCondLst>
                                        </p:cTn>
                                        <p:tgtEl>
                                          <p:spTgt spid="4"/>
                                        </p:tgtEl>
                                      </p:cBhvr>
                                      <p:to x="100000" y="95000"/>
                                    </p:animScale>
                                    <p:animScale>
                                      <p:cBhvr>
                                        <p:cTn id="42" dur="166" decel="50000">
                                          <p:stCondLst>
                                            <p:cond delay="1834"/>
                                          </p:stCondLst>
                                        </p:cTn>
                                        <p:tgtEl>
                                          <p:spTgt spid="4"/>
                                        </p:tgtEl>
                                      </p:cBhvr>
                                      <p:to x="100000" y="100000"/>
                                    </p:animScale>
                                  </p:childTnLst>
                                </p:cTn>
                              </p:par>
                              <p:par>
                                <p:cTn id="43" presetID="26" presetClass="entr" presetSubtype="0"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down)">
                                      <p:cBhvr>
                                        <p:cTn id="45" dur="580">
                                          <p:stCondLst>
                                            <p:cond delay="0"/>
                                          </p:stCondLst>
                                        </p:cTn>
                                        <p:tgtEl>
                                          <p:spTgt spid="10"/>
                                        </p:tgtEl>
                                      </p:cBhvr>
                                    </p:animEffect>
                                    <p:anim calcmode="lin" valueType="num">
                                      <p:cBhvr>
                                        <p:cTn id="46"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51" dur="26">
                                          <p:stCondLst>
                                            <p:cond delay="650"/>
                                          </p:stCondLst>
                                        </p:cTn>
                                        <p:tgtEl>
                                          <p:spTgt spid="10"/>
                                        </p:tgtEl>
                                      </p:cBhvr>
                                      <p:to x="100000" y="60000"/>
                                    </p:animScale>
                                    <p:animScale>
                                      <p:cBhvr>
                                        <p:cTn id="52" dur="166" decel="50000">
                                          <p:stCondLst>
                                            <p:cond delay="676"/>
                                          </p:stCondLst>
                                        </p:cTn>
                                        <p:tgtEl>
                                          <p:spTgt spid="10"/>
                                        </p:tgtEl>
                                      </p:cBhvr>
                                      <p:to x="100000" y="100000"/>
                                    </p:animScale>
                                    <p:animScale>
                                      <p:cBhvr>
                                        <p:cTn id="53" dur="26">
                                          <p:stCondLst>
                                            <p:cond delay="1312"/>
                                          </p:stCondLst>
                                        </p:cTn>
                                        <p:tgtEl>
                                          <p:spTgt spid="10"/>
                                        </p:tgtEl>
                                      </p:cBhvr>
                                      <p:to x="100000" y="80000"/>
                                    </p:animScale>
                                    <p:animScale>
                                      <p:cBhvr>
                                        <p:cTn id="54" dur="166" decel="50000">
                                          <p:stCondLst>
                                            <p:cond delay="1338"/>
                                          </p:stCondLst>
                                        </p:cTn>
                                        <p:tgtEl>
                                          <p:spTgt spid="10"/>
                                        </p:tgtEl>
                                      </p:cBhvr>
                                      <p:to x="100000" y="100000"/>
                                    </p:animScale>
                                    <p:animScale>
                                      <p:cBhvr>
                                        <p:cTn id="55" dur="26">
                                          <p:stCondLst>
                                            <p:cond delay="1642"/>
                                          </p:stCondLst>
                                        </p:cTn>
                                        <p:tgtEl>
                                          <p:spTgt spid="10"/>
                                        </p:tgtEl>
                                      </p:cBhvr>
                                      <p:to x="100000" y="90000"/>
                                    </p:animScale>
                                    <p:animScale>
                                      <p:cBhvr>
                                        <p:cTn id="56" dur="166" decel="50000">
                                          <p:stCondLst>
                                            <p:cond delay="1668"/>
                                          </p:stCondLst>
                                        </p:cTn>
                                        <p:tgtEl>
                                          <p:spTgt spid="10"/>
                                        </p:tgtEl>
                                      </p:cBhvr>
                                      <p:to x="100000" y="100000"/>
                                    </p:animScale>
                                    <p:animScale>
                                      <p:cBhvr>
                                        <p:cTn id="57" dur="26">
                                          <p:stCondLst>
                                            <p:cond delay="1808"/>
                                          </p:stCondLst>
                                        </p:cTn>
                                        <p:tgtEl>
                                          <p:spTgt spid="10"/>
                                        </p:tgtEl>
                                      </p:cBhvr>
                                      <p:to x="100000" y="95000"/>
                                    </p:animScale>
                                    <p:animScale>
                                      <p:cBhvr>
                                        <p:cTn id="58" dur="166" decel="50000">
                                          <p:stCondLst>
                                            <p:cond delay="1834"/>
                                          </p:stCondLst>
                                        </p:cTn>
                                        <p:tgtEl>
                                          <p:spTgt spid="10"/>
                                        </p:tgtEl>
                                      </p:cBhvr>
                                      <p:to x="100000" y="100000"/>
                                    </p:animScale>
                                  </p:childTnLst>
                                </p:cTn>
                              </p:par>
                            </p:childTnLst>
                          </p:cTn>
                        </p:par>
                      </p:childTnLst>
                    </p:cTn>
                  </p:par>
                  <p:par>
                    <p:cTn id="59" fill="hold">
                      <p:stCondLst>
                        <p:cond delay="indefinite"/>
                      </p:stCondLst>
                      <p:childTnLst>
                        <p:par>
                          <p:cTn id="60" fill="hold">
                            <p:stCondLst>
                              <p:cond delay="0"/>
                            </p:stCondLst>
                            <p:childTnLst>
                              <p:par>
                                <p:cTn id="61" presetID="16" presetClass="entr" presetSubtype="21" fill="hold" nodeType="click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arn(inVertical)">
                                      <p:cBhvr>
                                        <p:cTn id="63" dur="500"/>
                                        <p:tgtEl>
                                          <p:spTgt spid="12"/>
                                        </p:tgtEl>
                                      </p:cBhvr>
                                    </p:animEffect>
                                  </p:childTnLst>
                                </p:cTn>
                              </p:par>
                              <p:par>
                                <p:cTn id="64" presetID="16" presetClass="entr" presetSubtype="21" fill="hold" grpId="0"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barn(inVertical)">
                                      <p:cBhvr>
                                        <p:cTn id="6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3" grpId="0" build="p"/>
      <p:bldP spid="4"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0" y="0"/>
            <a:ext cx="12192000" cy="68580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8276900" y="1063558"/>
            <a:ext cx="1366080" cy="584775"/>
          </a:xfrm>
          <a:prstGeom prst="rect">
            <a:avLst/>
          </a:prstGeom>
          <a:ln w="57150">
            <a:solidFill>
              <a:srgbClr val="FF0000"/>
            </a:solidFill>
          </a:ln>
        </p:spPr>
        <p:txBody>
          <a:bodyPr wrap="none">
            <a:spAutoFit/>
          </a:bodyPr>
          <a:lstStyle/>
          <a:p>
            <a:r>
              <a:rPr lang="en-US" sz="3200" dirty="0">
                <a:solidFill>
                  <a:srgbClr val="0000FF"/>
                </a:solidFill>
              </a:rPr>
              <a:t> </a:t>
            </a:r>
            <a:r>
              <a:rPr lang="pt-BR" sz="3200" b="1" i="1" dirty="0" smtClean="0">
                <a:solidFill>
                  <a:srgbClr val="0000FF"/>
                </a:solidFill>
              </a:rPr>
              <a:t>Ý thức</a:t>
            </a:r>
            <a:endParaRPr lang="en-US" sz="3200" dirty="0">
              <a:solidFill>
                <a:srgbClr val="0000FF"/>
              </a:solidFill>
            </a:endParaRPr>
          </a:p>
        </p:txBody>
      </p:sp>
      <p:sp>
        <p:nvSpPr>
          <p:cNvPr id="13" name="Title 1"/>
          <p:cNvSpPr>
            <a:spLocks noGrp="1"/>
          </p:cNvSpPr>
          <p:nvPr>
            <p:ph type="title"/>
          </p:nvPr>
        </p:nvSpPr>
        <p:spPr>
          <a:xfrm>
            <a:off x="4291754" y="0"/>
            <a:ext cx="3241217" cy="818216"/>
          </a:xfrm>
          <a:solidFill>
            <a:schemeClr val="accent2"/>
          </a:solidFill>
        </p:spPr>
        <p:txBody>
          <a:bodyPr>
            <a:noAutofit/>
          </a:bodyPr>
          <a:lstStyle/>
          <a:p>
            <a:r>
              <a:rPr lang="en-US" sz="3600" b="1" i="1" u="sng" dirty="0" smtClean="0">
                <a:solidFill>
                  <a:schemeClr val="bg1"/>
                </a:solidFill>
                <a:hlinkClick r:id="rId2" action="ppaction://hlinkpres?slideindex=29&amp;slidetitle=Chủ nghĩa duy vật lịch sử"/>
              </a:rPr>
              <a:t/>
            </a:r>
            <a:br>
              <a:rPr lang="en-US" sz="3600" b="1" i="1" u="sng" dirty="0" smtClean="0">
                <a:solidFill>
                  <a:schemeClr val="bg1"/>
                </a:solidFill>
                <a:hlinkClick r:id="rId2" action="ppaction://hlinkpres?slideindex=29&amp;slidetitle=Chủ nghĩa duy vật lịch sử"/>
              </a:rPr>
            </a:br>
            <a:r>
              <a:rPr lang="en-US" sz="3600" b="1" i="1" u="sng" dirty="0" smtClean="0">
                <a:solidFill>
                  <a:schemeClr val="bg1"/>
                </a:solidFill>
              </a:rPr>
              <a:t>Vật </a:t>
            </a:r>
            <a:r>
              <a:rPr lang="en-US" sz="3600" b="1" i="1" u="sng" dirty="0" err="1" smtClean="0">
                <a:solidFill>
                  <a:schemeClr val="bg1"/>
                </a:solidFill>
              </a:rPr>
              <a:t>chất</a:t>
            </a:r>
            <a:r>
              <a:rPr lang="en-US" sz="3600" b="1" i="1" u="sng" dirty="0" smtClean="0">
                <a:solidFill>
                  <a:schemeClr val="bg1"/>
                </a:solidFill>
              </a:rPr>
              <a:t>, ý </a:t>
            </a:r>
            <a:r>
              <a:rPr lang="en-US" sz="3600" b="1" i="1" u="sng" dirty="0" err="1" smtClean="0">
                <a:solidFill>
                  <a:schemeClr val="bg1"/>
                </a:solidFill>
              </a:rPr>
              <a:t>thức</a:t>
            </a:r>
            <a:r>
              <a:rPr lang="en-US" sz="3600" b="1" dirty="0">
                <a:solidFill>
                  <a:schemeClr val="bg1"/>
                </a:solidFill>
              </a:rPr>
              <a:t/>
            </a:r>
            <a:br>
              <a:rPr lang="en-US" sz="3600" b="1" dirty="0">
                <a:solidFill>
                  <a:schemeClr val="bg1"/>
                </a:solidFill>
              </a:rPr>
            </a:br>
            <a:endParaRPr lang="en-US" sz="3600" b="1" dirty="0">
              <a:solidFill>
                <a:schemeClr val="bg1"/>
              </a:solidFill>
            </a:endParaRPr>
          </a:p>
        </p:txBody>
      </p:sp>
      <p:cxnSp>
        <p:nvCxnSpPr>
          <p:cNvPr id="10" name="Straight Connector 9"/>
          <p:cNvCxnSpPr>
            <a:stCxn id="13" idx="2"/>
          </p:cNvCxnSpPr>
          <p:nvPr/>
        </p:nvCxnSpPr>
        <p:spPr>
          <a:xfrm flipH="1">
            <a:off x="5912362" y="818216"/>
            <a:ext cx="1" cy="4381581"/>
          </a:xfrm>
          <a:prstGeom prst="line">
            <a:avLst/>
          </a:prstGeom>
          <a:ln w="762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1728831" y="1063558"/>
            <a:ext cx="1695464" cy="584775"/>
          </a:xfrm>
          <a:prstGeom prst="rect">
            <a:avLst/>
          </a:prstGeom>
          <a:ln w="57150">
            <a:solidFill>
              <a:srgbClr val="FF0000"/>
            </a:solidFill>
          </a:ln>
        </p:spPr>
        <p:txBody>
          <a:bodyPr wrap="none">
            <a:spAutoFit/>
          </a:bodyPr>
          <a:lstStyle/>
          <a:p>
            <a:r>
              <a:rPr lang="en-US" sz="3200" b="1" dirty="0">
                <a:solidFill>
                  <a:srgbClr val="0000FF"/>
                </a:solidFill>
              </a:rPr>
              <a:t> </a:t>
            </a:r>
            <a:r>
              <a:rPr lang="pt-BR" sz="3200" b="1" i="1" dirty="0" smtClean="0">
                <a:solidFill>
                  <a:srgbClr val="0000FF"/>
                </a:solidFill>
              </a:rPr>
              <a:t>Vật chất</a:t>
            </a:r>
            <a:endParaRPr lang="en-US" sz="3200" b="1" dirty="0">
              <a:solidFill>
                <a:srgbClr val="0000FF"/>
              </a:solidFill>
            </a:endParaRPr>
          </a:p>
        </p:txBody>
      </p:sp>
      <p:sp>
        <p:nvSpPr>
          <p:cNvPr id="16" name="Rounded Rectangle 15"/>
          <p:cNvSpPr/>
          <p:nvPr/>
        </p:nvSpPr>
        <p:spPr>
          <a:xfrm>
            <a:off x="232012" y="5400452"/>
            <a:ext cx="11709779" cy="1235122"/>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US" dirty="0" err="1" smtClean="0"/>
              <a:t>Mối</a:t>
            </a:r>
            <a:r>
              <a:rPr lang="en-US" dirty="0" smtClean="0"/>
              <a:t> </a:t>
            </a:r>
            <a:r>
              <a:rPr lang="en-US" dirty="0" err="1" smtClean="0"/>
              <a:t>quan</a:t>
            </a:r>
            <a:r>
              <a:rPr lang="en-US" dirty="0" smtClean="0"/>
              <a:t> </a:t>
            </a:r>
            <a:r>
              <a:rPr lang="en-US" dirty="0" err="1" smtClean="0"/>
              <a:t>hệ</a:t>
            </a:r>
            <a:r>
              <a:rPr lang="en-US" dirty="0" smtClean="0"/>
              <a:t>: </a:t>
            </a:r>
            <a:r>
              <a:rPr lang="vi-VN" dirty="0" smtClean="0"/>
              <a:t>Vật chất </a:t>
            </a:r>
            <a:r>
              <a:rPr lang="vi-VN" dirty="0"/>
              <a:t>và ý thức có mối quan hệ biện chứng với nhau. Trong mối quan hệ này thì vật chất có trước, vật chất sinh ra và quyết định ý thức, song ý thức có thể tác động trở lại vật chất thông qua hoạt động thực tiễn của con người. Vì vậy, con người phải tôn trọng khách quan, đồng thời phát huy tính năng động chủ quan của mình. </a:t>
            </a:r>
            <a:endParaRPr lang="en-US" dirty="0"/>
          </a:p>
        </p:txBody>
      </p:sp>
      <p:sp>
        <p:nvSpPr>
          <p:cNvPr id="18" name="Rectangle 17"/>
          <p:cNvSpPr/>
          <p:nvPr/>
        </p:nvSpPr>
        <p:spPr>
          <a:xfrm>
            <a:off x="8816453" y="2449878"/>
            <a:ext cx="2988860" cy="1118255"/>
          </a:xfrm>
          <a:prstGeom prst="rect">
            <a:avLst/>
          </a:prstGeom>
        </p:spPr>
        <p:txBody>
          <a:bodyPr wrap="square">
            <a:spAutoFit/>
          </a:bodyPr>
          <a:lstStyle/>
          <a:p>
            <a:pPr indent="457200" algn="just" fontAlgn="base">
              <a:lnSpc>
                <a:spcPts val="2000"/>
              </a:lnSpc>
              <a:spcAft>
                <a:spcPts val="0"/>
              </a:spcAft>
            </a:pPr>
            <a:r>
              <a:rPr lang="en-US" dirty="0" smtClean="0">
                <a:solidFill>
                  <a:srgbClr val="0070C0"/>
                </a:solidFill>
                <a:highlight>
                  <a:srgbClr val="FFFFFF"/>
                </a:highlight>
                <a:latin typeface="Times New Roman" panose="02020603050405020304" pitchFamily="18" charset="0"/>
                <a:ea typeface="Times New Roman" panose="02020603050405020304" pitchFamily="18" charset="0"/>
              </a:rPr>
              <a:t>L</a:t>
            </a:r>
            <a:r>
              <a:rPr lang="vi-VN" dirty="0" smtClean="0">
                <a:solidFill>
                  <a:srgbClr val="0070C0"/>
                </a:solidFill>
                <a:highlight>
                  <a:srgbClr val="FFFFFF"/>
                </a:highlight>
                <a:latin typeface="Times New Roman" panose="02020603050405020304" pitchFamily="18" charset="0"/>
                <a:ea typeface="Times New Roman" panose="02020603050405020304" pitchFamily="18" charset="0"/>
              </a:rPr>
              <a:t>à </a:t>
            </a:r>
            <a:r>
              <a:rPr lang="vi-VN" dirty="0">
                <a:solidFill>
                  <a:srgbClr val="0070C0"/>
                </a:solidFill>
                <a:highlight>
                  <a:srgbClr val="FFFFFF"/>
                </a:highlight>
                <a:latin typeface="Times New Roman" panose="02020603050405020304" pitchFamily="18" charset="0"/>
                <a:ea typeface="Times New Roman" panose="02020603050405020304" pitchFamily="18" charset="0"/>
              </a:rPr>
              <a:t>sự phản ánh thế giới khách quan vào trong bộ não người một cách năng động, sáng tạo. </a:t>
            </a:r>
            <a:endParaRPr lang="en-US" sz="1600" dirty="0">
              <a:solidFill>
                <a:srgbClr val="0070C0"/>
              </a:solidFill>
              <a:effectLst/>
              <a:latin typeface="Times New Roman" panose="02020603050405020304" pitchFamily="18" charset="0"/>
              <a:ea typeface="Times New Roman" panose="02020603050405020304" pitchFamily="18" charset="0"/>
            </a:endParaRPr>
          </a:p>
        </p:txBody>
      </p:sp>
      <p:pic>
        <p:nvPicPr>
          <p:cNvPr id="19" name="Picture 18"/>
          <p:cNvPicPr>
            <a:picLocks noChangeAspect="1"/>
          </p:cNvPicPr>
          <p:nvPr/>
        </p:nvPicPr>
        <p:blipFill>
          <a:blip r:embed="rId3"/>
          <a:stretch>
            <a:fillRect/>
          </a:stretch>
        </p:blipFill>
        <p:spPr>
          <a:xfrm>
            <a:off x="3739487" y="3379719"/>
            <a:ext cx="4537413" cy="1920406"/>
          </a:xfrm>
          <a:prstGeom prst="rect">
            <a:avLst/>
          </a:prstGeom>
        </p:spPr>
      </p:pic>
      <p:sp>
        <p:nvSpPr>
          <p:cNvPr id="20" name="Rectangle 19"/>
          <p:cNvSpPr/>
          <p:nvPr/>
        </p:nvSpPr>
        <p:spPr>
          <a:xfrm>
            <a:off x="232012" y="2353635"/>
            <a:ext cx="3446527" cy="1837426"/>
          </a:xfrm>
          <a:prstGeom prst="rect">
            <a:avLst/>
          </a:prstGeom>
        </p:spPr>
        <p:txBody>
          <a:bodyPr wrap="square">
            <a:spAutoFit/>
          </a:bodyPr>
          <a:lstStyle/>
          <a:p>
            <a:pPr algn="just">
              <a:lnSpc>
                <a:spcPct val="90000"/>
              </a:lnSpc>
              <a:spcBef>
                <a:spcPct val="20000"/>
              </a:spcBef>
            </a:pPr>
            <a:r>
              <a:rPr lang="en-US" i="1" dirty="0">
                <a:cs typeface="Arial" panose="020B0604020202020204" pitchFamily="34" charset="0"/>
              </a:rPr>
              <a:t>“Vật </a:t>
            </a:r>
            <a:r>
              <a:rPr lang="en-US" i="1" dirty="0" err="1">
                <a:cs typeface="Arial" panose="020B0604020202020204" pitchFamily="34" charset="0"/>
              </a:rPr>
              <a:t>chất</a:t>
            </a:r>
            <a:r>
              <a:rPr lang="en-US" i="1" dirty="0">
                <a:cs typeface="Arial" panose="020B0604020202020204" pitchFamily="34" charset="0"/>
              </a:rPr>
              <a:t> </a:t>
            </a:r>
            <a:r>
              <a:rPr lang="en-US" i="1" dirty="0" err="1">
                <a:cs typeface="Arial" panose="020B0604020202020204" pitchFamily="34" charset="0"/>
              </a:rPr>
              <a:t>là</a:t>
            </a:r>
            <a:r>
              <a:rPr lang="en-US" i="1" dirty="0">
                <a:cs typeface="Arial" panose="020B0604020202020204" pitchFamily="34" charset="0"/>
              </a:rPr>
              <a:t> </a:t>
            </a:r>
            <a:r>
              <a:rPr lang="en-US" i="1" dirty="0" err="1">
                <a:cs typeface="Arial" panose="020B0604020202020204" pitchFamily="34" charset="0"/>
              </a:rPr>
              <a:t>một</a:t>
            </a:r>
            <a:r>
              <a:rPr lang="en-US" i="1" dirty="0">
                <a:cs typeface="Arial" panose="020B0604020202020204" pitchFamily="34" charset="0"/>
              </a:rPr>
              <a:t> </a:t>
            </a:r>
            <a:r>
              <a:rPr lang="en-US" i="1" dirty="0" err="1">
                <a:solidFill>
                  <a:srgbClr val="0000CC"/>
                </a:solidFill>
                <a:cs typeface="Arial" panose="020B0604020202020204" pitchFamily="34" charset="0"/>
              </a:rPr>
              <a:t>phạm</a:t>
            </a:r>
            <a:r>
              <a:rPr lang="en-US" i="1" dirty="0">
                <a:solidFill>
                  <a:srgbClr val="0000CC"/>
                </a:solidFill>
                <a:cs typeface="Arial" panose="020B0604020202020204" pitchFamily="34" charset="0"/>
              </a:rPr>
              <a:t> </a:t>
            </a:r>
            <a:r>
              <a:rPr lang="en-US" i="1" dirty="0" err="1">
                <a:solidFill>
                  <a:srgbClr val="0000CC"/>
                </a:solidFill>
                <a:cs typeface="Arial" panose="020B0604020202020204" pitchFamily="34" charset="0"/>
              </a:rPr>
              <a:t>trù</a:t>
            </a:r>
            <a:r>
              <a:rPr lang="en-US" i="1" dirty="0">
                <a:solidFill>
                  <a:srgbClr val="0000CC"/>
                </a:solidFill>
                <a:cs typeface="Arial" panose="020B0604020202020204" pitchFamily="34" charset="0"/>
              </a:rPr>
              <a:t> </a:t>
            </a:r>
            <a:r>
              <a:rPr lang="en-US" i="1" dirty="0" err="1">
                <a:solidFill>
                  <a:srgbClr val="0000CC"/>
                </a:solidFill>
                <a:cs typeface="Arial" panose="020B0604020202020204" pitchFamily="34" charset="0"/>
              </a:rPr>
              <a:t>triết</a:t>
            </a:r>
            <a:r>
              <a:rPr lang="en-US" i="1" dirty="0">
                <a:solidFill>
                  <a:srgbClr val="0000CC"/>
                </a:solidFill>
                <a:cs typeface="Arial" panose="020B0604020202020204" pitchFamily="34" charset="0"/>
              </a:rPr>
              <a:t> </a:t>
            </a:r>
            <a:r>
              <a:rPr lang="en-US" i="1" dirty="0" err="1">
                <a:solidFill>
                  <a:srgbClr val="0000CC"/>
                </a:solidFill>
                <a:cs typeface="Arial" panose="020B0604020202020204" pitchFamily="34" charset="0"/>
              </a:rPr>
              <a:t>học</a:t>
            </a:r>
            <a:r>
              <a:rPr lang="en-US" i="1" dirty="0">
                <a:solidFill>
                  <a:srgbClr val="0000CC"/>
                </a:solidFill>
                <a:cs typeface="Arial" panose="020B0604020202020204" pitchFamily="34" charset="0"/>
              </a:rPr>
              <a:t> </a:t>
            </a:r>
            <a:r>
              <a:rPr lang="en-US" i="1" dirty="0" err="1">
                <a:cs typeface="Arial" panose="020B0604020202020204" pitchFamily="34" charset="0"/>
              </a:rPr>
              <a:t>dùng</a:t>
            </a:r>
            <a:r>
              <a:rPr lang="en-US" i="1" dirty="0">
                <a:cs typeface="Arial" panose="020B0604020202020204" pitchFamily="34" charset="0"/>
              </a:rPr>
              <a:t> </a:t>
            </a:r>
            <a:r>
              <a:rPr lang="en-US" i="1" dirty="0" err="1">
                <a:cs typeface="Arial" panose="020B0604020202020204" pitchFamily="34" charset="0"/>
              </a:rPr>
              <a:t>để</a:t>
            </a:r>
            <a:r>
              <a:rPr lang="en-US" i="1" dirty="0">
                <a:cs typeface="Arial" panose="020B0604020202020204" pitchFamily="34" charset="0"/>
              </a:rPr>
              <a:t> </a:t>
            </a:r>
            <a:r>
              <a:rPr lang="en-US" i="1" dirty="0" err="1">
                <a:cs typeface="Arial" panose="020B0604020202020204" pitchFamily="34" charset="0"/>
              </a:rPr>
              <a:t>chỉ</a:t>
            </a:r>
            <a:r>
              <a:rPr lang="en-US" i="1" dirty="0">
                <a:cs typeface="Arial" panose="020B0604020202020204" pitchFamily="34" charset="0"/>
              </a:rPr>
              <a:t> </a:t>
            </a:r>
            <a:r>
              <a:rPr lang="en-US" i="1" dirty="0" err="1">
                <a:solidFill>
                  <a:srgbClr val="FF0000"/>
                </a:solidFill>
                <a:cs typeface="Arial" panose="020B0604020202020204" pitchFamily="34" charset="0"/>
              </a:rPr>
              <a:t>thực</a:t>
            </a:r>
            <a:r>
              <a:rPr lang="en-US" i="1" dirty="0">
                <a:solidFill>
                  <a:srgbClr val="FF0000"/>
                </a:solidFill>
                <a:cs typeface="Arial" panose="020B0604020202020204" pitchFamily="34" charset="0"/>
              </a:rPr>
              <a:t> </a:t>
            </a:r>
            <a:r>
              <a:rPr lang="en-US" i="1" dirty="0" err="1">
                <a:solidFill>
                  <a:srgbClr val="FF0000"/>
                </a:solidFill>
                <a:cs typeface="Arial" panose="020B0604020202020204" pitchFamily="34" charset="0"/>
              </a:rPr>
              <a:t>tại</a:t>
            </a:r>
            <a:r>
              <a:rPr lang="en-US" i="1" dirty="0">
                <a:solidFill>
                  <a:srgbClr val="FF0000"/>
                </a:solidFill>
                <a:cs typeface="Arial" panose="020B0604020202020204" pitchFamily="34" charset="0"/>
              </a:rPr>
              <a:t> </a:t>
            </a:r>
            <a:r>
              <a:rPr lang="en-US" i="1" dirty="0" err="1">
                <a:solidFill>
                  <a:srgbClr val="FF0000"/>
                </a:solidFill>
                <a:cs typeface="Arial" panose="020B0604020202020204" pitchFamily="34" charset="0"/>
              </a:rPr>
              <a:t>khách</a:t>
            </a:r>
            <a:r>
              <a:rPr lang="en-US" i="1" dirty="0">
                <a:solidFill>
                  <a:srgbClr val="FF0000"/>
                </a:solidFill>
                <a:cs typeface="Arial" panose="020B0604020202020204" pitchFamily="34" charset="0"/>
              </a:rPr>
              <a:t> </a:t>
            </a:r>
            <a:r>
              <a:rPr lang="en-US" i="1" dirty="0" err="1">
                <a:solidFill>
                  <a:srgbClr val="FF0000"/>
                </a:solidFill>
                <a:cs typeface="Arial" panose="020B0604020202020204" pitchFamily="34" charset="0"/>
              </a:rPr>
              <a:t>quan</a:t>
            </a:r>
            <a:r>
              <a:rPr lang="en-US" i="1" dirty="0">
                <a:solidFill>
                  <a:srgbClr val="FF0000"/>
                </a:solidFill>
                <a:cs typeface="Arial" panose="020B0604020202020204" pitchFamily="34" charset="0"/>
              </a:rPr>
              <a:t> </a:t>
            </a:r>
            <a:r>
              <a:rPr lang="en-US" i="1" dirty="0" err="1">
                <a:cs typeface="Arial" panose="020B0604020202020204" pitchFamily="34" charset="0"/>
              </a:rPr>
              <a:t>được</a:t>
            </a:r>
            <a:r>
              <a:rPr lang="en-US" i="1" dirty="0">
                <a:cs typeface="Arial" panose="020B0604020202020204" pitchFamily="34" charset="0"/>
              </a:rPr>
              <a:t> </a:t>
            </a:r>
            <a:r>
              <a:rPr lang="en-US" i="1" dirty="0" err="1">
                <a:cs typeface="Arial" panose="020B0604020202020204" pitchFamily="34" charset="0"/>
              </a:rPr>
              <a:t>đem</a:t>
            </a:r>
            <a:r>
              <a:rPr lang="en-US" i="1" dirty="0">
                <a:cs typeface="Arial" panose="020B0604020202020204" pitchFamily="34" charset="0"/>
              </a:rPr>
              <a:t> </a:t>
            </a:r>
            <a:r>
              <a:rPr lang="en-US" i="1" dirty="0" err="1">
                <a:cs typeface="Arial" panose="020B0604020202020204" pitchFamily="34" charset="0"/>
              </a:rPr>
              <a:t>lại</a:t>
            </a:r>
            <a:r>
              <a:rPr lang="en-US" i="1" dirty="0">
                <a:cs typeface="Arial" panose="020B0604020202020204" pitchFamily="34" charset="0"/>
              </a:rPr>
              <a:t> </a:t>
            </a:r>
            <a:r>
              <a:rPr lang="en-US" i="1" dirty="0" err="1">
                <a:cs typeface="Arial" panose="020B0604020202020204" pitchFamily="34" charset="0"/>
              </a:rPr>
              <a:t>cho</a:t>
            </a:r>
            <a:r>
              <a:rPr lang="en-US" i="1" dirty="0">
                <a:cs typeface="Arial" panose="020B0604020202020204" pitchFamily="34" charset="0"/>
              </a:rPr>
              <a:t> con </a:t>
            </a:r>
            <a:r>
              <a:rPr lang="en-US" i="1" dirty="0" err="1">
                <a:cs typeface="Arial" panose="020B0604020202020204" pitchFamily="34" charset="0"/>
              </a:rPr>
              <a:t>người</a:t>
            </a:r>
            <a:r>
              <a:rPr lang="en-US" i="1" dirty="0">
                <a:cs typeface="Arial" panose="020B0604020202020204" pitchFamily="34" charset="0"/>
              </a:rPr>
              <a:t> </a:t>
            </a:r>
            <a:r>
              <a:rPr lang="en-US" i="1" dirty="0" err="1">
                <a:cs typeface="Arial" panose="020B0604020202020204" pitchFamily="34" charset="0"/>
              </a:rPr>
              <a:t>trong</a:t>
            </a:r>
            <a:r>
              <a:rPr lang="en-US" i="1" dirty="0">
                <a:cs typeface="Arial" panose="020B0604020202020204" pitchFamily="34" charset="0"/>
              </a:rPr>
              <a:t> </a:t>
            </a:r>
            <a:r>
              <a:rPr lang="en-US" i="1" dirty="0" err="1">
                <a:cs typeface="Arial" panose="020B0604020202020204" pitchFamily="34" charset="0"/>
              </a:rPr>
              <a:t>cảm</a:t>
            </a:r>
            <a:r>
              <a:rPr lang="en-US" i="1" dirty="0">
                <a:cs typeface="Arial" panose="020B0604020202020204" pitchFamily="34" charset="0"/>
              </a:rPr>
              <a:t> </a:t>
            </a:r>
            <a:r>
              <a:rPr lang="en-US" i="1" dirty="0" err="1">
                <a:cs typeface="Arial" panose="020B0604020202020204" pitchFamily="34" charset="0"/>
              </a:rPr>
              <a:t>giác</a:t>
            </a:r>
            <a:r>
              <a:rPr lang="en-US" i="1" dirty="0">
                <a:cs typeface="Arial" panose="020B0604020202020204" pitchFamily="34" charset="0"/>
              </a:rPr>
              <a:t>, </a:t>
            </a:r>
            <a:r>
              <a:rPr lang="en-US" i="1" dirty="0" err="1">
                <a:cs typeface="Arial" panose="020B0604020202020204" pitchFamily="34" charset="0"/>
              </a:rPr>
              <a:t>được</a:t>
            </a:r>
            <a:r>
              <a:rPr lang="en-US" i="1" dirty="0">
                <a:cs typeface="Arial" panose="020B0604020202020204" pitchFamily="34" charset="0"/>
              </a:rPr>
              <a:t> </a:t>
            </a:r>
            <a:r>
              <a:rPr lang="en-US" i="1" dirty="0" err="1">
                <a:cs typeface="Arial" panose="020B0604020202020204" pitchFamily="34" charset="0"/>
              </a:rPr>
              <a:t>cảm</a:t>
            </a:r>
            <a:r>
              <a:rPr lang="en-US" i="1" dirty="0">
                <a:cs typeface="Arial" panose="020B0604020202020204" pitchFamily="34" charset="0"/>
              </a:rPr>
              <a:t> </a:t>
            </a:r>
            <a:r>
              <a:rPr lang="en-US" i="1" dirty="0" err="1">
                <a:cs typeface="Arial" panose="020B0604020202020204" pitchFamily="34" charset="0"/>
              </a:rPr>
              <a:t>giác</a:t>
            </a:r>
            <a:r>
              <a:rPr lang="en-US" i="1" dirty="0">
                <a:cs typeface="Arial" panose="020B0604020202020204" pitchFamily="34" charset="0"/>
              </a:rPr>
              <a:t> </a:t>
            </a:r>
            <a:r>
              <a:rPr lang="en-US" i="1" dirty="0" err="1">
                <a:cs typeface="Arial" panose="020B0604020202020204" pitchFamily="34" charset="0"/>
              </a:rPr>
              <a:t>của</a:t>
            </a:r>
            <a:r>
              <a:rPr lang="en-US" i="1" dirty="0">
                <a:cs typeface="Arial" panose="020B0604020202020204" pitchFamily="34" charset="0"/>
              </a:rPr>
              <a:t> </a:t>
            </a:r>
            <a:r>
              <a:rPr lang="en-US" i="1" dirty="0" err="1">
                <a:cs typeface="Arial" panose="020B0604020202020204" pitchFamily="34" charset="0"/>
              </a:rPr>
              <a:t>chúng</a:t>
            </a:r>
            <a:r>
              <a:rPr lang="en-US" i="1" dirty="0">
                <a:cs typeface="Arial" panose="020B0604020202020204" pitchFamily="34" charset="0"/>
              </a:rPr>
              <a:t> ta </a:t>
            </a:r>
            <a:r>
              <a:rPr lang="en-US" i="1" dirty="0" err="1">
                <a:cs typeface="Arial" panose="020B0604020202020204" pitchFamily="34" charset="0"/>
              </a:rPr>
              <a:t>chép</a:t>
            </a:r>
            <a:r>
              <a:rPr lang="en-US" i="1" dirty="0">
                <a:cs typeface="Arial" panose="020B0604020202020204" pitchFamily="34" charset="0"/>
              </a:rPr>
              <a:t> </a:t>
            </a:r>
            <a:r>
              <a:rPr lang="en-US" i="1" dirty="0" err="1">
                <a:cs typeface="Arial" panose="020B0604020202020204" pitchFamily="34" charset="0"/>
              </a:rPr>
              <a:t>lại</a:t>
            </a:r>
            <a:r>
              <a:rPr lang="en-US" i="1" dirty="0">
                <a:cs typeface="Arial" panose="020B0604020202020204" pitchFamily="34" charset="0"/>
              </a:rPr>
              <a:t>, </a:t>
            </a:r>
            <a:r>
              <a:rPr lang="en-US" i="1" dirty="0" err="1">
                <a:cs typeface="Arial" panose="020B0604020202020204" pitchFamily="34" charset="0"/>
              </a:rPr>
              <a:t>chụp</a:t>
            </a:r>
            <a:r>
              <a:rPr lang="en-US" i="1" dirty="0">
                <a:cs typeface="Arial" panose="020B0604020202020204" pitchFamily="34" charset="0"/>
              </a:rPr>
              <a:t> </a:t>
            </a:r>
            <a:r>
              <a:rPr lang="en-US" i="1" dirty="0" err="1">
                <a:cs typeface="Arial" panose="020B0604020202020204" pitchFamily="34" charset="0"/>
              </a:rPr>
              <a:t>lại</a:t>
            </a:r>
            <a:r>
              <a:rPr lang="en-US" i="1" dirty="0">
                <a:cs typeface="Arial" panose="020B0604020202020204" pitchFamily="34" charset="0"/>
              </a:rPr>
              <a:t>, </a:t>
            </a:r>
            <a:r>
              <a:rPr lang="en-US" i="1" dirty="0" err="1">
                <a:cs typeface="Arial" panose="020B0604020202020204" pitchFamily="34" charset="0"/>
              </a:rPr>
              <a:t>phản</a:t>
            </a:r>
            <a:r>
              <a:rPr lang="en-US" i="1" dirty="0">
                <a:cs typeface="Arial" panose="020B0604020202020204" pitchFamily="34" charset="0"/>
              </a:rPr>
              <a:t> </a:t>
            </a:r>
            <a:r>
              <a:rPr lang="en-US" i="1" dirty="0" err="1">
                <a:cs typeface="Arial" panose="020B0604020202020204" pitchFamily="34" charset="0"/>
              </a:rPr>
              <a:t>ánh</a:t>
            </a:r>
            <a:r>
              <a:rPr lang="en-US" i="1" dirty="0">
                <a:cs typeface="Arial" panose="020B0604020202020204" pitchFamily="34" charset="0"/>
              </a:rPr>
              <a:t> </a:t>
            </a:r>
            <a:r>
              <a:rPr lang="en-US" i="1" dirty="0" err="1">
                <a:cs typeface="Arial" panose="020B0604020202020204" pitchFamily="34" charset="0"/>
              </a:rPr>
              <a:t>và</a:t>
            </a:r>
            <a:r>
              <a:rPr lang="en-US" i="1" dirty="0">
                <a:cs typeface="Arial" panose="020B0604020202020204" pitchFamily="34" charset="0"/>
              </a:rPr>
              <a:t> </a:t>
            </a:r>
            <a:r>
              <a:rPr lang="en-US" i="1" dirty="0" err="1">
                <a:cs typeface="Arial" panose="020B0604020202020204" pitchFamily="34" charset="0"/>
              </a:rPr>
              <a:t>tồn</a:t>
            </a:r>
            <a:r>
              <a:rPr lang="en-US" i="1" dirty="0">
                <a:cs typeface="Arial" panose="020B0604020202020204" pitchFamily="34" charset="0"/>
              </a:rPr>
              <a:t> </a:t>
            </a:r>
            <a:r>
              <a:rPr lang="en-US" i="1" dirty="0" err="1">
                <a:cs typeface="Arial" panose="020B0604020202020204" pitchFamily="34" charset="0"/>
              </a:rPr>
              <a:t>tại</a:t>
            </a:r>
            <a:r>
              <a:rPr lang="en-US" i="1" dirty="0">
                <a:cs typeface="Arial" panose="020B0604020202020204" pitchFamily="34" charset="0"/>
              </a:rPr>
              <a:t> </a:t>
            </a:r>
            <a:r>
              <a:rPr lang="en-US" i="1" dirty="0" err="1">
                <a:cs typeface="Arial" panose="020B0604020202020204" pitchFamily="34" charset="0"/>
              </a:rPr>
              <a:t>không</a:t>
            </a:r>
            <a:r>
              <a:rPr lang="en-US" i="1" dirty="0">
                <a:cs typeface="Arial" panose="020B0604020202020204" pitchFamily="34" charset="0"/>
              </a:rPr>
              <a:t> </a:t>
            </a:r>
            <a:r>
              <a:rPr lang="en-US" i="1" dirty="0" err="1">
                <a:cs typeface="Arial" panose="020B0604020202020204" pitchFamily="34" charset="0"/>
              </a:rPr>
              <a:t>lệ</a:t>
            </a:r>
            <a:r>
              <a:rPr lang="en-US" i="1" dirty="0">
                <a:cs typeface="Arial" panose="020B0604020202020204" pitchFamily="34" charset="0"/>
              </a:rPr>
              <a:t> </a:t>
            </a:r>
            <a:r>
              <a:rPr lang="en-US" i="1" dirty="0" err="1">
                <a:cs typeface="Arial" panose="020B0604020202020204" pitchFamily="34" charset="0"/>
              </a:rPr>
              <a:t>thuộc</a:t>
            </a:r>
            <a:r>
              <a:rPr lang="en-US" i="1" dirty="0">
                <a:cs typeface="Arial" panose="020B0604020202020204" pitchFamily="34" charset="0"/>
              </a:rPr>
              <a:t> </a:t>
            </a:r>
            <a:r>
              <a:rPr lang="en-US" i="1" dirty="0" err="1">
                <a:cs typeface="Arial" panose="020B0604020202020204" pitchFamily="34" charset="0"/>
              </a:rPr>
              <a:t>vào</a:t>
            </a:r>
            <a:r>
              <a:rPr lang="en-US" i="1" dirty="0">
                <a:cs typeface="Arial" panose="020B0604020202020204" pitchFamily="34" charset="0"/>
              </a:rPr>
              <a:t> </a:t>
            </a:r>
            <a:r>
              <a:rPr lang="en-US" i="1" dirty="0" err="1">
                <a:cs typeface="Arial" panose="020B0604020202020204" pitchFamily="34" charset="0"/>
              </a:rPr>
              <a:t>cảm</a:t>
            </a:r>
            <a:r>
              <a:rPr lang="en-US" i="1" dirty="0">
                <a:cs typeface="Arial" panose="020B0604020202020204" pitchFamily="34" charset="0"/>
              </a:rPr>
              <a:t> </a:t>
            </a:r>
            <a:r>
              <a:rPr lang="en-US" i="1" dirty="0" err="1">
                <a:cs typeface="Arial" panose="020B0604020202020204" pitchFamily="34" charset="0"/>
              </a:rPr>
              <a:t>giác</a:t>
            </a:r>
            <a:r>
              <a:rPr lang="en-US" i="1" dirty="0">
                <a:cs typeface="Arial" panose="020B0604020202020204" pitchFamily="34" charset="0"/>
              </a:rPr>
              <a:t>.”</a:t>
            </a:r>
            <a:endParaRPr lang="vi-VN" sz="1050" dirty="0">
              <a:cs typeface="Arial" panose="020B0604020202020204" pitchFamily="34" charset="0"/>
            </a:endParaRPr>
          </a:p>
        </p:txBody>
      </p:sp>
      <p:pic>
        <p:nvPicPr>
          <p:cNvPr id="21" name="Picture 8" descr="列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5844" y="1629552"/>
            <a:ext cx="1324968" cy="1263227"/>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2389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4443"/>
            <a:ext cx="10515600" cy="1325563"/>
          </a:xfrm>
        </p:spPr>
        <p:txBody>
          <a:bodyPr>
            <a:normAutofit/>
          </a:bodyPr>
          <a:lstStyle/>
          <a:p>
            <a:pPr algn="ctr"/>
            <a:r>
              <a:rPr lang="en-US" sz="4000" b="1" dirty="0" err="1" smtClean="0">
                <a:solidFill>
                  <a:srgbClr val="FF0000"/>
                </a:solidFill>
              </a:rPr>
              <a:t>Mối</a:t>
            </a:r>
            <a:r>
              <a:rPr lang="en-US" sz="4000" b="1" dirty="0" smtClean="0">
                <a:solidFill>
                  <a:srgbClr val="FF0000"/>
                </a:solidFill>
              </a:rPr>
              <a:t> </a:t>
            </a:r>
            <a:r>
              <a:rPr lang="en-US" sz="4000" b="1" dirty="0" err="1" smtClean="0">
                <a:solidFill>
                  <a:srgbClr val="FF0000"/>
                </a:solidFill>
              </a:rPr>
              <a:t>quan</a:t>
            </a:r>
            <a:r>
              <a:rPr lang="en-US" sz="4000" b="1" dirty="0" smtClean="0">
                <a:solidFill>
                  <a:srgbClr val="FF0000"/>
                </a:solidFill>
              </a:rPr>
              <a:t> </a:t>
            </a:r>
            <a:r>
              <a:rPr lang="en-US" sz="4000" b="1" dirty="0" err="1" smtClean="0">
                <a:solidFill>
                  <a:srgbClr val="FF0000"/>
                </a:solidFill>
              </a:rPr>
              <a:t>hệ</a:t>
            </a:r>
            <a:r>
              <a:rPr lang="en-US" sz="4000" b="1" dirty="0" smtClean="0">
                <a:solidFill>
                  <a:srgbClr val="FF0000"/>
                </a:solidFill>
              </a:rPr>
              <a:t> </a:t>
            </a:r>
            <a:r>
              <a:rPr lang="en-US" sz="4000" b="1" dirty="0" err="1" smtClean="0">
                <a:solidFill>
                  <a:srgbClr val="FF0000"/>
                </a:solidFill>
              </a:rPr>
              <a:t>giữa</a:t>
            </a:r>
            <a:r>
              <a:rPr lang="en-US" sz="4000" b="1" dirty="0" smtClean="0">
                <a:solidFill>
                  <a:srgbClr val="FF0000"/>
                </a:solidFill>
              </a:rPr>
              <a:t> </a:t>
            </a:r>
            <a:r>
              <a:rPr lang="en-US" sz="4000" b="1" dirty="0" err="1" smtClean="0">
                <a:solidFill>
                  <a:srgbClr val="FF0000"/>
                </a:solidFill>
              </a:rPr>
              <a:t>vật</a:t>
            </a:r>
            <a:r>
              <a:rPr lang="en-US" sz="4000" b="1" dirty="0" smtClean="0">
                <a:solidFill>
                  <a:srgbClr val="FF0000"/>
                </a:solidFill>
              </a:rPr>
              <a:t> </a:t>
            </a:r>
            <a:r>
              <a:rPr lang="en-US" sz="4000" b="1" dirty="0" err="1" smtClean="0">
                <a:solidFill>
                  <a:srgbClr val="FF0000"/>
                </a:solidFill>
              </a:rPr>
              <a:t>chất</a:t>
            </a:r>
            <a:r>
              <a:rPr lang="en-US" sz="4000" b="1" dirty="0" smtClean="0">
                <a:solidFill>
                  <a:srgbClr val="FF0000"/>
                </a:solidFill>
              </a:rPr>
              <a:t> </a:t>
            </a:r>
            <a:r>
              <a:rPr lang="en-US" sz="4000" b="1" dirty="0" err="1" smtClean="0">
                <a:solidFill>
                  <a:srgbClr val="FF0000"/>
                </a:solidFill>
              </a:rPr>
              <a:t>và</a:t>
            </a:r>
            <a:r>
              <a:rPr lang="en-US" sz="4000" b="1" dirty="0" smtClean="0">
                <a:solidFill>
                  <a:srgbClr val="FF0000"/>
                </a:solidFill>
              </a:rPr>
              <a:t> ý </a:t>
            </a:r>
            <a:r>
              <a:rPr lang="en-US" sz="4000" b="1" dirty="0" err="1" smtClean="0">
                <a:solidFill>
                  <a:srgbClr val="FF0000"/>
                </a:solidFill>
              </a:rPr>
              <a:t>thức</a:t>
            </a:r>
            <a:endParaRPr lang="en-US" sz="4000" b="1" dirty="0">
              <a:solidFill>
                <a:srgbClr val="FF0000"/>
              </a:solidFill>
            </a:endParaRPr>
          </a:p>
        </p:txBody>
      </p:sp>
      <p:pic>
        <p:nvPicPr>
          <p:cNvPr id="4" name="Picture 3"/>
          <p:cNvPicPr>
            <a:picLocks noChangeAspect="1"/>
          </p:cNvPicPr>
          <p:nvPr/>
        </p:nvPicPr>
        <p:blipFill>
          <a:blip r:embed="rId2"/>
          <a:stretch>
            <a:fillRect/>
          </a:stretch>
        </p:blipFill>
        <p:spPr>
          <a:xfrm>
            <a:off x="1411941" y="1465729"/>
            <a:ext cx="9560859" cy="5015753"/>
          </a:xfrm>
          <a:prstGeom prst="rect">
            <a:avLst/>
          </a:prstGeom>
        </p:spPr>
      </p:pic>
    </p:spTree>
    <p:extLst>
      <p:ext uri="{BB962C8B-B14F-4D97-AF65-F5344CB8AC3E}">
        <p14:creationId xmlns:p14="http://schemas.microsoft.com/office/powerpoint/2010/main" val="13733293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r>
            <a:br>
              <a:rPr lang="en-US" dirty="0"/>
            </a:br>
            <a:endParaRPr lang="en-US" dirty="0"/>
          </a:p>
        </p:txBody>
      </p:sp>
      <p:sp>
        <p:nvSpPr>
          <p:cNvPr id="3" name="Content Placeholder 2"/>
          <p:cNvSpPr>
            <a:spLocks noGrp="1"/>
          </p:cNvSpPr>
          <p:nvPr>
            <p:ph idx="1"/>
          </p:nvPr>
        </p:nvSpPr>
        <p:spPr>
          <a:xfrm>
            <a:off x="5338482" y="1799803"/>
            <a:ext cx="6441142" cy="3821068"/>
          </a:xfrm>
          <a:ln w="57150">
            <a:solidFill>
              <a:srgbClr val="FF3399"/>
            </a:solidFill>
            <a:prstDash val="sysDash"/>
          </a:ln>
        </p:spPr>
        <p:txBody>
          <a:bodyPr>
            <a:normAutofit/>
          </a:bodyPr>
          <a:lstStyle/>
          <a:p>
            <a:pPr marL="0" indent="0">
              <a:buNone/>
            </a:pPr>
            <a:r>
              <a:rPr lang="pt-BR" i="1" dirty="0" smtClean="0"/>
              <a:t>	</a:t>
            </a:r>
          </a:p>
          <a:p>
            <a:pPr marL="0" indent="0">
              <a:buNone/>
            </a:pPr>
            <a:r>
              <a:rPr lang="pt-BR" i="1" dirty="0" smtClean="0"/>
              <a:t>- Hai </a:t>
            </a:r>
            <a:r>
              <a:rPr lang="pt-BR" i="1" dirty="0"/>
              <a:t>nguyên lý cơ bản</a:t>
            </a:r>
            <a:r>
              <a:rPr lang="pt-BR" i="1" dirty="0" smtClean="0"/>
              <a:t>:</a:t>
            </a:r>
          </a:p>
          <a:p>
            <a:pPr marL="0" indent="0">
              <a:buNone/>
            </a:pPr>
            <a:endParaRPr lang="pt-BR" i="1" dirty="0" smtClean="0"/>
          </a:p>
          <a:p>
            <a:pPr marL="0" indent="0">
              <a:buNone/>
            </a:pPr>
            <a:r>
              <a:rPr lang="pt-BR" i="1" dirty="0" smtClean="0"/>
              <a:t>	</a:t>
            </a:r>
            <a:r>
              <a:rPr lang="pt-BR" i="1" dirty="0" smtClean="0">
                <a:solidFill>
                  <a:srgbClr val="0000FF"/>
                </a:solidFill>
              </a:rPr>
              <a:t>+  </a:t>
            </a:r>
            <a:r>
              <a:rPr lang="pt-BR" i="1" dirty="0">
                <a:solidFill>
                  <a:srgbClr val="0000FF"/>
                </a:solidFill>
              </a:rPr>
              <a:t>Nguyên lý về mối liên hệ phổ biến</a:t>
            </a:r>
            <a:endParaRPr lang="en-US" dirty="0">
              <a:solidFill>
                <a:srgbClr val="0000FF"/>
              </a:solidFill>
            </a:endParaRPr>
          </a:p>
          <a:p>
            <a:pPr marL="0" indent="0">
              <a:buNone/>
            </a:pPr>
            <a:r>
              <a:rPr lang="pt-BR" i="1" dirty="0" smtClean="0">
                <a:solidFill>
                  <a:srgbClr val="0000FF"/>
                </a:solidFill>
              </a:rPr>
              <a:t>	+  </a:t>
            </a:r>
            <a:r>
              <a:rPr lang="pt-BR" i="1" dirty="0">
                <a:solidFill>
                  <a:srgbClr val="0000FF"/>
                </a:solidFill>
              </a:rPr>
              <a:t>Nguyên lý về sự phát </a:t>
            </a:r>
            <a:r>
              <a:rPr lang="pt-BR" i="1" dirty="0" smtClean="0">
                <a:solidFill>
                  <a:srgbClr val="0000FF"/>
                </a:solidFill>
              </a:rPr>
              <a:t>triển</a:t>
            </a:r>
          </a:p>
          <a:p>
            <a:pPr marL="0" indent="0">
              <a:buNone/>
            </a:pPr>
            <a:endParaRPr lang="pt-BR" i="1" dirty="0" smtClean="0">
              <a:solidFill>
                <a:srgbClr val="0000FF"/>
              </a:solidFill>
            </a:endParaRPr>
          </a:p>
          <a:p>
            <a:pPr marL="0" indent="0">
              <a:buNone/>
            </a:pPr>
            <a:r>
              <a:rPr lang="pt-BR" i="1" dirty="0" smtClean="0"/>
              <a:t>- 3 quy luật cơ bản của PBCDV</a:t>
            </a:r>
            <a:endParaRPr lang="en-US" dirty="0"/>
          </a:p>
          <a:p>
            <a:pPr marL="0" indent="0">
              <a:buNone/>
            </a:pPr>
            <a:endParaRPr lang="en-US" dirty="0"/>
          </a:p>
          <a:p>
            <a:pPr marL="0" indent="0">
              <a:buNone/>
            </a:pPr>
            <a:endParaRPr lang="en-US" dirty="0"/>
          </a:p>
        </p:txBody>
      </p:sp>
      <p:sp>
        <p:nvSpPr>
          <p:cNvPr id="4" name="Rectangle 3"/>
          <p:cNvSpPr/>
          <p:nvPr/>
        </p:nvSpPr>
        <p:spPr>
          <a:xfrm>
            <a:off x="346865" y="474240"/>
            <a:ext cx="6311343" cy="584775"/>
          </a:xfrm>
          <a:prstGeom prst="rect">
            <a:avLst/>
          </a:prstGeom>
          <a:solidFill>
            <a:srgbClr val="FF3399"/>
          </a:solidFill>
        </p:spPr>
        <p:txBody>
          <a:bodyPr wrap="none">
            <a:spAutoFit/>
          </a:bodyPr>
          <a:lstStyle/>
          <a:p>
            <a:pPr marL="457200" indent="-457200">
              <a:buFont typeface="Arial" panose="020B0604020202020204" pitchFamily="34" charset="0"/>
              <a:buChar char="•"/>
            </a:pPr>
            <a:r>
              <a:rPr lang="pt-BR" sz="3200" b="1" i="1" dirty="0">
                <a:solidFill>
                  <a:schemeClr val="bg1"/>
                </a:solidFill>
              </a:rPr>
              <a:t> 2.1.1.3. Phép biện chứng duy vật</a:t>
            </a:r>
          </a:p>
        </p:txBody>
      </p:sp>
      <p:pic>
        <p:nvPicPr>
          <p:cNvPr id="5" name="Picture 4"/>
          <p:cNvPicPr>
            <a:picLocks noChangeAspect="1"/>
          </p:cNvPicPr>
          <p:nvPr/>
        </p:nvPicPr>
        <p:blipFill>
          <a:blip r:embed="rId2"/>
          <a:stretch>
            <a:fillRect/>
          </a:stretch>
        </p:blipFill>
        <p:spPr>
          <a:xfrm>
            <a:off x="506506" y="1833912"/>
            <a:ext cx="4320988" cy="4297947"/>
          </a:xfrm>
          <a:prstGeom prst="rect">
            <a:avLst/>
          </a:prstGeom>
        </p:spPr>
      </p:pic>
    </p:spTree>
    <p:extLst>
      <p:ext uri="{BB962C8B-B14F-4D97-AF65-F5344CB8AC3E}">
        <p14:creationId xmlns:p14="http://schemas.microsoft.com/office/powerpoint/2010/main" val="416500795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circle(in)">
                                      <p:cBhvr>
                                        <p:cTn id="13"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7817"/>
            <a:ext cx="10515600" cy="2719477"/>
          </a:xfrm>
        </p:spPr>
        <p:txBody>
          <a:bodyPr>
            <a:normAutofit/>
          </a:bodyPr>
          <a:lstStyle/>
          <a:p>
            <a:pPr marL="0" indent="0">
              <a:buNone/>
            </a:pPr>
            <a:r>
              <a:rPr lang="pt-BR" b="1" i="1" dirty="0" smtClean="0">
                <a:solidFill>
                  <a:srgbClr val="0000FF"/>
                </a:solidFill>
              </a:rPr>
              <a:t>+ Nguyên </a:t>
            </a:r>
            <a:r>
              <a:rPr lang="pt-BR" b="1" i="1" dirty="0">
                <a:solidFill>
                  <a:srgbClr val="0000FF"/>
                </a:solidFill>
              </a:rPr>
              <a:t>lý về mối liên hệ phổ </a:t>
            </a:r>
            <a:r>
              <a:rPr lang="pt-BR" b="1" i="1" dirty="0" smtClean="0">
                <a:solidFill>
                  <a:srgbClr val="0000FF"/>
                </a:solidFill>
              </a:rPr>
              <a:t>biến</a:t>
            </a:r>
          </a:p>
          <a:p>
            <a:pPr marL="0" indent="0">
              <a:buNone/>
            </a:pPr>
            <a:endParaRPr lang="en-US" dirty="0">
              <a:solidFill>
                <a:schemeClr val="accent6">
                  <a:lumMod val="50000"/>
                </a:schemeClr>
              </a:solidFill>
            </a:endParaRPr>
          </a:p>
          <a:p>
            <a:pPr marL="0" indent="0" fontAlgn="base">
              <a:buNone/>
            </a:pPr>
            <a:r>
              <a:rPr lang="pt-BR" dirty="0"/>
              <a:t>	</a:t>
            </a:r>
            <a:r>
              <a:rPr lang="en-US" sz="3200" dirty="0" err="1" smtClean="0">
                <a:solidFill>
                  <a:srgbClr val="FF0000"/>
                </a:solidFill>
              </a:rPr>
              <a:t>Nguyên</a:t>
            </a:r>
            <a:r>
              <a:rPr lang="en-US" sz="3200" dirty="0" smtClean="0">
                <a:solidFill>
                  <a:srgbClr val="FF0000"/>
                </a:solidFill>
              </a:rPr>
              <a:t> </a:t>
            </a:r>
            <a:r>
              <a:rPr lang="en-US" sz="3200" dirty="0" err="1">
                <a:solidFill>
                  <a:srgbClr val="FF0000"/>
                </a:solidFill>
              </a:rPr>
              <a:t>lý</a:t>
            </a:r>
            <a:r>
              <a:rPr lang="en-US" sz="3200" dirty="0">
                <a:solidFill>
                  <a:srgbClr val="FF0000"/>
                </a:solidFill>
              </a:rPr>
              <a:t> </a:t>
            </a:r>
            <a:r>
              <a:rPr lang="en-US" sz="3200" dirty="0" err="1">
                <a:solidFill>
                  <a:srgbClr val="FF0000"/>
                </a:solidFill>
              </a:rPr>
              <a:t>về</a:t>
            </a:r>
            <a:r>
              <a:rPr lang="en-US" sz="3200" dirty="0">
                <a:solidFill>
                  <a:srgbClr val="FF0000"/>
                </a:solidFill>
              </a:rPr>
              <a:t> </a:t>
            </a:r>
            <a:r>
              <a:rPr lang="en-US" sz="3200" dirty="0" err="1">
                <a:solidFill>
                  <a:srgbClr val="FF0000"/>
                </a:solidFill>
              </a:rPr>
              <a:t>mối</a:t>
            </a:r>
            <a:r>
              <a:rPr lang="en-US" sz="3200" dirty="0">
                <a:solidFill>
                  <a:srgbClr val="FF0000"/>
                </a:solidFill>
              </a:rPr>
              <a:t> </a:t>
            </a:r>
            <a:r>
              <a:rPr lang="en-US" sz="3200" dirty="0" err="1">
                <a:solidFill>
                  <a:srgbClr val="FF0000"/>
                </a:solidFill>
              </a:rPr>
              <a:t>liên</a:t>
            </a:r>
            <a:r>
              <a:rPr lang="en-US" sz="3200" dirty="0">
                <a:solidFill>
                  <a:srgbClr val="FF0000"/>
                </a:solidFill>
              </a:rPr>
              <a:t> </a:t>
            </a:r>
            <a:r>
              <a:rPr lang="en-US" sz="3200" dirty="0" err="1">
                <a:solidFill>
                  <a:srgbClr val="FF0000"/>
                </a:solidFill>
              </a:rPr>
              <a:t>hệ</a:t>
            </a:r>
            <a:r>
              <a:rPr lang="en-US" sz="3200" dirty="0">
                <a:solidFill>
                  <a:srgbClr val="FF0000"/>
                </a:solidFill>
              </a:rPr>
              <a:t> </a:t>
            </a:r>
            <a:r>
              <a:rPr lang="en-US" sz="3200" dirty="0" err="1">
                <a:solidFill>
                  <a:srgbClr val="FF0000"/>
                </a:solidFill>
              </a:rPr>
              <a:t>phổ</a:t>
            </a:r>
            <a:r>
              <a:rPr lang="en-US" sz="3200" dirty="0">
                <a:solidFill>
                  <a:srgbClr val="FF0000"/>
                </a:solidFill>
              </a:rPr>
              <a:t> </a:t>
            </a:r>
            <a:r>
              <a:rPr lang="en-US" sz="3200" dirty="0" err="1">
                <a:solidFill>
                  <a:srgbClr val="FF0000"/>
                </a:solidFill>
              </a:rPr>
              <a:t>biến</a:t>
            </a:r>
            <a:r>
              <a:rPr lang="en-US" sz="3200" dirty="0">
                <a:solidFill>
                  <a:srgbClr val="FF0000"/>
                </a:solidFill>
              </a:rPr>
              <a:t> </a:t>
            </a:r>
            <a:r>
              <a:rPr lang="en-US" sz="3200" dirty="0" err="1">
                <a:solidFill>
                  <a:srgbClr val="FF0000"/>
                </a:solidFill>
              </a:rPr>
              <a:t>chỉ</a:t>
            </a:r>
            <a:r>
              <a:rPr lang="en-US" sz="3200" dirty="0">
                <a:solidFill>
                  <a:srgbClr val="FF0000"/>
                </a:solidFill>
              </a:rPr>
              <a:t> </a:t>
            </a:r>
            <a:r>
              <a:rPr lang="en-US" sz="3200" dirty="0" err="1">
                <a:solidFill>
                  <a:srgbClr val="FF0000"/>
                </a:solidFill>
              </a:rPr>
              <a:t>ra</a:t>
            </a:r>
            <a:r>
              <a:rPr lang="en-US" sz="3200" dirty="0">
                <a:solidFill>
                  <a:srgbClr val="FF0000"/>
                </a:solidFill>
              </a:rPr>
              <a:t> </a:t>
            </a:r>
            <a:r>
              <a:rPr lang="en-US" sz="3200" dirty="0" err="1">
                <a:solidFill>
                  <a:srgbClr val="FF0000"/>
                </a:solidFill>
              </a:rPr>
              <a:t>rằng</a:t>
            </a:r>
            <a:r>
              <a:rPr lang="en-US" sz="3200" dirty="0">
                <a:solidFill>
                  <a:srgbClr val="FF0000"/>
                </a:solidFill>
              </a:rPr>
              <a:t>: </a:t>
            </a:r>
            <a:r>
              <a:rPr lang="en-US" sz="3200" dirty="0" err="1">
                <a:solidFill>
                  <a:srgbClr val="FF0000"/>
                </a:solidFill>
              </a:rPr>
              <a:t>các</a:t>
            </a:r>
            <a:r>
              <a:rPr lang="en-US" sz="3200" dirty="0">
                <a:solidFill>
                  <a:srgbClr val="FF0000"/>
                </a:solidFill>
              </a:rPr>
              <a:t> </a:t>
            </a:r>
            <a:r>
              <a:rPr lang="en-US" sz="3200" dirty="0" err="1">
                <a:solidFill>
                  <a:srgbClr val="FF0000"/>
                </a:solidFill>
              </a:rPr>
              <a:t>sự</a:t>
            </a:r>
            <a:r>
              <a:rPr lang="en-US" sz="3200" dirty="0">
                <a:solidFill>
                  <a:srgbClr val="FF0000"/>
                </a:solidFill>
              </a:rPr>
              <a:t> </a:t>
            </a:r>
            <a:r>
              <a:rPr lang="en-US" sz="3200" dirty="0" err="1">
                <a:solidFill>
                  <a:srgbClr val="FF0000"/>
                </a:solidFill>
              </a:rPr>
              <a:t>vật</a:t>
            </a:r>
            <a:r>
              <a:rPr lang="en-US" sz="3200" dirty="0">
                <a:solidFill>
                  <a:srgbClr val="FF0000"/>
                </a:solidFill>
              </a:rPr>
              <a:t>, </a:t>
            </a:r>
            <a:r>
              <a:rPr lang="en-US" sz="3200" dirty="0" err="1">
                <a:solidFill>
                  <a:srgbClr val="FF0000"/>
                </a:solidFill>
              </a:rPr>
              <a:t>hiện</a:t>
            </a:r>
            <a:r>
              <a:rPr lang="en-US" sz="3200" dirty="0">
                <a:solidFill>
                  <a:srgbClr val="FF0000"/>
                </a:solidFill>
              </a:rPr>
              <a:t> </a:t>
            </a:r>
            <a:r>
              <a:rPr lang="en-US" sz="3200" dirty="0" err="1">
                <a:solidFill>
                  <a:srgbClr val="FF0000"/>
                </a:solidFill>
              </a:rPr>
              <a:t>tượng</a:t>
            </a:r>
            <a:r>
              <a:rPr lang="en-US" sz="3200" dirty="0">
                <a:solidFill>
                  <a:srgbClr val="FF0000"/>
                </a:solidFill>
              </a:rPr>
              <a:t>, </a:t>
            </a:r>
            <a:r>
              <a:rPr lang="en-US" sz="3200" dirty="0" err="1">
                <a:solidFill>
                  <a:srgbClr val="FF0000"/>
                </a:solidFill>
              </a:rPr>
              <a:t>các</a:t>
            </a:r>
            <a:r>
              <a:rPr lang="en-US" sz="3200" dirty="0">
                <a:solidFill>
                  <a:srgbClr val="FF0000"/>
                </a:solidFill>
              </a:rPr>
              <a:t> </a:t>
            </a:r>
            <a:r>
              <a:rPr lang="en-US" sz="3200" dirty="0" err="1">
                <a:solidFill>
                  <a:srgbClr val="FF0000"/>
                </a:solidFill>
              </a:rPr>
              <a:t>quá</a:t>
            </a:r>
            <a:r>
              <a:rPr lang="en-US" sz="3200" dirty="0">
                <a:solidFill>
                  <a:srgbClr val="FF0000"/>
                </a:solidFill>
              </a:rPr>
              <a:t> </a:t>
            </a:r>
            <a:r>
              <a:rPr lang="en-US" sz="3200" dirty="0" err="1">
                <a:solidFill>
                  <a:srgbClr val="FF0000"/>
                </a:solidFill>
              </a:rPr>
              <a:t>trình</a:t>
            </a:r>
            <a:r>
              <a:rPr lang="en-US" sz="3200" dirty="0">
                <a:solidFill>
                  <a:srgbClr val="FF0000"/>
                </a:solidFill>
              </a:rPr>
              <a:t> </a:t>
            </a:r>
            <a:r>
              <a:rPr lang="en-US" sz="3200" dirty="0" err="1">
                <a:solidFill>
                  <a:srgbClr val="FF0000"/>
                </a:solidFill>
              </a:rPr>
              <a:t>khác</a:t>
            </a:r>
            <a:r>
              <a:rPr lang="en-US" sz="3200" dirty="0">
                <a:solidFill>
                  <a:srgbClr val="FF0000"/>
                </a:solidFill>
              </a:rPr>
              <a:t> </a:t>
            </a:r>
            <a:r>
              <a:rPr lang="en-US" sz="3200" dirty="0" err="1">
                <a:solidFill>
                  <a:srgbClr val="FF0000"/>
                </a:solidFill>
              </a:rPr>
              <a:t>nhau</a:t>
            </a:r>
            <a:r>
              <a:rPr lang="en-US" sz="3200" dirty="0">
                <a:solidFill>
                  <a:srgbClr val="FF0000"/>
                </a:solidFill>
              </a:rPr>
              <a:t> </a:t>
            </a:r>
            <a:r>
              <a:rPr lang="en-US" sz="3200" dirty="0" err="1">
                <a:solidFill>
                  <a:srgbClr val="FF0000"/>
                </a:solidFill>
              </a:rPr>
              <a:t>vừa</a:t>
            </a:r>
            <a:r>
              <a:rPr lang="en-US" sz="3200" dirty="0">
                <a:solidFill>
                  <a:srgbClr val="FF0000"/>
                </a:solidFill>
              </a:rPr>
              <a:t> </a:t>
            </a:r>
            <a:r>
              <a:rPr lang="en-US" sz="3200" dirty="0" err="1">
                <a:solidFill>
                  <a:srgbClr val="FF0000"/>
                </a:solidFill>
              </a:rPr>
              <a:t>tồn</a:t>
            </a:r>
            <a:r>
              <a:rPr lang="en-US" sz="3200" dirty="0">
                <a:solidFill>
                  <a:srgbClr val="FF0000"/>
                </a:solidFill>
              </a:rPr>
              <a:t> </a:t>
            </a:r>
            <a:r>
              <a:rPr lang="en-US" sz="3200" dirty="0" err="1">
                <a:solidFill>
                  <a:srgbClr val="FF0000"/>
                </a:solidFill>
              </a:rPr>
              <a:t>tại</a:t>
            </a:r>
            <a:r>
              <a:rPr lang="en-US" sz="3200" dirty="0">
                <a:solidFill>
                  <a:srgbClr val="FF0000"/>
                </a:solidFill>
              </a:rPr>
              <a:t> </a:t>
            </a:r>
            <a:r>
              <a:rPr lang="en-US" sz="3200" dirty="0" err="1">
                <a:solidFill>
                  <a:srgbClr val="FF0000"/>
                </a:solidFill>
              </a:rPr>
              <a:t>độc</a:t>
            </a:r>
            <a:r>
              <a:rPr lang="en-US" sz="3200" dirty="0">
                <a:solidFill>
                  <a:srgbClr val="FF0000"/>
                </a:solidFill>
              </a:rPr>
              <a:t> </a:t>
            </a:r>
            <a:r>
              <a:rPr lang="en-US" sz="3200" dirty="0" err="1">
                <a:solidFill>
                  <a:srgbClr val="FF0000"/>
                </a:solidFill>
              </a:rPr>
              <a:t>lập</a:t>
            </a:r>
            <a:r>
              <a:rPr lang="en-US" sz="3200" dirty="0">
                <a:solidFill>
                  <a:srgbClr val="FF0000"/>
                </a:solidFill>
              </a:rPr>
              <a:t>, </a:t>
            </a:r>
            <a:r>
              <a:rPr lang="en-US" sz="3200" dirty="0" err="1">
                <a:solidFill>
                  <a:srgbClr val="FF0000"/>
                </a:solidFill>
              </a:rPr>
              <a:t>vừa</a:t>
            </a:r>
            <a:r>
              <a:rPr lang="en-US" sz="3200" dirty="0">
                <a:solidFill>
                  <a:srgbClr val="FF0000"/>
                </a:solidFill>
              </a:rPr>
              <a:t> </a:t>
            </a:r>
            <a:r>
              <a:rPr lang="en-US" sz="3200" dirty="0" err="1">
                <a:solidFill>
                  <a:srgbClr val="FF0000"/>
                </a:solidFill>
              </a:rPr>
              <a:t>quy</a:t>
            </a:r>
            <a:r>
              <a:rPr lang="en-US" sz="3200" dirty="0">
                <a:solidFill>
                  <a:srgbClr val="FF0000"/>
                </a:solidFill>
              </a:rPr>
              <a:t> </a:t>
            </a:r>
            <a:r>
              <a:rPr lang="en-US" sz="3200" dirty="0" err="1">
                <a:solidFill>
                  <a:srgbClr val="FF0000"/>
                </a:solidFill>
              </a:rPr>
              <a:t>định</a:t>
            </a:r>
            <a:r>
              <a:rPr lang="en-US" sz="3200" dirty="0">
                <a:solidFill>
                  <a:srgbClr val="FF0000"/>
                </a:solidFill>
              </a:rPr>
              <a:t>, </a:t>
            </a:r>
            <a:r>
              <a:rPr lang="en-US" sz="3200" dirty="0" err="1">
                <a:solidFill>
                  <a:srgbClr val="FF0000"/>
                </a:solidFill>
              </a:rPr>
              <a:t>tác</a:t>
            </a:r>
            <a:r>
              <a:rPr lang="en-US" sz="3200" dirty="0">
                <a:solidFill>
                  <a:srgbClr val="FF0000"/>
                </a:solidFill>
              </a:rPr>
              <a:t> </a:t>
            </a:r>
            <a:r>
              <a:rPr lang="en-US" sz="3200" dirty="0" err="1">
                <a:solidFill>
                  <a:srgbClr val="FF0000"/>
                </a:solidFill>
              </a:rPr>
              <a:t>động</a:t>
            </a:r>
            <a:r>
              <a:rPr lang="en-US" sz="3200" dirty="0">
                <a:solidFill>
                  <a:srgbClr val="FF0000"/>
                </a:solidFill>
              </a:rPr>
              <a:t> qua </a:t>
            </a:r>
            <a:r>
              <a:rPr lang="en-US" sz="3200" dirty="0" err="1">
                <a:solidFill>
                  <a:srgbClr val="FF0000"/>
                </a:solidFill>
              </a:rPr>
              <a:t>lại</a:t>
            </a:r>
            <a:r>
              <a:rPr lang="en-US" sz="3200" dirty="0">
                <a:solidFill>
                  <a:srgbClr val="FF0000"/>
                </a:solidFill>
              </a:rPr>
              <a:t>, </a:t>
            </a:r>
            <a:r>
              <a:rPr lang="en-US" sz="3200" dirty="0" err="1">
                <a:solidFill>
                  <a:srgbClr val="FF0000"/>
                </a:solidFill>
              </a:rPr>
              <a:t>chuyển</a:t>
            </a:r>
            <a:r>
              <a:rPr lang="en-US" sz="3200" dirty="0">
                <a:solidFill>
                  <a:srgbClr val="FF0000"/>
                </a:solidFill>
              </a:rPr>
              <a:t> </a:t>
            </a:r>
            <a:r>
              <a:rPr lang="en-US" sz="3200" dirty="0" err="1">
                <a:solidFill>
                  <a:srgbClr val="FF0000"/>
                </a:solidFill>
              </a:rPr>
              <a:t>hóa</a:t>
            </a:r>
            <a:r>
              <a:rPr lang="en-US" sz="3200" dirty="0">
                <a:solidFill>
                  <a:srgbClr val="FF0000"/>
                </a:solidFill>
              </a:rPr>
              <a:t> </a:t>
            </a:r>
            <a:r>
              <a:rPr lang="en-US" sz="3200" dirty="0" err="1">
                <a:solidFill>
                  <a:srgbClr val="FF0000"/>
                </a:solidFill>
              </a:rPr>
              <a:t>lẫn</a:t>
            </a:r>
            <a:r>
              <a:rPr lang="en-US" sz="3200" dirty="0">
                <a:solidFill>
                  <a:srgbClr val="FF0000"/>
                </a:solidFill>
              </a:rPr>
              <a:t> </a:t>
            </a:r>
            <a:r>
              <a:rPr lang="en-US" sz="3200" dirty="0" err="1">
                <a:solidFill>
                  <a:srgbClr val="FF0000"/>
                </a:solidFill>
              </a:rPr>
              <a:t>nhau</a:t>
            </a:r>
            <a:r>
              <a:rPr lang="en-US" sz="3200" dirty="0">
                <a:solidFill>
                  <a:srgbClr val="FF0000"/>
                </a:solidFill>
              </a:rPr>
              <a:t>. </a:t>
            </a:r>
          </a:p>
          <a:p>
            <a:pPr marL="0" indent="0">
              <a:buNone/>
            </a:pPr>
            <a:endParaRPr lang="en-US" dirty="0"/>
          </a:p>
        </p:txBody>
      </p:sp>
      <p:pic>
        <p:nvPicPr>
          <p:cNvPr id="2050" name="Picture 2" descr="Trung gian phân phối – cầu nối giữa nhà sản xuất với người tiêu dù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080964"/>
            <a:ext cx="11430000" cy="3777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32513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722" y="270997"/>
            <a:ext cx="7391400" cy="710640"/>
          </a:xfrm>
          <a:solidFill>
            <a:srgbClr val="FF0000"/>
          </a:solidFill>
        </p:spPr>
        <p:txBody>
          <a:bodyPr>
            <a:normAutofit/>
          </a:bodyPr>
          <a:lstStyle/>
          <a:p>
            <a:r>
              <a:rPr lang="en-US" sz="3600" b="1" dirty="0" err="1" smtClean="0">
                <a:solidFill>
                  <a:schemeClr val="bg1"/>
                </a:solidFill>
              </a:rPr>
              <a:t>Mối</a:t>
            </a:r>
            <a:r>
              <a:rPr lang="en-US" sz="3600" b="1" dirty="0" smtClean="0">
                <a:solidFill>
                  <a:schemeClr val="bg1"/>
                </a:solidFill>
              </a:rPr>
              <a:t> </a:t>
            </a:r>
            <a:r>
              <a:rPr lang="en-US" sz="3600" b="1" dirty="0" err="1" smtClean="0">
                <a:solidFill>
                  <a:schemeClr val="bg1"/>
                </a:solidFill>
              </a:rPr>
              <a:t>liên</a:t>
            </a:r>
            <a:r>
              <a:rPr lang="en-US" sz="3600" b="1" dirty="0" smtClean="0">
                <a:solidFill>
                  <a:schemeClr val="bg1"/>
                </a:solidFill>
              </a:rPr>
              <a:t> </a:t>
            </a:r>
            <a:r>
              <a:rPr lang="en-US" sz="3600" b="1" dirty="0" err="1" smtClean="0">
                <a:solidFill>
                  <a:schemeClr val="bg1"/>
                </a:solidFill>
              </a:rPr>
              <a:t>hệ</a:t>
            </a:r>
            <a:r>
              <a:rPr lang="en-US" sz="3600" b="1" dirty="0" smtClean="0">
                <a:solidFill>
                  <a:schemeClr val="bg1"/>
                </a:solidFill>
              </a:rPr>
              <a:t> </a:t>
            </a:r>
            <a:r>
              <a:rPr lang="en-US" sz="3600" b="1" dirty="0" err="1" smtClean="0">
                <a:solidFill>
                  <a:schemeClr val="bg1"/>
                </a:solidFill>
              </a:rPr>
              <a:t>trong</a:t>
            </a:r>
            <a:r>
              <a:rPr lang="en-US" sz="3600" b="1" dirty="0" smtClean="0">
                <a:solidFill>
                  <a:schemeClr val="bg1"/>
                </a:solidFill>
              </a:rPr>
              <a:t> </a:t>
            </a:r>
            <a:r>
              <a:rPr lang="en-US" sz="3600" b="1" dirty="0" err="1" smtClean="0">
                <a:solidFill>
                  <a:schemeClr val="bg1"/>
                </a:solidFill>
              </a:rPr>
              <a:t>sản</a:t>
            </a:r>
            <a:r>
              <a:rPr lang="en-US" sz="3600" b="1" dirty="0" smtClean="0">
                <a:solidFill>
                  <a:schemeClr val="bg1"/>
                </a:solidFill>
              </a:rPr>
              <a:t> </a:t>
            </a:r>
            <a:r>
              <a:rPr lang="en-US" sz="3600" b="1" dirty="0" err="1" smtClean="0">
                <a:solidFill>
                  <a:schemeClr val="bg1"/>
                </a:solidFill>
              </a:rPr>
              <a:t>xuất</a:t>
            </a:r>
            <a:r>
              <a:rPr lang="en-US" sz="3600" b="1" dirty="0" smtClean="0">
                <a:solidFill>
                  <a:schemeClr val="bg1"/>
                </a:solidFill>
              </a:rPr>
              <a:t> </a:t>
            </a:r>
            <a:r>
              <a:rPr lang="en-US" sz="3600" b="1" dirty="0" err="1" smtClean="0">
                <a:solidFill>
                  <a:schemeClr val="bg1"/>
                </a:solidFill>
              </a:rPr>
              <a:t>và</a:t>
            </a:r>
            <a:r>
              <a:rPr lang="en-US" sz="3600" b="1" dirty="0" smtClean="0">
                <a:solidFill>
                  <a:schemeClr val="bg1"/>
                </a:solidFill>
              </a:rPr>
              <a:t> </a:t>
            </a:r>
            <a:r>
              <a:rPr lang="en-US" sz="3600" b="1" dirty="0" err="1" smtClean="0">
                <a:solidFill>
                  <a:schemeClr val="bg1"/>
                </a:solidFill>
              </a:rPr>
              <a:t>tiêu</a:t>
            </a:r>
            <a:r>
              <a:rPr lang="en-US" sz="3600" b="1" dirty="0" smtClean="0">
                <a:solidFill>
                  <a:schemeClr val="bg1"/>
                </a:solidFill>
              </a:rPr>
              <a:t> </a:t>
            </a:r>
            <a:r>
              <a:rPr lang="en-US" sz="3600" b="1" dirty="0" err="1" smtClean="0">
                <a:solidFill>
                  <a:schemeClr val="bg1"/>
                </a:solidFill>
              </a:rPr>
              <a:t>dùng</a:t>
            </a:r>
            <a:endParaRPr lang="en-US" sz="3600" b="1" dirty="0">
              <a:solidFill>
                <a:schemeClr val="bg1"/>
              </a:solidFill>
            </a:endParaRPr>
          </a:p>
        </p:txBody>
      </p:sp>
      <p:pic>
        <p:nvPicPr>
          <p:cNvPr id="4" name="Picture 3"/>
          <p:cNvPicPr>
            <a:picLocks noChangeAspect="1"/>
          </p:cNvPicPr>
          <p:nvPr/>
        </p:nvPicPr>
        <p:blipFill>
          <a:blip r:embed="rId2"/>
          <a:stretch>
            <a:fillRect/>
          </a:stretch>
        </p:blipFill>
        <p:spPr>
          <a:xfrm>
            <a:off x="336176" y="1326775"/>
            <a:ext cx="11017624" cy="5195047"/>
          </a:xfrm>
          <a:prstGeom prst="rect">
            <a:avLst/>
          </a:prstGeom>
        </p:spPr>
      </p:pic>
    </p:spTree>
    <p:extLst>
      <p:ext uri="{BB962C8B-B14F-4D97-AF65-F5344CB8AC3E}">
        <p14:creationId xmlns:p14="http://schemas.microsoft.com/office/powerpoint/2010/main" val="239407944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3728" y="2271247"/>
            <a:ext cx="2147047" cy="2445309"/>
          </a:xfrm>
          <a:solidFill>
            <a:srgbClr val="FFFF00"/>
          </a:solidFill>
        </p:spPr>
        <p:txBody>
          <a:bodyPr>
            <a:normAutofit fontScale="90000"/>
          </a:bodyPr>
          <a:lstStyle/>
          <a:p>
            <a:pPr algn="ctr"/>
            <a:r>
              <a:rPr lang="pt-BR" sz="3200" b="1" i="1" dirty="0">
                <a:solidFill>
                  <a:srgbClr val="FF0000"/>
                </a:solidFill>
              </a:rPr>
              <a:t>- Những quy luật cơ bản của phép biện chứng duy vật</a:t>
            </a:r>
            <a:r>
              <a:rPr lang="en-US" sz="3200" b="1" dirty="0">
                <a:solidFill>
                  <a:srgbClr val="FF0000"/>
                </a:solidFill>
              </a:rPr>
              <a:t/>
            </a:r>
            <a:br>
              <a:rPr lang="en-US" sz="3200" b="1" dirty="0">
                <a:solidFill>
                  <a:srgbClr val="FF0000"/>
                </a:solidFill>
              </a:rPr>
            </a:br>
            <a:endParaRPr lang="en-US" sz="3200" b="1" dirty="0">
              <a:solidFill>
                <a:srgbClr val="FF0000"/>
              </a:solidFill>
            </a:endParaRPr>
          </a:p>
        </p:txBody>
      </p:sp>
      <p:sp>
        <p:nvSpPr>
          <p:cNvPr id="3" name="Content Placeholder 2"/>
          <p:cNvSpPr>
            <a:spLocks noGrp="1"/>
          </p:cNvSpPr>
          <p:nvPr>
            <p:ph idx="1"/>
          </p:nvPr>
        </p:nvSpPr>
        <p:spPr>
          <a:xfrm>
            <a:off x="4262718" y="1020296"/>
            <a:ext cx="3738282" cy="672353"/>
          </a:xfrm>
          <a:solidFill>
            <a:schemeClr val="accent2"/>
          </a:solidFill>
        </p:spPr>
        <p:txBody>
          <a:bodyPr>
            <a:normAutofit/>
          </a:bodyPr>
          <a:lstStyle/>
          <a:p>
            <a:pPr marL="0" indent="0">
              <a:buNone/>
            </a:pPr>
            <a:r>
              <a:rPr lang="pt-BR" i="1" dirty="0">
                <a:solidFill>
                  <a:schemeClr val="bg1"/>
                </a:solidFill>
              </a:rPr>
              <a:t>+ Về nhận thức quy </a:t>
            </a:r>
            <a:r>
              <a:rPr lang="pt-BR" i="1" dirty="0" smtClean="0">
                <a:solidFill>
                  <a:schemeClr val="bg1"/>
                </a:solidFill>
              </a:rPr>
              <a:t>luật</a:t>
            </a:r>
          </a:p>
          <a:p>
            <a:pPr marL="0" indent="0">
              <a:buNone/>
            </a:pPr>
            <a:endParaRPr lang="en-US" sz="1000" dirty="0">
              <a:solidFill>
                <a:schemeClr val="bg1"/>
              </a:solidFill>
            </a:endParaRPr>
          </a:p>
          <a:p>
            <a:pPr marL="0" indent="0">
              <a:buNone/>
            </a:pPr>
            <a:endParaRPr lang="en-US" dirty="0">
              <a:solidFill>
                <a:schemeClr val="bg1"/>
              </a:solidFill>
            </a:endParaRPr>
          </a:p>
        </p:txBody>
      </p:sp>
      <p:sp>
        <p:nvSpPr>
          <p:cNvPr id="4" name="Rectangle 3"/>
          <p:cNvSpPr/>
          <p:nvPr/>
        </p:nvSpPr>
        <p:spPr>
          <a:xfrm>
            <a:off x="4262718" y="2333065"/>
            <a:ext cx="7570694" cy="92784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i="1" dirty="0">
                <a:solidFill>
                  <a:schemeClr val="bg1"/>
                </a:solidFill>
              </a:rPr>
              <a:t>+ </a:t>
            </a:r>
            <a:r>
              <a:rPr lang="pt-BR" sz="2800" i="1" dirty="0">
                <a:solidFill>
                  <a:schemeClr val="bg1"/>
                </a:solidFill>
              </a:rPr>
              <a:t> Quy luật thống nhất và đấu tranh của các mặt đối lập</a:t>
            </a:r>
          </a:p>
          <a:p>
            <a:pPr algn="ctr"/>
            <a:endParaRPr lang="pt-BR" sz="1100" i="1" dirty="0">
              <a:solidFill>
                <a:schemeClr val="bg1"/>
              </a:solidFill>
            </a:endParaRPr>
          </a:p>
        </p:txBody>
      </p:sp>
      <p:sp>
        <p:nvSpPr>
          <p:cNvPr id="5" name="Rectangle 4"/>
          <p:cNvSpPr/>
          <p:nvPr/>
        </p:nvSpPr>
        <p:spPr>
          <a:xfrm>
            <a:off x="4262718" y="3869391"/>
            <a:ext cx="7274858" cy="847165"/>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i="1" dirty="0">
                <a:solidFill>
                  <a:schemeClr val="bg1"/>
                </a:solidFill>
              </a:rPr>
              <a:t>+ Quy luật chuyển hoá từ những sự thay đổi về lượng thành những sự thay đổi về chất và ngược lại</a:t>
            </a:r>
          </a:p>
          <a:p>
            <a:endParaRPr lang="en-US" sz="1200" dirty="0">
              <a:solidFill>
                <a:schemeClr val="bg1"/>
              </a:solidFill>
            </a:endParaRPr>
          </a:p>
        </p:txBody>
      </p:sp>
      <p:sp>
        <p:nvSpPr>
          <p:cNvPr id="6" name="Rectangle 5"/>
          <p:cNvSpPr/>
          <p:nvPr/>
        </p:nvSpPr>
        <p:spPr>
          <a:xfrm>
            <a:off x="4262718" y="5325036"/>
            <a:ext cx="5029200" cy="7664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800" i="1"/>
              <a:t>+ Quy luật phủ định của phủ định</a:t>
            </a:r>
            <a:endParaRPr lang="en-US" sz="2800" dirty="0"/>
          </a:p>
        </p:txBody>
      </p:sp>
      <p:cxnSp>
        <p:nvCxnSpPr>
          <p:cNvPr id="10" name="Straight Arrow Connector 9"/>
          <p:cNvCxnSpPr>
            <a:stCxn id="2" idx="3"/>
            <a:endCxn id="3" idx="1"/>
          </p:cNvCxnSpPr>
          <p:nvPr/>
        </p:nvCxnSpPr>
        <p:spPr>
          <a:xfrm flipV="1">
            <a:off x="2850775" y="1356473"/>
            <a:ext cx="1411943" cy="2137429"/>
          </a:xfrm>
          <a:prstGeom prst="straightConnector1">
            <a:avLst/>
          </a:prstGeom>
          <a:ln w="444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2" idx="3"/>
            <a:endCxn id="4" idx="1"/>
          </p:cNvCxnSpPr>
          <p:nvPr/>
        </p:nvCxnSpPr>
        <p:spPr>
          <a:xfrm flipV="1">
            <a:off x="2850775" y="2796989"/>
            <a:ext cx="1411943" cy="696913"/>
          </a:xfrm>
          <a:prstGeom prst="straightConnector1">
            <a:avLst/>
          </a:prstGeom>
          <a:ln w="444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2" idx="3"/>
          </p:cNvCxnSpPr>
          <p:nvPr/>
        </p:nvCxnSpPr>
        <p:spPr>
          <a:xfrm>
            <a:off x="2850775" y="3493902"/>
            <a:ext cx="1411943" cy="799071"/>
          </a:xfrm>
          <a:prstGeom prst="straightConnector1">
            <a:avLst/>
          </a:prstGeom>
          <a:ln w="444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2" idx="3"/>
            <a:endCxn id="6" idx="1"/>
          </p:cNvCxnSpPr>
          <p:nvPr/>
        </p:nvCxnSpPr>
        <p:spPr>
          <a:xfrm>
            <a:off x="2850775" y="3493902"/>
            <a:ext cx="1411943" cy="2214375"/>
          </a:xfrm>
          <a:prstGeom prst="straightConnector1">
            <a:avLst/>
          </a:prstGeom>
          <a:ln w="44450">
            <a:solidFill>
              <a:srgbClr val="7030A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31231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bg/>
                                          </p:spTgt>
                                        </p:tgtEl>
                                        <p:attrNameLst>
                                          <p:attrName>style.visibility</p:attrName>
                                        </p:attrNameLst>
                                      </p:cBhvr>
                                      <p:to>
                                        <p:strVal val="visible"/>
                                      </p:to>
                                    </p:set>
                                    <p:anim calcmode="lin" valueType="num">
                                      <p:cBhvr>
                                        <p:cTn id="17" dur="500" fill="hold"/>
                                        <p:tgtEl>
                                          <p:spTgt spid="3">
                                            <p:bg/>
                                          </p:spTgt>
                                        </p:tgtEl>
                                        <p:attrNameLst>
                                          <p:attrName>ppt_w</p:attrName>
                                        </p:attrNameLst>
                                      </p:cBhvr>
                                      <p:tavLst>
                                        <p:tav tm="0">
                                          <p:val>
                                            <p:fltVal val="0"/>
                                          </p:val>
                                        </p:tav>
                                        <p:tav tm="100000">
                                          <p:val>
                                            <p:strVal val="#ppt_w"/>
                                          </p:val>
                                        </p:tav>
                                      </p:tavLst>
                                    </p:anim>
                                    <p:anim calcmode="lin" valueType="num">
                                      <p:cBhvr>
                                        <p:cTn id="18" dur="500" fill="hold"/>
                                        <p:tgtEl>
                                          <p:spTgt spid="3">
                                            <p:bg/>
                                          </p:spTgt>
                                        </p:tgtEl>
                                        <p:attrNameLst>
                                          <p:attrName>ppt_h</p:attrName>
                                        </p:attrNameLst>
                                      </p:cBhvr>
                                      <p:tavLst>
                                        <p:tav tm="0">
                                          <p:val>
                                            <p:fltVal val="0"/>
                                          </p:val>
                                        </p:tav>
                                        <p:tav tm="100000">
                                          <p:val>
                                            <p:strVal val="#ppt_h"/>
                                          </p:val>
                                        </p:tav>
                                      </p:tavLst>
                                    </p:anim>
                                    <p:animEffect transition="in" filter="fade">
                                      <p:cBhvr>
                                        <p:cTn id="19" dur="500"/>
                                        <p:tgtEl>
                                          <p:spTgt spid="3">
                                            <p:bg/>
                                          </p:spTgt>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 calcmode="lin" valueType="num">
                                      <p:cBhvr>
                                        <p:cTn id="2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Effect transition="in" filter="fade">
                                      <p:cBhvr>
                                        <p:cTn id="33" dur="500"/>
                                        <p:tgtEl>
                                          <p:spTgt spid="12"/>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 fill="hold"/>
                                        <p:tgtEl>
                                          <p:spTgt spid="4"/>
                                        </p:tgtEl>
                                        <p:attrNameLst>
                                          <p:attrName>ppt_w</p:attrName>
                                        </p:attrNameLst>
                                      </p:cBhvr>
                                      <p:tavLst>
                                        <p:tav tm="0">
                                          <p:val>
                                            <p:fltVal val="0"/>
                                          </p:val>
                                        </p:tav>
                                        <p:tav tm="100000">
                                          <p:val>
                                            <p:strVal val="#ppt_w"/>
                                          </p:val>
                                        </p:tav>
                                      </p:tavLst>
                                    </p:anim>
                                    <p:anim calcmode="lin" valueType="num">
                                      <p:cBhvr>
                                        <p:cTn id="37" dur="500" fill="hold"/>
                                        <p:tgtEl>
                                          <p:spTgt spid="4"/>
                                        </p:tgtEl>
                                        <p:attrNameLst>
                                          <p:attrName>ppt_h</p:attrName>
                                        </p:attrNameLst>
                                      </p:cBhvr>
                                      <p:tavLst>
                                        <p:tav tm="0">
                                          <p:val>
                                            <p:fltVal val="0"/>
                                          </p:val>
                                        </p:tav>
                                        <p:tav tm="100000">
                                          <p:val>
                                            <p:strVal val="#ppt_h"/>
                                          </p:val>
                                        </p:tav>
                                      </p:tavLst>
                                    </p:anim>
                                    <p:animEffect transition="in" filter="fade">
                                      <p:cBhvr>
                                        <p:cTn id="38" dur="500"/>
                                        <p:tgtEl>
                                          <p:spTgt spid="4"/>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5"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randombar(vertical)">
                                      <p:cBhvr>
                                        <p:cTn id="43" dur="500"/>
                                        <p:tgtEl>
                                          <p:spTgt spid="14"/>
                                        </p:tgtEl>
                                      </p:cBhvr>
                                    </p:animEffect>
                                  </p:childTnLst>
                                </p:cTn>
                              </p:par>
                              <p:par>
                                <p:cTn id="44" presetID="14" presetClass="entr" presetSubtype="5"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randombar(vertical)">
                                      <p:cBhvr>
                                        <p:cTn id="46" dur="50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nodeType="click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0-#ppt_w/2"/>
                                          </p:val>
                                        </p:tav>
                                        <p:tav tm="100000">
                                          <p:val>
                                            <p:strVal val="#ppt_x"/>
                                          </p:val>
                                        </p:tav>
                                      </p:tavLst>
                                    </p:anim>
                                    <p:anim calcmode="lin" valueType="num">
                                      <p:cBhvr additive="base">
                                        <p:cTn id="52" dur="5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500" fill="hold"/>
                                        <p:tgtEl>
                                          <p:spTgt spid="6"/>
                                        </p:tgtEl>
                                        <p:attrNameLst>
                                          <p:attrName>ppt_x</p:attrName>
                                        </p:attrNameLst>
                                      </p:cBhvr>
                                      <p:tavLst>
                                        <p:tav tm="0">
                                          <p:val>
                                            <p:strVal val="0-#ppt_w/2"/>
                                          </p:val>
                                        </p:tav>
                                        <p:tav tm="100000">
                                          <p:val>
                                            <p:strVal val="#ppt_x"/>
                                          </p:val>
                                        </p:tav>
                                      </p:tavLst>
                                    </p:anim>
                                    <p:anim calcmode="lin" valueType="num">
                                      <p:cBhvr additive="base">
                                        <p:cTn id="56"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1776" y="405466"/>
            <a:ext cx="5522259" cy="724087"/>
          </a:xfrm>
          <a:solidFill>
            <a:srgbClr val="FF3399"/>
          </a:solidFill>
        </p:spPr>
        <p:txBody>
          <a:bodyPr>
            <a:normAutofit/>
          </a:bodyPr>
          <a:lstStyle/>
          <a:p>
            <a:pPr algn="ctr"/>
            <a:r>
              <a:rPr lang="en-US" sz="4000" b="1" dirty="0" smtClean="0">
                <a:solidFill>
                  <a:schemeClr val="bg1"/>
                </a:solidFill>
              </a:rPr>
              <a:t>+ </a:t>
            </a:r>
            <a:r>
              <a:rPr lang="en-US" sz="4000" b="1" dirty="0" err="1" smtClean="0">
                <a:solidFill>
                  <a:schemeClr val="bg1"/>
                </a:solidFill>
              </a:rPr>
              <a:t>Về</a:t>
            </a:r>
            <a:r>
              <a:rPr lang="en-US" sz="4000" b="1" dirty="0" smtClean="0">
                <a:solidFill>
                  <a:schemeClr val="bg1"/>
                </a:solidFill>
              </a:rPr>
              <a:t> </a:t>
            </a:r>
            <a:r>
              <a:rPr lang="en-US" sz="4000" b="1" dirty="0" err="1" smtClean="0">
                <a:solidFill>
                  <a:schemeClr val="bg1"/>
                </a:solidFill>
              </a:rPr>
              <a:t>nhận</a:t>
            </a:r>
            <a:r>
              <a:rPr lang="en-US" sz="4000" b="1" dirty="0" smtClean="0">
                <a:solidFill>
                  <a:schemeClr val="bg1"/>
                </a:solidFill>
              </a:rPr>
              <a:t> </a:t>
            </a:r>
            <a:r>
              <a:rPr lang="en-US" sz="4000" b="1" dirty="0" err="1" smtClean="0">
                <a:solidFill>
                  <a:schemeClr val="bg1"/>
                </a:solidFill>
              </a:rPr>
              <a:t>thức</a:t>
            </a:r>
            <a:r>
              <a:rPr lang="en-US" sz="4000" b="1" dirty="0" smtClean="0">
                <a:solidFill>
                  <a:schemeClr val="bg1"/>
                </a:solidFill>
              </a:rPr>
              <a:t> </a:t>
            </a:r>
            <a:r>
              <a:rPr lang="en-US" sz="4000" b="1" dirty="0" err="1" smtClean="0">
                <a:solidFill>
                  <a:schemeClr val="bg1"/>
                </a:solidFill>
              </a:rPr>
              <a:t>quy</a:t>
            </a:r>
            <a:r>
              <a:rPr lang="en-US" sz="4000" b="1" dirty="0" smtClean="0">
                <a:solidFill>
                  <a:schemeClr val="bg1"/>
                </a:solidFill>
              </a:rPr>
              <a:t> </a:t>
            </a:r>
            <a:r>
              <a:rPr lang="en-US" sz="4000" b="1" dirty="0" err="1" smtClean="0">
                <a:solidFill>
                  <a:schemeClr val="bg1"/>
                </a:solidFill>
              </a:rPr>
              <a:t>luật</a:t>
            </a:r>
            <a:endParaRPr lang="en-US" sz="4000" b="1" dirty="0">
              <a:solidFill>
                <a:schemeClr val="bg1"/>
              </a:solidFill>
            </a:endParaRPr>
          </a:p>
        </p:txBody>
      </p:sp>
      <p:sp>
        <p:nvSpPr>
          <p:cNvPr id="3" name="Content Placeholder 2"/>
          <p:cNvSpPr>
            <a:spLocks noGrp="1"/>
          </p:cNvSpPr>
          <p:nvPr>
            <p:ph idx="1"/>
          </p:nvPr>
        </p:nvSpPr>
        <p:spPr/>
        <p:txBody>
          <a:bodyPr/>
          <a:lstStyle/>
          <a:p>
            <a:pPr marL="0" indent="0">
              <a:buNone/>
            </a:pPr>
            <a:r>
              <a:rPr lang="en-US" u="sng" dirty="0" err="1" smtClean="0">
                <a:solidFill>
                  <a:srgbClr val="0000FF"/>
                </a:solidFill>
              </a:rPr>
              <a:t>Khái</a:t>
            </a:r>
            <a:r>
              <a:rPr lang="en-US" u="sng" dirty="0" smtClean="0">
                <a:solidFill>
                  <a:srgbClr val="0000FF"/>
                </a:solidFill>
              </a:rPr>
              <a:t> </a:t>
            </a:r>
            <a:r>
              <a:rPr lang="en-US" u="sng" dirty="0" err="1" smtClean="0">
                <a:solidFill>
                  <a:srgbClr val="0000FF"/>
                </a:solidFill>
              </a:rPr>
              <a:t>niệm</a:t>
            </a:r>
            <a:r>
              <a:rPr lang="en-US" u="sng" dirty="0" smtClean="0">
                <a:solidFill>
                  <a:srgbClr val="0000FF"/>
                </a:solidFill>
              </a:rPr>
              <a:t>: </a:t>
            </a:r>
          </a:p>
          <a:p>
            <a:pPr marL="0" indent="0">
              <a:buNone/>
            </a:pPr>
            <a:endParaRPr lang="en-US" dirty="0" smtClean="0"/>
          </a:p>
          <a:p>
            <a:pPr marL="0" indent="0">
              <a:buNone/>
            </a:pPr>
            <a:r>
              <a:rPr lang="pt-BR" dirty="0" smtClean="0"/>
              <a:t>	Quy </a:t>
            </a:r>
            <a:r>
              <a:rPr lang="pt-BR" dirty="0"/>
              <a:t>luật là những mối liên hệ bản chất, tất nhiên, bên trong, có tính phổ biến và được lặp đi lặp lại giữa các mặt, các yếu tố trong cùng một sự vật, hiện tượng, hay giữa các sự vật hiện tượng. </a:t>
            </a:r>
            <a:endParaRPr lang="en-US" dirty="0"/>
          </a:p>
          <a:p>
            <a:pPr marL="0" indent="0">
              <a:buNone/>
            </a:pPr>
            <a:endParaRPr lang="en-US" dirty="0"/>
          </a:p>
        </p:txBody>
      </p:sp>
    </p:spTree>
    <p:extLst>
      <p:ext uri="{BB962C8B-B14F-4D97-AF65-F5344CB8AC3E}">
        <p14:creationId xmlns:p14="http://schemas.microsoft.com/office/powerpoint/2010/main" val="16215793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52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anim calcmode="lin" valueType="num">
                                      <p:cBhvr>
                                        <p:cTn id="20" dur="500" fill="hold"/>
                                        <p:tgtEl>
                                          <p:spTgt spid="3">
                                            <p:txEl>
                                              <p:pRg st="2" end="2"/>
                                            </p:txEl>
                                          </p:spTgt>
                                        </p:tgtEl>
                                        <p:attrNameLst>
                                          <p:attrName>ppt_x</p:attrName>
                                        </p:attrNameLst>
                                      </p:cBhvr>
                                      <p:tavLst>
                                        <p:tav tm="0">
                                          <p:val>
                                            <p:fltVal val="0.5"/>
                                          </p:val>
                                        </p:tav>
                                        <p:tav tm="100000">
                                          <p:val>
                                            <p:strVal val="#ppt_x"/>
                                          </p:val>
                                        </p:tav>
                                      </p:tavLst>
                                    </p:anim>
                                    <p:anim calcmode="lin" valueType="num">
                                      <p:cBhvr>
                                        <p:cTn id="21" dur="500" fill="hold"/>
                                        <p:tgtEl>
                                          <p:spTgt spid="3">
                                            <p:txEl>
                                              <p:pRg st="2" end="2"/>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7664" y="311377"/>
            <a:ext cx="2321859" cy="1325563"/>
          </a:xfrm>
          <a:solidFill>
            <a:schemeClr val="accent2"/>
          </a:solidFill>
        </p:spPr>
        <p:txBody>
          <a:bodyPr>
            <a:normAutofit/>
          </a:bodyPr>
          <a:lstStyle/>
          <a:p>
            <a:r>
              <a:rPr lang="en-US" sz="4800" b="1" dirty="0" err="1" smtClean="0">
                <a:solidFill>
                  <a:schemeClr val="bg1"/>
                </a:solidFill>
              </a:rPr>
              <a:t>Quy</a:t>
            </a:r>
            <a:r>
              <a:rPr lang="en-US" sz="4800" b="1" dirty="0" smtClean="0">
                <a:solidFill>
                  <a:schemeClr val="bg1"/>
                </a:solidFill>
              </a:rPr>
              <a:t> </a:t>
            </a:r>
            <a:r>
              <a:rPr lang="en-US" sz="4800" b="1" dirty="0" err="1" smtClean="0">
                <a:solidFill>
                  <a:schemeClr val="bg1"/>
                </a:solidFill>
              </a:rPr>
              <a:t>luật</a:t>
            </a:r>
            <a:endParaRPr lang="en-US" sz="4800" b="1" dirty="0">
              <a:solidFill>
                <a:schemeClr val="bg1"/>
              </a:solidFill>
            </a:endParaRPr>
          </a:p>
        </p:txBody>
      </p:sp>
      <p:sp>
        <p:nvSpPr>
          <p:cNvPr id="3" name="Content Placeholder 2"/>
          <p:cNvSpPr>
            <a:spLocks noGrp="1"/>
          </p:cNvSpPr>
          <p:nvPr>
            <p:ph idx="1"/>
          </p:nvPr>
        </p:nvSpPr>
        <p:spPr>
          <a:xfrm>
            <a:off x="8355106" y="2757951"/>
            <a:ext cx="2617694" cy="3575610"/>
          </a:xfrm>
          <a:solidFill>
            <a:srgbClr val="FFFF00"/>
          </a:solidFill>
        </p:spPr>
        <p:txBody>
          <a:bodyPr>
            <a:normAutofit/>
          </a:bodyPr>
          <a:lstStyle/>
          <a:p>
            <a:pPr algn="ctr"/>
            <a:r>
              <a:rPr lang="en-US" sz="3600" dirty="0" err="1" smtClean="0"/>
              <a:t>Quy</a:t>
            </a:r>
            <a:r>
              <a:rPr lang="en-US" sz="3600" dirty="0" smtClean="0"/>
              <a:t> </a:t>
            </a:r>
            <a:r>
              <a:rPr lang="en-US" sz="3600" dirty="0" err="1" smtClean="0"/>
              <a:t>luật</a:t>
            </a:r>
            <a:r>
              <a:rPr lang="en-US" sz="3600" dirty="0" smtClean="0"/>
              <a:t> </a:t>
            </a:r>
            <a:r>
              <a:rPr lang="en-US" sz="3600" dirty="0" err="1" smtClean="0"/>
              <a:t>tư</a:t>
            </a:r>
            <a:r>
              <a:rPr lang="en-US" sz="3600" dirty="0" smtClean="0"/>
              <a:t> </a:t>
            </a:r>
            <a:r>
              <a:rPr lang="en-US" sz="3600" dirty="0" err="1" smtClean="0"/>
              <a:t>duy</a:t>
            </a:r>
            <a:r>
              <a:rPr lang="en-US" sz="3600" dirty="0" smtClean="0"/>
              <a:t>: </a:t>
            </a:r>
          </a:p>
          <a:p>
            <a:pPr algn="ctr"/>
            <a:r>
              <a:rPr lang="en-US" sz="3600" dirty="0" err="1" smtClean="0"/>
              <a:t>Vd</a:t>
            </a:r>
            <a:r>
              <a:rPr lang="en-US" sz="3600" dirty="0" smtClean="0"/>
              <a:t>:</a:t>
            </a:r>
          </a:p>
          <a:p>
            <a:pPr marL="0" indent="0" algn="ctr">
              <a:buNone/>
            </a:pPr>
            <a:r>
              <a:rPr lang="en-US" sz="3600" dirty="0" smtClean="0"/>
              <a:t> + 1 + 1= 2, </a:t>
            </a:r>
          </a:p>
          <a:p>
            <a:pPr marL="0" indent="0" algn="ctr">
              <a:buNone/>
            </a:pPr>
            <a:r>
              <a:rPr lang="en-US" sz="3600" dirty="0" smtClean="0"/>
              <a:t> + </a:t>
            </a:r>
            <a:r>
              <a:rPr lang="en-US" sz="3600" dirty="0" err="1" smtClean="0"/>
              <a:t>dòng</a:t>
            </a:r>
            <a:r>
              <a:rPr lang="en-US" sz="3600" dirty="0" smtClean="0"/>
              <a:t> </a:t>
            </a:r>
            <a:r>
              <a:rPr lang="en-US" sz="3600" dirty="0" err="1" smtClean="0"/>
              <a:t>điện</a:t>
            </a:r>
            <a:endParaRPr lang="en-US" sz="3600" dirty="0" smtClean="0"/>
          </a:p>
          <a:p>
            <a:pPr marL="0" indent="0" algn="ctr">
              <a:buNone/>
            </a:pPr>
            <a:endParaRPr lang="en-US" sz="3600" dirty="0"/>
          </a:p>
        </p:txBody>
      </p:sp>
      <p:sp>
        <p:nvSpPr>
          <p:cNvPr id="4" name="Content Placeholder 2"/>
          <p:cNvSpPr txBox="1">
            <a:spLocks/>
          </p:cNvSpPr>
          <p:nvPr/>
        </p:nvSpPr>
        <p:spPr>
          <a:xfrm>
            <a:off x="990600" y="2757951"/>
            <a:ext cx="2617694" cy="3575610"/>
          </a:xfrm>
          <a:prstGeom prst="rect">
            <a:avLst/>
          </a:prstGeom>
          <a:solidFill>
            <a:srgbClr val="00B0F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dirty="0" err="1" smtClean="0">
                <a:solidFill>
                  <a:srgbClr val="FF0000"/>
                </a:solidFill>
              </a:rPr>
              <a:t>Quy</a:t>
            </a:r>
            <a:r>
              <a:rPr lang="en-US" dirty="0" smtClean="0">
                <a:solidFill>
                  <a:srgbClr val="FF0000"/>
                </a:solidFill>
              </a:rPr>
              <a:t> </a:t>
            </a:r>
            <a:r>
              <a:rPr lang="en-US" dirty="0" err="1" smtClean="0">
                <a:solidFill>
                  <a:srgbClr val="FF0000"/>
                </a:solidFill>
              </a:rPr>
              <a:t>luật</a:t>
            </a:r>
            <a:r>
              <a:rPr lang="en-US" dirty="0" smtClean="0">
                <a:solidFill>
                  <a:srgbClr val="FF0000"/>
                </a:solidFill>
              </a:rPr>
              <a:t> </a:t>
            </a:r>
            <a:r>
              <a:rPr lang="en-US" dirty="0" err="1" smtClean="0">
                <a:solidFill>
                  <a:srgbClr val="FF0000"/>
                </a:solidFill>
              </a:rPr>
              <a:t>tự</a:t>
            </a:r>
            <a:r>
              <a:rPr lang="en-US" dirty="0" smtClean="0">
                <a:solidFill>
                  <a:srgbClr val="FF0000"/>
                </a:solidFill>
              </a:rPr>
              <a:t> </a:t>
            </a:r>
            <a:r>
              <a:rPr lang="en-US" dirty="0" err="1" smtClean="0">
                <a:solidFill>
                  <a:srgbClr val="FF0000"/>
                </a:solidFill>
              </a:rPr>
              <a:t>nhiên</a:t>
            </a:r>
            <a:r>
              <a:rPr lang="en-US" dirty="0" smtClean="0">
                <a:solidFill>
                  <a:srgbClr val="FF0000"/>
                </a:solidFill>
              </a:rPr>
              <a:t>:</a:t>
            </a:r>
          </a:p>
          <a:p>
            <a:pPr algn="ctr"/>
            <a:r>
              <a:rPr lang="en-US" dirty="0" smtClean="0"/>
              <a:t>VD: </a:t>
            </a:r>
          </a:p>
          <a:p>
            <a:pPr marL="0" indent="0" algn="ctr">
              <a:buNone/>
            </a:pPr>
            <a:r>
              <a:rPr lang="en-US" dirty="0" smtClean="0"/>
              <a:t>+ </a:t>
            </a:r>
            <a:r>
              <a:rPr lang="en-US" dirty="0" err="1" smtClean="0"/>
              <a:t>ngày</a:t>
            </a:r>
            <a:r>
              <a:rPr lang="en-US" dirty="0" smtClean="0"/>
              <a:t> – </a:t>
            </a:r>
            <a:r>
              <a:rPr lang="en-US" dirty="0" err="1" smtClean="0"/>
              <a:t>đêm</a:t>
            </a:r>
            <a:r>
              <a:rPr lang="en-US" dirty="0" smtClean="0"/>
              <a:t>,</a:t>
            </a:r>
          </a:p>
          <a:p>
            <a:pPr marL="0" indent="0" algn="ctr">
              <a:buNone/>
            </a:pPr>
            <a:r>
              <a:rPr lang="en-US" dirty="0"/>
              <a:t>+</a:t>
            </a:r>
            <a:r>
              <a:rPr lang="en-US" dirty="0" smtClean="0"/>
              <a:t> </a:t>
            </a:r>
            <a:r>
              <a:rPr lang="en-US" dirty="0" err="1" smtClean="0"/>
              <a:t>sinh</a:t>
            </a:r>
            <a:r>
              <a:rPr lang="en-US" dirty="0" smtClean="0"/>
              <a:t> – </a:t>
            </a:r>
            <a:r>
              <a:rPr lang="en-US" dirty="0" err="1" smtClean="0"/>
              <a:t>lão</a:t>
            </a:r>
            <a:r>
              <a:rPr lang="en-US" dirty="0" smtClean="0"/>
              <a:t>- </a:t>
            </a:r>
            <a:r>
              <a:rPr lang="en-US" dirty="0" err="1" smtClean="0"/>
              <a:t>bệnh</a:t>
            </a:r>
            <a:r>
              <a:rPr lang="en-US" dirty="0" smtClean="0"/>
              <a:t>  - </a:t>
            </a:r>
            <a:r>
              <a:rPr lang="en-US" dirty="0" err="1" smtClean="0"/>
              <a:t>tử</a:t>
            </a:r>
            <a:endParaRPr lang="en-US" dirty="0"/>
          </a:p>
        </p:txBody>
      </p:sp>
      <p:sp>
        <p:nvSpPr>
          <p:cNvPr id="5" name="Content Placeholder 2"/>
          <p:cNvSpPr txBox="1">
            <a:spLocks/>
          </p:cNvSpPr>
          <p:nvPr/>
        </p:nvSpPr>
        <p:spPr>
          <a:xfrm>
            <a:off x="4847664" y="2748987"/>
            <a:ext cx="2617694" cy="3584574"/>
          </a:xfrm>
          <a:prstGeom prst="rect">
            <a:avLst/>
          </a:prstGeom>
          <a:solidFill>
            <a:schemeClr val="accent2">
              <a:lumMod val="75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3600" dirty="0" err="1" smtClean="0">
                <a:solidFill>
                  <a:schemeClr val="bg1"/>
                </a:solidFill>
              </a:rPr>
              <a:t>Quy</a:t>
            </a:r>
            <a:r>
              <a:rPr lang="en-US" sz="3600" dirty="0" smtClean="0">
                <a:solidFill>
                  <a:schemeClr val="bg1"/>
                </a:solidFill>
              </a:rPr>
              <a:t> </a:t>
            </a:r>
            <a:r>
              <a:rPr lang="en-US" sz="3600" dirty="0" err="1" smtClean="0">
                <a:solidFill>
                  <a:schemeClr val="bg1"/>
                </a:solidFill>
              </a:rPr>
              <a:t>luật</a:t>
            </a:r>
            <a:r>
              <a:rPr lang="en-US" sz="3600" dirty="0" smtClean="0">
                <a:solidFill>
                  <a:schemeClr val="bg1"/>
                </a:solidFill>
              </a:rPr>
              <a:t> </a:t>
            </a:r>
            <a:r>
              <a:rPr lang="en-US" sz="3600" dirty="0" err="1" smtClean="0">
                <a:solidFill>
                  <a:schemeClr val="bg1"/>
                </a:solidFill>
              </a:rPr>
              <a:t>xã</a:t>
            </a:r>
            <a:r>
              <a:rPr lang="en-US" sz="3600" dirty="0" smtClean="0">
                <a:solidFill>
                  <a:schemeClr val="bg1"/>
                </a:solidFill>
              </a:rPr>
              <a:t> </a:t>
            </a:r>
            <a:r>
              <a:rPr lang="en-US" sz="3600" dirty="0" err="1" smtClean="0">
                <a:solidFill>
                  <a:schemeClr val="bg1"/>
                </a:solidFill>
              </a:rPr>
              <a:t>hội</a:t>
            </a:r>
            <a:r>
              <a:rPr lang="en-US" sz="3600" dirty="0" smtClean="0">
                <a:solidFill>
                  <a:schemeClr val="bg1"/>
                </a:solidFill>
              </a:rPr>
              <a:t>: </a:t>
            </a:r>
          </a:p>
          <a:p>
            <a:pPr algn="ctr"/>
            <a:r>
              <a:rPr lang="en-US" sz="3600" dirty="0" err="1" smtClean="0">
                <a:solidFill>
                  <a:schemeClr val="bg1"/>
                </a:solidFill>
              </a:rPr>
              <a:t>Vd</a:t>
            </a:r>
            <a:r>
              <a:rPr lang="en-US" sz="3600" dirty="0" smtClean="0">
                <a:solidFill>
                  <a:schemeClr val="bg1"/>
                </a:solidFill>
              </a:rPr>
              <a:t>: </a:t>
            </a:r>
          </a:p>
          <a:p>
            <a:pPr marL="0" indent="0" algn="ctr">
              <a:buNone/>
            </a:pPr>
            <a:r>
              <a:rPr lang="en-US" sz="3600" dirty="0" smtClean="0">
                <a:solidFill>
                  <a:schemeClr val="bg1"/>
                </a:solidFill>
              </a:rPr>
              <a:t>+ </a:t>
            </a:r>
            <a:r>
              <a:rPr lang="en-US" sz="3600" dirty="0" err="1" smtClean="0">
                <a:solidFill>
                  <a:schemeClr val="bg1"/>
                </a:solidFill>
              </a:rPr>
              <a:t>cung</a:t>
            </a:r>
            <a:r>
              <a:rPr lang="en-US" sz="3600" dirty="0" smtClean="0">
                <a:solidFill>
                  <a:schemeClr val="bg1"/>
                </a:solidFill>
              </a:rPr>
              <a:t> – </a:t>
            </a:r>
            <a:r>
              <a:rPr lang="en-US" sz="3600" dirty="0" err="1" smtClean="0">
                <a:solidFill>
                  <a:schemeClr val="bg1"/>
                </a:solidFill>
              </a:rPr>
              <a:t>cầu</a:t>
            </a:r>
            <a:r>
              <a:rPr lang="en-US" sz="3600" dirty="0" smtClean="0">
                <a:solidFill>
                  <a:schemeClr val="bg1"/>
                </a:solidFill>
              </a:rPr>
              <a:t>, </a:t>
            </a:r>
          </a:p>
          <a:p>
            <a:pPr marL="0" indent="0" algn="ctr">
              <a:buNone/>
            </a:pPr>
            <a:r>
              <a:rPr lang="en-US" sz="3600" dirty="0" smtClean="0">
                <a:solidFill>
                  <a:schemeClr val="bg1"/>
                </a:solidFill>
              </a:rPr>
              <a:t>+ </a:t>
            </a:r>
            <a:r>
              <a:rPr lang="en-US" sz="3600" dirty="0" err="1" smtClean="0">
                <a:solidFill>
                  <a:schemeClr val="bg1"/>
                </a:solidFill>
              </a:rPr>
              <a:t>nhân</a:t>
            </a:r>
            <a:r>
              <a:rPr lang="en-US" sz="3600" dirty="0" smtClean="0">
                <a:solidFill>
                  <a:schemeClr val="bg1"/>
                </a:solidFill>
              </a:rPr>
              <a:t> – </a:t>
            </a:r>
            <a:r>
              <a:rPr lang="en-US" sz="3600" dirty="0" err="1" smtClean="0">
                <a:solidFill>
                  <a:schemeClr val="bg1"/>
                </a:solidFill>
              </a:rPr>
              <a:t>quả</a:t>
            </a:r>
            <a:endParaRPr lang="en-US" sz="3600" dirty="0">
              <a:solidFill>
                <a:schemeClr val="bg1"/>
              </a:solidFill>
            </a:endParaRPr>
          </a:p>
        </p:txBody>
      </p:sp>
      <p:cxnSp>
        <p:nvCxnSpPr>
          <p:cNvPr id="7" name="Straight Arrow Connector 6"/>
          <p:cNvCxnSpPr>
            <a:stCxn id="2" idx="2"/>
          </p:cNvCxnSpPr>
          <p:nvPr/>
        </p:nvCxnSpPr>
        <p:spPr>
          <a:xfrm flipH="1">
            <a:off x="2503393" y="1636940"/>
            <a:ext cx="3505201" cy="863787"/>
          </a:xfrm>
          <a:prstGeom prst="straightConnector1">
            <a:avLst/>
          </a:prstGeom>
          <a:ln w="4762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stCxn id="2" idx="2"/>
          </p:cNvCxnSpPr>
          <p:nvPr/>
        </p:nvCxnSpPr>
        <p:spPr>
          <a:xfrm>
            <a:off x="6008594" y="1636940"/>
            <a:ext cx="31376" cy="688975"/>
          </a:xfrm>
          <a:prstGeom prst="straightConnector1">
            <a:avLst/>
          </a:prstGeom>
          <a:ln w="4762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2" idx="2"/>
            <a:endCxn id="3" idx="0"/>
          </p:cNvCxnSpPr>
          <p:nvPr/>
        </p:nvCxnSpPr>
        <p:spPr>
          <a:xfrm>
            <a:off x="6008594" y="1636940"/>
            <a:ext cx="3655359" cy="1121011"/>
          </a:xfrm>
          <a:prstGeom prst="straightConnector1">
            <a:avLst/>
          </a:prstGeom>
          <a:ln w="476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63625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4" presetClass="entr" presetSubtype="5"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vertical)">
                                      <p:cBhvr>
                                        <p:cTn id="11" dur="500"/>
                                        <p:tgtEl>
                                          <p:spTgt spid="7"/>
                                        </p:tgtEl>
                                      </p:cBhvr>
                                    </p:animEffect>
                                  </p:childTnLst>
                                </p:cTn>
                              </p:par>
                              <p:par>
                                <p:cTn id="12" presetID="14" presetClass="entr" presetSubtype="5"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bg/>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1325563"/>
          </a:xfrm>
        </p:spPr>
        <p:txBody>
          <a:bodyPr/>
          <a:lstStyle/>
          <a:p>
            <a:r>
              <a:rPr lang="en-US" b="1" dirty="0" smtClean="0">
                <a:solidFill>
                  <a:srgbClr val="FF0000"/>
                </a:solidFill>
              </a:rPr>
              <a:t>Ý </a:t>
            </a:r>
            <a:r>
              <a:rPr lang="en-US" b="1" dirty="0" err="1" smtClean="0">
                <a:solidFill>
                  <a:srgbClr val="FF0000"/>
                </a:solidFill>
              </a:rPr>
              <a:t>nghĩa</a:t>
            </a:r>
            <a:r>
              <a:rPr lang="en-US" b="1" dirty="0" smtClean="0">
                <a:solidFill>
                  <a:srgbClr val="FF0000"/>
                </a:solidFill>
              </a:rPr>
              <a:t> </a:t>
            </a:r>
            <a:r>
              <a:rPr lang="en-US" b="1" dirty="0" err="1" smtClean="0">
                <a:solidFill>
                  <a:srgbClr val="FF0000"/>
                </a:solidFill>
              </a:rPr>
              <a:t>của</a:t>
            </a:r>
            <a:r>
              <a:rPr lang="en-US" b="1" dirty="0" smtClean="0">
                <a:solidFill>
                  <a:srgbClr val="FF0000"/>
                </a:solidFill>
              </a:rPr>
              <a:t> </a:t>
            </a:r>
            <a:r>
              <a:rPr lang="en-US" b="1" dirty="0" err="1" smtClean="0">
                <a:solidFill>
                  <a:srgbClr val="FF0000"/>
                </a:solidFill>
              </a:rPr>
              <a:t>quy</a:t>
            </a:r>
            <a:r>
              <a:rPr lang="en-US" b="1" dirty="0" smtClean="0">
                <a:solidFill>
                  <a:srgbClr val="FF0000"/>
                </a:solidFill>
              </a:rPr>
              <a:t> </a:t>
            </a:r>
            <a:r>
              <a:rPr lang="en-US" b="1" dirty="0" err="1" smtClean="0">
                <a:solidFill>
                  <a:srgbClr val="FF0000"/>
                </a:solidFill>
              </a:rPr>
              <a:t>luật</a:t>
            </a:r>
            <a:r>
              <a:rPr lang="en-US" b="1" dirty="0" smtClean="0">
                <a:solidFill>
                  <a:srgbClr val="FF0000"/>
                </a:solidFill>
              </a:rPr>
              <a:t>:</a:t>
            </a:r>
            <a:endParaRPr lang="en-US" b="1" dirty="0">
              <a:solidFill>
                <a:srgbClr val="FF0000"/>
              </a:solidFill>
            </a:endParaRPr>
          </a:p>
        </p:txBody>
      </p:sp>
      <p:sp>
        <p:nvSpPr>
          <p:cNvPr id="3" name="Content Placeholder 2"/>
          <p:cNvSpPr>
            <a:spLocks noGrp="1"/>
          </p:cNvSpPr>
          <p:nvPr>
            <p:ph idx="1"/>
          </p:nvPr>
        </p:nvSpPr>
        <p:spPr>
          <a:xfrm>
            <a:off x="489857" y="1582058"/>
            <a:ext cx="3254829" cy="4905828"/>
          </a:xfrm>
        </p:spPr>
        <p:txBody>
          <a:bodyPr>
            <a:noAutofit/>
          </a:bodyPr>
          <a:lstStyle/>
          <a:p>
            <a:pPr marL="0" indent="0" algn="ctr">
              <a:buNone/>
            </a:pPr>
            <a:r>
              <a:rPr lang="pt-BR" dirty="0" smtClean="0"/>
              <a:t>	Việc </a:t>
            </a:r>
            <a:r>
              <a:rPr lang="pt-BR" dirty="0"/>
              <a:t>con người nhận thức được quy luật sẽ có thể chủ động vận dụng quy luật, tạo ra những điều kiện thuận lợi, hoặc hạn chế tác hại của quy luật để phục vụ nhu cầu lợi ích của mình.</a:t>
            </a:r>
            <a:endParaRPr lang="en-US" dirty="0"/>
          </a:p>
          <a:p>
            <a:pPr algn="ctr"/>
            <a:endParaRPr lang="en-US" dirty="0"/>
          </a:p>
        </p:txBody>
      </p:sp>
      <p:pic>
        <p:nvPicPr>
          <p:cNvPr id="4" name="Picture 3"/>
          <p:cNvPicPr>
            <a:picLocks noChangeAspect="1"/>
          </p:cNvPicPr>
          <p:nvPr/>
        </p:nvPicPr>
        <p:blipFill>
          <a:blip r:embed="rId2"/>
          <a:stretch>
            <a:fillRect/>
          </a:stretch>
        </p:blipFill>
        <p:spPr>
          <a:xfrm>
            <a:off x="4368800" y="940254"/>
            <a:ext cx="7670800" cy="5547632"/>
          </a:xfrm>
          <a:prstGeom prst="rect">
            <a:avLst/>
          </a:prstGeom>
        </p:spPr>
      </p:pic>
    </p:spTree>
    <p:extLst>
      <p:ext uri="{BB962C8B-B14F-4D97-AF65-F5344CB8AC3E}">
        <p14:creationId xmlns:p14="http://schemas.microsoft.com/office/powerpoint/2010/main" val="40682198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0"/>
            <a:ext cx="12192000" cy="6515100"/>
          </a:xfrm>
          <a:prstGeom prst="rect">
            <a:avLst/>
          </a:prstGeom>
        </p:spPr>
      </p:pic>
      <p:pic>
        <p:nvPicPr>
          <p:cNvPr id="159749"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03200" y="1990788"/>
            <a:ext cx="6792686" cy="2554545"/>
          </a:xfrm>
          <a:prstGeom prst="rect">
            <a:avLst/>
          </a:prstGeom>
          <a:solidFill>
            <a:srgbClr val="FF0000"/>
          </a:solidFill>
        </p:spPr>
        <p:txBody>
          <a:bodyPr wrap="square">
            <a:spAutoFit/>
          </a:bodyPr>
          <a:lstStyle/>
          <a:p>
            <a:pPr algn="ctr"/>
            <a:r>
              <a:rPr lang="en-US" sz="4000" b="1" dirty="0" smtClean="0">
                <a:solidFill>
                  <a:schemeClr val="bg1"/>
                </a:solidFill>
                <a:latin typeface="Calibri" panose="020F0502020204030204" pitchFamily="34" charset="0"/>
              </a:rPr>
              <a:t>* </a:t>
            </a:r>
            <a:r>
              <a:rPr lang="en-US" sz="4000" b="1" dirty="0" err="1" smtClean="0">
                <a:solidFill>
                  <a:schemeClr val="bg1"/>
                </a:solidFill>
                <a:latin typeface="Calibri" panose="020F0502020204030204" pitchFamily="34" charset="0"/>
              </a:rPr>
              <a:t>Quy</a:t>
            </a:r>
            <a:r>
              <a:rPr lang="en-US" sz="4000" b="1" dirty="0" smtClean="0">
                <a:solidFill>
                  <a:schemeClr val="bg1"/>
                </a:solidFill>
                <a:latin typeface="Calibri" panose="020F0502020204030204" pitchFamily="34" charset="0"/>
              </a:rPr>
              <a:t> </a:t>
            </a:r>
            <a:r>
              <a:rPr lang="en-US" sz="4000" b="1" dirty="0" err="1">
                <a:solidFill>
                  <a:schemeClr val="bg1"/>
                </a:solidFill>
                <a:latin typeface="Calibri" panose="020F0502020204030204" pitchFamily="34" charset="0"/>
              </a:rPr>
              <a:t>luật</a:t>
            </a:r>
            <a:r>
              <a:rPr lang="en-US" sz="4000" b="1" dirty="0">
                <a:solidFill>
                  <a:schemeClr val="bg1"/>
                </a:solidFill>
                <a:latin typeface="Calibri" panose="020F0502020204030204" pitchFamily="34" charset="0"/>
              </a:rPr>
              <a:t> </a:t>
            </a:r>
            <a:r>
              <a:rPr lang="en-US" sz="4000" b="1" dirty="0" err="1">
                <a:solidFill>
                  <a:schemeClr val="bg1"/>
                </a:solidFill>
                <a:latin typeface="Calibri" panose="020F0502020204030204" pitchFamily="34" charset="0"/>
              </a:rPr>
              <a:t>thống</a:t>
            </a:r>
            <a:r>
              <a:rPr lang="en-US" sz="4000" b="1" dirty="0">
                <a:solidFill>
                  <a:schemeClr val="bg1"/>
                </a:solidFill>
                <a:latin typeface="Calibri" panose="020F0502020204030204" pitchFamily="34" charset="0"/>
              </a:rPr>
              <a:t> </a:t>
            </a:r>
            <a:r>
              <a:rPr lang="en-US" sz="4000" b="1" dirty="0" err="1">
                <a:solidFill>
                  <a:schemeClr val="bg1"/>
                </a:solidFill>
                <a:latin typeface="Calibri" panose="020F0502020204030204" pitchFamily="34" charset="0"/>
              </a:rPr>
              <a:t>nhất</a:t>
            </a:r>
            <a:r>
              <a:rPr lang="en-US" sz="4000" b="1" dirty="0">
                <a:solidFill>
                  <a:schemeClr val="bg1"/>
                </a:solidFill>
                <a:latin typeface="Calibri" panose="020F0502020204030204" pitchFamily="34" charset="0"/>
              </a:rPr>
              <a:t> </a:t>
            </a:r>
            <a:r>
              <a:rPr lang="en-US" sz="4000" b="1" dirty="0" err="1">
                <a:solidFill>
                  <a:schemeClr val="bg1"/>
                </a:solidFill>
                <a:latin typeface="Calibri" panose="020F0502020204030204" pitchFamily="34" charset="0"/>
              </a:rPr>
              <a:t>và</a:t>
            </a:r>
            <a:r>
              <a:rPr lang="en-US" sz="4000" b="1" dirty="0">
                <a:solidFill>
                  <a:schemeClr val="bg1"/>
                </a:solidFill>
                <a:latin typeface="Calibri" panose="020F0502020204030204" pitchFamily="34" charset="0"/>
              </a:rPr>
              <a:t> </a:t>
            </a:r>
            <a:r>
              <a:rPr lang="en-US" sz="4000" b="1" dirty="0" err="1">
                <a:solidFill>
                  <a:schemeClr val="bg1"/>
                </a:solidFill>
                <a:latin typeface="Calibri" panose="020F0502020204030204" pitchFamily="34" charset="0"/>
              </a:rPr>
              <a:t>đấu</a:t>
            </a:r>
            <a:r>
              <a:rPr lang="en-US" sz="4000" b="1" dirty="0">
                <a:solidFill>
                  <a:schemeClr val="bg1"/>
                </a:solidFill>
                <a:latin typeface="Calibri" panose="020F0502020204030204" pitchFamily="34" charset="0"/>
              </a:rPr>
              <a:t> </a:t>
            </a:r>
            <a:r>
              <a:rPr lang="en-US" sz="4000" b="1" dirty="0" err="1">
                <a:solidFill>
                  <a:schemeClr val="bg1"/>
                </a:solidFill>
                <a:latin typeface="Calibri" panose="020F0502020204030204" pitchFamily="34" charset="0"/>
              </a:rPr>
              <a:t>tranh</a:t>
            </a:r>
            <a:r>
              <a:rPr lang="en-US" sz="4000" b="1" dirty="0">
                <a:solidFill>
                  <a:schemeClr val="bg1"/>
                </a:solidFill>
                <a:latin typeface="Calibri" panose="020F0502020204030204" pitchFamily="34" charset="0"/>
              </a:rPr>
              <a:t> </a:t>
            </a:r>
            <a:r>
              <a:rPr lang="en-US" sz="4000" b="1" dirty="0" err="1">
                <a:solidFill>
                  <a:schemeClr val="bg1"/>
                </a:solidFill>
                <a:latin typeface="Calibri" panose="020F0502020204030204" pitchFamily="34" charset="0"/>
              </a:rPr>
              <a:t>của</a:t>
            </a:r>
            <a:r>
              <a:rPr lang="en-US" sz="4000" b="1" dirty="0">
                <a:solidFill>
                  <a:schemeClr val="bg1"/>
                </a:solidFill>
                <a:latin typeface="Calibri" panose="020F0502020204030204" pitchFamily="34" charset="0"/>
              </a:rPr>
              <a:t> </a:t>
            </a:r>
            <a:r>
              <a:rPr lang="en-US" sz="4000" b="1" dirty="0" err="1">
                <a:solidFill>
                  <a:schemeClr val="bg1"/>
                </a:solidFill>
                <a:latin typeface="Calibri" panose="020F0502020204030204" pitchFamily="34" charset="0"/>
              </a:rPr>
              <a:t>các</a:t>
            </a:r>
            <a:r>
              <a:rPr lang="en-US" sz="4000" b="1" dirty="0">
                <a:solidFill>
                  <a:schemeClr val="bg1"/>
                </a:solidFill>
                <a:latin typeface="Calibri" panose="020F0502020204030204" pitchFamily="34" charset="0"/>
              </a:rPr>
              <a:t> </a:t>
            </a:r>
            <a:r>
              <a:rPr lang="en-US" sz="4000" b="1" dirty="0" err="1">
                <a:solidFill>
                  <a:schemeClr val="bg1"/>
                </a:solidFill>
                <a:latin typeface="Calibri" panose="020F0502020204030204" pitchFamily="34" charset="0"/>
              </a:rPr>
              <a:t>mặt</a:t>
            </a:r>
            <a:r>
              <a:rPr lang="en-US" sz="4000" b="1" dirty="0">
                <a:solidFill>
                  <a:schemeClr val="bg1"/>
                </a:solidFill>
                <a:latin typeface="Calibri" panose="020F0502020204030204" pitchFamily="34" charset="0"/>
              </a:rPr>
              <a:t> </a:t>
            </a:r>
            <a:r>
              <a:rPr lang="en-US" sz="4000" b="1" dirty="0" err="1">
                <a:solidFill>
                  <a:schemeClr val="bg1"/>
                </a:solidFill>
                <a:latin typeface="Calibri" panose="020F0502020204030204" pitchFamily="34" charset="0"/>
              </a:rPr>
              <a:t>đối</a:t>
            </a:r>
            <a:r>
              <a:rPr lang="en-US" sz="4000" b="1" dirty="0">
                <a:solidFill>
                  <a:schemeClr val="bg1"/>
                </a:solidFill>
                <a:latin typeface="Calibri" panose="020F0502020204030204" pitchFamily="34" charset="0"/>
              </a:rPr>
              <a:t> </a:t>
            </a:r>
            <a:r>
              <a:rPr lang="en-US" sz="4000" b="1" dirty="0" err="1" smtClean="0">
                <a:solidFill>
                  <a:schemeClr val="bg1"/>
                </a:solidFill>
                <a:latin typeface="Calibri" panose="020F0502020204030204" pitchFamily="34" charset="0"/>
              </a:rPr>
              <a:t>lập</a:t>
            </a:r>
            <a:r>
              <a:rPr lang="en-US" sz="4000" b="1" dirty="0" smtClean="0">
                <a:solidFill>
                  <a:schemeClr val="bg1"/>
                </a:solidFill>
                <a:latin typeface="Calibri" panose="020F0502020204030204" pitchFamily="34" charset="0"/>
              </a:rPr>
              <a:t> </a:t>
            </a:r>
          </a:p>
          <a:p>
            <a:pPr marL="742950" indent="-742950" algn="ctr">
              <a:buAutoNum type="arabicParenR"/>
            </a:pPr>
            <a:endParaRPr lang="en-US" sz="4000" b="1" dirty="0" smtClean="0">
              <a:solidFill>
                <a:schemeClr val="bg1"/>
              </a:solidFill>
              <a:latin typeface="Calibri" panose="020F0502020204030204" pitchFamily="34" charset="0"/>
            </a:endParaRPr>
          </a:p>
          <a:p>
            <a:pPr algn="ctr"/>
            <a:r>
              <a:rPr lang="en-US" sz="4000" b="1" dirty="0" smtClean="0">
                <a:solidFill>
                  <a:schemeClr val="bg1"/>
                </a:solidFill>
                <a:latin typeface="Calibri" panose="020F0502020204030204" pitchFamily="34" charset="0"/>
              </a:rPr>
              <a:t>(</a:t>
            </a:r>
            <a:r>
              <a:rPr lang="en-US" sz="4000" b="1" dirty="0" err="1">
                <a:solidFill>
                  <a:schemeClr val="bg1"/>
                </a:solidFill>
                <a:latin typeface="Calibri" panose="020F0502020204030204" pitchFamily="34" charset="0"/>
              </a:rPr>
              <a:t>Quy</a:t>
            </a:r>
            <a:r>
              <a:rPr lang="en-US" sz="4000" b="1" dirty="0">
                <a:solidFill>
                  <a:schemeClr val="bg1"/>
                </a:solidFill>
                <a:latin typeface="Calibri" panose="020F0502020204030204" pitchFamily="34" charset="0"/>
              </a:rPr>
              <a:t> </a:t>
            </a:r>
            <a:r>
              <a:rPr lang="en-US" sz="4000" b="1" dirty="0" err="1">
                <a:solidFill>
                  <a:schemeClr val="bg1"/>
                </a:solidFill>
                <a:latin typeface="Calibri" panose="020F0502020204030204" pitchFamily="34" charset="0"/>
              </a:rPr>
              <a:t>luật</a:t>
            </a:r>
            <a:r>
              <a:rPr lang="en-US" sz="4000" b="1" dirty="0">
                <a:solidFill>
                  <a:schemeClr val="bg1"/>
                </a:solidFill>
                <a:latin typeface="Calibri" panose="020F0502020204030204" pitchFamily="34" charset="0"/>
              </a:rPr>
              <a:t> </a:t>
            </a:r>
            <a:r>
              <a:rPr lang="en-US" sz="4000" b="1" dirty="0" err="1">
                <a:solidFill>
                  <a:schemeClr val="bg1"/>
                </a:solidFill>
                <a:latin typeface="Calibri" panose="020F0502020204030204" pitchFamily="34" charset="0"/>
              </a:rPr>
              <a:t>mâu</a:t>
            </a:r>
            <a:r>
              <a:rPr lang="en-US" sz="4000" b="1" dirty="0">
                <a:solidFill>
                  <a:schemeClr val="bg1"/>
                </a:solidFill>
                <a:latin typeface="Calibri" panose="020F0502020204030204" pitchFamily="34" charset="0"/>
              </a:rPr>
              <a:t> </a:t>
            </a:r>
            <a:r>
              <a:rPr lang="en-US" sz="4000" b="1" dirty="0" err="1">
                <a:solidFill>
                  <a:schemeClr val="bg1"/>
                </a:solidFill>
                <a:latin typeface="Calibri" panose="020F0502020204030204" pitchFamily="34" charset="0"/>
              </a:rPr>
              <a:t>thuẫn</a:t>
            </a:r>
            <a:r>
              <a:rPr lang="en-US" sz="4000" b="1" dirty="0">
                <a:solidFill>
                  <a:schemeClr val="bg1"/>
                </a:solidFill>
                <a:latin typeface="Calibri" panose="020F0502020204030204" pitchFamily="34" charset="0"/>
              </a:rPr>
              <a:t>)</a:t>
            </a:r>
          </a:p>
        </p:txBody>
      </p:sp>
    </p:spTree>
    <p:extLst>
      <p:ext uri="{BB962C8B-B14F-4D97-AF65-F5344CB8AC3E}">
        <p14:creationId xmlns:p14="http://schemas.microsoft.com/office/powerpoint/2010/main" val="1866241209"/>
      </p:ext>
    </p:extLst>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656" y="493783"/>
            <a:ext cx="4368801" cy="707886"/>
          </a:xfrm>
          <a:prstGeom prst="rect">
            <a:avLst/>
          </a:prstGeom>
          <a:solidFill>
            <a:srgbClr val="FF0000"/>
          </a:solidFill>
        </p:spPr>
        <p:txBody>
          <a:bodyPr wrap="square">
            <a:spAutoFit/>
          </a:bodyPr>
          <a:lstStyle/>
          <a:p>
            <a:pPr fontAlgn="base">
              <a:spcBef>
                <a:spcPct val="0"/>
              </a:spcBef>
              <a:spcAft>
                <a:spcPct val="0"/>
              </a:spcAft>
              <a:defRPr/>
            </a:pPr>
            <a:r>
              <a:rPr kumimoji="1" lang="en-US" sz="4000" dirty="0" smtClean="0">
                <a:solidFill>
                  <a:schemeClr val="bg1"/>
                </a:solidFill>
                <a:cs typeface="Arial" panose="020B0604020202020204" pitchFamily="34" charset="0"/>
              </a:rPr>
              <a:t> </a:t>
            </a:r>
            <a:r>
              <a:rPr kumimoji="1" lang="en-US" sz="3200" dirty="0" smtClean="0">
                <a:solidFill>
                  <a:schemeClr val="bg1"/>
                </a:solidFill>
                <a:latin typeface="Arial" pitchFamily="34" charset="0"/>
                <a:cs typeface="Arial" panose="020B0604020202020204" pitchFamily="34" charset="0"/>
              </a:rPr>
              <a:t>- </a:t>
            </a:r>
            <a:r>
              <a:rPr kumimoji="1" lang="en-US" sz="3200" dirty="0" err="1" smtClean="0">
                <a:solidFill>
                  <a:schemeClr val="bg1"/>
                </a:solidFill>
                <a:latin typeface="Arial" pitchFamily="34" charset="0"/>
                <a:cs typeface="Arial" panose="020B0604020202020204" pitchFamily="34" charset="0"/>
              </a:rPr>
              <a:t>Khái</a:t>
            </a:r>
            <a:r>
              <a:rPr kumimoji="1" lang="en-US" sz="3200" dirty="0" smtClean="0">
                <a:solidFill>
                  <a:schemeClr val="bg1"/>
                </a:solidFill>
                <a:latin typeface="Arial" pitchFamily="34" charset="0"/>
                <a:cs typeface="Arial" panose="020B0604020202020204" pitchFamily="34" charset="0"/>
              </a:rPr>
              <a:t> </a:t>
            </a:r>
            <a:r>
              <a:rPr kumimoji="1" lang="en-US" sz="3200" dirty="0" err="1" smtClean="0">
                <a:solidFill>
                  <a:schemeClr val="bg1"/>
                </a:solidFill>
                <a:latin typeface="Arial" pitchFamily="34" charset="0"/>
                <a:cs typeface="Arial" panose="020B0604020202020204" pitchFamily="34" charset="0"/>
              </a:rPr>
              <a:t>niệm</a:t>
            </a:r>
            <a:r>
              <a:rPr kumimoji="1" lang="en-US" sz="3200" dirty="0" smtClean="0">
                <a:solidFill>
                  <a:schemeClr val="bg1"/>
                </a:solidFill>
                <a:latin typeface="Arial" pitchFamily="34" charset="0"/>
                <a:cs typeface="Arial" panose="020B0604020202020204" pitchFamily="34" charset="0"/>
              </a:rPr>
              <a:t> </a:t>
            </a:r>
            <a:r>
              <a:rPr kumimoji="1" lang="en-US" sz="3200" dirty="0" err="1" smtClean="0">
                <a:solidFill>
                  <a:schemeClr val="bg1"/>
                </a:solidFill>
                <a:latin typeface="Arial" pitchFamily="34" charset="0"/>
                <a:cs typeface="Arial" panose="020B0604020202020204" pitchFamily="34" charset="0"/>
              </a:rPr>
              <a:t>tổng</a:t>
            </a:r>
            <a:r>
              <a:rPr kumimoji="1" lang="en-US" sz="3200" dirty="0" smtClean="0">
                <a:solidFill>
                  <a:schemeClr val="bg1"/>
                </a:solidFill>
                <a:latin typeface="Arial" pitchFamily="34" charset="0"/>
                <a:cs typeface="Arial" panose="020B0604020202020204" pitchFamily="34" charset="0"/>
              </a:rPr>
              <a:t> </a:t>
            </a:r>
            <a:r>
              <a:rPr kumimoji="1" lang="en-US" sz="3200" dirty="0" err="1" smtClean="0">
                <a:solidFill>
                  <a:schemeClr val="bg1"/>
                </a:solidFill>
                <a:latin typeface="Arial" pitchFamily="34" charset="0"/>
                <a:cs typeface="Arial" panose="020B0604020202020204" pitchFamily="34" charset="0"/>
              </a:rPr>
              <a:t>quát</a:t>
            </a:r>
            <a:endParaRPr kumimoji="1" lang="en-US" sz="3200" b="1" dirty="0">
              <a:solidFill>
                <a:schemeClr val="bg1"/>
              </a:solidFill>
              <a:latin typeface="Arial" pitchFamily="34" charset="0"/>
              <a:cs typeface="Arial" panose="020B0604020202020204" pitchFamily="34" charset="0"/>
            </a:endParaRPr>
          </a:p>
        </p:txBody>
      </p:sp>
      <p:sp>
        <p:nvSpPr>
          <p:cNvPr id="7" name="Horizontal Scroll 6"/>
          <p:cNvSpPr>
            <a:spLocks noChangeArrowheads="1"/>
          </p:cNvSpPr>
          <p:nvPr/>
        </p:nvSpPr>
        <p:spPr bwMode="auto">
          <a:xfrm>
            <a:off x="699408" y="1655308"/>
            <a:ext cx="4104821" cy="4859791"/>
          </a:xfrm>
          <a:prstGeom prst="horizontalScroll">
            <a:avLst>
              <a:gd name="adj" fmla="val 12500"/>
            </a:avLst>
          </a:prstGeom>
          <a:blipFill dpi="0" rotWithShape="1">
            <a:blip r:embed="rId2"/>
            <a:srcRect/>
            <a:tile tx="0" ty="0" sx="100000" sy="100000" flip="none" algn="tl"/>
          </a:blip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endParaRPr lang="en-US" altLang="en-US" sz="2400" b="1" dirty="0">
              <a:solidFill>
                <a:srgbClr val="000066"/>
              </a:solidFill>
              <a:latin typeface="Arial" panose="020B0604020202020204" pitchFamily="34" charset="0"/>
              <a:cs typeface="Arial" panose="020B0604020202020204" pitchFamily="34" charset="0"/>
            </a:endParaRPr>
          </a:p>
          <a:p>
            <a:pPr algn="just" fontAlgn="base">
              <a:spcBef>
                <a:spcPct val="0"/>
              </a:spcBef>
              <a:spcAft>
                <a:spcPct val="0"/>
              </a:spcAft>
              <a:buFontTx/>
              <a:buNone/>
            </a:pPr>
            <a:r>
              <a:rPr lang="en-US" altLang="en-US" sz="2400" b="1" dirty="0" smtClean="0">
                <a:solidFill>
                  <a:srgbClr val="FF0000"/>
                </a:solidFill>
                <a:latin typeface="Arial" panose="020B0604020202020204" pitchFamily="34" charset="0"/>
                <a:cs typeface="Arial" panose="020B0604020202020204" pitchFamily="34" charset="0"/>
              </a:rPr>
              <a:t>+ </a:t>
            </a:r>
            <a:r>
              <a:rPr lang="en-US" altLang="en-US" sz="2400" b="1" dirty="0" err="1" smtClean="0">
                <a:solidFill>
                  <a:srgbClr val="FF0000"/>
                </a:solidFill>
                <a:latin typeface="Arial" panose="020B0604020202020204" pitchFamily="34" charset="0"/>
                <a:cs typeface="Arial" panose="020B0604020202020204" pitchFamily="34" charset="0"/>
              </a:rPr>
              <a:t>Mặt</a:t>
            </a:r>
            <a:r>
              <a:rPr lang="en-US" altLang="en-US" sz="2400" b="1" dirty="0" smtClean="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đối</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lập</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a:solidFill>
                  <a:srgbClr val="000066"/>
                </a:solidFill>
                <a:latin typeface="Arial" panose="020B0604020202020204" pitchFamily="34" charset="0"/>
                <a:cs typeface="Arial" panose="020B0604020202020204" pitchFamily="34" charset="0"/>
              </a:rPr>
              <a:t>là </a:t>
            </a:r>
            <a:r>
              <a:rPr lang="en-US" altLang="en-US" sz="2400" dirty="0" err="1">
                <a:solidFill>
                  <a:srgbClr val="000066"/>
                </a:solidFill>
                <a:latin typeface="Arial" panose="020B0604020202020204" pitchFamily="34" charset="0"/>
                <a:cs typeface="Arial" panose="020B0604020202020204" pitchFamily="34" charset="0"/>
              </a:rPr>
              <a:t>khái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niệm</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dùng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để</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chỉ</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những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mặt</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những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thuộc</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tính</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những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khuynh</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hướng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vận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động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trái</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ngược</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nhau</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nhưng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là</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điều</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kiện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tiền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đề</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tồn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tại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của</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nhau</a:t>
            </a:r>
            <a:endParaRPr lang="en-US" altLang="en-US" sz="2400" dirty="0">
              <a:solidFill>
                <a:srgbClr val="000066"/>
              </a:solidFill>
              <a:latin typeface="Arial" panose="020B0604020202020204" pitchFamily="34" charset="0"/>
              <a:cs typeface="Arial" panose="020B0604020202020204" pitchFamily="34" charset="0"/>
            </a:endParaRPr>
          </a:p>
        </p:txBody>
      </p:sp>
      <p:pic>
        <p:nvPicPr>
          <p:cNvPr id="16384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bwMode="auto">
          <a:xfrm>
            <a:off x="5994400" y="493784"/>
            <a:ext cx="5979886" cy="4905530"/>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sz="3200" b="1" i="0" u="none" strike="noStrike" cap="none" normalizeH="0" baseline="0" dirty="0" smtClean="0">
                <a:ln>
                  <a:noFill/>
                </a:ln>
                <a:solidFill>
                  <a:schemeClr val="tx1"/>
                </a:solidFill>
                <a:effectLst/>
                <a:latin typeface="Arial" pitchFamily="34" charset="0"/>
                <a:ea typeface="SimSun" pitchFamily="2" charset="-122"/>
              </a:rPr>
              <a:t>VD:</a:t>
            </a:r>
          </a:p>
          <a:p>
            <a:pPr marL="0" marR="0" indent="0" algn="ctr" defTabSz="914400" rtl="0" eaLnBrk="1" fontAlgn="base" latinLnBrk="0" hangingPunct="1">
              <a:lnSpc>
                <a:spcPct val="100000"/>
              </a:lnSpc>
              <a:spcBef>
                <a:spcPct val="0"/>
              </a:spcBef>
              <a:spcAft>
                <a:spcPct val="0"/>
              </a:spcAft>
              <a:buClrTx/>
              <a:buSzTx/>
              <a:buFontTx/>
              <a:buNone/>
              <a:tabLst/>
            </a:pPr>
            <a:endParaRPr kumimoji="1" lang="en-US" sz="3200" b="1" i="0" u="none" strike="noStrike" cap="none" normalizeH="0" baseline="0" dirty="0" smtClean="0">
              <a:ln>
                <a:noFill/>
              </a:ln>
              <a:solidFill>
                <a:schemeClr val="tx1"/>
              </a:solidFill>
              <a:effectLst/>
              <a:latin typeface="Arial" pitchFamily="34" charset="0"/>
              <a:ea typeface="SimSun" pitchFamily="2" charset="-122"/>
            </a:endParaRPr>
          </a:p>
          <a:p>
            <a:pPr marL="457200" marR="0" indent="-457200" defTabSz="914400" rtl="0" eaLnBrk="1" fontAlgn="base" latinLnBrk="0" hangingPunct="1">
              <a:lnSpc>
                <a:spcPct val="100000"/>
              </a:lnSpc>
              <a:spcBef>
                <a:spcPct val="0"/>
              </a:spcBef>
              <a:spcAft>
                <a:spcPct val="0"/>
              </a:spcAft>
              <a:buClrTx/>
              <a:buSzTx/>
              <a:buFontTx/>
              <a:buChar char="-"/>
              <a:tabLst/>
            </a:pPr>
            <a:r>
              <a:rPr kumimoji="1" lang="en-US" sz="3200" b="1" dirty="0" err="1" smtClean="0">
                <a:solidFill>
                  <a:srgbClr val="C00000"/>
                </a:solidFill>
                <a:latin typeface="Arial" pitchFamily="34" charset="0"/>
                <a:ea typeface="SimSun" pitchFamily="2" charset="-122"/>
              </a:rPr>
              <a:t>Trắng</a:t>
            </a:r>
            <a:r>
              <a:rPr kumimoji="1" lang="en-US" sz="3200" b="1" dirty="0" smtClean="0">
                <a:solidFill>
                  <a:srgbClr val="C00000"/>
                </a:solidFill>
                <a:latin typeface="Arial" pitchFamily="34" charset="0"/>
                <a:ea typeface="SimSun" pitchFamily="2" charset="-122"/>
              </a:rPr>
              <a:t> – </a:t>
            </a:r>
            <a:r>
              <a:rPr kumimoji="1" lang="en-US" sz="3200" b="1" dirty="0" err="1" smtClean="0">
                <a:solidFill>
                  <a:srgbClr val="C00000"/>
                </a:solidFill>
                <a:latin typeface="Arial" pitchFamily="34" charset="0"/>
                <a:ea typeface="SimSun" pitchFamily="2" charset="-122"/>
              </a:rPr>
              <a:t>đen</a:t>
            </a:r>
            <a:endParaRPr kumimoji="1" lang="en-US" sz="3200" b="1" dirty="0" smtClean="0">
              <a:solidFill>
                <a:srgbClr val="C00000"/>
              </a:solidFill>
              <a:latin typeface="Arial" pitchFamily="34" charset="0"/>
              <a:ea typeface="SimSun" pitchFamily="2" charset="-122"/>
            </a:endParaRPr>
          </a:p>
          <a:p>
            <a:pPr marL="457200" marR="0" indent="-457200" defTabSz="914400" rtl="0" eaLnBrk="1" fontAlgn="base" latinLnBrk="0" hangingPunct="1">
              <a:lnSpc>
                <a:spcPct val="100000"/>
              </a:lnSpc>
              <a:spcBef>
                <a:spcPct val="0"/>
              </a:spcBef>
              <a:spcAft>
                <a:spcPct val="0"/>
              </a:spcAft>
              <a:buClrTx/>
              <a:buSzTx/>
              <a:buFontTx/>
              <a:buChar char="-"/>
              <a:tabLst/>
            </a:pPr>
            <a:r>
              <a:rPr kumimoji="1" lang="en-US" sz="3200" b="1" i="0" u="none" strike="noStrike" cap="none" normalizeH="0" baseline="0" dirty="0" err="1" smtClean="0">
                <a:ln>
                  <a:noFill/>
                </a:ln>
                <a:solidFill>
                  <a:srgbClr val="C00000"/>
                </a:solidFill>
                <a:effectLst/>
                <a:latin typeface="Arial" pitchFamily="34" charset="0"/>
                <a:ea typeface="SimSun" pitchFamily="2" charset="-122"/>
              </a:rPr>
              <a:t>Giàu</a:t>
            </a:r>
            <a:r>
              <a:rPr kumimoji="1" lang="en-US" sz="3200" b="1" i="0" u="none" strike="noStrike" cap="none" normalizeH="0" dirty="0" smtClean="0">
                <a:ln>
                  <a:noFill/>
                </a:ln>
                <a:solidFill>
                  <a:srgbClr val="C00000"/>
                </a:solidFill>
                <a:effectLst/>
                <a:latin typeface="Arial" pitchFamily="34" charset="0"/>
                <a:ea typeface="SimSun" pitchFamily="2" charset="-122"/>
              </a:rPr>
              <a:t>  - </a:t>
            </a:r>
            <a:r>
              <a:rPr kumimoji="1" lang="en-US" sz="3200" b="1" i="0" u="none" strike="noStrike" cap="none" normalizeH="0" dirty="0" err="1" smtClean="0">
                <a:ln>
                  <a:noFill/>
                </a:ln>
                <a:solidFill>
                  <a:srgbClr val="C00000"/>
                </a:solidFill>
                <a:effectLst/>
                <a:latin typeface="Arial" pitchFamily="34" charset="0"/>
                <a:ea typeface="SimSun" pitchFamily="2" charset="-122"/>
              </a:rPr>
              <a:t>nghèo</a:t>
            </a:r>
            <a:endParaRPr kumimoji="1" lang="en-US" sz="3200" b="1" i="0" u="none" strike="noStrike" cap="none" normalizeH="0" dirty="0" smtClean="0">
              <a:ln>
                <a:noFill/>
              </a:ln>
              <a:solidFill>
                <a:srgbClr val="C00000"/>
              </a:solidFill>
              <a:effectLst/>
              <a:latin typeface="Arial" pitchFamily="34" charset="0"/>
              <a:ea typeface="SimSun" pitchFamily="2" charset="-122"/>
            </a:endParaRPr>
          </a:p>
          <a:p>
            <a:pPr marL="457200" marR="0" indent="-457200" defTabSz="914400" rtl="0" eaLnBrk="1" fontAlgn="base" latinLnBrk="0" hangingPunct="1">
              <a:lnSpc>
                <a:spcPct val="100000"/>
              </a:lnSpc>
              <a:spcBef>
                <a:spcPct val="0"/>
              </a:spcBef>
              <a:spcAft>
                <a:spcPct val="0"/>
              </a:spcAft>
              <a:buClrTx/>
              <a:buSzTx/>
              <a:buFontTx/>
              <a:buChar char="-"/>
              <a:tabLst/>
            </a:pPr>
            <a:r>
              <a:rPr kumimoji="1" lang="en-US" sz="3200" b="1" baseline="0" dirty="0" err="1" smtClean="0">
                <a:solidFill>
                  <a:srgbClr val="C00000"/>
                </a:solidFill>
                <a:latin typeface="Arial" pitchFamily="34" charset="0"/>
                <a:ea typeface="SimSun" pitchFamily="2" charset="-122"/>
              </a:rPr>
              <a:t>Cực</a:t>
            </a:r>
            <a:r>
              <a:rPr kumimoji="1" lang="en-US" sz="3200" b="1" baseline="0" dirty="0" smtClean="0">
                <a:solidFill>
                  <a:srgbClr val="C00000"/>
                </a:solidFill>
                <a:latin typeface="Arial" pitchFamily="34" charset="0"/>
                <a:ea typeface="SimSun" pitchFamily="2" charset="-122"/>
              </a:rPr>
              <a:t> </a:t>
            </a:r>
            <a:r>
              <a:rPr kumimoji="1" lang="en-US" sz="3200" b="1" baseline="0" dirty="0" err="1" smtClean="0">
                <a:solidFill>
                  <a:srgbClr val="C00000"/>
                </a:solidFill>
                <a:latin typeface="Arial" pitchFamily="34" charset="0"/>
                <a:ea typeface="SimSun" pitchFamily="2" charset="-122"/>
              </a:rPr>
              <a:t>nam</a:t>
            </a:r>
            <a:r>
              <a:rPr kumimoji="1" lang="en-US" sz="3200" b="1" dirty="0" smtClean="0">
                <a:solidFill>
                  <a:srgbClr val="C00000"/>
                </a:solidFill>
                <a:latin typeface="Arial" pitchFamily="34" charset="0"/>
                <a:ea typeface="SimSun" pitchFamily="2" charset="-122"/>
              </a:rPr>
              <a:t>  - </a:t>
            </a:r>
            <a:r>
              <a:rPr kumimoji="1" lang="en-US" sz="3200" b="1" dirty="0" err="1" smtClean="0">
                <a:solidFill>
                  <a:srgbClr val="C00000"/>
                </a:solidFill>
                <a:latin typeface="Arial" pitchFamily="34" charset="0"/>
                <a:ea typeface="SimSun" pitchFamily="2" charset="-122"/>
              </a:rPr>
              <a:t>cực</a:t>
            </a:r>
            <a:r>
              <a:rPr kumimoji="1" lang="en-US" sz="3200" b="1" dirty="0" smtClean="0">
                <a:solidFill>
                  <a:srgbClr val="C00000"/>
                </a:solidFill>
                <a:latin typeface="Arial" pitchFamily="34" charset="0"/>
                <a:ea typeface="SimSun" pitchFamily="2" charset="-122"/>
              </a:rPr>
              <a:t> </a:t>
            </a:r>
            <a:r>
              <a:rPr kumimoji="1" lang="en-US" sz="3200" b="1" dirty="0" err="1" smtClean="0">
                <a:solidFill>
                  <a:srgbClr val="C00000"/>
                </a:solidFill>
                <a:latin typeface="Arial" pitchFamily="34" charset="0"/>
                <a:ea typeface="SimSun" pitchFamily="2" charset="-122"/>
              </a:rPr>
              <a:t>bắc</a:t>
            </a:r>
            <a:endParaRPr kumimoji="1" lang="en-US" sz="3200" b="1" dirty="0" smtClean="0">
              <a:solidFill>
                <a:srgbClr val="C00000"/>
              </a:solidFill>
              <a:latin typeface="Arial" pitchFamily="34" charset="0"/>
              <a:ea typeface="SimSun" pitchFamily="2" charset="-122"/>
            </a:endParaRPr>
          </a:p>
          <a:p>
            <a:pPr marL="457200" marR="0" indent="-457200" defTabSz="914400" rtl="0" eaLnBrk="1" fontAlgn="base" latinLnBrk="0" hangingPunct="1">
              <a:lnSpc>
                <a:spcPct val="100000"/>
              </a:lnSpc>
              <a:spcBef>
                <a:spcPct val="0"/>
              </a:spcBef>
              <a:spcAft>
                <a:spcPct val="0"/>
              </a:spcAft>
              <a:buClrTx/>
              <a:buSzTx/>
              <a:buFontTx/>
              <a:buChar char="-"/>
              <a:tabLst/>
            </a:pPr>
            <a:r>
              <a:rPr kumimoji="1" lang="en-US" sz="3200" b="1" i="0" u="none" strike="noStrike" cap="none" normalizeH="0" baseline="0" dirty="0" err="1" smtClean="0">
                <a:ln>
                  <a:noFill/>
                </a:ln>
                <a:solidFill>
                  <a:srgbClr val="C00000"/>
                </a:solidFill>
                <a:effectLst/>
                <a:latin typeface="Arial" pitchFamily="34" charset="0"/>
                <a:ea typeface="SimSun" pitchFamily="2" charset="-122"/>
              </a:rPr>
              <a:t>Phát</a:t>
            </a:r>
            <a:r>
              <a:rPr kumimoji="1" lang="en-US" sz="3200" b="1" i="0" u="none" strike="noStrike" cap="none" normalizeH="0" dirty="0" smtClean="0">
                <a:ln>
                  <a:noFill/>
                </a:ln>
                <a:solidFill>
                  <a:srgbClr val="C00000"/>
                </a:solidFill>
                <a:effectLst/>
                <a:latin typeface="Arial" pitchFamily="34" charset="0"/>
                <a:ea typeface="SimSun" pitchFamily="2" charset="-122"/>
              </a:rPr>
              <a:t> </a:t>
            </a:r>
            <a:r>
              <a:rPr kumimoji="1" lang="en-US" sz="3200" b="1" i="0" u="none" strike="noStrike" cap="none" normalizeH="0" dirty="0" err="1" smtClean="0">
                <a:ln>
                  <a:noFill/>
                </a:ln>
                <a:solidFill>
                  <a:srgbClr val="C00000"/>
                </a:solidFill>
                <a:effectLst/>
                <a:latin typeface="Arial" pitchFamily="34" charset="0"/>
                <a:ea typeface="SimSun" pitchFamily="2" charset="-122"/>
              </a:rPr>
              <a:t>triển</a:t>
            </a:r>
            <a:r>
              <a:rPr kumimoji="1" lang="en-US" sz="3200" b="1" i="0" u="none" strike="noStrike" cap="none" normalizeH="0" dirty="0" smtClean="0">
                <a:ln>
                  <a:noFill/>
                </a:ln>
                <a:solidFill>
                  <a:srgbClr val="C00000"/>
                </a:solidFill>
                <a:effectLst/>
                <a:latin typeface="Arial" pitchFamily="34" charset="0"/>
                <a:ea typeface="SimSun" pitchFamily="2" charset="-122"/>
              </a:rPr>
              <a:t> – </a:t>
            </a:r>
            <a:r>
              <a:rPr kumimoji="1" lang="en-US" sz="3200" b="1" i="0" u="none" strike="noStrike" cap="none" normalizeH="0" dirty="0" err="1" smtClean="0">
                <a:ln>
                  <a:noFill/>
                </a:ln>
                <a:solidFill>
                  <a:srgbClr val="C00000"/>
                </a:solidFill>
                <a:effectLst/>
                <a:latin typeface="Arial" pitchFamily="34" charset="0"/>
                <a:ea typeface="SimSun" pitchFamily="2" charset="-122"/>
              </a:rPr>
              <a:t>không</a:t>
            </a:r>
            <a:r>
              <a:rPr kumimoji="1" lang="en-US" sz="3200" b="1" i="0" u="none" strike="noStrike" cap="none" normalizeH="0" dirty="0" smtClean="0">
                <a:ln>
                  <a:noFill/>
                </a:ln>
                <a:solidFill>
                  <a:srgbClr val="C00000"/>
                </a:solidFill>
                <a:effectLst/>
                <a:latin typeface="Arial" pitchFamily="34" charset="0"/>
                <a:ea typeface="SimSun" pitchFamily="2" charset="-122"/>
              </a:rPr>
              <a:t> </a:t>
            </a:r>
            <a:r>
              <a:rPr kumimoji="1" lang="en-US" sz="3200" b="1" i="0" u="none" strike="noStrike" cap="none" normalizeH="0" dirty="0" err="1" smtClean="0">
                <a:ln>
                  <a:noFill/>
                </a:ln>
                <a:solidFill>
                  <a:srgbClr val="C00000"/>
                </a:solidFill>
                <a:effectLst/>
                <a:latin typeface="Arial" pitchFamily="34" charset="0"/>
                <a:ea typeface="SimSun" pitchFamily="2" charset="-122"/>
              </a:rPr>
              <a:t>phát</a:t>
            </a:r>
            <a:r>
              <a:rPr kumimoji="1" lang="en-US" sz="3200" b="1" i="0" u="none" strike="noStrike" cap="none" normalizeH="0" dirty="0" smtClean="0">
                <a:ln>
                  <a:noFill/>
                </a:ln>
                <a:solidFill>
                  <a:srgbClr val="C00000"/>
                </a:solidFill>
                <a:effectLst/>
                <a:latin typeface="Arial" pitchFamily="34" charset="0"/>
                <a:ea typeface="SimSun" pitchFamily="2" charset="-122"/>
              </a:rPr>
              <a:t> </a:t>
            </a:r>
            <a:r>
              <a:rPr kumimoji="1" lang="en-US" sz="3200" b="1" i="0" u="none" strike="noStrike" cap="none" normalizeH="0" dirty="0" err="1" smtClean="0">
                <a:ln>
                  <a:noFill/>
                </a:ln>
                <a:solidFill>
                  <a:srgbClr val="C00000"/>
                </a:solidFill>
                <a:effectLst/>
                <a:latin typeface="Arial" pitchFamily="34" charset="0"/>
                <a:ea typeface="SimSun" pitchFamily="2" charset="-122"/>
              </a:rPr>
              <a:t>triển</a:t>
            </a:r>
            <a:endParaRPr kumimoji="1" lang="en-US" sz="3200" b="1" i="0" u="none" strike="noStrike" cap="none" normalizeH="0" dirty="0" smtClean="0">
              <a:ln>
                <a:noFill/>
              </a:ln>
              <a:solidFill>
                <a:srgbClr val="C00000"/>
              </a:solidFill>
              <a:effectLst/>
              <a:latin typeface="Arial" pitchFamily="34" charset="0"/>
              <a:ea typeface="SimSun" pitchFamily="2" charset="-122"/>
            </a:endParaRPr>
          </a:p>
          <a:p>
            <a:pPr marL="457200" marR="0" indent="-457200" defTabSz="914400" rtl="0" eaLnBrk="1" fontAlgn="base" latinLnBrk="0" hangingPunct="1">
              <a:lnSpc>
                <a:spcPct val="100000"/>
              </a:lnSpc>
              <a:spcBef>
                <a:spcPct val="0"/>
              </a:spcBef>
              <a:spcAft>
                <a:spcPct val="0"/>
              </a:spcAft>
              <a:buClrTx/>
              <a:buSzTx/>
              <a:buFontTx/>
              <a:buChar char="-"/>
              <a:tabLst/>
            </a:pPr>
            <a:r>
              <a:rPr kumimoji="1" lang="en-US" sz="3200" b="1" baseline="0" dirty="0" smtClean="0">
                <a:solidFill>
                  <a:srgbClr val="C00000"/>
                </a:solidFill>
                <a:latin typeface="Arial" pitchFamily="34" charset="0"/>
                <a:ea typeface="SimSun" pitchFamily="2" charset="-122"/>
              </a:rPr>
              <a:t>Cao</a:t>
            </a:r>
            <a:r>
              <a:rPr kumimoji="1" lang="en-US" sz="3200" b="1" dirty="0" smtClean="0">
                <a:solidFill>
                  <a:srgbClr val="C00000"/>
                </a:solidFill>
                <a:latin typeface="Arial" pitchFamily="34" charset="0"/>
                <a:ea typeface="SimSun" pitchFamily="2" charset="-122"/>
              </a:rPr>
              <a:t> – </a:t>
            </a:r>
            <a:r>
              <a:rPr kumimoji="1" lang="en-US" sz="3200" b="1" dirty="0" err="1" smtClean="0">
                <a:solidFill>
                  <a:srgbClr val="C00000"/>
                </a:solidFill>
                <a:latin typeface="Arial" pitchFamily="34" charset="0"/>
                <a:ea typeface="SimSun" pitchFamily="2" charset="-122"/>
              </a:rPr>
              <a:t>thấp</a:t>
            </a:r>
            <a:endParaRPr kumimoji="1" lang="en-US" sz="3200" b="1" dirty="0" smtClean="0">
              <a:solidFill>
                <a:srgbClr val="C00000"/>
              </a:solidFill>
              <a:latin typeface="Arial" pitchFamily="34" charset="0"/>
              <a:ea typeface="SimSun" pitchFamily="2" charset="-122"/>
            </a:endParaRPr>
          </a:p>
          <a:p>
            <a:pPr marL="457200" marR="0" indent="-457200" defTabSz="914400" rtl="0" eaLnBrk="1" fontAlgn="base" latinLnBrk="0" hangingPunct="1">
              <a:lnSpc>
                <a:spcPct val="100000"/>
              </a:lnSpc>
              <a:spcBef>
                <a:spcPct val="0"/>
              </a:spcBef>
              <a:spcAft>
                <a:spcPct val="0"/>
              </a:spcAft>
              <a:buClrTx/>
              <a:buSzTx/>
              <a:buFontTx/>
              <a:buChar char="-"/>
              <a:tabLst/>
            </a:pPr>
            <a:r>
              <a:rPr kumimoji="1" lang="en-US" sz="3200" b="1" i="0" u="none" strike="noStrike" cap="none" normalizeH="0" baseline="0" dirty="0" err="1" smtClean="0">
                <a:ln>
                  <a:noFill/>
                </a:ln>
                <a:solidFill>
                  <a:srgbClr val="C00000"/>
                </a:solidFill>
                <a:effectLst/>
                <a:latin typeface="Arial" pitchFamily="34" charset="0"/>
                <a:ea typeface="SimSun" pitchFamily="2" charset="-122"/>
              </a:rPr>
              <a:t>Lạc</a:t>
            </a:r>
            <a:r>
              <a:rPr kumimoji="1" lang="en-US" sz="3200" b="1" i="0" u="none" strike="noStrike" cap="none" normalizeH="0" baseline="0" dirty="0" smtClean="0">
                <a:ln>
                  <a:noFill/>
                </a:ln>
                <a:solidFill>
                  <a:srgbClr val="C00000"/>
                </a:solidFill>
                <a:effectLst/>
                <a:latin typeface="Arial" pitchFamily="34" charset="0"/>
                <a:ea typeface="SimSun" pitchFamily="2" charset="-122"/>
              </a:rPr>
              <a:t> </a:t>
            </a:r>
            <a:r>
              <a:rPr kumimoji="1" lang="en-US" sz="3200" b="1" i="0" u="none" strike="noStrike" cap="none" normalizeH="0" baseline="0" dirty="0" err="1" smtClean="0">
                <a:ln>
                  <a:noFill/>
                </a:ln>
                <a:solidFill>
                  <a:srgbClr val="C00000"/>
                </a:solidFill>
                <a:effectLst/>
                <a:latin typeface="Arial" pitchFamily="34" charset="0"/>
                <a:ea typeface="SimSun" pitchFamily="2" charset="-122"/>
              </a:rPr>
              <a:t>hậu</a:t>
            </a:r>
            <a:r>
              <a:rPr kumimoji="1" lang="en-US" sz="3200" b="1" i="0" u="none" strike="noStrike" cap="none" normalizeH="0" dirty="0" smtClean="0">
                <a:ln>
                  <a:noFill/>
                </a:ln>
                <a:solidFill>
                  <a:srgbClr val="C00000"/>
                </a:solidFill>
                <a:effectLst/>
                <a:latin typeface="Arial" pitchFamily="34" charset="0"/>
                <a:ea typeface="SimSun" pitchFamily="2" charset="-122"/>
              </a:rPr>
              <a:t> – </a:t>
            </a:r>
            <a:r>
              <a:rPr kumimoji="1" lang="en-US" sz="3200" b="1" i="0" u="none" strike="noStrike" cap="none" normalizeH="0" dirty="0" err="1" smtClean="0">
                <a:ln>
                  <a:noFill/>
                </a:ln>
                <a:solidFill>
                  <a:srgbClr val="C00000"/>
                </a:solidFill>
                <a:effectLst/>
                <a:latin typeface="Arial" pitchFamily="34" charset="0"/>
                <a:ea typeface="SimSun" pitchFamily="2" charset="-122"/>
              </a:rPr>
              <a:t>văn</a:t>
            </a:r>
            <a:r>
              <a:rPr kumimoji="1" lang="en-US" sz="3200" b="1" i="0" u="none" strike="noStrike" cap="none" normalizeH="0" dirty="0" smtClean="0">
                <a:ln>
                  <a:noFill/>
                </a:ln>
                <a:solidFill>
                  <a:srgbClr val="C00000"/>
                </a:solidFill>
                <a:effectLst/>
                <a:latin typeface="Arial" pitchFamily="34" charset="0"/>
                <a:ea typeface="SimSun" pitchFamily="2" charset="-122"/>
              </a:rPr>
              <a:t> minh</a:t>
            </a:r>
            <a:endParaRPr kumimoji="1" lang="en-US" sz="3200" b="1" i="0" u="none" strike="noStrike" cap="none" normalizeH="0" baseline="0" dirty="0" smtClean="0">
              <a:ln>
                <a:noFill/>
              </a:ln>
              <a:solidFill>
                <a:srgbClr val="C00000"/>
              </a:solidFill>
              <a:effectLst/>
              <a:latin typeface="Arial" pitchFamily="34" charset="0"/>
              <a:ea typeface="SimSun" pitchFamily="2" charset="-122"/>
            </a:endParaRPr>
          </a:p>
        </p:txBody>
      </p:sp>
    </p:spTree>
    <p:extLst>
      <p:ext uri="{BB962C8B-B14F-4D97-AF65-F5344CB8AC3E}">
        <p14:creationId xmlns:p14="http://schemas.microsoft.com/office/powerpoint/2010/main" val="149131074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arn(inVertical)">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a:spLocks noChangeArrowheads="1"/>
          </p:cNvSpPr>
          <p:nvPr/>
        </p:nvSpPr>
        <p:spPr bwMode="auto">
          <a:xfrm>
            <a:off x="659946" y="1668010"/>
            <a:ext cx="5581196" cy="3803876"/>
          </a:xfrm>
          <a:prstGeom prst="horizontalScroll">
            <a:avLst>
              <a:gd name="adj" fmla="val 12500"/>
            </a:avLst>
          </a:prstGeom>
          <a:blipFill dpi="0" rotWithShape="1">
            <a:blip r:embed="rId2"/>
            <a:srcRect/>
            <a:tile tx="0" ty="0" sx="100000" sy="100000" flip="none" algn="tl"/>
          </a:blip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endParaRPr lang="en-US" altLang="en-US" sz="2400" b="1" dirty="0">
              <a:solidFill>
                <a:srgbClr val="FF0000"/>
              </a:solidFill>
              <a:latin typeface="Arial" panose="020B0604020202020204" pitchFamily="34" charset="0"/>
              <a:cs typeface="Arial" panose="020B0604020202020204" pitchFamily="34" charset="0"/>
            </a:endParaRPr>
          </a:p>
          <a:p>
            <a:pPr algn="just" fontAlgn="base">
              <a:spcBef>
                <a:spcPct val="0"/>
              </a:spcBef>
              <a:spcAft>
                <a:spcPct val="0"/>
              </a:spcAft>
              <a:buFontTx/>
              <a:buNone/>
            </a:pPr>
            <a:r>
              <a:rPr lang="en-US" altLang="en-US" sz="2400" b="1" dirty="0">
                <a:solidFill>
                  <a:srgbClr val="FF0000"/>
                </a:solidFill>
                <a:latin typeface="Arial" panose="020B0604020202020204" pitchFamily="34" charset="0"/>
                <a:cs typeface="Arial" panose="020B0604020202020204" pitchFamily="34" charset="0"/>
              </a:rPr>
              <a:t>_</a:t>
            </a:r>
            <a:r>
              <a:rPr lang="en-US" altLang="en-US" sz="2400" b="1" dirty="0" err="1">
                <a:solidFill>
                  <a:srgbClr val="FF0000"/>
                </a:solidFill>
                <a:latin typeface="Arial" panose="020B0604020202020204" pitchFamily="34" charset="0"/>
                <a:cs typeface="Arial" panose="020B0604020202020204" pitchFamily="34" charset="0"/>
              </a:rPr>
              <a:t>Mâu</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thuẫn</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dirty="0">
                <a:solidFill>
                  <a:srgbClr val="000066"/>
                </a:solidFill>
                <a:latin typeface="Arial" panose="020B0604020202020204" pitchFamily="34" charset="0"/>
                <a:cs typeface="Arial" panose="020B0604020202020204" pitchFamily="34" charset="0"/>
              </a:rPr>
              <a:t>là </a:t>
            </a:r>
            <a:r>
              <a:rPr lang="en-US" altLang="en-US" sz="2400" dirty="0" err="1">
                <a:solidFill>
                  <a:srgbClr val="000066"/>
                </a:solidFill>
                <a:latin typeface="Arial" panose="020B0604020202020204" pitchFamily="34" charset="0"/>
                <a:cs typeface="Arial" panose="020B0604020202020204" pitchFamily="34" charset="0"/>
              </a:rPr>
              <a:t>khái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niệm</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dùng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để</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chỉ</a:t>
            </a:r>
            <a:r>
              <a:rPr lang="en-US" altLang="en-US" sz="2400" dirty="0">
                <a:solidFill>
                  <a:srgbClr val="000066"/>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mối</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liên</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hệ</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thống</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nhất</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và</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đấu</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tranh</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chuyển</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hoá</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giữa</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các</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mặt</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đối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lập</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của</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mỗi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sự</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vật</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hiện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tượng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hoặc</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giữa</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các</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sự</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vật</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hiện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tượng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với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nhau</a:t>
            </a:r>
            <a:r>
              <a:rPr lang="en-US" altLang="en-US" sz="2400" dirty="0">
                <a:solidFill>
                  <a:srgbClr val="000066"/>
                </a:solidFill>
                <a:latin typeface="Arial" panose="020B0604020202020204" pitchFamily="34" charset="0"/>
                <a:cs typeface="Arial" panose="020B0604020202020204" pitchFamily="34" charset="0"/>
              </a:rPr>
              <a:t>.</a:t>
            </a:r>
          </a:p>
        </p:txBody>
      </p:sp>
      <p:pic>
        <p:nvPicPr>
          <p:cNvPr id="16179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159656" y="493783"/>
            <a:ext cx="4368801" cy="707886"/>
          </a:xfrm>
          <a:prstGeom prst="rect">
            <a:avLst/>
          </a:prstGeom>
          <a:solidFill>
            <a:srgbClr val="FF0000"/>
          </a:solidFill>
        </p:spPr>
        <p:txBody>
          <a:bodyPr wrap="square">
            <a:spAutoFit/>
          </a:bodyPr>
          <a:lstStyle/>
          <a:p>
            <a:pPr fontAlgn="base">
              <a:spcBef>
                <a:spcPct val="0"/>
              </a:spcBef>
              <a:spcAft>
                <a:spcPct val="0"/>
              </a:spcAft>
              <a:defRPr/>
            </a:pPr>
            <a:r>
              <a:rPr kumimoji="1" lang="en-US" sz="4000" dirty="0" smtClean="0">
                <a:solidFill>
                  <a:schemeClr val="bg1"/>
                </a:solidFill>
                <a:cs typeface="Arial" panose="020B0604020202020204" pitchFamily="34" charset="0"/>
              </a:rPr>
              <a:t> </a:t>
            </a:r>
            <a:r>
              <a:rPr kumimoji="1" lang="en-US" sz="3200" dirty="0" smtClean="0">
                <a:solidFill>
                  <a:schemeClr val="bg1"/>
                </a:solidFill>
                <a:latin typeface="Arial" pitchFamily="34" charset="0"/>
                <a:cs typeface="Arial" panose="020B0604020202020204" pitchFamily="34" charset="0"/>
              </a:rPr>
              <a:t>- </a:t>
            </a:r>
            <a:r>
              <a:rPr kumimoji="1" lang="en-US" sz="3200" dirty="0" err="1" smtClean="0">
                <a:solidFill>
                  <a:schemeClr val="bg1"/>
                </a:solidFill>
                <a:latin typeface="Arial" pitchFamily="34" charset="0"/>
                <a:cs typeface="Arial" panose="020B0604020202020204" pitchFamily="34" charset="0"/>
              </a:rPr>
              <a:t>Khái</a:t>
            </a:r>
            <a:r>
              <a:rPr kumimoji="1" lang="en-US" sz="3200" dirty="0" smtClean="0">
                <a:solidFill>
                  <a:schemeClr val="bg1"/>
                </a:solidFill>
                <a:latin typeface="Arial" pitchFamily="34" charset="0"/>
                <a:cs typeface="Arial" panose="020B0604020202020204" pitchFamily="34" charset="0"/>
              </a:rPr>
              <a:t> </a:t>
            </a:r>
            <a:r>
              <a:rPr kumimoji="1" lang="en-US" sz="3200" dirty="0" err="1" smtClean="0">
                <a:solidFill>
                  <a:schemeClr val="bg1"/>
                </a:solidFill>
                <a:latin typeface="Arial" pitchFamily="34" charset="0"/>
                <a:cs typeface="Arial" panose="020B0604020202020204" pitchFamily="34" charset="0"/>
              </a:rPr>
              <a:t>niệm</a:t>
            </a:r>
            <a:r>
              <a:rPr kumimoji="1" lang="en-US" sz="3200" dirty="0" smtClean="0">
                <a:solidFill>
                  <a:schemeClr val="bg1"/>
                </a:solidFill>
                <a:latin typeface="Arial" pitchFamily="34" charset="0"/>
                <a:cs typeface="Arial" panose="020B0604020202020204" pitchFamily="34" charset="0"/>
              </a:rPr>
              <a:t> </a:t>
            </a:r>
            <a:r>
              <a:rPr kumimoji="1" lang="en-US" sz="3200" dirty="0" err="1" smtClean="0">
                <a:solidFill>
                  <a:schemeClr val="bg1"/>
                </a:solidFill>
                <a:latin typeface="Arial" pitchFamily="34" charset="0"/>
                <a:cs typeface="Arial" panose="020B0604020202020204" pitchFamily="34" charset="0"/>
              </a:rPr>
              <a:t>tổng</a:t>
            </a:r>
            <a:r>
              <a:rPr kumimoji="1" lang="en-US" sz="3200" dirty="0" smtClean="0">
                <a:solidFill>
                  <a:schemeClr val="bg1"/>
                </a:solidFill>
                <a:latin typeface="Arial" pitchFamily="34" charset="0"/>
                <a:cs typeface="Arial" panose="020B0604020202020204" pitchFamily="34" charset="0"/>
              </a:rPr>
              <a:t> </a:t>
            </a:r>
            <a:r>
              <a:rPr kumimoji="1" lang="en-US" sz="3200" dirty="0" err="1" smtClean="0">
                <a:solidFill>
                  <a:schemeClr val="bg1"/>
                </a:solidFill>
                <a:latin typeface="Arial" pitchFamily="34" charset="0"/>
                <a:cs typeface="Arial" panose="020B0604020202020204" pitchFamily="34" charset="0"/>
              </a:rPr>
              <a:t>quát</a:t>
            </a:r>
            <a:endParaRPr kumimoji="1" lang="en-US" sz="3200" b="1" dirty="0">
              <a:solidFill>
                <a:schemeClr val="bg1"/>
              </a:solidFill>
              <a:latin typeface="Arial" pitchFamily="34" charset="0"/>
              <a:cs typeface="Arial" panose="020B0604020202020204" pitchFamily="34" charset="0"/>
            </a:endParaRPr>
          </a:p>
        </p:txBody>
      </p:sp>
      <p:sp>
        <p:nvSpPr>
          <p:cNvPr id="7" name="Rectangle 6"/>
          <p:cNvSpPr/>
          <p:nvPr/>
        </p:nvSpPr>
        <p:spPr bwMode="auto">
          <a:xfrm>
            <a:off x="6589486" y="493784"/>
            <a:ext cx="5384800" cy="4905530"/>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sz="3200" b="1" i="0" u="none" strike="noStrike" cap="none" normalizeH="0" baseline="0" dirty="0" smtClean="0">
                <a:ln>
                  <a:noFill/>
                </a:ln>
                <a:solidFill>
                  <a:schemeClr val="tx1"/>
                </a:solidFill>
                <a:effectLst/>
                <a:latin typeface="Arial" pitchFamily="34" charset="0"/>
                <a:ea typeface="SimSun" pitchFamily="2" charset="-122"/>
              </a:rPr>
              <a:t>VD:</a:t>
            </a:r>
          </a:p>
          <a:p>
            <a:pPr marL="0" marR="0" indent="0" algn="ctr" defTabSz="914400" rtl="0" eaLnBrk="1" fontAlgn="base" latinLnBrk="0" hangingPunct="1">
              <a:lnSpc>
                <a:spcPct val="100000"/>
              </a:lnSpc>
              <a:spcBef>
                <a:spcPct val="0"/>
              </a:spcBef>
              <a:spcAft>
                <a:spcPct val="0"/>
              </a:spcAft>
              <a:buClrTx/>
              <a:buSzTx/>
              <a:buFontTx/>
              <a:buNone/>
              <a:tabLst/>
            </a:pPr>
            <a:endParaRPr kumimoji="1" lang="en-US" sz="3200" b="1" i="0" u="none" strike="noStrike" cap="none" normalizeH="0" baseline="0" dirty="0" smtClean="0">
              <a:ln>
                <a:noFill/>
              </a:ln>
              <a:solidFill>
                <a:schemeClr val="tx1"/>
              </a:solidFill>
              <a:effectLst/>
              <a:latin typeface="Arial" pitchFamily="34" charset="0"/>
              <a:ea typeface="SimSun" pitchFamily="2" charset="-122"/>
            </a:endParaRPr>
          </a:p>
          <a:p>
            <a:pPr marL="457200" marR="0" indent="-457200" defTabSz="914400" rtl="0" eaLnBrk="1" fontAlgn="base" latinLnBrk="0" hangingPunct="1">
              <a:lnSpc>
                <a:spcPct val="100000"/>
              </a:lnSpc>
              <a:spcBef>
                <a:spcPct val="0"/>
              </a:spcBef>
              <a:spcAft>
                <a:spcPct val="0"/>
              </a:spcAft>
              <a:buClrTx/>
              <a:buSzTx/>
              <a:buFontTx/>
              <a:buChar char="-"/>
              <a:tabLst/>
            </a:pPr>
            <a:r>
              <a:rPr kumimoji="1" lang="en-US" sz="3200" b="1" dirty="0" err="1" smtClean="0">
                <a:solidFill>
                  <a:srgbClr val="C00000"/>
                </a:solidFill>
                <a:latin typeface="Arial" pitchFamily="34" charset="0"/>
                <a:ea typeface="SimSun" pitchFamily="2" charset="-122"/>
              </a:rPr>
              <a:t>Trắng</a:t>
            </a:r>
            <a:r>
              <a:rPr kumimoji="1" lang="en-US" sz="3200" b="1" dirty="0" smtClean="0">
                <a:solidFill>
                  <a:srgbClr val="C00000"/>
                </a:solidFill>
                <a:latin typeface="Arial" pitchFamily="34" charset="0"/>
                <a:ea typeface="SimSun" pitchFamily="2" charset="-122"/>
              </a:rPr>
              <a:t> – </a:t>
            </a:r>
            <a:r>
              <a:rPr kumimoji="1" lang="en-US" sz="3200" b="1" dirty="0" err="1" smtClean="0">
                <a:solidFill>
                  <a:srgbClr val="C00000"/>
                </a:solidFill>
                <a:latin typeface="Arial" pitchFamily="34" charset="0"/>
                <a:ea typeface="SimSun" pitchFamily="2" charset="-122"/>
              </a:rPr>
              <a:t>đen</a:t>
            </a:r>
            <a:endParaRPr kumimoji="1" lang="en-US" sz="3200" b="1" dirty="0" smtClean="0">
              <a:solidFill>
                <a:srgbClr val="C00000"/>
              </a:solidFill>
              <a:latin typeface="Arial" pitchFamily="34" charset="0"/>
              <a:ea typeface="SimSun" pitchFamily="2" charset="-122"/>
            </a:endParaRPr>
          </a:p>
          <a:p>
            <a:pPr marL="457200" marR="0" indent="-457200" defTabSz="914400" rtl="0" eaLnBrk="1" fontAlgn="base" latinLnBrk="0" hangingPunct="1">
              <a:lnSpc>
                <a:spcPct val="100000"/>
              </a:lnSpc>
              <a:spcBef>
                <a:spcPct val="0"/>
              </a:spcBef>
              <a:spcAft>
                <a:spcPct val="0"/>
              </a:spcAft>
              <a:buClrTx/>
              <a:buSzTx/>
              <a:buFontTx/>
              <a:buChar char="-"/>
              <a:tabLst/>
            </a:pPr>
            <a:r>
              <a:rPr kumimoji="1" lang="en-US" sz="3200" b="1" i="0" u="none" strike="noStrike" cap="none" normalizeH="0" baseline="0" dirty="0" err="1" smtClean="0">
                <a:ln>
                  <a:noFill/>
                </a:ln>
                <a:solidFill>
                  <a:srgbClr val="C00000"/>
                </a:solidFill>
                <a:effectLst/>
                <a:latin typeface="Arial" pitchFamily="34" charset="0"/>
                <a:ea typeface="SimSun" pitchFamily="2" charset="-122"/>
              </a:rPr>
              <a:t>Giàu</a:t>
            </a:r>
            <a:r>
              <a:rPr kumimoji="1" lang="en-US" sz="3200" b="1" i="0" u="none" strike="noStrike" cap="none" normalizeH="0" dirty="0" smtClean="0">
                <a:ln>
                  <a:noFill/>
                </a:ln>
                <a:solidFill>
                  <a:srgbClr val="C00000"/>
                </a:solidFill>
                <a:effectLst/>
                <a:latin typeface="Arial" pitchFamily="34" charset="0"/>
                <a:ea typeface="SimSun" pitchFamily="2" charset="-122"/>
              </a:rPr>
              <a:t>  - </a:t>
            </a:r>
            <a:r>
              <a:rPr kumimoji="1" lang="en-US" sz="3200" b="1" i="0" u="none" strike="noStrike" cap="none" normalizeH="0" dirty="0" err="1" smtClean="0">
                <a:ln>
                  <a:noFill/>
                </a:ln>
                <a:solidFill>
                  <a:srgbClr val="C00000"/>
                </a:solidFill>
                <a:effectLst/>
                <a:latin typeface="Arial" pitchFamily="34" charset="0"/>
                <a:ea typeface="SimSun" pitchFamily="2" charset="-122"/>
              </a:rPr>
              <a:t>nghèo</a:t>
            </a:r>
            <a:endParaRPr kumimoji="1" lang="en-US" sz="3200" b="1" i="0" u="none" strike="noStrike" cap="none" normalizeH="0" dirty="0" smtClean="0">
              <a:ln>
                <a:noFill/>
              </a:ln>
              <a:solidFill>
                <a:srgbClr val="C00000"/>
              </a:solidFill>
              <a:effectLst/>
              <a:latin typeface="Arial" pitchFamily="34" charset="0"/>
              <a:ea typeface="SimSun" pitchFamily="2" charset="-122"/>
            </a:endParaRPr>
          </a:p>
          <a:p>
            <a:pPr marL="457200" marR="0" indent="-457200" defTabSz="914400" rtl="0" eaLnBrk="1" fontAlgn="base" latinLnBrk="0" hangingPunct="1">
              <a:lnSpc>
                <a:spcPct val="100000"/>
              </a:lnSpc>
              <a:spcBef>
                <a:spcPct val="0"/>
              </a:spcBef>
              <a:spcAft>
                <a:spcPct val="0"/>
              </a:spcAft>
              <a:buClrTx/>
              <a:buSzTx/>
              <a:buFontTx/>
              <a:buChar char="-"/>
              <a:tabLst/>
            </a:pPr>
            <a:r>
              <a:rPr kumimoji="1" lang="en-US" sz="3200" b="1" baseline="0" dirty="0" err="1" smtClean="0">
                <a:solidFill>
                  <a:srgbClr val="C00000"/>
                </a:solidFill>
                <a:latin typeface="Arial" pitchFamily="34" charset="0"/>
                <a:ea typeface="SimSun" pitchFamily="2" charset="-122"/>
              </a:rPr>
              <a:t>Cực</a:t>
            </a:r>
            <a:r>
              <a:rPr kumimoji="1" lang="en-US" sz="3200" b="1" baseline="0" dirty="0" smtClean="0">
                <a:solidFill>
                  <a:srgbClr val="C00000"/>
                </a:solidFill>
                <a:latin typeface="Arial" pitchFamily="34" charset="0"/>
                <a:ea typeface="SimSun" pitchFamily="2" charset="-122"/>
              </a:rPr>
              <a:t> </a:t>
            </a:r>
            <a:r>
              <a:rPr kumimoji="1" lang="en-US" sz="3200" b="1" baseline="0" dirty="0" err="1" smtClean="0">
                <a:solidFill>
                  <a:srgbClr val="C00000"/>
                </a:solidFill>
                <a:latin typeface="Arial" pitchFamily="34" charset="0"/>
                <a:ea typeface="SimSun" pitchFamily="2" charset="-122"/>
              </a:rPr>
              <a:t>nam</a:t>
            </a:r>
            <a:r>
              <a:rPr kumimoji="1" lang="en-US" sz="3200" b="1" dirty="0" smtClean="0">
                <a:solidFill>
                  <a:srgbClr val="C00000"/>
                </a:solidFill>
                <a:latin typeface="Arial" pitchFamily="34" charset="0"/>
                <a:ea typeface="SimSun" pitchFamily="2" charset="-122"/>
              </a:rPr>
              <a:t>  - </a:t>
            </a:r>
            <a:r>
              <a:rPr kumimoji="1" lang="en-US" sz="3200" b="1" dirty="0" err="1" smtClean="0">
                <a:solidFill>
                  <a:srgbClr val="C00000"/>
                </a:solidFill>
                <a:latin typeface="Arial" pitchFamily="34" charset="0"/>
                <a:ea typeface="SimSun" pitchFamily="2" charset="-122"/>
              </a:rPr>
              <a:t>cực</a:t>
            </a:r>
            <a:r>
              <a:rPr kumimoji="1" lang="en-US" sz="3200" b="1" dirty="0" smtClean="0">
                <a:solidFill>
                  <a:srgbClr val="C00000"/>
                </a:solidFill>
                <a:latin typeface="Arial" pitchFamily="34" charset="0"/>
                <a:ea typeface="SimSun" pitchFamily="2" charset="-122"/>
              </a:rPr>
              <a:t> </a:t>
            </a:r>
            <a:r>
              <a:rPr kumimoji="1" lang="en-US" sz="3200" b="1" dirty="0" err="1" smtClean="0">
                <a:solidFill>
                  <a:srgbClr val="C00000"/>
                </a:solidFill>
                <a:latin typeface="Arial" pitchFamily="34" charset="0"/>
                <a:ea typeface="SimSun" pitchFamily="2" charset="-122"/>
              </a:rPr>
              <a:t>bắc</a:t>
            </a:r>
            <a:endParaRPr kumimoji="1" lang="en-US" sz="3200" b="1" dirty="0" smtClean="0">
              <a:solidFill>
                <a:srgbClr val="C00000"/>
              </a:solidFill>
              <a:latin typeface="Arial" pitchFamily="34" charset="0"/>
              <a:ea typeface="SimSun" pitchFamily="2" charset="-122"/>
            </a:endParaRPr>
          </a:p>
          <a:p>
            <a:pPr marL="457200" marR="0" indent="-457200" defTabSz="914400" rtl="0" eaLnBrk="1" fontAlgn="base" latinLnBrk="0" hangingPunct="1">
              <a:lnSpc>
                <a:spcPct val="100000"/>
              </a:lnSpc>
              <a:spcBef>
                <a:spcPct val="0"/>
              </a:spcBef>
              <a:spcAft>
                <a:spcPct val="0"/>
              </a:spcAft>
              <a:buClrTx/>
              <a:buSzTx/>
              <a:buFontTx/>
              <a:buChar char="-"/>
              <a:tabLst/>
            </a:pPr>
            <a:r>
              <a:rPr kumimoji="1" lang="en-US" sz="3200" b="1" i="0" u="none" strike="noStrike" cap="none" normalizeH="0" baseline="0" dirty="0" err="1" smtClean="0">
                <a:ln>
                  <a:noFill/>
                </a:ln>
                <a:solidFill>
                  <a:srgbClr val="C00000"/>
                </a:solidFill>
                <a:effectLst/>
                <a:latin typeface="Arial" pitchFamily="34" charset="0"/>
                <a:ea typeface="SimSun" pitchFamily="2" charset="-122"/>
              </a:rPr>
              <a:t>Phát</a:t>
            </a:r>
            <a:r>
              <a:rPr kumimoji="1" lang="en-US" sz="3200" b="1" i="0" u="none" strike="noStrike" cap="none" normalizeH="0" dirty="0" smtClean="0">
                <a:ln>
                  <a:noFill/>
                </a:ln>
                <a:solidFill>
                  <a:srgbClr val="C00000"/>
                </a:solidFill>
                <a:effectLst/>
                <a:latin typeface="Arial" pitchFamily="34" charset="0"/>
                <a:ea typeface="SimSun" pitchFamily="2" charset="-122"/>
              </a:rPr>
              <a:t> </a:t>
            </a:r>
            <a:r>
              <a:rPr kumimoji="1" lang="en-US" sz="3200" b="1" i="0" u="none" strike="noStrike" cap="none" normalizeH="0" dirty="0" err="1" smtClean="0">
                <a:ln>
                  <a:noFill/>
                </a:ln>
                <a:solidFill>
                  <a:srgbClr val="C00000"/>
                </a:solidFill>
                <a:effectLst/>
                <a:latin typeface="Arial" pitchFamily="34" charset="0"/>
                <a:ea typeface="SimSun" pitchFamily="2" charset="-122"/>
              </a:rPr>
              <a:t>triển</a:t>
            </a:r>
            <a:r>
              <a:rPr kumimoji="1" lang="en-US" sz="3200" b="1" i="0" u="none" strike="noStrike" cap="none" normalizeH="0" dirty="0" smtClean="0">
                <a:ln>
                  <a:noFill/>
                </a:ln>
                <a:solidFill>
                  <a:srgbClr val="C00000"/>
                </a:solidFill>
                <a:effectLst/>
                <a:latin typeface="Arial" pitchFamily="34" charset="0"/>
                <a:ea typeface="SimSun" pitchFamily="2" charset="-122"/>
              </a:rPr>
              <a:t> – </a:t>
            </a:r>
            <a:r>
              <a:rPr kumimoji="1" lang="en-US" sz="3200" b="1" i="0" u="none" strike="noStrike" cap="none" normalizeH="0" dirty="0" err="1" smtClean="0">
                <a:ln>
                  <a:noFill/>
                </a:ln>
                <a:solidFill>
                  <a:srgbClr val="C00000"/>
                </a:solidFill>
                <a:effectLst/>
                <a:latin typeface="Arial" pitchFamily="34" charset="0"/>
                <a:ea typeface="SimSun" pitchFamily="2" charset="-122"/>
              </a:rPr>
              <a:t>kém</a:t>
            </a:r>
            <a:r>
              <a:rPr kumimoji="1" lang="en-US" sz="3200" b="1" i="0" u="none" strike="noStrike" cap="none" normalizeH="0" dirty="0" smtClean="0">
                <a:ln>
                  <a:noFill/>
                </a:ln>
                <a:solidFill>
                  <a:srgbClr val="C00000"/>
                </a:solidFill>
                <a:effectLst/>
                <a:latin typeface="Arial" pitchFamily="34" charset="0"/>
                <a:ea typeface="SimSun" pitchFamily="2" charset="-122"/>
              </a:rPr>
              <a:t> </a:t>
            </a:r>
            <a:r>
              <a:rPr kumimoji="1" lang="en-US" sz="3200" b="1" i="0" u="none" strike="noStrike" cap="none" normalizeH="0" dirty="0" err="1" smtClean="0">
                <a:ln>
                  <a:noFill/>
                </a:ln>
                <a:solidFill>
                  <a:srgbClr val="C00000"/>
                </a:solidFill>
                <a:effectLst/>
                <a:latin typeface="Arial" pitchFamily="34" charset="0"/>
                <a:ea typeface="SimSun" pitchFamily="2" charset="-122"/>
              </a:rPr>
              <a:t>phát</a:t>
            </a:r>
            <a:r>
              <a:rPr kumimoji="1" lang="en-US" sz="3200" b="1" i="0" u="none" strike="noStrike" cap="none" normalizeH="0" dirty="0" smtClean="0">
                <a:ln>
                  <a:noFill/>
                </a:ln>
                <a:solidFill>
                  <a:srgbClr val="C00000"/>
                </a:solidFill>
                <a:effectLst/>
                <a:latin typeface="Arial" pitchFamily="34" charset="0"/>
                <a:ea typeface="SimSun" pitchFamily="2" charset="-122"/>
              </a:rPr>
              <a:t> </a:t>
            </a:r>
            <a:r>
              <a:rPr kumimoji="1" lang="en-US" sz="3200" b="1" i="0" u="none" strike="noStrike" cap="none" normalizeH="0" dirty="0" err="1" smtClean="0">
                <a:ln>
                  <a:noFill/>
                </a:ln>
                <a:solidFill>
                  <a:srgbClr val="C00000"/>
                </a:solidFill>
                <a:effectLst/>
                <a:latin typeface="Arial" pitchFamily="34" charset="0"/>
                <a:ea typeface="SimSun" pitchFamily="2" charset="-122"/>
              </a:rPr>
              <a:t>triển</a:t>
            </a:r>
            <a:endParaRPr kumimoji="1" lang="en-US" sz="3200" b="1" i="0" u="none" strike="noStrike" cap="none" normalizeH="0" dirty="0" smtClean="0">
              <a:ln>
                <a:noFill/>
              </a:ln>
              <a:solidFill>
                <a:srgbClr val="C00000"/>
              </a:solidFill>
              <a:effectLst/>
              <a:latin typeface="Arial" pitchFamily="34" charset="0"/>
              <a:ea typeface="SimSun" pitchFamily="2" charset="-122"/>
            </a:endParaRPr>
          </a:p>
          <a:p>
            <a:pPr marL="457200" marR="0" indent="-457200" defTabSz="914400" rtl="0" eaLnBrk="1" fontAlgn="base" latinLnBrk="0" hangingPunct="1">
              <a:lnSpc>
                <a:spcPct val="100000"/>
              </a:lnSpc>
              <a:spcBef>
                <a:spcPct val="0"/>
              </a:spcBef>
              <a:spcAft>
                <a:spcPct val="0"/>
              </a:spcAft>
              <a:buClrTx/>
              <a:buSzTx/>
              <a:buFontTx/>
              <a:buChar char="-"/>
              <a:tabLst/>
            </a:pPr>
            <a:r>
              <a:rPr kumimoji="1" lang="en-US" sz="3200" b="1" baseline="0" dirty="0" smtClean="0">
                <a:solidFill>
                  <a:srgbClr val="C00000"/>
                </a:solidFill>
                <a:latin typeface="Arial" pitchFamily="34" charset="0"/>
                <a:ea typeface="SimSun" pitchFamily="2" charset="-122"/>
              </a:rPr>
              <a:t>Cao</a:t>
            </a:r>
            <a:r>
              <a:rPr kumimoji="1" lang="en-US" sz="3200" b="1" dirty="0" smtClean="0">
                <a:solidFill>
                  <a:srgbClr val="C00000"/>
                </a:solidFill>
                <a:latin typeface="Arial" pitchFamily="34" charset="0"/>
                <a:ea typeface="SimSun" pitchFamily="2" charset="-122"/>
              </a:rPr>
              <a:t> – </a:t>
            </a:r>
            <a:r>
              <a:rPr kumimoji="1" lang="en-US" sz="3200" b="1" dirty="0" err="1" smtClean="0">
                <a:solidFill>
                  <a:srgbClr val="C00000"/>
                </a:solidFill>
                <a:latin typeface="Arial" pitchFamily="34" charset="0"/>
                <a:ea typeface="SimSun" pitchFamily="2" charset="-122"/>
              </a:rPr>
              <a:t>thấp</a:t>
            </a:r>
            <a:endParaRPr kumimoji="1" lang="en-US" sz="3200" b="1" dirty="0" smtClean="0">
              <a:solidFill>
                <a:srgbClr val="C00000"/>
              </a:solidFill>
              <a:latin typeface="Arial" pitchFamily="34" charset="0"/>
              <a:ea typeface="SimSun" pitchFamily="2" charset="-122"/>
            </a:endParaRPr>
          </a:p>
          <a:p>
            <a:pPr marL="457200" marR="0" indent="-457200" defTabSz="914400" rtl="0" eaLnBrk="1" fontAlgn="base" latinLnBrk="0" hangingPunct="1">
              <a:lnSpc>
                <a:spcPct val="100000"/>
              </a:lnSpc>
              <a:spcBef>
                <a:spcPct val="0"/>
              </a:spcBef>
              <a:spcAft>
                <a:spcPct val="0"/>
              </a:spcAft>
              <a:buClrTx/>
              <a:buSzTx/>
              <a:buFontTx/>
              <a:buChar char="-"/>
              <a:tabLst/>
            </a:pPr>
            <a:r>
              <a:rPr kumimoji="1" lang="en-US" sz="3200" b="1" i="0" u="none" strike="noStrike" cap="none" normalizeH="0" baseline="0" dirty="0" err="1" smtClean="0">
                <a:ln>
                  <a:noFill/>
                </a:ln>
                <a:solidFill>
                  <a:srgbClr val="C00000"/>
                </a:solidFill>
                <a:effectLst/>
                <a:latin typeface="Arial" pitchFamily="34" charset="0"/>
                <a:ea typeface="SimSun" pitchFamily="2" charset="-122"/>
              </a:rPr>
              <a:t>Lạc</a:t>
            </a:r>
            <a:r>
              <a:rPr kumimoji="1" lang="en-US" sz="3200" b="1" i="0" u="none" strike="noStrike" cap="none" normalizeH="0" baseline="0" dirty="0" smtClean="0">
                <a:ln>
                  <a:noFill/>
                </a:ln>
                <a:solidFill>
                  <a:srgbClr val="C00000"/>
                </a:solidFill>
                <a:effectLst/>
                <a:latin typeface="Arial" pitchFamily="34" charset="0"/>
                <a:ea typeface="SimSun" pitchFamily="2" charset="-122"/>
              </a:rPr>
              <a:t> </a:t>
            </a:r>
            <a:r>
              <a:rPr kumimoji="1" lang="en-US" sz="3200" b="1" i="0" u="none" strike="noStrike" cap="none" normalizeH="0" baseline="0" dirty="0" err="1" smtClean="0">
                <a:ln>
                  <a:noFill/>
                </a:ln>
                <a:solidFill>
                  <a:srgbClr val="C00000"/>
                </a:solidFill>
                <a:effectLst/>
                <a:latin typeface="Arial" pitchFamily="34" charset="0"/>
                <a:ea typeface="SimSun" pitchFamily="2" charset="-122"/>
              </a:rPr>
              <a:t>hậu</a:t>
            </a:r>
            <a:r>
              <a:rPr kumimoji="1" lang="en-US" sz="3200" b="1" i="0" u="none" strike="noStrike" cap="none" normalizeH="0" dirty="0" smtClean="0">
                <a:ln>
                  <a:noFill/>
                </a:ln>
                <a:solidFill>
                  <a:srgbClr val="C00000"/>
                </a:solidFill>
                <a:effectLst/>
                <a:latin typeface="Arial" pitchFamily="34" charset="0"/>
                <a:ea typeface="SimSun" pitchFamily="2" charset="-122"/>
              </a:rPr>
              <a:t> – </a:t>
            </a:r>
            <a:r>
              <a:rPr kumimoji="1" lang="en-US" sz="3200" b="1" i="0" u="none" strike="noStrike" cap="none" normalizeH="0" dirty="0" err="1" smtClean="0">
                <a:ln>
                  <a:noFill/>
                </a:ln>
                <a:solidFill>
                  <a:srgbClr val="C00000"/>
                </a:solidFill>
                <a:effectLst/>
                <a:latin typeface="Arial" pitchFamily="34" charset="0"/>
                <a:ea typeface="SimSun" pitchFamily="2" charset="-122"/>
              </a:rPr>
              <a:t>văn</a:t>
            </a:r>
            <a:r>
              <a:rPr kumimoji="1" lang="en-US" sz="3200" b="1" i="0" u="none" strike="noStrike" cap="none" normalizeH="0" dirty="0" smtClean="0">
                <a:ln>
                  <a:noFill/>
                </a:ln>
                <a:solidFill>
                  <a:srgbClr val="C00000"/>
                </a:solidFill>
                <a:effectLst/>
                <a:latin typeface="Arial" pitchFamily="34" charset="0"/>
                <a:ea typeface="SimSun" pitchFamily="2" charset="-122"/>
              </a:rPr>
              <a:t> minh</a:t>
            </a:r>
            <a:endParaRPr kumimoji="1" lang="en-US" sz="3200" b="1" i="0" u="none" strike="noStrike" cap="none" normalizeH="0" baseline="0" dirty="0" smtClean="0">
              <a:ln>
                <a:noFill/>
              </a:ln>
              <a:solidFill>
                <a:srgbClr val="C00000"/>
              </a:solidFill>
              <a:effectLst/>
              <a:latin typeface="Arial" pitchFamily="34" charset="0"/>
              <a:ea typeface="SimSun" pitchFamily="2" charset="-122"/>
            </a:endParaRPr>
          </a:p>
        </p:txBody>
      </p:sp>
    </p:spTree>
    <p:extLst>
      <p:ext uri="{BB962C8B-B14F-4D97-AF65-F5344CB8AC3E}">
        <p14:creationId xmlns:p14="http://schemas.microsoft.com/office/powerpoint/2010/main" val="403623545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xit" presetSubtype="0" fill="hold" nodeType="clickEffect">
                                  <p:stCondLst>
                                    <p:cond delay="0"/>
                                  </p:stCondLst>
                                  <p:childTnLst>
                                    <p:set>
                                      <p:cBhvr>
                                        <p:cTn id="23" dur="1" fill="hold">
                                          <p:stCondLst>
                                            <p:cond delay="0"/>
                                          </p:stCondLst>
                                        </p:cTn>
                                        <p:tgtEl>
                                          <p:spTgt spid="7">
                                            <p:txEl>
                                              <p:pRg st="2" end="2"/>
                                            </p:txEl>
                                          </p:spTgt>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1" presetClass="exit" presetSubtype="0" fill="hold" nodeType="clickEffect">
                                  <p:stCondLst>
                                    <p:cond delay="0"/>
                                  </p:stCondLst>
                                  <p:childTnLst>
                                    <p:set>
                                      <p:cBhvr>
                                        <p:cTn id="27" dur="1" fill="hold">
                                          <p:stCondLst>
                                            <p:cond delay="0"/>
                                          </p:stCondLst>
                                        </p:cTn>
                                        <p:tgtEl>
                                          <p:spTgt spid="7">
                                            <p:txEl>
                                              <p:pRg st="4" end="4"/>
                                            </p:txEl>
                                          </p:spTgt>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 presetClass="exit" presetSubtype="0" fill="hold" nodeType="clickEffect">
                                  <p:stCondLst>
                                    <p:cond delay="0"/>
                                  </p:stCondLst>
                                  <p:childTnLst>
                                    <p:set>
                                      <p:cBhvr>
                                        <p:cTn id="31" dur="1" fill="hold">
                                          <p:stCondLst>
                                            <p:cond delay="0"/>
                                          </p:stCondLst>
                                        </p:cTn>
                                        <p:tgtEl>
                                          <p:spTgt spid="7">
                                            <p:txEl>
                                              <p:pRg st="6" end="6"/>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5791" y="1994126"/>
            <a:ext cx="3096665" cy="4220763"/>
          </a:xfrm>
          <a:noFill/>
        </p:spPr>
        <p:txBody>
          <a:bodyPr>
            <a:noAutofit/>
          </a:bodyPr>
          <a:lstStyle/>
          <a:p>
            <a:r>
              <a:rPr lang="en-US" dirty="0" smtClean="0">
                <a:solidFill>
                  <a:schemeClr val="bg1"/>
                </a:solidFill>
              </a:rPr>
              <a:t> </a:t>
            </a:r>
            <a:r>
              <a:rPr lang="en-US" b="1" dirty="0" err="1" smtClean="0">
                <a:solidFill>
                  <a:srgbClr val="FF0000"/>
                </a:solidFill>
              </a:rPr>
              <a:t>Mâu</a:t>
            </a:r>
            <a:r>
              <a:rPr lang="en-US" b="1" dirty="0" smtClean="0">
                <a:solidFill>
                  <a:srgbClr val="FF0000"/>
                </a:solidFill>
              </a:rPr>
              <a:t> </a:t>
            </a:r>
            <a:r>
              <a:rPr lang="en-US" b="1" dirty="0" err="1" smtClean="0">
                <a:solidFill>
                  <a:srgbClr val="FF0000"/>
                </a:solidFill>
              </a:rPr>
              <a:t>thuẫn</a:t>
            </a:r>
            <a:r>
              <a:rPr lang="en-US" b="1" dirty="0" smtClean="0">
                <a:solidFill>
                  <a:srgbClr val="FF0000"/>
                </a:solidFill>
              </a:rPr>
              <a:t> </a:t>
            </a:r>
            <a:r>
              <a:rPr lang="en-US" b="1" dirty="0" err="1" smtClean="0">
                <a:solidFill>
                  <a:srgbClr val="FF0000"/>
                </a:solidFill>
              </a:rPr>
              <a:t>biện</a:t>
            </a:r>
            <a:r>
              <a:rPr lang="en-US" b="1" dirty="0" smtClean="0">
                <a:solidFill>
                  <a:srgbClr val="FF0000"/>
                </a:solidFill>
              </a:rPr>
              <a:t> </a:t>
            </a:r>
            <a:r>
              <a:rPr lang="en-US" b="1" dirty="0" err="1" smtClean="0">
                <a:solidFill>
                  <a:srgbClr val="FF0000"/>
                </a:solidFill>
              </a:rPr>
              <a:t>chứng</a:t>
            </a:r>
            <a:r>
              <a:rPr lang="en-US" b="1" dirty="0" smtClean="0"/>
              <a:t>: </a:t>
            </a:r>
          </a:p>
          <a:p>
            <a:pPr marL="0" indent="0" algn="ctr">
              <a:buNone/>
            </a:pPr>
            <a:r>
              <a:rPr lang="en-US" dirty="0" err="1" smtClean="0"/>
              <a:t>Là</a:t>
            </a:r>
            <a:r>
              <a:rPr lang="en-US" dirty="0" smtClean="0"/>
              <a:t> </a:t>
            </a:r>
            <a:r>
              <a:rPr lang="en-US" dirty="0" err="1" smtClean="0"/>
              <a:t>mâu</a:t>
            </a:r>
            <a:r>
              <a:rPr lang="en-US" dirty="0" smtClean="0"/>
              <a:t> </a:t>
            </a:r>
            <a:r>
              <a:rPr lang="en-US" dirty="0" err="1" smtClean="0"/>
              <a:t>thuẫn</a:t>
            </a:r>
            <a:r>
              <a:rPr lang="en-US" dirty="0" smtClean="0"/>
              <a:t> </a:t>
            </a:r>
            <a:r>
              <a:rPr lang="en-US" dirty="0" err="1" smtClean="0"/>
              <a:t>bao</a:t>
            </a:r>
            <a:r>
              <a:rPr lang="en-US" dirty="0" smtClean="0"/>
              <a:t> </a:t>
            </a:r>
            <a:r>
              <a:rPr lang="en-US" dirty="0" err="1" smtClean="0"/>
              <a:t>hàm</a:t>
            </a:r>
            <a:r>
              <a:rPr lang="en-US" dirty="0" smtClean="0"/>
              <a:t> </a:t>
            </a:r>
            <a:r>
              <a:rPr lang="en-US" dirty="0" err="1" smtClean="0"/>
              <a:t>sự</a:t>
            </a:r>
            <a:r>
              <a:rPr lang="en-US" dirty="0" smtClean="0"/>
              <a:t> </a:t>
            </a:r>
            <a:r>
              <a:rPr lang="en-US" dirty="0" err="1" smtClean="0"/>
              <a:t>thống</a:t>
            </a:r>
            <a:r>
              <a:rPr lang="en-US" dirty="0" smtClean="0"/>
              <a:t> </a:t>
            </a:r>
            <a:r>
              <a:rPr lang="en-US" dirty="0" err="1" smtClean="0"/>
              <a:t>nhất</a:t>
            </a:r>
            <a:r>
              <a:rPr lang="en-US" dirty="0" smtClean="0"/>
              <a:t> </a:t>
            </a:r>
            <a:r>
              <a:rPr lang="en-US" dirty="0" err="1" smtClean="0"/>
              <a:t>và</a:t>
            </a:r>
            <a:r>
              <a:rPr lang="en-US" dirty="0" smtClean="0"/>
              <a:t> </a:t>
            </a:r>
            <a:r>
              <a:rPr lang="en-US" dirty="0" err="1" smtClean="0"/>
              <a:t>đấu</a:t>
            </a:r>
            <a:r>
              <a:rPr lang="en-US" dirty="0" smtClean="0"/>
              <a:t> </a:t>
            </a:r>
            <a:r>
              <a:rPr lang="en-US" dirty="0" err="1" smtClean="0"/>
              <a:t>tranh</a:t>
            </a:r>
            <a:r>
              <a:rPr lang="en-US" dirty="0" smtClean="0"/>
              <a:t> </a:t>
            </a:r>
            <a:r>
              <a:rPr lang="en-US" dirty="0" err="1" smtClean="0"/>
              <a:t>của</a:t>
            </a:r>
            <a:r>
              <a:rPr lang="en-US" dirty="0" smtClean="0"/>
              <a:t> </a:t>
            </a:r>
            <a:r>
              <a:rPr lang="en-US" dirty="0" err="1" smtClean="0"/>
              <a:t>các</a:t>
            </a:r>
            <a:r>
              <a:rPr lang="en-US" dirty="0" smtClean="0"/>
              <a:t> </a:t>
            </a:r>
            <a:r>
              <a:rPr lang="en-US" dirty="0" err="1" smtClean="0"/>
              <a:t>mặt</a:t>
            </a:r>
            <a:r>
              <a:rPr lang="en-US" dirty="0" smtClean="0"/>
              <a:t> </a:t>
            </a:r>
            <a:r>
              <a:rPr lang="en-US" dirty="0" err="1" smtClean="0"/>
              <a:t>đối</a:t>
            </a:r>
            <a:r>
              <a:rPr lang="en-US" dirty="0" smtClean="0"/>
              <a:t> </a:t>
            </a:r>
            <a:r>
              <a:rPr lang="en-US" dirty="0" err="1" smtClean="0"/>
              <a:t>lập</a:t>
            </a:r>
            <a:endParaRPr lang="en-US" dirty="0"/>
          </a:p>
        </p:txBody>
      </p:sp>
      <p:pic>
        <p:nvPicPr>
          <p:cNvPr id="6" name="Picture 5"/>
          <p:cNvPicPr>
            <a:picLocks noChangeAspect="1"/>
          </p:cNvPicPr>
          <p:nvPr/>
        </p:nvPicPr>
        <p:blipFill>
          <a:blip r:embed="rId2"/>
          <a:stretch>
            <a:fillRect/>
          </a:stretch>
        </p:blipFill>
        <p:spPr>
          <a:xfrm>
            <a:off x="4992915" y="1249816"/>
            <a:ext cx="6782254" cy="5581650"/>
          </a:xfrm>
          <a:prstGeom prst="rect">
            <a:avLst/>
          </a:prstGeom>
        </p:spPr>
      </p:pic>
      <p:sp>
        <p:nvSpPr>
          <p:cNvPr id="7" name="Right Arrow 6"/>
          <p:cNvSpPr/>
          <p:nvPr/>
        </p:nvSpPr>
        <p:spPr>
          <a:xfrm>
            <a:off x="3860802" y="3715657"/>
            <a:ext cx="943428" cy="812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59656" y="493783"/>
            <a:ext cx="4368801" cy="707886"/>
          </a:xfrm>
          <a:prstGeom prst="rect">
            <a:avLst/>
          </a:prstGeom>
          <a:solidFill>
            <a:srgbClr val="FF0000"/>
          </a:solidFill>
        </p:spPr>
        <p:txBody>
          <a:bodyPr wrap="square">
            <a:spAutoFit/>
          </a:bodyPr>
          <a:lstStyle/>
          <a:p>
            <a:pPr fontAlgn="base">
              <a:spcBef>
                <a:spcPct val="0"/>
              </a:spcBef>
              <a:spcAft>
                <a:spcPct val="0"/>
              </a:spcAft>
              <a:defRPr/>
            </a:pPr>
            <a:r>
              <a:rPr kumimoji="1" lang="en-US" sz="4000" dirty="0" smtClean="0">
                <a:solidFill>
                  <a:schemeClr val="bg1"/>
                </a:solidFill>
                <a:cs typeface="Arial" panose="020B0604020202020204" pitchFamily="34" charset="0"/>
              </a:rPr>
              <a:t> </a:t>
            </a:r>
            <a:r>
              <a:rPr kumimoji="1" lang="en-US" sz="3200" dirty="0" smtClean="0">
                <a:solidFill>
                  <a:schemeClr val="bg1"/>
                </a:solidFill>
                <a:latin typeface="Arial" pitchFamily="34" charset="0"/>
                <a:cs typeface="Arial" panose="020B0604020202020204" pitchFamily="34" charset="0"/>
              </a:rPr>
              <a:t>- </a:t>
            </a:r>
            <a:r>
              <a:rPr kumimoji="1" lang="en-US" sz="3200" dirty="0" err="1" smtClean="0">
                <a:solidFill>
                  <a:schemeClr val="bg1"/>
                </a:solidFill>
                <a:latin typeface="Arial" pitchFamily="34" charset="0"/>
                <a:cs typeface="Arial" panose="020B0604020202020204" pitchFamily="34" charset="0"/>
              </a:rPr>
              <a:t>Khái</a:t>
            </a:r>
            <a:r>
              <a:rPr kumimoji="1" lang="en-US" sz="3200" dirty="0" smtClean="0">
                <a:solidFill>
                  <a:schemeClr val="bg1"/>
                </a:solidFill>
                <a:latin typeface="Arial" pitchFamily="34" charset="0"/>
                <a:cs typeface="Arial" panose="020B0604020202020204" pitchFamily="34" charset="0"/>
              </a:rPr>
              <a:t> </a:t>
            </a:r>
            <a:r>
              <a:rPr kumimoji="1" lang="en-US" sz="3200" dirty="0" err="1" smtClean="0">
                <a:solidFill>
                  <a:schemeClr val="bg1"/>
                </a:solidFill>
                <a:latin typeface="Arial" pitchFamily="34" charset="0"/>
                <a:cs typeface="Arial" panose="020B0604020202020204" pitchFamily="34" charset="0"/>
              </a:rPr>
              <a:t>niệm</a:t>
            </a:r>
            <a:r>
              <a:rPr kumimoji="1" lang="en-US" sz="3200" dirty="0" smtClean="0">
                <a:solidFill>
                  <a:schemeClr val="bg1"/>
                </a:solidFill>
                <a:latin typeface="Arial" pitchFamily="34" charset="0"/>
                <a:cs typeface="Arial" panose="020B0604020202020204" pitchFamily="34" charset="0"/>
              </a:rPr>
              <a:t> </a:t>
            </a:r>
            <a:r>
              <a:rPr kumimoji="1" lang="en-US" sz="3200" dirty="0" err="1" smtClean="0">
                <a:solidFill>
                  <a:schemeClr val="bg1"/>
                </a:solidFill>
                <a:latin typeface="Arial" pitchFamily="34" charset="0"/>
                <a:cs typeface="Arial" panose="020B0604020202020204" pitchFamily="34" charset="0"/>
              </a:rPr>
              <a:t>tổng</a:t>
            </a:r>
            <a:r>
              <a:rPr kumimoji="1" lang="en-US" sz="3200" dirty="0" smtClean="0">
                <a:solidFill>
                  <a:schemeClr val="bg1"/>
                </a:solidFill>
                <a:latin typeface="Arial" pitchFamily="34" charset="0"/>
                <a:cs typeface="Arial" panose="020B0604020202020204" pitchFamily="34" charset="0"/>
              </a:rPr>
              <a:t> </a:t>
            </a:r>
            <a:r>
              <a:rPr kumimoji="1" lang="en-US" sz="3200" dirty="0" err="1" smtClean="0">
                <a:solidFill>
                  <a:schemeClr val="bg1"/>
                </a:solidFill>
                <a:latin typeface="Arial" pitchFamily="34" charset="0"/>
                <a:cs typeface="Arial" panose="020B0604020202020204" pitchFamily="34" charset="0"/>
              </a:rPr>
              <a:t>quát</a:t>
            </a:r>
            <a:endParaRPr kumimoji="1" lang="en-US" sz="3200" b="1" dirty="0">
              <a:solidFill>
                <a:schemeClr val="bg1"/>
              </a:solidFill>
              <a:latin typeface="Arial" pitchFamily="34" charset="0"/>
              <a:cs typeface="Arial" panose="020B0604020202020204" pitchFamily="34" charset="0"/>
            </a:endParaRPr>
          </a:p>
        </p:txBody>
      </p:sp>
    </p:spTree>
    <p:extLst>
      <p:ext uri="{BB962C8B-B14F-4D97-AF65-F5344CB8AC3E}">
        <p14:creationId xmlns:p14="http://schemas.microsoft.com/office/powerpoint/2010/main" val="1287117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nvPr>
        </p:nvGraphicFramePr>
        <p:xfrm>
          <a:off x="682811" y="1335990"/>
          <a:ext cx="937400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ounded Rectangle 3"/>
          <p:cNvSpPr>
            <a:spLocks noChangeArrowheads="1"/>
          </p:cNvSpPr>
          <p:nvPr/>
        </p:nvSpPr>
        <p:spPr bwMode="auto">
          <a:xfrm>
            <a:off x="2208213" y="274639"/>
            <a:ext cx="7848600" cy="639761"/>
          </a:xfrm>
          <a:prstGeom prst="roundRect">
            <a:avLst>
              <a:gd name="adj" fmla="val 16667"/>
            </a:avLst>
          </a:prstGeom>
          <a:solidFill>
            <a:srgbClr val="FFFF00"/>
          </a:solidFill>
          <a:ln w="9525" algn="ctr">
            <a:solidFill>
              <a:schemeClr val="tx1"/>
            </a:solidFill>
            <a:round/>
            <a:headEnd/>
            <a:tailEnd/>
          </a:ln>
        </p:spPr>
        <p:txBody>
          <a:bodyPr/>
          <a:lstStyle>
            <a:lvl1pPr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None/>
              <a:defRPr/>
            </a:pPr>
            <a:r>
              <a:rPr lang="en-US" altLang="en-US" sz="3600" b="1" dirty="0" smtClean="0">
                <a:solidFill>
                  <a:srgbClr val="000066"/>
                </a:solidFill>
                <a:latin typeface="Arial" pitchFamily="34" charset="0"/>
                <a:ea typeface="Calibri" pitchFamily="34" charset="0"/>
                <a:cs typeface="Arial" panose="020B0604020202020204" pitchFamily="34" charset="0"/>
              </a:rPr>
              <a:t>+ </a:t>
            </a:r>
            <a:r>
              <a:rPr lang="en-US" altLang="en-US" sz="3600" b="1" dirty="0" err="1" smtClean="0">
                <a:solidFill>
                  <a:srgbClr val="000066"/>
                </a:solidFill>
                <a:latin typeface="Arial" pitchFamily="34" charset="0"/>
                <a:ea typeface="Calibri" pitchFamily="34" charset="0"/>
                <a:cs typeface="Arial" panose="020B0604020202020204" pitchFamily="34" charset="0"/>
              </a:rPr>
              <a:t>Nội</a:t>
            </a:r>
            <a:r>
              <a:rPr lang="en-US" altLang="en-US" sz="3600" b="1" dirty="0" smtClean="0">
                <a:solidFill>
                  <a:srgbClr val="000066"/>
                </a:solidFill>
                <a:latin typeface="Arial" pitchFamily="34" charset="0"/>
                <a:ea typeface="Calibri" pitchFamily="34" charset="0"/>
                <a:cs typeface="Arial" panose="020B0604020202020204" pitchFamily="34" charset="0"/>
              </a:rPr>
              <a:t> dung </a:t>
            </a:r>
            <a:r>
              <a:rPr lang="en-US" altLang="en-US" sz="3600" b="1" dirty="0" err="1" smtClean="0">
                <a:solidFill>
                  <a:srgbClr val="000066"/>
                </a:solidFill>
                <a:latin typeface="Arial" pitchFamily="34" charset="0"/>
                <a:ea typeface="Calibri" pitchFamily="34" charset="0"/>
                <a:cs typeface="Arial" panose="020B0604020202020204" pitchFamily="34" charset="0"/>
              </a:rPr>
              <a:t>quy</a:t>
            </a:r>
            <a:r>
              <a:rPr lang="en-US" altLang="en-US" sz="3600" b="1" dirty="0" smtClean="0">
                <a:solidFill>
                  <a:srgbClr val="000066"/>
                </a:solidFill>
                <a:latin typeface="Arial" pitchFamily="34" charset="0"/>
                <a:ea typeface="Calibri" pitchFamily="34" charset="0"/>
                <a:cs typeface="Arial" panose="020B0604020202020204" pitchFamily="34" charset="0"/>
              </a:rPr>
              <a:t> </a:t>
            </a:r>
            <a:r>
              <a:rPr lang="en-US" altLang="en-US" sz="3600" b="1" dirty="0" err="1" smtClean="0">
                <a:solidFill>
                  <a:srgbClr val="000066"/>
                </a:solidFill>
                <a:latin typeface="Arial" pitchFamily="34" charset="0"/>
                <a:ea typeface="Calibri" pitchFamily="34" charset="0"/>
                <a:cs typeface="Arial" panose="020B0604020202020204" pitchFamily="34" charset="0"/>
              </a:rPr>
              <a:t>luật</a:t>
            </a:r>
            <a:endParaRPr lang="en-US" altLang="en-US" sz="4000" b="1" dirty="0">
              <a:solidFill>
                <a:srgbClr val="000000"/>
              </a:solidFill>
              <a:ea typeface="Calibri" pitchFamily="34" charset="0"/>
              <a:cs typeface="Arial" panose="020B0604020202020204" pitchFamily="34" charset="0"/>
            </a:endParaRPr>
          </a:p>
        </p:txBody>
      </p:sp>
    </p:spTree>
    <p:extLst>
      <p:ext uri="{BB962C8B-B14F-4D97-AF65-F5344CB8AC3E}">
        <p14:creationId xmlns:p14="http://schemas.microsoft.com/office/powerpoint/2010/main" val="20953626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89AA5100-B6A2-4D07-82EA-FAF3C50492FF}"/>
                                            </p:graphicEl>
                                          </p:spTgt>
                                        </p:tgtEl>
                                        <p:attrNameLst>
                                          <p:attrName>style.visibility</p:attrName>
                                        </p:attrNameLst>
                                      </p:cBhvr>
                                      <p:to>
                                        <p:strVal val="visible"/>
                                      </p:to>
                                    </p:set>
                                    <p:animEffect transition="in" filter="fade">
                                      <p:cBhvr>
                                        <p:cTn id="7" dur="500"/>
                                        <p:tgtEl>
                                          <p:spTgt spid="2">
                                            <p:graphicEl>
                                              <a:dgm id="{89AA5100-B6A2-4D07-82EA-FAF3C50492F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D299DC0-86A2-42C2-AB62-5C76132DDFCE}"/>
                                            </p:graphicEl>
                                          </p:spTgt>
                                        </p:tgtEl>
                                        <p:attrNameLst>
                                          <p:attrName>style.visibility</p:attrName>
                                        </p:attrNameLst>
                                      </p:cBhvr>
                                      <p:to>
                                        <p:strVal val="visible"/>
                                      </p:to>
                                    </p:set>
                                    <p:animEffect transition="in" filter="fade">
                                      <p:cBhvr>
                                        <p:cTn id="12" dur="500"/>
                                        <p:tgtEl>
                                          <p:spTgt spid="2">
                                            <p:graphicEl>
                                              <a:dgm id="{FD299DC0-86A2-42C2-AB62-5C76132DDFC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3D97C079-E8F5-417B-BE4D-6B7CCEF1070E}"/>
                                            </p:graphicEl>
                                          </p:spTgt>
                                        </p:tgtEl>
                                        <p:attrNameLst>
                                          <p:attrName>style.visibility</p:attrName>
                                        </p:attrNameLst>
                                      </p:cBhvr>
                                      <p:to>
                                        <p:strVal val="visible"/>
                                      </p:to>
                                    </p:set>
                                    <p:animEffect transition="in" filter="fade">
                                      <p:cBhvr>
                                        <p:cTn id="17" dur="500"/>
                                        <p:tgtEl>
                                          <p:spTgt spid="2">
                                            <p:graphicEl>
                                              <a:dgm id="{3D97C079-E8F5-417B-BE4D-6B7CCEF1070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0FB9B3CB-4934-4A44-B3E6-D5C09BFE7D13}"/>
                                            </p:graphicEl>
                                          </p:spTgt>
                                        </p:tgtEl>
                                        <p:attrNameLst>
                                          <p:attrName>style.visibility</p:attrName>
                                        </p:attrNameLst>
                                      </p:cBhvr>
                                      <p:to>
                                        <p:strVal val="visible"/>
                                      </p:to>
                                    </p:set>
                                    <p:animEffect transition="in" filter="fade">
                                      <p:cBhvr>
                                        <p:cTn id="22" dur="500"/>
                                        <p:tgtEl>
                                          <p:spTgt spid="2">
                                            <p:graphicEl>
                                              <a:dgm id="{0FB9B3CB-4934-4A44-B3E6-D5C09BFE7D1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B58B5C20-A64D-4492-B3C3-7C1CF20C6C2F}"/>
                                            </p:graphicEl>
                                          </p:spTgt>
                                        </p:tgtEl>
                                        <p:attrNameLst>
                                          <p:attrName>style.visibility</p:attrName>
                                        </p:attrNameLst>
                                      </p:cBhvr>
                                      <p:to>
                                        <p:strVal val="visible"/>
                                      </p:to>
                                    </p:set>
                                    <p:animEffect transition="in" filter="fade">
                                      <p:cBhvr>
                                        <p:cTn id="27" dur="500"/>
                                        <p:tgtEl>
                                          <p:spTgt spid="2">
                                            <p:graphicEl>
                                              <a:dgm id="{B58B5C20-A64D-4492-B3C3-7C1CF20C6C2F}"/>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9727083B-D221-4A09-96E7-92C65A762A06}"/>
                                            </p:graphicEl>
                                          </p:spTgt>
                                        </p:tgtEl>
                                        <p:attrNameLst>
                                          <p:attrName>style.visibility</p:attrName>
                                        </p:attrNameLst>
                                      </p:cBhvr>
                                      <p:to>
                                        <p:strVal val="visible"/>
                                      </p:to>
                                    </p:set>
                                    <p:animEffect transition="in" filter="fade">
                                      <p:cBhvr>
                                        <p:cTn id="32" dur="500"/>
                                        <p:tgtEl>
                                          <p:spTgt spid="2">
                                            <p:graphicEl>
                                              <a:dgm id="{9727083B-D221-4A09-96E7-92C65A762A06}"/>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095875" y="1009650"/>
            <a:ext cx="7096125" cy="5848350"/>
          </a:xfrm>
          <a:prstGeom prst="rect">
            <a:avLst/>
          </a:prstGeom>
        </p:spPr>
      </p:pic>
      <p:sp>
        <p:nvSpPr>
          <p:cNvPr id="2" name="Rectangle 1"/>
          <p:cNvSpPr/>
          <p:nvPr/>
        </p:nvSpPr>
        <p:spPr bwMode="auto">
          <a:xfrm>
            <a:off x="1509486" y="348343"/>
            <a:ext cx="2772229" cy="1146628"/>
          </a:xfrm>
          <a:prstGeom prst="rect">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sz="3200" b="1" i="0" u="none" strike="noStrike" cap="none" normalizeH="0" baseline="0" dirty="0" smtClean="0">
                <a:ln>
                  <a:noFill/>
                </a:ln>
                <a:solidFill>
                  <a:schemeClr val="bg1"/>
                </a:solidFill>
                <a:effectLst/>
                <a:latin typeface="Arial" pitchFamily="34" charset="0"/>
                <a:ea typeface="SimSun" pitchFamily="2" charset="-122"/>
              </a:rPr>
              <a:t>VD:</a:t>
            </a:r>
          </a:p>
          <a:p>
            <a:pPr marL="0" marR="0" indent="0" algn="ctr" defTabSz="914400" rtl="0" eaLnBrk="1" fontAlgn="base" latinLnBrk="0" hangingPunct="1">
              <a:lnSpc>
                <a:spcPct val="100000"/>
              </a:lnSpc>
              <a:spcBef>
                <a:spcPct val="0"/>
              </a:spcBef>
              <a:spcAft>
                <a:spcPct val="0"/>
              </a:spcAft>
              <a:buClrTx/>
              <a:buSzTx/>
              <a:buFontTx/>
              <a:buNone/>
              <a:tabLst/>
            </a:pPr>
            <a:r>
              <a:rPr kumimoji="1" lang="en-US" sz="3200" b="1" dirty="0" err="1" smtClean="0">
                <a:solidFill>
                  <a:schemeClr val="bg1"/>
                </a:solidFill>
                <a:latin typeface="Arial" pitchFamily="34" charset="0"/>
                <a:ea typeface="SimSun" pitchFamily="2" charset="-122"/>
              </a:rPr>
              <a:t>Kinh</a:t>
            </a:r>
            <a:r>
              <a:rPr kumimoji="1" lang="en-US" sz="3200" b="1" dirty="0" smtClean="0">
                <a:solidFill>
                  <a:schemeClr val="bg1"/>
                </a:solidFill>
                <a:latin typeface="Arial" pitchFamily="34" charset="0"/>
                <a:ea typeface="SimSun" pitchFamily="2" charset="-122"/>
              </a:rPr>
              <a:t> </a:t>
            </a:r>
            <a:r>
              <a:rPr kumimoji="1" lang="en-US" sz="3200" b="1" dirty="0" err="1" smtClean="0">
                <a:solidFill>
                  <a:schemeClr val="bg1"/>
                </a:solidFill>
                <a:latin typeface="Arial" pitchFamily="34" charset="0"/>
                <a:ea typeface="SimSun" pitchFamily="2" charset="-122"/>
              </a:rPr>
              <a:t>tế</a:t>
            </a:r>
            <a:endParaRPr kumimoji="1" lang="en-US" sz="3200" b="1" i="0" u="none" strike="noStrike" cap="none" normalizeH="0" baseline="0" dirty="0" smtClean="0">
              <a:ln>
                <a:noFill/>
              </a:ln>
              <a:solidFill>
                <a:schemeClr val="bg1"/>
              </a:solidFill>
              <a:effectLst/>
              <a:latin typeface="Arial" pitchFamily="34" charset="0"/>
              <a:ea typeface="SimSun" pitchFamily="2" charset="-122"/>
            </a:endParaRPr>
          </a:p>
        </p:txBody>
      </p:sp>
      <p:sp>
        <p:nvSpPr>
          <p:cNvPr id="3" name="Rectangle 2"/>
          <p:cNvSpPr/>
          <p:nvPr/>
        </p:nvSpPr>
        <p:spPr bwMode="auto">
          <a:xfrm>
            <a:off x="145144" y="1944914"/>
            <a:ext cx="5225142" cy="4630058"/>
          </a:xfrm>
          <a:prstGeom prst="rect">
            <a:avLst/>
          </a:prstGeom>
          <a:solidFill>
            <a:srgbClr val="FFFF99"/>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457200" marR="0" indent="-457200" defTabSz="914400" rtl="0" eaLnBrk="1" fontAlgn="base" latinLnBrk="0" hangingPunct="1">
              <a:lnSpc>
                <a:spcPct val="100000"/>
              </a:lnSpc>
              <a:spcBef>
                <a:spcPct val="0"/>
              </a:spcBef>
              <a:spcAft>
                <a:spcPct val="0"/>
              </a:spcAft>
              <a:buClrTx/>
              <a:buSzTx/>
              <a:buFontTx/>
              <a:buChar char="-"/>
              <a:tabLst/>
            </a:pPr>
            <a:r>
              <a:rPr kumimoji="1" lang="en-US" sz="3200" b="1" i="0" u="none" strike="noStrike" cap="none" normalizeH="0" baseline="0" dirty="0" err="1" smtClean="0">
                <a:ln>
                  <a:noFill/>
                </a:ln>
                <a:solidFill>
                  <a:srgbClr val="1008B8"/>
                </a:solidFill>
                <a:effectLst/>
                <a:latin typeface="Arial" pitchFamily="34" charset="0"/>
                <a:ea typeface="SimSun" pitchFamily="2" charset="-122"/>
              </a:rPr>
              <a:t>Người</a:t>
            </a:r>
            <a:r>
              <a:rPr kumimoji="1" lang="en-US" sz="3200" b="1" i="0" u="none" strike="noStrike" cap="none" normalizeH="0" dirty="0" smtClean="0">
                <a:ln>
                  <a:noFill/>
                </a:ln>
                <a:solidFill>
                  <a:srgbClr val="1008B8"/>
                </a:solidFill>
                <a:effectLst/>
                <a:latin typeface="Arial" pitchFamily="34" charset="0"/>
                <a:ea typeface="SimSun" pitchFamily="2" charset="-122"/>
              </a:rPr>
              <a:t> SX &gt;&lt; </a:t>
            </a:r>
            <a:r>
              <a:rPr kumimoji="1" lang="en-US" sz="3200" b="1" i="0" u="none" strike="noStrike" cap="none" normalizeH="0" dirty="0" err="1" smtClean="0">
                <a:ln>
                  <a:noFill/>
                </a:ln>
                <a:solidFill>
                  <a:srgbClr val="1008B8"/>
                </a:solidFill>
                <a:effectLst/>
                <a:latin typeface="Arial" pitchFamily="34" charset="0"/>
                <a:ea typeface="SimSun" pitchFamily="2" charset="-122"/>
              </a:rPr>
              <a:t>người</a:t>
            </a:r>
            <a:r>
              <a:rPr kumimoji="1" lang="en-US" sz="3200" b="1" i="0" u="none" strike="noStrike" cap="none" normalizeH="0" dirty="0" smtClean="0">
                <a:ln>
                  <a:noFill/>
                </a:ln>
                <a:solidFill>
                  <a:srgbClr val="1008B8"/>
                </a:solidFill>
                <a:effectLst/>
                <a:latin typeface="Arial" pitchFamily="34" charset="0"/>
                <a:ea typeface="SimSun" pitchFamily="2" charset="-122"/>
              </a:rPr>
              <a:t> </a:t>
            </a:r>
            <a:r>
              <a:rPr kumimoji="1" lang="en-US" sz="3200" b="1" i="0" u="none" strike="noStrike" cap="none" normalizeH="0" dirty="0" err="1" smtClean="0">
                <a:ln>
                  <a:noFill/>
                </a:ln>
                <a:solidFill>
                  <a:srgbClr val="1008B8"/>
                </a:solidFill>
                <a:effectLst/>
                <a:latin typeface="Arial" pitchFamily="34" charset="0"/>
                <a:ea typeface="SimSun" pitchFamily="2" charset="-122"/>
              </a:rPr>
              <a:t>tiêu</a:t>
            </a:r>
            <a:r>
              <a:rPr kumimoji="1" lang="en-US" sz="3200" b="1" i="0" u="none" strike="noStrike" cap="none" normalizeH="0" dirty="0" smtClean="0">
                <a:ln>
                  <a:noFill/>
                </a:ln>
                <a:solidFill>
                  <a:srgbClr val="1008B8"/>
                </a:solidFill>
                <a:effectLst/>
                <a:latin typeface="Arial" pitchFamily="34" charset="0"/>
                <a:ea typeface="SimSun" pitchFamily="2" charset="-122"/>
              </a:rPr>
              <a:t> </a:t>
            </a:r>
            <a:r>
              <a:rPr kumimoji="1" lang="en-US" sz="3200" b="1" i="0" u="none" strike="noStrike" cap="none" normalizeH="0" dirty="0" err="1" smtClean="0">
                <a:ln>
                  <a:noFill/>
                </a:ln>
                <a:solidFill>
                  <a:srgbClr val="1008B8"/>
                </a:solidFill>
                <a:effectLst/>
                <a:latin typeface="Arial" pitchFamily="34" charset="0"/>
                <a:ea typeface="SimSun" pitchFamily="2" charset="-122"/>
              </a:rPr>
              <a:t>dùng</a:t>
            </a:r>
            <a:endParaRPr kumimoji="1" lang="en-US" sz="3200" b="1" i="0" u="none" strike="noStrike" cap="none" normalizeH="0" dirty="0" smtClean="0">
              <a:ln>
                <a:noFill/>
              </a:ln>
              <a:solidFill>
                <a:srgbClr val="1008B8"/>
              </a:solidFill>
              <a:effectLst/>
              <a:latin typeface="Arial" pitchFamily="34" charset="0"/>
              <a:ea typeface="SimSun" pitchFamily="2" charset="-122"/>
            </a:endParaRPr>
          </a:p>
          <a:p>
            <a:pPr marL="457200" marR="0" indent="-457200" defTabSz="914400" rtl="0" eaLnBrk="1" fontAlgn="base" latinLnBrk="0" hangingPunct="1">
              <a:lnSpc>
                <a:spcPct val="100000"/>
              </a:lnSpc>
              <a:spcBef>
                <a:spcPct val="0"/>
              </a:spcBef>
              <a:spcAft>
                <a:spcPct val="0"/>
              </a:spcAft>
              <a:buClrTx/>
              <a:buSzTx/>
              <a:buFontTx/>
              <a:buChar char="-"/>
              <a:tabLst/>
            </a:pPr>
            <a:endParaRPr kumimoji="1" lang="en-US" sz="3200" b="1" i="0" u="none" strike="noStrike" cap="none" normalizeH="0" dirty="0" smtClean="0">
              <a:ln>
                <a:noFill/>
              </a:ln>
              <a:solidFill>
                <a:srgbClr val="1008B8"/>
              </a:solidFill>
              <a:effectLst/>
              <a:latin typeface="Arial" pitchFamily="34" charset="0"/>
              <a:ea typeface="SimSun" pitchFamily="2" charset="-122"/>
            </a:endParaRPr>
          </a:p>
          <a:p>
            <a:pPr marL="457200" indent="-457200" fontAlgn="base">
              <a:spcBef>
                <a:spcPct val="0"/>
              </a:spcBef>
              <a:spcAft>
                <a:spcPct val="0"/>
              </a:spcAft>
              <a:buFontTx/>
              <a:buChar char="-"/>
            </a:pPr>
            <a:r>
              <a:rPr kumimoji="1" lang="en-US" sz="3200" b="1" dirty="0">
                <a:solidFill>
                  <a:srgbClr val="1008B8"/>
                </a:solidFill>
                <a:latin typeface="Arial" pitchFamily="34" charset="0"/>
                <a:ea typeface="SimSun" pitchFamily="2" charset="-122"/>
              </a:rPr>
              <a:t>DN </a:t>
            </a:r>
            <a:r>
              <a:rPr kumimoji="1" lang="en-US" sz="3200" b="1" dirty="0" err="1">
                <a:solidFill>
                  <a:srgbClr val="1008B8"/>
                </a:solidFill>
                <a:latin typeface="Arial" pitchFamily="34" charset="0"/>
                <a:ea typeface="SimSun" pitchFamily="2" charset="-122"/>
              </a:rPr>
              <a:t>trong</a:t>
            </a:r>
            <a:r>
              <a:rPr kumimoji="1" lang="en-US" sz="3200" b="1" dirty="0">
                <a:solidFill>
                  <a:srgbClr val="1008B8"/>
                </a:solidFill>
                <a:latin typeface="Arial" pitchFamily="34" charset="0"/>
                <a:ea typeface="SimSun" pitchFamily="2" charset="-122"/>
              </a:rPr>
              <a:t> </a:t>
            </a:r>
            <a:r>
              <a:rPr kumimoji="1" lang="en-US" sz="3200" b="1" dirty="0" err="1">
                <a:solidFill>
                  <a:srgbClr val="1008B8"/>
                </a:solidFill>
                <a:latin typeface="Arial" pitchFamily="34" charset="0"/>
                <a:ea typeface="SimSun" pitchFamily="2" charset="-122"/>
              </a:rPr>
              <a:t>nước</a:t>
            </a:r>
            <a:r>
              <a:rPr kumimoji="1" lang="en-US" sz="3200" b="1" dirty="0">
                <a:solidFill>
                  <a:srgbClr val="1008B8"/>
                </a:solidFill>
                <a:latin typeface="Arial" pitchFamily="34" charset="0"/>
                <a:ea typeface="SimSun" pitchFamily="2" charset="-122"/>
              </a:rPr>
              <a:t> &gt;&lt; DN </a:t>
            </a:r>
            <a:r>
              <a:rPr kumimoji="1" lang="en-US" sz="3200" b="1" dirty="0" err="1">
                <a:solidFill>
                  <a:srgbClr val="1008B8"/>
                </a:solidFill>
                <a:latin typeface="Arial" pitchFamily="34" charset="0"/>
                <a:ea typeface="SimSun" pitchFamily="2" charset="-122"/>
              </a:rPr>
              <a:t>nước</a:t>
            </a:r>
            <a:r>
              <a:rPr kumimoji="1" lang="en-US" sz="3200" b="1" dirty="0">
                <a:solidFill>
                  <a:srgbClr val="1008B8"/>
                </a:solidFill>
                <a:latin typeface="Arial" pitchFamily="34" charset="0"/>
                <a:ea typeface="SimSun" pitchFamily="2" charset="-122"/>
              </a:rPr>
              <a:t> </a:t>
            </a:r>
            <a:r>
              <a:rPr kumimoji="1" lang="en-US" sz="3200" b="1" dirty="0" err="1" smtClean="0">
                <a:solidFill>
                  <a:srgbClr val="1008B8"/>
                </a:solidFill>
                <a:latin typeface="Arial" pitchFamily="34" charset="0"/>
                <a:ea typeface="SimSun" pitchFamily="2" charset="-122"/>
              </a:rPr>
              <a:t>ngoài</a:t>
            </a:r>
            <a:endParaRPr kumimoji="1" lang="en-US" sz="3200" b="1" dirty="0" smtClean="0">
              <a:solidFill>
                <a:srgbClr val="1008B8"/>
              </a:solidFill>
              <a:latin typeface="Arial" pitchFamily="34" charset="0"/>
              <a:ea typeface="SimSun" pitchFamily="2" charset="-122"/>
            </a:endParaRPr>
          </a:p>
          <a:p>
            <a:pPr marL="457200" indent="-457200" fontAlgn="base">
              <a:spcBef>
                <a:spcPct val="0"/>
              </a:spcBef>
              <a:spcAft>
                <a:spcPct val="0"/>
              </a:spcAft>
              <a:buFontTx/>
              <a:buChar char="-"/>
            </a:pPr>
            <a:endParaRPr kumimoji="1" lang="en-US" sz="3200" b="1" dirty="0" smtClean="0">
              <a:solidFill>
                <a:srgbClr val="1008B8"/>
              </a:solidFill>
              <a:latin typeface="Arial" pitchFamily="34" charset="0"/>
              <a:ea typeface="SimSun" pitchFamily="2" charset="-122"/>
            </a:endParaRPr>
          </a:p>
          <a:p>
            <a:pPr marL="457200" indent="-457200" fontAlgn="base">
              <a:spcBef>
                <a:spcPct val="0"/>
              </a:spcBef>
              <a:spcAft>
                <a:spcPct val="0"/>
              </a:spcAft>
              <a:buFontTx/>
              <a:buChar char="-"/>
            </a:pPr>
            <a:r>
              <a:rPr kumimoji="1" lang="en-US" sz="3200" b="1" dirty="0" err="1" smtClean="0">
                <a:solidFill>
                  <a:srgbClr val="1008B8"/>
                </a:solidFill>
                <a:latin typeface="Arial" pitchFamily="34" charset="0"/>
                <a:ea typeface="SimSun" pitchFamily="2" charset="-122"/>
              </a:rPr>
              <a:t>Chủ</a:t>
            </a:r>
            <a:r>
              <a:rPr kumimoji="1" lang="en-US" sz="3200" b="1" dirty="0" smtClean="0">
                <a:solidFill>
                  <a:srgbClr val="1008B8"/>
                </a:solidFill>
                <a:latin typeface="Arial" pitchFamily="34" charset="0"/>
                <a:ea typeface="SimSun" pitchFamily="2" charset="-122"/>
              </a:rPr>
              <a:t> </a:t>
            </a:r>
            <a:r>
              <a:rPr kumimoji="1" lang="en-US" sz="3200" b="1" dirty="0">
                <a:solidFill>
                  <a:srgbClr val="1008B8"/>
                </a:solidFill>
                <a:latin typeface="Arial" pitchFamily="34" charset="0"/>
                <a:ea typeface="SimSun" pitchFamily="2" charset="-122"/>
              </a:rPr>
              <a:t>&gt;&lt; </a:t>
            </a:r>
            <a:r>
              <a:rPr kumimoji="1" lang="en-US" sz="3200" b="1" dirty="0" err="1">
                <a:solidFill>
                  <a:srgbClr val="1008B8"/>
                </a:solidFill>
                <a:latin typeface="Arial" pitchFamily="34" charset="0"/>
                <a:ea typeface="SimSun" pitchFamily="2" charset="-122"/>
              </a:rPr>
              <a:t>công</a:t>
            </a:r>
            <a:r>
              <a:rPr kumimoji="1" lang="en-US" sz="3200" b="1" dirty="0">
                <a:solidFill>
                  <a:srgbClr val="1008B8"/>
                </a:solidFill>
                <a:latin typeface="Arial" pitchFamily="34" charset="0"/>
                <a:ea typeface="SimSun" pitchFamily="2" charset="-122"/>
              </a:rPr>
              <a:t> </a:t>
            </a:r>
            <a:r>
              <a:rPr kumimoji="1" lang="en-US" sz="3200" b="1" dirty="0" err="1" smtClean="0">
                <a:solidFill>
                  <a:srgbClr val="1008B8"/>
                </a:solidFill>
                <a:latin typeface="Arial" pitchFamily="34" charset="0"/>
                <a:ea typeface="SimSun" pitchFamily="2" charset="-122"/>
              </a:rPr>
              <a:t>nhân</a:t>
            </a:r>
            <a:endParaRPr kumimoji="1" lang="en-US" sz="3200" b="1" dirty="0" smtClean="0">
              <a:solidFill>
                <a:srgbClr val="1008B8"/>
              </a:solidFill>
              <a:latin typeface="Arial" pitchFamily="34" charset="0"/>
              <a:ea typeface="SimSun" pitchFamily="2" charset="-122"/>
            </a:endParaRPr>
          </a:p>
          <a:p>
            <a:pPr marL="457200" indent="-457200" fontAlgn="base">
              <a:spcBef>
                <a:spcPct val="0"/>
              </a:spcBef>
              <a:spcAft>
                <a:spcPct val="0"/>
              </a:spcAft>
              <a:buFontTx/>
              <a:buChar char="-"/>
            </a:pPr>
            <a:endParaRPr kumimoji="1" lang="en-US" sz="3200" b="1" dirty="0">
              <a:solidFill>
                <a:srgbClr val="1008B8"/>
              </a:solidFill>
              <a:latin typeface="Arial" pitchFamily="34" charset="0"/>
              <a:ea typeface="SimSun" pitchFamily="2" charset="-122"/>
            </a:endParaRPr>
          </a:p>
          <a:p>
            <a:pPr fontAlgn="base">
              <a:spcBef>
                <a:spcPct val="0"/>
              </a:spcBef>
              <a:spcAft>
                <a:spcPct val="0"/>
              </a:spcAft>
            </a:pPr>
            <a:r>
              <a:rPr kumimoji="1" lang="en-US" sz="3200" b="1" dirty="0" smtClean="0">
                <a:solidFill>
                  <a:srgbClr val="1008B8"/>
                </a:solidFill>
                <a:latin typeface="Arial" pitchFamily="34" charset="0"/>
                <a:ea typeface="SimSun" pitchFamily="2" charset="-122"/>
              </a:rPr>
              <a:t>-  </a:t>
            </a:r>
            <a:r>
              <a:rPr kumimoji="1" lang="en-US" sz="3200" b="1" dirty="0" err="1" smtClean="0">
                <a:solidFill>
                  <a:srgbClr val="1008B8"/>
                </a:solidFill>
                <a:latin typeface="Arial" pitchFamily="34" charset="0"/>
                <a:ea typeface="SimSun" pitchFamily="2" charset="-122"/>
              </a:rPr>
              <a:t>Nhà</a:t>
            </a:r>
            <a:r>
              <a:rPr kumimoji="1" lang="en-US" sz="3200" b="1" dirty="0" smtClean="0">
                <a:solidFill>
                  <a:srgbClr val="1008B8"/>
                </a:solidFill>
                <a:latin typeface="Arial" pitchFamily="34" charset="0"/>
                <a:ea typeface="SimSun" pitchFamily="2" charset="-122"/>
              </a:rPr>
              <a:t> </a:t>
            </a:r>
            <a:r>
              <a:rPr kumimoji="1" lang="en-US" sz="3200" b="1" dirty="0" err="1">
                <a:solidFill>
                  <a:srgbClr val="1008B8"/>
                </a:solidFill>
                <a:latin typeface="Arial" pitchFamily="34" charset="0"/>
                <a:ea typeface="SimSun" pitchFamily="2" charset="-122"/>
              </a:rPr>
              <a:t>nước</a:t>
            </a:r>
            <a:r>
              <a:rPr kumimoji="1" lang="en-US" sz="3200" b="1" dirty="0">
                <a:solidFill>
                  <a:srgbClr val="1008B8"/>
                </a:solidFill>
                <a:latin typeface="Arial" pitchFamily="34" charset="0"/>
                <a:ea typeface="SimSun" pitchFamily="2" charset="-122"/>
              </a:rPr>
              <a:t> &gt;&lt; </a:t>
            </a:r>
            <a:r>
              <a:rPr kumimoji="1" lang="en-US" sz="3200" b="1" dirty="0" err="1">
                <a:solidFill>
                  <a:srgbClr val="1008B8"/>
                </a:solidFill>
                <a:latin typeface="Arial" pitchFamily="34" charset="0"/>
                <a:ea typeface="SimSun" pitchFamily="2" charset="-122"/>
              </a:rPr>
              <a:t>công</a:t>
            </a:r>
            <a:r>
              <a:rPr kumimoji="1" lang="en-US" sz="3200" b="1" dirty="0">
                <a:solidFill>
                  <a:srgbClr val="1008B8"/>
                </a:solidFill>
                <a:latin typeface="Arial" pitchFamily="34" charset="0"/>
                <a:ea typeface="SimSun" pitchFamily="2" charset="-122"/>
              </a:rPr>
              <a:t> ty </a:t>
            </a:r>
          </a:p>
          <a:p>
            <a:pPr marL="457200" indent="-457200" fontAlgn="base">
              <a:spcBef>
                <a:spcPct val="0"/>
              </a:spcBef>
              <a:spcAft>
                <a:spcPct val="0"/>
              </a:spcAft>
              <a:buFontTx/>
              <a:buChar char="-"/>
            </a:pPr>
            <a:endParaRPr kumimoji="1" lang="en-US" sz="3200" b="1" dirty="0" smtClean="0">
              <a:solidFill>
                <a:srgbClr val="1008B8"/>
              </a:solidFill>
              <a:latin typeface="Arial" pitchFamily="34" charset="0"/>
              <a:ea typeface="SimSun" pitchFamily="2" charset="-122"/>
            </a:endParaRPr>
          </a:p>
          <a:p>
            <a:pPr marL="0" marR="0" indent="0" defTabSz="914400" rtl="0" eaLnBrk="1" fontAlgn="base" latinLnBrk="0" hangingPunct="1">
              <a:lnSpc>
                <a:spcPct val="100000"/>
              </a:lnSpc>
              <a:spcBef>
                <a:spcPct val="0"/>
              </a:spcBef>
              <a:spcAft>
                <a:spcPct val="0"/>
              </a:spcAft>
              <a:buClrTx/>
              <a:buSzTx/>
              <a:buFontTx/>
              <a:buNone/>
              <a:tabLst/>
            </a:pPr>
            <a:endParaRPr kumimoji="1" lang="en-US" sz="3200" b="1" i="0" u="none" strike="noStrike" cap="none" normalizeH="0" baseline="0" dirty="0" smtClean="0">
              <a:ln>
                <a:noFill/>
              </a:ln>
              <a:solidFill>
                <a:srgbClr val="1008B8"/>
              </a:solidFill>
              <a:effectLst/>
              <a:latin typeface="Arial" pitchFamily="34" charset="0"/>
              <a:ea typeface="SimSun" pitchFamily="2" charset="-122"/>
            </a:endParaRPr>
          </a:p>
        </p:txBody>
      </p:sp>
    </p:spTree>
    <p:extLst>
      <p:ext uri="{BB962C8B-B14F-4D97-AF65-F5344CB8AC3E}">
        <p14:creationId xmlns:p14="http://schemas.microsoft.com/office/powerpoint/2010/main" val="2134761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5189130" y="245532"/>
            <a:ext cx="6277156" cy="1828943"/>
          </a:xfrm>
          <a:prstGeom prst="rect">
            <a:avLst/>
          </a:prstGeom>
          <a:solidFill>
            <a:srgbClr val="FFCCFF"/>
          </a:solidFill>
          <a:ln>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just" fontAlgn="base">
              <a:spcBef>
                <a:spcPct val="0"/>
              </a:spcBef>
              <a:spcAft>
                <a:spcPct val="0"/>
              </a:spcAft>
              <a:buFont typeface="Wingdings" panose="05000000000000000000" pitchFamily="2" charset="2"/>
              <a:buChar char="Ø"/>
              <a:defRPr/>
            </a:pPr>
            <a:r>
              <a:rPr kumimoji="1" lang="vi-VN" sz="2800" i="1" dirty="0">
                <a:solidFill>
                  <a:srgbClr val="002060"/>
                </a:solidFill>
                <a:cs typeface="Times New Roman" panose="02020603050405020304" pitchFamily="18" charset="0"/>
              </a:rPr>
              <a:t>C</a:t>
            </a:r>
            <a:r>
              <a:rPr kumimoji="1" lang="en-US" sz="2800" i="1" dirty="0" err="1">
                <a:solidFill>
                  <a:srgbClr val="002060"/>
                </a:solidFill>
                <a:cs typeface="Times New Roman" panose="02020603050405020304" pitchFamily="18" charset="0"/>
              </a:rPr>
              <a:t>ần</a:t>
            </a:r>
            <a:r>
              <a:rPr kumimoji="1" lang="en-US" sz="2800" i="1" dirty="0">
                <a:solidFill>
                  <a:srgbClr val="002060"/>
                </a:solidFill>
                <a:cs typeface="Times New Roman" panose="02020603050405020304" pitchFamily="18" charset="0"/>
              </a:rPr>
              <a:t> </a:t>
            </a:r>
            <a:r>
              <a:rPr kumimoji="1" lang="en-US" sz="2800" i="1" dirty="0" err="1">
                <a:solidFill>
                  <a:srgbClr val="002060"/>
                </a:solidFill>
                <a:cs typeface="Times New Roman" panose="02020603050405020304" pitchFamily="18" charset="0"/>
              </a:rPr>
              <a:t>phải</a:t>
            </a:r>
            <a:r>
              <a:rPr kumimoji="1" lang="en-US" sz="2800" i="1" dirty="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nghiên</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cứu</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phát</a:t>
            </a:r>
            <a:r>
              <a:rPr kumimoji="1" lang="en-US" sz="2800" i="1" dirty="0" smtClean="0">
                <a:solidFill>
                  <a:srgbClr val="002060"/>
                </a:solidFill>
                <a:cs typeface="Times New Roman" panose="02020603050405020304" pitchFamily="18" charset="0"/>
              </a:rPr>
              <a:t> </a:t>
            </a:r>
            <a:r>
              <a:rPr kumimoji="1" lang="en-US" sz="2800" i="1" dirty="0" err="1">
                <a:solidFill>
                  <a:srgbClr val="002060"/>
                </a:solidFill>
                <a:cs typeface="Times New Roman" panose="02020603050405020304" pitchFamily="18" charset="0"/>
              </a:rPr>
              <a:t>hiện</a:t>
            </a:r>
            <a:r>
              <a:rPr kumimoji="1" lang="en-US" sz="2800" i="1" dirty="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và</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sử</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dụng</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được</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sự</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thống</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nhất</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và</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đấu</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tranh</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của</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các</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mặt</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đối</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lập</a:t>
            </a:r>
            <a:endParaRPr kumimoji="1" lang="en-US" sz="2800" i="1" dirty="0">
              <a:solidFill>
                <a:srgbClr val="002060"/>
              </a:solidFill>
              <a:cs typeface="Times New Roman" panose="02020603050405020304" pitchFamily="18" charset="0"/>
            </a:endParaRPr>
          </a:p>
        </p:txBody>
      </p:sp>
      <p:sp>
        <p:nvSpPr>
          <p:cNvPr id="12" name="Rectangle 11"/>
          <p:cNvSpPr/>
          <p:nvPr/>
        </p:nvSpPr>
        <p:spPr>
          <a:xfrm>
            <a:off x="5189130" y="2374512"/>
            <a:ext cx="6277156" cy="1517302"/>
          </a:xfrm>
          <a:prstGeom prst="rect">
            <a:avLst/>
          </a:prstGeom>
          <a:solidFill>
            <a:srgbClr val="FFCCFF"/>
          </a:solidFill>
          <a:ln>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just" fontAlgn="base">
              <a:spcBef>
                <a:spcPct val="0"/>
              </a:spcBef>
              <a:spcAft>
                <a:spcPct val="0"/>
              </a:spcAft>
              <a:buFont typeface="Wingdings" panose="05000000000000000000" pitchFamily="2" charset="2"/>
              <a:buChar char="Ø"/>
              <a:defRPr/>
            </a:pPr>
            <a:r>
              <a:rPr kumimoji="1" lang="en-US" sz="2800" i="1" dirty="0">
                <a:solidFill>
                  <a:srgbClr val="002060"/>
                </a:solidFill>
                <a:cs typeface="Times New Roman" panose="02020603050405020304" pitchFamily="18" charset="0"/>
              </a:rPr>
              <a:t>Trong </a:t>
            </a:r>
            <a:r>
              <a:rPr kumimoji="1" lang="en-US" sz="2800" i="1" dirty="0" err="1">
                <a:solidFill>
                  <a:srgbClr val="002060"/>
                </a:solidFill>
                <a:cs typeface="Times New Roman" panose="02020603050405020304" pitchFamily="18" charset="0"/>
              </a:rPr>
              <a:t>nhận</a:t>
            </a:r>
            <a:r>
              <a:rPr kumimoji="1" lang="en-US" sz="2800" i="1" dirty="0">
                <a:solidFill>
                  <a:srgbClr val="002060"/>
                </a:solidFill>
                <a:cs typeface="Times New Roman" panose="02020603050405020304" pitchFamily="18" charset="0"/>
              </a:rPr>
              <a:t> </a:t>
            </a:r>
            <a:r>
              <a:rPr kumimoji="1" lang="en-US" sz="2800" i="1" dirty="0" err="1">
                <a:solidFill>
                  <a:srgbClr val="002060"/>
                </a:solidFill>
                <a:cs typeface="Times New Roman" panose="02020603050405020304" pitchFamily="18" charset="0"/>
              </a:rPr>
              <a:t>thức</a:t>
            </a:r>
            <a:r>
              <a:rPr kumimoji="1" lang="en-US" sz="2800" i="1" dirty="0">
                <a:solidFill>
                  <a:srgbClr val="002060"/>
                </a:solidFill>
                <a:cs typeface="Times New Roman" panose="02020603050405020304" pitchFamily="18" charset="0"/>
              </a:rPr>
              <a:t> </a:t>
            </a:r>
            <a:r>
              <a:rPr kumimoji="1" lang="en-US" sz="2800" i="1" dirty="0" err="1">
                <a:solidFill>
                  <a:srgbClr val="002060"/>
                </a:solidFill>
                <a:cs typeface="Times New Roman" panose="02020603050405020304" pitchFamily="18" charset="0"/>
              </a:rPr>
              <a:t>và</a:t>
            </a:r>
            <a:r>
              <a:rPr kumimoji="1" lang="en-US" sz="2800" i="1" dirty="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thực</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tiễn</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phải</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phát</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hiện</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được</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mâu</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thuẫn</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có</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biện</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pháp</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để</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giải</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quyết</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phù</a:t>
            </a:r>
            <a:r>
              <a:rPr kumimoji="1" lang="en-US" sz="2800" i="1" dirty="0" smtClean="0">
                <a:solidFill>
                  <a:srgbClr val="002060"/>
                </a:solidFill>
                <a:cs typeface="Times New Roman" panose="02020603050405020304" pitchFamily="18" charset="0"/>
              </a:rPr>
              <a:t> </a:t>
            </a:r>
            <a:r>
              <a:rPr kumimoji="1" lang="en-US" sz="2800" i="1" dirty="0" err="1" smtClean="0">
                <a:solidFill>
                  <a:srgbClr val="002060"/>
                </a:solidFill>
                <a:cs typeface="Times New Roman" panose="02020603050405020304" pitchFamily="18" charset="0"/>
              </a:rPr>
              <a:t>hợp</a:t>
            </a:r>
            <a:endParaRPr kumimoji="1" lang="en-US" sz="2800" i="1" dirty="0">
              <a:solidFill>
                <a:srgbClr val="002060"/>
              </a:solidFill>
              <a:cs typeface="Times New Roman" panose="02020603050405020304" pitchFamily="18" charset="0"/>
            </a:endParaRPr>
          </a:p>
        </p:txBody>
      </p:sp>
      <p:sp>
        <p:nvSpPr>
          <p:cNvPr id="13" name="Rectangle 12"/>
          <p:cNvSpPr/>
          <p:nvPr/>
        </p:nvSpPr>
        <p:spPr>
          <a:xfrm>
            <a:off x="5189130" y="4279126"/>
            <a:ext cx="6277156" cy="1597346"/>
          </a:xfrm>
          <a:prstGeom prst="rect">
            <a:avLst/>
          </a:prstGeom>
          <a:solidFill>
            <a:srgbClr val="FFCCFF"/>
          </a:solidFill>
          <a:ln>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just" fontAlgn="base">
              <a:spcBef>
                <a:spcPct val="0"/>
              </a:spcBef>
              <a:spcAft>
                <a:spcPct val="0"/>
              </a:spcAft>
              <a:buFont typeface="Wingdings" panose="05000000000000000000" pitchFamily="2" charset="2"/>
              <a:buChar char="Ø"/>
              <a:defRPr/>
            </a:pPr>
            <a:r>
              <a:rPr kumimoji="1" lang="en-US" sz="3200" i="1" dirty="0" err="1" smtClean="0">
                <a:solidFill>
                  <a:srgbClr val="002060"/>
                </a:solidFill>
                <a:cs typeface="Times New Roman" panose="02020603050405020304" pitchFamily="18" charset="0"/>
              </a:rPr>
              <a:t>Phải</a:t>
            </a:r>
            <a:r>
              <a:rPr kumimoji="1" lang="en-US" sz="3200" i="1" dirty="0" smtClean="0">
                <a:solidFill>
                  <a:srgbClr val="002060"/>
                </a:solidFill>
                <a:cs typeface="Times New Roman" panose="02020603050405020304" pitchFamily="18" charset="0"/>
              </a:rPr>
              <a:t> </a:t>
            </a:r>
            <a:r>
              <a:rPr kumimoji="1" lang="en-US" sz="3200" i="1" dirty="0" err="1" smtClean="0">
                <a:solidFill>
                  <a:srgbClr val="002060"/>
                </a:solidFill>
                <a:cs typeface="Times New Roman" panose="02020603050405020304" pitchFamily="18" charset="0"/>
              </a:rPr>
              <a:t>có</a:t>
            </a:r>
            <a:r>
              <a:rPr kumimoji="1" lang="en-US" sz="3200" i="1" dirty="0" smtClean="0">
                <a:solidFill>
                  <a:srgbClr val="002060"/>
                </a:solidFill>
                <a:cs typeface="Times New Roman" panose="02020603050405020304" pitchFamily="18" charset="0"/>
              </a:rPr>
              <a:t> </a:t>
            </a:r>
            <a:r>
              <a:rPr kumimoji="1" lang="en-US" sz="3200" i="1" dirty="0" err="1" smtClean="0">
                <a:solidFill>
                  <a:srgbClr val="002060"/>
                </a:solidFill>
                <a:cs typeface="Times New Roman" panose="02020603050405020304" pitchFamily="18" charset="0"/>
              </a:rPr>
              <a:t>quan</a:t>
            </a:r>
            <a:r>
              <a:rPr kumimoji="1" lang="en-US" sz="3200" i="1" dirty="0" smtClean="0">
                <a:solidFill>
                  <a:srgbClr val="002060"/>
                </a:solidFill>
                <a:cs typeface="Times New Roman" panose="02020603050405020304" pitchFamily="18" charset="0"/>
              </a:rPr>
              <a:t> </a:t>
            </a:r>
            <a:r>
              <a:rPr kumimoji="1" lang="en-US" sz="3200" i="1" dirty="0" err="1" smtClean="0">
                <a:solidFill>
                  <a:srgbClr val="002060"/>
                </a:solidFill>
                <a:cs typeface="Times New Roman" panose="02020603050405020304" pitchFamily="18" charset="0"/>
              </a:rPr>
              <a:t>điểm</a:t>
            </a:r>
            <a:r>
              <a:rPr kumimoji="1" lang="en-US" sz="3200" i="1" dirty="0" smtClean="0">
                <a:solidFill>
                  <a:srgbClr val="002060"/>
                </a:solidFill>
                <a:cs typeface="Times New Roman" panose="02020603050405020304" pitchFamily="18" charset="0"/>
              </a:rPr>
              <a:t> </a:t>
            </a:r>
            <a:r>
              <a:rPr kumimoji="1" lang="en-US" sz="3200" i="1" dirty="0" err="1" smtClean="0">
                <a:solidFill>
                  <a:srgbClr val="002060"/>
                </a:solidFill>
                <a:cs typeface="Times New Roman" panose="02020603050405020304" pitchFamily="18" charset="0"/>
              </a:rPr>
              <a:t>lịch</a:t>
            </a:r>
            <a:r>
              <a:rPr kumimoji="1" lang="en-US" sz="3200" i="1" dirty="0" smtClean="0">
                <a:solidFill>
                  <a:srgbClr val="002060"/>
                </a:solidFill>
                <a:cs typeface="Times New Roman" panose="02020603050405020304" pitchFamily="18" charset="0"/>
              </a:rPr>
              <a:t> </a:t>
            </a:r>
            <a:r>
              <a:rPr kumimoji="1" lang="en-US" sz="3200" i="1" dirty="0" err="1" smtClean="0">
                <a:solidFill>
                  <a:srgbClr val="002060"/>
                </a:solidFill>
                <a:cs typeface="Times New Roman" panose="02020603050405020304" pitchFamily="18" charset="0"/>
              </a:rPr>
              <a:t>sử</a:t>
            </a:r>
            <a:r>
              <a:rPr kumimoji="1" lang="en-US" sz="3200" i="1" dirty="0" smtClean="0">
                <a:solidFill>
                  <a:srgbClr val="002060"/>
                </a:solidFill>
                <a:cs typeface="Times New Roman" panose="02020603050405020304" pitchFamily="18" charset="0"/>
              </a:rPr>
              <a:t> -  </a:t>
            </a:r>
            <a:r>
              <a:rPr kumimoji="1" lang="en-US" sz="3200" i="1" dirty="0" err="1" smtClean="0">
                <a:solidFill>
                  <a:srgbClr val="002060"/>
                </a:solidFill>
                <a:cs typeface="Times New Roman" panose="02020603050405020304" pitchFamily="18" charset="0"/>
              </a:rPr>
              <a:t>cụ</a:t>
            </a:r>
            <a:r>
              <a:rPr kumimoji="1" lang="en-US" sz="3200" i="1" dirty="0" smtClean="0">
                <a:solidFill>
                  <a:srgbClr val="002060"/>
                </a:solidFill>
                <a:cs typeface="Times New Roman" panose="02020603050405020304" pitchFamily="18" charset="0"/>
              </a:rPr>
              <a:t> </a:t>
            </a:r>
            <a:r>
              <a:rPr kumimoji="1" lang="en-US" sz="3200" i="1" dirty="0" err="1" smtClean="0">
                <a:solidFill>
                  <a:srgbClr val="002060"/>
                </a:solidFill>
                <a:cs typeface="Times New Roman" panose="02020603050405020304" pitchFamily="18" charset="0"/>
              </a:rPr>
              <a:t>thể</a:t>
            </a:r>
            <a:r>
              <a:rPr kumimoji="1" lang="en-US" sz="3200" i="1" dirty="0" smtClean="0">
                <a:solidFill>
                  <a:srgbClr val="002060"/>
                </a:solidFill>
                <a:cs typeface="Times New Roman" panose="02020603050405020304" pitchFamily="18" charset="0"/>
              </a:rPr>
              <a:t> </a:t>
            </a:r>
            <a:r>
              <a:rPr kumimoji="1" lang="en-US" sz="3200" i="1" dirty="0" err="1" smtClean="0">
                <a:solidFill>
                  <a:srgbClr val="002060"/>
                </a:solidFill>
                <a:cs typeface="Times New Roman" panose="02020603050405020304" pitchFamily="18" charset="0"/>
              </a:rPr>
              <a:t>khi</a:t>
            </a:r>
            <a:r>
              <a:rPr kumimoji="1" lang="en-US" sz="3200" i="1" dirty="0" smtClean="0">
                <a:solidFill>
                  <a:srgbClr val="002060"/>
                </a:solidFill>
                <a:cs typeface="Times New Roman" panose="02020603050405020304" pitchFamily="18" charset="0"/>
              </a:rPr>
              <a:t> </a:t>
            </a:r>
            <a:r>
              <a:rPr kumimoji="1" lang="en-US" sz="3200" i="1" dirty="0" err="1" smtClean="0">
                <a:solidFill>
                  <a:srgbClr val="002060"/>
                </a:solidFill>
                <a:cs typeface="Times New Roman" panose="02020603050405020304" pitchFamily="18" charset="0"/>
              </a:rPr>
              <a:t>giải</a:t>
            </a:r>
            <a:r>
              <a:rPr kumimoji="1" lang="en-US" sz="3200" i="1" dirty="0" smtClean="0">
                <a:solidFill>
                  <a:srgbClr val="002060"/>
                </a:solidFill>
                <a:cs typeface="Times New Roman" panose="02020603050405020304" pitchFamily="18" charset="0"/>
              </a:rPr>
              <a:t> </a:t>
            </a:r>
            <a:r>
              <a:rPr kumimoji="1" lang="en-US" sz="3200" i="1" dirty="0" err="1" smtClean="0">
                <a:solidFill>
                  <a:srgbClr val="002060"/>
                </a:solidFill>
                <a:cs typeface="Times New Roman" panose="02020603050405020304" pitchFamily="18" charset="0"/>
              </a:rPr>
              <a:t>quyết</a:t>
            </a:r>
            <a:r>
              <a:rPr kumimoji="1" lang="en-US" sz="3200" i="1" dirty="0" smtClean="0">
                <a:solidFill>
                  <a:srgbClr val="002060"/>
                </a:solidFill>
                <a:cs typeface="Times New Roman" panose="02020603050405020304" pitchFamily="18" charset="0"/>
              </a:rPr>
              <a:t> </a:t>
            </a:r>
            <a:r>
              <a:rPr kumimoji="1" lang="en-US" sz="3200" i="1" dirty="0" err="1" smtClean="0">
                <a:solidFill>
                  <a:srgbClr val="002060"/>
                </a:solidFill>
                <a:cs typeface="Times New Roman" panose="02020603050405020304" pitchFamily="18" charset="0"/>
              </a:rPr>
              <a:t>mâu</a:t>
            </a:r>
            <a:r>
              <a:rPr kumimoji="1" lang="en-US" sz="3200" i="1" dirty="0" smtClean="0">
                <a:solidFill>
                  <a:srgbClr val="002060"/>
                </a:solidFill>
                <a:cs typeface="Times New Roman" panose="02020603050405020304" pitchFamily="18" charset="0"/>
              </a:rPr>
              <a:t> </a:t>
            </a:r>
            <a:r>
              <a:rPr kumimoji="1" lang="en-US" sz="3200" i="1" dirty="0" err="1" smtClean="0">
                <a:solidFill>
                  <a:srgbClr val="002060"/>
                </a:solidFill>
                <a:cs typeface="Times New Roman" panose="02020603050405020304" pitchFamily="18" charset="0"/>
              </a:rPr>
              <a:t>thuẫn</a:t>
            </a:r>
            <a:endParaRPr kumimoji="1" lang="en-US" sz="3200" i="1" dirty="0">
              <a:solidFill>
                <a:srgbClr val="002060"/>
              </a:solidFill>
              <a:cs typeface="Times New Roman" panose="02020603050405020304" pitchFamily="18" charset="0"/>
            </a:endParaRPr>
          </a:p>
        </p:txBody>
      </p:sp>
      <p:cxnSp>
        <p:nvCxnSpPr>
          <p:cNvPr id="21" name="Straight Arrow Connector 20"/>
          <p:cNvCxnSpPr/>
          <p:nvPr/>
        </p:nvCxnSpPr>
        <p:spPr>
          <a:xfrm flipV="1">
            <a:off x="4126153" y="1774437"/>
            <a:ext cx="571500" cy="60007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4138949" y="3015242"/>
            <a:ext cx="947317" cy="2278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4197007" y="3543301"/>
            <a:ext cx="571500" cy="93980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9" name="Picture 2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76414" y="4622800"/>
            <a:ext cx="1322387"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a:spLocks noChangeArrowheads="1"/>
          </p:cNvSpPr>
          <p:nvPr/>
        </p:nvSpPr>
        <p:spPr bwMode="auto">
          <a:xfrm>
            <a:off x="216834" y="2433638"/>
            <a:ext cx="3484310" cy="957263"/>
          </a:xfrm>
          <a:prstGeom prst="roundRect">
            <a:avLst>
              <a:gd name="adj" fmla="val 16667"/>
            </a:avLst>
          </a:prstGeom>
          <a:solidFill>
            <a:srgbClr val="FFFF00"/>
          </a:solidFill>
          <a:ln w="9525" algn="ctr">
            <a:solidFill>
              <a:schemeClr val="tx1"/>
            </a:solidFill>
            <a:round/>
            <a:headEnd/>
            <a:tailEnd/>
          </a:ln>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0" indent="0" algn="ctr" fontAlgn="base">
              <a:spcBef>
                <a:spcPct val="0"/>
              </a:spcBef>
              <a:spcAft>
                <a:spcPct val="0"/>
              </a:spcAft>
              <a:buNone/>
            </a:pPr>
            <a:r>
              <a:rPr lang="en-US" altLang="en-US" sz="2400" b="1" dirty="0" smtClean="0">
                <a:solidFill>
                  <a:srgbClr val="000066"/>
                </a:solidFill>
                <a:latin typeface="Arial" panose="020B0604020202020204" pitchFamily="34" charset="0"/>
                <a:ea typeface="Calibri" panose="020F0502020204030204" pitchFamily="34" charset="0"/>
                <a:cs typeface="Arial" panose="020B0604020202020204" pitchFamily="34" charset="0"/>
              </a:rPr>
              <a:t>+ Ý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nghĩa</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phương</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pháp</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luận</a:t>
            </a:r>
            <a:endPar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endParaRPr>
          </a:p>
        </p:txBody>
      </p:sp>
      <p:pic>
        <p:nvPicPr>
          <p:cNvPr id="17717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35419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par>
                                <p:cTn id="25" presetID="10"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Quy</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luật</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chuyển</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hóa</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từ</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những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sự</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thay</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đổi</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về</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lượng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thành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những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sự</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thay</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đổi</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về</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chất</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và</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ngược</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lại</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47915" y="1690688"/>
            <a:ext cx="2891971" cy="4956855"/>
          </a:xfrm>
          <a:solidFill>
            <a:schemeClr val="accent4">
              <a:lumMod val="40000"/>
              <a:lumOff val="60000"/>
            </a:schemeClr>
          </a:solidFill>
        </p:spPr>
        <p:txBody>
          <a:bodyPr>
            <a:normAutofit/>
          </a:bodyPr>
          <a:lstStyle/>
          <a:p>
            <a:pPr algn="ctr"/>
            <a:r>
              <a:rPr lang="en-US" dirty="0" err="1" smtClean="0">
                <a:latin typeface="Times New Roman" panose="02020603050405020304" pitchFamily="18" charset="0"/>
                <a:cs typeface="Times New Roman" panose="02020603050405020304" pitchFamily="18" charset="0"/>
              </a:rPr>
              <a:t>Chất</a:t>
            </a:r>
            <a:r>
              <a:rPr lang="en-US" dirty="0" smtClean="0">
                <a:latin typeface="Times New Roman" panose="02020603050405020304" pitchFamily="18" charset="0"/>
                <a:cs typeface="Times New Roman" panose="02020603050405020304" pitchFamily="18" charset="0"/>
              </a:rPr>
              <a:t>: </a:t>
            </a:r>
          </a:p>
          <a:p>
            <a:pPr marL="0" indent="0" algn="ctr">
              <a:buNone/>
            </a:pPr>
            <a:r>
              <a:rPr lang="en-US" dirty="0" err="1" smtClean="0">
                <a:latin typeface="Times New Roman" panose="02020603050405020304" pitchFamily="18" charset="0"/>
                <a:cs typeface="Times New Roman" panose="02020603050405020304" pitchFamily="18" charset="0"/>
              </a:rPr>
              <a:t>Dùng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để</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chỉ</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thuộc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tính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vốn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hiện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tượng</a:t>
            </a:r>
            <a:endParaRPr lang="en-US" dirty="0" smtClean="0">
              <a:latin typeface="Times New Roman" panose="02020603050405020304" pitchFamily="18" charset="0"/>
              <a:cs typeface="Times New Roman" panose="02020603050405020304" pitchFamily="18" charset="0"/>
            </a:endParaRPr>
          </a:p>
          <a:p>
            <a:pPr marL="0" indent="0" algn="ctr">
              <a:buNone/>
            </a:pPr>
            <a:endParaRPr lang="en-US" dirty="0" smtClean="0">
              <a:latin typeface="Times New Roman" panose="02020603050405020304" pitchFamily="18" charset="0"/>
              <a:cs typeface="Times New Roman" panose="02020603050405020304" pitchFamily="18" charset="0"/>
            </a:endParaRPr>
          </a:p>
          <a:p>
            <a:pPr algn="ctr"/>
            <a:r>
              <a:rPr lang="en-US" b="1" dirty="0" smtClean="0">
                <a:solidFill>
                  <a:srgbClr val="00B0F0"/>
                </a:solidFill>
                <a:latin typeface="Times New Roman" panose="02020603050405020304" pitchFamily="18" charset="0"/>
                <a:cs typeface="Times New Roman" panose="02020603050405020304" pitchFamily="18" charset="0"/>
              </a:rPr>
              <a:t>VD</a:t>
            </a:r>
            <a:r>
              <a:rPr lang="en-US" b="1" dirty="0">
                <a:solidFill>
                  <a:srgbClr val="00B0F0"/>
                </a:solidFill>
                <a:latin typeface="Times New Roman" panose="02020603050405020304" pitchFamily="18" charset="0"/>
                <a:cs typeface="Times New Roman" panose="02020603050405020304" pitchFamily="18" charset="0"/>
              </a:rPr>
              <a:t>: </a:t>
            </a:r>
            <a:r>
              <a:rPr lang="en-US" b="1" dirty="0" err="1">
                <a:solidFill>
                  <a:srgbClr val="00B0F0"/>
                </a:solidFill>
                <a:latin typeface="Times New Roman" panose="02020603050405020304" pitchFamily="18" charset="0"/>
                <a:cs typeface="Times New Roman" panose="02020603050405020304" pitchFamily="18" charset="0"/>
              </a:rPr>
              <a:t>chất</a:t>
            </a:r>
            <a:r>
              <a:rPr lang="en-US" b="1" dirty="0">
                <a:solidFill>
                  <a:srgbClr val="00B0F0"/>
                </a:solidFill>
                <a:latin typeface="Times New Roman" panose="02020603050405020304" pitchFamily="18" charset="0"/>
                <a:cs typeface="Times New Roman" panose="02020603050405020304" pitchFamily="18" charset="0"/>
              </a:rPr>
              <a:t> </a:t>
            </a:r>
            <a:r>
              <a:rPr lang="en-US" b="1" dirty="0" err="1">
                <a:solidFill>
                  <a:srgbClr val="00B0F0"/>
                </a:solidFill>
                <a:latin typeface="Times New Roman" panose="02020603050405020304" pitchFamily="18" charset="0"/>
                <a:cs typeface="Times New Roman" panose="02020603050405020304" pitchFamily="18" charset="0"/>
              </a:rPr>
              <a:t>của</a:t>
            </a:r>
            <a:r>
              <a:rPr lang="en-US" b="1" dirty="0">
                <a:solidFill>
                  <a:srgbClr val="00B0F0"/>
                </a:solidFill>
                <a:latin typeface="Times New Roman" panose="02020603050405020304" pitchFamily="18" charset="0"/>
                <a:cs typeface="Times New Roman" panose="02020603050405020304" pitchFamily="18" charset="0"/>
              </a:rPr>
              <a:t> </a:t>
            </a:r>
            <a:r>
              <a:rPr lang="en-US" b="1" dirty="0" err="1">
                <a:solidFill>
                  <a:srgbClr val="00B0F0"/>
                </a:solidFill>
                <a:latin typeface="Times New Roman" panose="02020603050405020304" pitchFamily="18" charset="0"/>
                <a:cs typeface="Times New Roman" panose="02020603050405020304" pitchFamily="18" charset="0"/>
              </a:rPr>
              <a:t>bàn</a:t>
            </a:r>
            <a:r>
              <a:rPr lang="en-US" b="1" dirty="0">
                <a:solidFill>
                  <a:srgbClr val="00B0F0"/>
                </a:solidFill>
                <a:latin typeface="Times New Roman" panose="02020603050405020304" pitchFamily="18" charset="0"/>
                <a:cs typeface="Times New Roman" panose="02020603050405020304" pitchFamily="18" charset="0"/>
              </a:rPr>
              <a:t> </a:t>
            </a:r>
            <a:r>
              <a:rPr lang="en-US" b="1" dirty="0" err="1">
                <a:solidFill>
                  <a:srgbClr val="00B0F0"/>
                </a:solidFill>
                <a:latin typeface="Times New Roman" panose="02020603050405020304" pitchFamily="18" charset="0"/>
                <a:cs typeface="Times New Roman" panose="02020603050405020304" pitchFamily="18" charset="0"/>
              </a:rPr>
              <a:t>là</a:t>
            </a:r>
            <a:r>
              <a:rPr lang="en-US" b="1" dirty="0">
                <a:solidFill>
                  <a:srgbClr val="00B0F0"/>
                </a:solidFill>
                <a:latin typeface="Times New Roman" panose="02020603050405020304" pitchFamily="18" charset="0"/>
                <a:cs typeface="Times New Roman" panose="02020603050405020304" pitchFamily="18" charset="0"/>
              </a:rPr>
              <a:t> </a:t>
            </a:r>
            <a:r>
              <a:rPr lang="en-US" b="1" dirty="0" err="1">
                <a:solidFill>
                  <a:srgbClr val="00B0F0"/>
                </a:solidFill>
                <a:latin typeface="Times New Roman" panose="02020603050405020304" pitchFamily="18" charset="0"/>
                <a:cs typeface="Times New Roman" panose="02020603050405020304" pitchFamily="18" charset="0"/>
              </a:rPr>
              <a:t>gỗ</a:t>
            </a:r>
            <a:endParaRPr lang="en-US" b="1" dirty="0">
              <a:solidFill>
                <a:srgbClr val="00B0F0"/>
              </a:solidFill>
              <a:latin typeface="Times New Roman" panose="02020603050405020304" pitchFamily="18" charset="0"/>
              <a:cs typeface="Times New Roman" panose="02020603050405020304" pitchFamily="18" charset="0"/>
            </a:endParaRPr>
          </a:p>
          <a:p>
            <a:pPr algn="ctr"/>
            <a:endParaRPr lang="en-US" dirty="0" smtClean="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3676650" y="1381348"/>
            <a:ext cx="8515350" cy="5454877"/>
          </a:xfrm>
          <a:prstGeom prst="rect">
            <a:avLst/>
          </a:prstGeom>
        </p:spPr>
      </p:pic>
    </p:spTree>
    <p:extLst>
      <p:ext uri="{BB962C8B-B14F-4D97-AF65-F5344CB8AC3E}">
        <p14:creationId xmlns:p14="http://schemas.microsoft.com/office/powerpoint/2010/main" val="9214445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39199" y="1825625"/>
            <a:ext cx="3077029" cy="4351338"/>
          </a:xfrm>
          <a:solidFill>
            <a:schemeClr val="accent4">
              <a:lumMod val="40000"/>
              <a:lumOff val="60000"/>
            </a:schemeClr>
          </a:solidFill>
        </p:spPr>
        <p:txBody>
          <a:bodyPr/>
          <a:lstStyle/>
          <a:p>
            <a:r>
              <a:rPr lang="en-US" dirty="0" err="1" smtClean="0"/>
              <a:t>Lượng</a:t>
            </a:r>
            <a:r>
              <a:rPr lang="en-US" dirty="0" smtClean="0"/>
              <a:t>: </a:t>
            </a:r>
            <a:r>
              <a:rPr lang="en-US" dirty="0" err="1" smtClean="0"/>
              <a:t>Dùng</a:t>
            </a:r>
            <a:r>
              <a:rPr lang="en-US" dirty="0" smtClean="0"/>
              <a:t> </a:t>
            </a:r>
            <a:r>
              <a:rPr lang="en-US" dirty="0" err="1" smtClean="0"/>
              <a:t>để</a:t>
            </a:r>
            <a:r>
              <a:rPr lang="en-US" dirty="0" smtClean="0"/>
              <a:t> </a:t>
            </a:r>
            <a:r>
              <a:rPr lang="en-US" dirty="0" err="1" smtClean="0"/>
              <a:t>chỉ</a:t>
            </a:r>
            <a:r>
              <a:rPr lang="en-US" dirty="0" smtClean="0"/>
              <a:t> </a:t>
            </a:r>
            <a:r>
              <a:rPr lang="en-US" dirty="0" err="1" smtClean="0"/>
              <a:t>số</a:t>
            </a:r>
            <a:r>
              <a:rPr lang="en-US" dirty="0" smtClean="0"/>
              <a:t> </a:t>
            </a:r>
            <a:r>
              <a:rPr lang="en-US" dirty="0" err="1" smtClean="0"/>
              <a:t>lượng</a:t>
            </a:r>
            <a:r>
              <a:rPr lang="en-US" dirty="0" smtClean="0"/>
              <a:t> </a:t>
            </a:r>
            <a:r>
              <a:rPr lang="en-US" dirty="0" err="1" smtClean="0"/>
              <a:t>các</a:t>
            </a:r>
            <a:r>
              <a:rPr lang="en-US" dirty="0" smtClean="0"/>
              <a:t> </a:t>
            </a:r>
            <a:r>
              <a:rPr lang="en-US" dirty="0" err="1" smtClean="0"/>
              <a:t>yếu</a:t>
            </a:r>
            <a:r>
              <a:rPr lang="en-US" dirty="0" smtClean="0"/>
              <a:t> </a:t>
            </a:r>
            <a:r>
              <a:rPr lang="en-US" dirty="0" err="1" smtClean="0"/>
              <a:t>tố</a:t>
            </a:r>
            <a:r>
              <a:rPr lang="en-US" dirty="0" smtClean="0"/>
              <a:t> </a:t>
            </a:r>
            <a:r>
              <a:rPr lang="en-US" dirty="0" err="1" smtClean="0"/>
              <a:t>cấu</a:t>
            </a:r>
            <a:r>
              <a:rPr lang="en-US" dirty="0" smtClean="0"/>
              <a:t> </a:t>
            </a:r>
            <a:r>
              <a:rPr lang="en-US" dirty="0" err="1" smtClean="0"/>
              <a:t>thành</a:t>
            </a:r>
            <a:r>
              <a:rPr lang="en-US" dirty="0" smtClean="0"/>
              <a:t>, </a:t>
            </a:r>
            <a:r>
              <a:rPr lang="en-US" dirty="0" err="1" smtClean="0"/>
              <a:t>quy</a:t>
            </a:r>
            <a:r>
              <a:rPr lang="en-US" dirty="0" smtClean="0"/>
              <a:t> </a:t>
            </a:r>
            <a:r>
              <a:rPr lang="en-US" dirty="0" err="1" smtClean="0"/>
              <a:t>mô</a:t>
            </a:r>
            <a:r>
              <a:rPr lang="en-US" dirty="0" smtClean="0"/>
              <a:t> </a:t>
            </a:r>
            <a:r>
              <a:rPr lang="en-US" dirty="0" err="1" smtClean="0"/>
              <a:t>tồn</a:t>
            </a:r>
            <a:r>
              <a:rPr lang="en-US" dirty="0" smtClean="0"/>
              <a:t> </a:t>
            </a:r>
            <a:r>
              <a:rPr lang="en-US" dirty="0" err="1" smtClean="0"/>
              <a:t>tại</a:t>
            </a:r>
            <a:r>
              <a:rPr lang="en-US" dirty="0"/>
              <a:t> </a:t>
            </a:r>
            <a:r>
              <a:rPr lang="en-US" dirty="0" err="1" smtClean="0"/>
              <a:t>và</a:t>
            </a:r>
            <a:r>
              <a:rPr lang="en-US" dirty="0" smtClean="0"/>
              <a:t> </a:t>
            </a:r>
            <a:r>
              <a:rPr lang="en-US" dirty="0" err="1" smtClean="0"/>
              <a:t>tốc</a:t>
            </a:r>
            <a:r>
              <a:rPr lang="en-US" dirty="0" smtClean="0"/>
              <a:t> </a:t>
            </a:r>
            <a:r>
              <a:rPr lang="en-US" dirty="0" err="1" smtClean="0"/>
              <a:t>độ</a:t>
            </a:r>
            <a:r>
              <a:rPr lang="en-US" dirty="0" smtClean="0"/>
              <a:t>, </a:t>
            </a:r>
            <a:r>
              <a:rPr lang="en-US" dirty="0" err="1" smtClean="0"/>
              <a:t>nhịp</a:t>
            </a:r>
            <a:r>
              <a:rPr lang="en-US" dirty="0" smtClean="0"/>
              <a:t> </a:t>
            </a:r>
            <a:r>
              <a:rPr lang="en-US" dirty="0" err="1" smtClean="0"/>
              <a:t>điệu</a:t>
            </a:r>
            <a:r>
              <a:rPr lang="en-US" dirty="0" smtClean="0"/>
              <a:t> </a:t>
            </a:r>
            <a:r>
              <a:rPr lang="en-US" dirty="0" err="1" smtClean="0"/>
              <a:t>biến</a:t>
            </a:r>
            <a:r>
              <a:rPr lang="en-US" dirty="0" smtClean="0"/>
              <a:t> </a:t>
            </a:r>
            <a:r>
              <a:rPr lang="en-US" dirty="0" err="1" smtClean="0"/>
              <a:t>đổi</a:t>
            </a:r>
            <a:r>
              <a:rPr lang="en-US" dirty="0" smtClean="0"/>
              <a:t> </a:t>
            </a:r>
            <a:r>
              <a:rPr lang="en-US" dirty="0" err="1" smtClean="0"/>
              <a:t>của</a:t>
            </a:r>
            <a:r>
              <a:rPr lang="en-US" dirty="0" smtClean="0"/>
              <a:t> </a:t>
            </a:r>
            <a:r>
              <a:rPr lang="en-US" dirty="0" err="1" smtClean="0"/>
              <a:t>chúng</a:t>
            </a:r>
            <a:endParaRPr lang="en-US" dirty="0" smtClean="0"/>
          </a:p>
          <a:p>
            <a:r>
              <a:rPr lang="en-US" b="1" dirty="0" smtClean="0">
                <a:solidFill>
                  <a:srgbClr val="00B0F0"/>
                </a:solidFill>
              </a:rPr>
              <a:t>VD: </a:t>
            </a:r>
            <a:r>
              <a:rPr lang="en-US" b="1" dirty="0" err="1" smtClean="0">
                <a:solidFill>
                  <a:srgbClr val="00B0F0"/>
                </a:solidFill>
              </a:rPr>
              <a:t>lượng</a:t>
            </a:r>
            <a:r>
              <a:rPr lang="en-US" b="1" dirty="0" smtClean="0">
                <a:solidFill>
                  <a:srgbClr val="00B0F0"/>
                </a:solidFill>
              </a:rPr>
              <a:t> </a:t>
            </a:r>
            <a:r>
              <a:rPr lang="en-US" b="1" dirty="0" err="1" smtClean="0">
                <a:solidFill>
                  <a:srgbClr val="00B0F0"/>
                </a:solidFill>
              </a:rPr>
              <a:t>của</a:t>
            </a:r>
            <a:r>
              <a:rPr lang="en-US" b="1" dirty="0" smtClean="0">
                <a:solidFill>
                  <a:srgbClr val="00B0F0"/>
                </a:solidFill>
              </a:rPr>
              <a:t> </a:t>
            </a:r>
            <a:r>
              <a:rPr lang="en-US" b="1" dirty="0" err="1" smtClean="0">
                <a:solidFill>
                  <a:srgbClr val="00B0F0"/>
                </a:solidFill>
              </a:rPr>
              <a:t>cái</a:t>
            </a:r>
            <a:r>
              <a:rPr lang="en-US" b="1" dirty="0" smtClean="0">
                <a:solidFill>
                  <a:srgbClr val="00B0F0"/>
                </a:solidFill>
              </a:rPr>
              <a:t> </a:t>
            </a:r>
            <a:r>
              <a:rPr lang="en-US" b="1" dirty="0" err="1" smtClean="0">
                <a:solidFill>
                  <a:srgbClr val="00B0F0"/>
                </a:solidFill>
              </a:rPr>
              <a:t>bàn</a:t>
            </a:r>
            <a:endParaRPr lang="en-US" b="1" dirty="0">
              <a:solidFill>
                <a:srgbClr val="00B0F0"/>
              </a:solidFill>
            </a:endParaRPr>
          </a:p>
        </p:txBody>
      </p:sp>
      <p:pic>
        <p:nvPicPr>
          <p:cNvPr id="4" name="Picture 3"/>
          <p:cNvPicPr>
            <a:picLocks noChangeAspect="1"/>
          </p:cNvPicPr>
          <p:nvPr/>
        </p:nvPicPr>
        <p:blipFill>
          <a:blip r:embed="rId2"/>
          <a:stretch>
            <a:fillRect/>
          </a:stretch>
        </p:blipFill>
        <p:spPr>
          <a:xfrm>
            <a:off x="478971" y="707571"/>
            <a:ext cx="7213600" cy="5867399"/>
          </a:xfrm>
          <a:prstGeom prst="rect">
            <a:avLst/>
          </a:prstGeom>
        </p:spPr>
      </p:pic>
    </p:spTree>
    <p:extLst>
      <p:ext uri="{BB962C8B-B14F-4D97-AF65-F5344CB8AC3E}">
        <p14:creationId xmlns:p14="http://schemas.microsoft.com/office/powerpoint/2010/main" val="38676159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86971"/>
            <a:ext cx="10515600" cy="5189992"/>
          </a:xfrm>
        </p:spPr>
        <p:txBody>
          <a:bodyPr>
            <a:normAutofit/>
          </a:bodyPr>
          <a:lstStyle/>
          <a:p>
            <a:pPr indent="801688" algn="just"/>
            <a:r>
              <a:rPr lang="en-US" dirty="0" err="1"/>
              <a:t>Trong</a:t>
            </a:r>
            <a:r>
              <a:rPr lang="en-US" dirty="0"/>
              <a:t> </a:t>
            </a:r>
            <a:r>
              <a:rPr lang="en-US" dirty="0" err="1"/>
              <a:t>mỗi</a:t>
            </a:r>
            <a:r>
              <a:rPr lang="en-US" dirty="0"/>
              <a:t> </a:t>
            </a:r>
            <a:r>
              <a:rPr lang="en-US" dirty="0" err="1"/>
              <a:t>sự</a:t>
            </a:r>
            <a:r>
              <a:rPr lang="en-US" dirty="0"/>
              <a:t> </a:t>
            </a:r>
            <a:r>
              <a:rPr lang="en-US" dirty="0" err="1"/>
              <a:t>vật</a:t>
            </a:r>
            <a:r>
              <a:rPr lang="en-US" dirty="0"/>
              <a:t>, </a:t>
            </a:r>
            <a:r>
              <a:rPr lang="en-US" dirty="0" err="1"/>
              <a:t>hiện</a:t>
            </a:r>
            <a:r>
              <a:rPr lang="en-US" dirty="0"/>
              <a:t> </a:t>
            </a:r>
            <a:r>
              <a:rPr lang="en-US" dirty="0" err="1"/>
              <a:t>tượng</a:t>
            </a:r>
            <a:r>
              <a:rPr lang="en-US" dirty="0"/>
              <a:t>, </a:t>
            </a:r>
            <a:r>
              <a:rPr lang="en-US" dirty="0" err="1"/>
              <a:t>chất</a:t>
            </a:r>
            <a:r>
              <a:rPr lang="en-US" dirty="0"/>
              <a:t> </a:t>
            </a:r>
            <a:r>
              <a:rPr lang="en-US" dirty="0" err="1"/>
              <a:t>và</a:t>
            </a:r>
            <a:r>
              <a:rPr lang="en-US" dirty="0"/>
              <a:t> </a:t>
            </a:r>
            <a:r>
              <a:rPr lang="en-US" dirty="0" err="1"/>
              <a:t>lượng</a:t>
            </a:r>
            <a:r>
              <a:rPr lang="en-US" dirty="0"/>
              <a:t> </a:t>
            </a:r>
            <a:r>
              <a:rPr lang="en-US" dirty="0" err="1"/>
              <a:t>tồn</a:t>
            </a:r>
            <a:r>
              <a:rPr lang="en-US" dirty="0"/>
              <a:t> </a:t>
            </a:r>
            <a:r>
              <a:rPr lang="en-US" dirty="0" err="1"/>
              <a:t>tại</a:t>
            </a:r>
            <a:r>
              <a:rPr lang="en-US" dirty="0"/>
              <a:t> </a:t>
            </a:r>
            <a:r>
              <a:rPr lang="en-US" dirty="0" err="1"/>
              <a:t>trong</a:t>
            </a:r>
            <a:r>
              <a:rPr lang="en-US" dirty="0"/>
              <a:t> </a:t>
            </a:r>
            <a:r>
              <a:rPr lang="en-US" dirty="0" err="1"/>
              <a:t>tính</a:t>
            </a:r>
            <a:r>
              <a:rPr lang="en-US" dirty="0"/>
              <a:t> </a:t>
            </a:r>
            <a:r>
              <a:rPr lang="en-US" dirty="0" err="1"/>
              <a:t>quy</a:t>
            </a:r>
            <a:r>
              <a:rPr lang="en-US" dirty="0"/>
              <a:t> </a:t>
            </a:r>
            <a:r>
              <a:rPr lang="en-US" dirty="0" err="1"/>
              <a:t>định</a:t>
            </a:r>
            <a:r>
              <a:rPr lang="en-US" dirty="0"/>
              <a:t> </a:t>
            </a:r>
            <a:r>
              <a:rPr lang="en-US" dirty="0" err="1"/>
              <a:t>lẫn</a:t>
            </a:r>
            <a:r>
              <a:rPr lang="en-US" dirty="0"/>
              <a:t> </a:t>
            </a:r>
            <a:r>
              <a:rPr lang="en-US" dirty="0" err="1"/>
              <a:t>nhau</a:t>
            </a:r>
            <a:r>
              <a:rPr lang="en-US" dirty="0"/>
              <a:t>, </a:t>
            </a:r>
            <a:r>
              <a:rPr lang="en-US" dirty="0" err="1"/>
              <a:t>không</a:t>
            </a:r>
            <a:r>
              <a:rPr lang="en-US" dirty="0"/>
              <a:t> </a:t>
            </a:r>
            <a:r>
              <a:rPr lang="en-US" dirty="0" err="1"/>
              <a:t>có</a:t>
            </a:r>
            <a:r>
              <a:rPr lang="en-US" dirty="0"/>
              <a:t> </a:t>
            </a:r>
            <a:r>
              <a:rPr lang="en-US" dirty="0" err="1"/>
              <a:t>chất</a:t>
            </a:r>
            <a:r>
              <a:rPr lang="en-US" dirty="0"/>
              <a:t> hay </a:t>
            </a:r>
            <a:r>
              <a:rPr lang="en-US" dirty="0" err="1"/>
              <a:t>lượng</a:t>
            </a:r>
            <a:r>
              <a:rPr lang="en-US" dirty="0"/>
              <a:t> </a:t>
            </a:r>
            <a:r>
              <a:rPr lang="en-US" dirty="0" err="1"/>
              <a:t>tồn</a:t>
            </a:r>
            <a:r>
              <a:rPr lang="en-US" dirty="0"/>
              <a:t> </a:t>
            </a:r>
            <a:r>
              <a:rPr lang="en-US" dirty="0" err="1"/>
              <a:t>tại</a:t>
            </a:r>
            <a:r>
              <a:rPr lang="en-US" dirty="0"/>
              <a:t> </a:t>
            </a:r>
            <a:r>
              <a:rPr lang="en-US" dirty="0" err="1"/>
              <a:t>tách</a:t>
            </a:r>
            <a:r>
              <a:rPr lang="en-US" dirty="0"/>
              <a:t> </a:t>
            </a:r>
            <a:r>
              <a:rPr lang="en-US" dirty="0" err="1"/>
              <a:t>rời</a:t>
            </a:r>
            <a:r>
              <a:rPr lang="en-US" dirty="0"/>
              <a:t> </a:t>
            </a:r>
            <a:r>
              <a:rPr lang="en-US" dirty="0" err="1"/>
              <a:t>nhau</a:t>
            </a:r>
            <a:r>
              <a:rPr lang="en-US" dirty="0" smtClean="0"/>
              <a:t>.</a:t>
            </a:r>
          </a:p>
          <a:p>
            <a:pPr indent="801688" algn="just"/>
            <a:endParaRPr lang="en-US" sz="1200" dirty="0"/>
          </a:p>
          <a:p>
            <a:pPr indent="801688" algn="just"/>
            <a:r>
              <a:rPr lang="pt-BR" dirty="0" smtClean="0"/>
              <a:t> </a:t>
            </a:r>
            <a:r>
              <a:rPr lang="pt-BR" dirty="0"/>
              <a:t>Sự thống nhất giữa lượng và chất, được thể hiện trong giới hạn nhất định gọi là độ. </a:t>
            </a:r>
            <a:endParaRPr lang="pt-BR" dirty="0" smtClean="0"/>
          </a:p>
          <a:p>
            <a:pPr indent="801688" algn="just"/>
            <a:endParaRPr lang="pt-BR" sz="1050" dirty="0" smtClean="0"/>
          </a:p>
          <a:p>
            <a:pPr indent="801688" algn="just"/>
            <a:r>
              <a:rPr lang="pt-BR" dirty="0" smtClean="0"/>
              <a:t>Độ </a:t>
            </a:r>
            <a:r>
              <a:rPr lang="pt-BR" dirty="0"/>
              <a:t>là giới hạn trong đó có sự thống nhất giữa lượng và chất mà ở đó đã có sự biến đổi về lượng nhưng chưa có sự thay đổi về chất; sự vật khi đó còn là nó, chưa là cái khác. </a:t>
            </a:r>
            <a:endParaRPr lang="pt-BR" dirty="0" smtClean="0"/>
          </a:p>
          <a:p>
            <a:pPr indent="801688" algn="just"/>
            <a:endParaRPr lang="pt-BR" sz="1100" dirty="0" smtClean="0"/>
          </a:p>
          <a:p>
            <a:pPr indent="801688" algn="just"/>
            <a:r>
              <a:rPr lang="pt-BR" dirty="0" smtClean="0"/>
              <a:t>Đến </a:t>
            </a:r>
            <a:r>
              <a:rPr lang="pt-BR" dirty="0"/>
              <a:t>điểm nút, qua bước nhảy bắt đầu có sự thay đổi về chất</a:t>
            </a:r>
            <a:r>
              <a:rPr lang="pt-BR" dirty="0" smtClean="0"/>
              <a:t>.</a:t>
            </a:r>
          </a:p>
          <a:p>
            <a:pPr indent="801688" algn="just"/>
            <a:endParaRPr lang="pt-BR" sz="1200" dirty="0" smtClean="0"/>
          </a:p>
          <a:p>
            <a:pPr indent="801688" algn="just"/>
            <a:r>
              <a:rPr lang="pt-BR" dirty="0" smtClean="0"/>
              <a:t>Sự </a:t>
            </a:r>
            <a:r>
              <a:rPr lang="pt-BR" dirty="0"/>
              <a:t>vật biến đổi hoàn toàn về chất thành sự vật khác. </a:t>
            </a:r>
            <a:endParaRPr lang="en-US" dirty="0"/>
          </a:p>
          <a:p>
            <a:pPr indent="801688" algn="just"/>
            <a:endParaRPr lang="en-US" dirty="0"/>
          </a:p>
        </p:txBody>
      </p:sp>
    </p:spTree>
    <p:extLst>
      <p:ext uri="{BB962C8B-B14F-4D97-AF65-F5344CB8AC3E}">
        <p14:creationId xmlns:p14="http://schemas.microsoft.com/office/powerpoint/2010/main" val="10538916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Ã¬nh áº£nh cÃ³ liÃªn qua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5771" y="435429"/>
            <a:ext cx="11088915" cy="5849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842405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pt-BR" sz="3600" dirty="0" smtClean="0"/>
              <a:t>	</a:t>
            </a:r>
            <a:r>
              <a:rPr lang="pt-BR" sz="3600" i="1" u="sng" dirty="0" smtClean="0">
                <a:solidFill>
                  <a:srgbClr val="FF0000"/>
                </a:solidFill>
              </a:rPr>
              <a:t>Chất</a:t>
            </a:r>
            <a:r>
              <a:rPr lang="pt-BR" sz="3600" dirty="0" smtClean="0"/>
              <a:t> </a:t>
            </a:r>
            <a:r>
              <a:rPr lang="pt-BR" sz="3600" dirty="0"/>
              <a:t>là mặt tương đối ổn định, </a:t>
            </a:r>
            <a:r>
              <a:rPr lang="pt-BR" sz="3600" i="1" u="sng" dirty="0">
                <a:solidFill>
                  <a:srgbClr val="0000FF"/>
                </a:solidFill>
              </a:rPr>
              <a:t>lượng</a:t>
            </a:r>
            <a:r>
              <a:rPr lang="pt-BR" sz="3600" dirty="0"/>
              <a:t> là mặt thường xuyên biến đổi. Lượng biến đổi mâu thuẫn, phá vỡ chất cũ, chất mới ra đời với lượng mới. Lượng mới lại tiếp tục biến đổi đến giới hạn nào đó lại phá vỡ chất cũ thông qua bước nhảy. </a:t>
            </a:r>
            <a:r>
              <a:rPr lang="pt-BR" sz="3600" dirty="0">
                <a:solidFill>
                  <a:srgbClr val="FF0000"/>
                </a:solidFill>
              </a:rPr>
              <a:t>Quá trình cứ thế tiếp diễn tạo nên cách thức vận </a:t>
            </a:r>
            <a:r>
              <a:rPr lang="pt-BR" sz="3600" dirty="0" smtClean="0">
                <a:solidFill>
                  <a:srgbClr val="FF0000"/>
                </a:solidFill>
              </a:rPr>
              <a:t>động, </a:t>
            </a:r>
            <a:r>
              <a:rPr lang="pt-BR" sz="3600" dirty="0">
                <a:solidFill>
                  <a:srgbClr val="FF0000"/>
                </a:solidFill>
              </a:rPr>
              <a:t>phát triển </a:t>
            </a:r>
            <a:r>
              <a:rPr lang="pt-BR" sz="3600" dirty="0" smtClean="0">
                <a:solidFill>
                  <a:srgbClr val="FF0000"/>
                </a:solidFill>
              </a:rPr>
              <a:t>của </a:t>
            </a:r>
            <a:r>
              <a:rPr lang="pt-BR" sz="3600" dirty="0">
                <a:solidFill>
                  <a:srgbClr val="FF0000"/>
                </a:solidFill>
              </a:rPr>
              <a:t>sự vật. </a:t>
            </a:r>
            <a:endParaRPr lang="en-US" sz="3600" dirty="0">
              <a:solidFill>
                <a:srgbClr val="FF0000"/>
              </a:solidFill>
            </a:endParaRPr>
          </a:p>
          <a:p>
            <a:pPr marL="0" indent="0">
              <a:buNone/>
            </a:pPr>
            <a:endParaRPr lang="en-US" sz="3600" dirty="0"/>
          </a:p>
        </p:txBody>
      </p:sp>
    </p:spTree>
    <p:extLst>
      <p:ext uri="{BB962C8B-B14F-4D97-AF65-F5344CB8AC3E}">
        <p14:creationId xmlns:p14="http://schemas.microsoft.com/office/powerpoint/2010/main" val="389500115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b="1" i="1" dirty="0">
                <a:solidFill>
                  <a:srgbClr val="FF0000"/>
                </a:solidFill>
              </a:rPr>
              <a:t>Ý nghĩa của quy luật:</a:t>
            </a:r>
            <a:endParaRPr lang="en-US" b="1" dirty="0">
              <a:solidFill>
                <a:srgbClr val="FF0000"/>
              </a:solidFill>
            </a:endParaRPr>
          </a:p>
        </p:txBody>
      </p:sp>
      <p:sp>
        <p:nvSpPr>
          <p:cNvPr id="3" name="Content Placeholder 2"/>
          <p:cNvSpPr>
            <a:spLocks noGrp="1"/>
          </p:cNvSpPr>
          <p:nvPr>
            <p:ph idx="1"/>
          </p:nvPr>
        </p:nvSpPr>
        <p:spPr/>
        <p:txBody>
          <a:bodyPr/>
          <a:lstStyle/>
          <a:p>
            <a:pPr marL="0" indent="0">
              <a:buNone/>
            </a:pPr>
            <a:r>
              <a:rPr lang="pt-BR" dirty="0" smtClean="0"/>
              <a:t>	Phải tích </a:t>
            </a:r>
            <a:r>
              <a:rPr lang="pt-BR" dirty="0"/>
              <a:t>lũy lượng để thực hiện biến đổi về chất </a:t>
            </a:r>
            <a:r>
              <a:rPr lang="pt-BR" dirty="0" smtClean="0"/>
              <a:t>của </a:t>
            </a:r>
            <a:r>
              <a:rPr lang="pt-BR" dirty="0"/>
              <a:t>các sự vật hiện tượng, khắc phục được khuynh hướng chủ quan, duy ý chí, muốn các bước nhảy liên tục. </a:t>
            </a:r>
            <a:endParaRPr lang="pt-BR" dirty="0" smtClean="0"/>
          </a:p>
          <a:p>
            <a:pPr marL="0" indent="0">
              <a:buNone/>
            </a:pPr>
            <a:r>
              <a:rPr lang="pt-BR" dirty="0"/>
              <a:t>	</a:t>
            </a:r>
            <a:r>
              <a:rPr lang="pt-BR" dirty="0" smtClean="0"/>
              <a:t>Mặt </a:t>
            </a:r>
            <a:r>
              <a:rPr lang="pt-BR" dirty="0"/>
              <a:t>khác, cần khắc phục tư tưởng hữu khuynh, ngại khó khăn, lo sợ không dám thực hiện những bước nhảy vọt khi có đủ điều kiện. </a:t>
            </a:r>
            <a:r>
              <a:rPr lang="pt-BR" dirty="0" smtClean="0"/>
              <a:t>	Trong </a:t>
            </a:r>
            <a:r>
              <a:rPr lang="pt-BR" dirty="0"/>
              <a:t>hoạt động thực tiễn, cần tích cực chuẩn bị kỹ mọi điều kiện chủ quan. </a:t>
            </a:r>
            <a:endParaRPr lang="pt-BR" dirty="0" smtClean="0"/>
          </a:p>
          <a:p>
            <a:pPr marL="0" indent="0">
              <a:buNone/>
            </a:pPr>
            <a:r>
              <a:rPr lang="pt-BR" dirty="0"/>
              <a:t>	</a:t>
            </a:r>
            <a:r>
              <a:rPr lang="pt-BR" dirty="0" smtClean="0"/>
              <a:t>Khi </a:t>
            </a:r>
            <a:r>
              <a:rPr lang="pt-BR" dirty="0"/>
              <a:t>có tình thế, thời cơ khách quan thì kiên quyết tổ chức thực hiện bước nhảy để giành thắng lợi quyết định. </a:t>
            </a:r>
            <a:endParaRPr lang="en-US" dirty="0"/>
          </a:p>
          <a:p>
            <a:pPr marL="0" indent="0">
              <a:buNone/>
            </a:pPr>
            <a:endParaRPr lang="en-US" dirty="0"/>
          </a:p>
        </p:txBody>
      </p:sp>
    </p:spTree>
    <p:extLst>
      <p:ext uri="{BB962C8B-B14F-4D97-AF65-F5344CB8AC3E}">
        <p14:creationId xmlns:p14="http://schemas.microsoft.com/office/powerpoint/2010/main" val="306095212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6286500" cy="3524250"/>
          </a:xfrm>
          <a:prstGeom prst="rect">
            <a:avLst/>
          </a:prstGeom>
        </p:spPr>
      </p:pic>
      <p:pic>
        <p:nvPicPr>
          <p:cNvPr id="5" name="Picture 4"/>
          <p:cNvPicPr>
            <a:picLocks noChangeAspect="1"/>
          </p:cNvPicPr>
          <p:nvPr/>
        </p:nvPicPr>
        <p:blipFill>
          <a:blip r:embed="rId3"/>
          <a:stretch>
            <a:fillRect/>
          </a:stretch>
        </p:blipFill>
        <p:spPr>
          <a:xfrm>
            <a:off x="6286500" y="3307977"/>
            <a:ext cx="5794561" cy="3550024"/>
          </a:xfrm>
          <a:prstGeom prst="rect">
            <a:avLst/>
          </a:prstGeom>
        </p:spPr>
      </p:pic>
    </p:spTree>
    <p:extLst>
      <p:ext uri="{BB962C8B-B14F-4D97-AF65-F5344CB8AC3E}">
        <p14:creationId xmlns:p14="http://schemas.microsoft.com/office/powerpoint/2010/main" val="56942902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solidFill>
                  <a:srgbClr val="FF0000"/>
                </a:solidFill>
              </a:rPr>
              <a:t>+ </a:t>
            </a:r>
            <a:r>
              <a:rPr lang="en-US" sz="4000" b="1" dirty="0" err="1" smtClean="0">
                <a:solidFill>
                  <a:srgbClr val="FF0000"/>
                </a:solidFill>
              </a:rPr>
              <a:t>Quy</a:t>
            </a:r>
            <a:r>
              <a:rPr lang="en-US" sz="4000" b="1" dirty="0" smtClean="0">
                <a:solidFill>
                  <a:srgbClr val="FF0000"/>
                </a:solidFill>
              </a:rPr>
              <a:t> </a:t>
            </a:r>
            <a:r>
              <a:rPr lang="en-US" sz="4000" b="1" dirty="0" err="1" smtClean="0">
                <a:solidFill>
                  <a:srgbClr val="FF0000"/>
                </a:solidFill>
              </a:rPr>
              <a:t>luật</a:t>
            </a:r>
            <a:r>
              <a:rPr lang="en-US" sz="4000" b="1" dirty="0" smtClean="0">
                <a:solidFill>
                  <a:srgbClr val="FF0000"/>
                </a:solidFill>
              </a:rPr>
              <a:t> </a:t>
            </a:r>
            <a:r>
              <a:rPr lang="en-US" sz="4000" b="1" dirty="0" err="1" smtClean="0">
                <a:solidFill>
                  <a:srgbClr val="FF0000"/>
                </a:solidFill>
              </a:rPr>
              <a:t>phủ</a:t>
            </a:r>
            <a:r>
              <a:rPr lang="en-US" sz="4000" b="1" dirty="0" smtClean="0">
                <a:solidFill>
                  <a:srgbClr val="FF0000"/>
                </a:solidFill>
              </a:rPr>
              <a:t> </a:t>
            </a:r>
            <a:r>
              <a:rPr lang="en-US" sz="4000" b="1" dirty="0" err="1" smtClean="0">
                <a:solidFill>
                  <a:srgbClr val="FF0000"/>
                </a:solidFill>
              </a:rPr>
              <a:t>định</a:t>
            </a:r>
            <a:r>
              <a:rPr lang="en-US" sz="4000" b="1" dirty="0" smtClean="0">
                <a:solidFill>
                  <a:srgbClr val="FF0000"/>
                </a:solidFill>
              </a:rPr>
              <a:t> </a:t>
            </a:r>
            <a:r>
              <a:rPr lang="en-US" sz="4000" b="1" dirty="0" err="1" smtClean="0">
                <a:solidFill>
                  <a:srgbClr val="FF0000"/>
                </a:solidFill>
              </a:rPr>
              <a:t>của</a:t>
            </a:r>
            <a:r>
              <a:rPr lang="en-US" sz="4000" b="1" dirty="0" smtClean="0">
                <a:solidFill>
                  <a:srgbClr val="FF0000"/>
                </a:solidFill>
              </a:rPr>
              <a:t> </a:t>
            </a:r>
            <a:r>
              <a:rPr lang="en-US" sz="4000" b="1" dirty="0" err="1" smtClean="0">
                <a:solidFill>
                  <a:srgbClr val="FF0000"/>
                </a:solidFill>
              </a:rPr>
              <a:t>phủ</a:t>
            </a:r>
            <a:r>
              <a:rPr lang="en-US" sz="4000" b="1" dirty="0" smtClean="0">
                <a:solidFill>
                  <a:srgbClr val="FF0000"/>
                </a:solidFill>
              </a:rPr>
              <a:t> </a:t>
            </a:r>
            <a:r>
              <a:rPr lang="en-US" sz="4000" b="1" dirty="0" err="1" smtClean="0">
                <a:solidFill>
                  <a:srgbClr val="FF0000"/>
                </a:solidFill>
              </a:rPr>
              <a:t>định</a:t>
            </a:r>
            <a:endParaRPr lang="en-US" sz="4000" b="1" dirty="0">
              <a:solidFill>
                <a:srgbClr val="FF0000"/>
              </a:solidFill>
            </a:endParaRPr>
          </a:p>
        </p:txBody>
      </p:sp>
      <p:sp>
        <p:nvSpPr>
          <p:cNvPr id="3" name="Content Placeholder 2"/>
          <p:cNvSpPr>
            <a:spLocks noGrp="1"/>
          </p:cNvSpPr>
          <p:nvPr>
            <p:ph idx="1"/>
          </p:nvPr>
        </p:nvSpPr>
        <p:spPr>
          <a:xfrm>
            <a:off x="838200" y="2111187"/>
            <a:ext cx="10515600" cy="4065775"/>
          </a:xfrm>
        </p:spPr>
        <p:txBody>
          <a:bodyPr/>
          <a:lstStyle/>
          <a:p>
            <a:pPr marL="0" indent="0" algn="just">
              <a:buNone/>
            </a:pPr>
            <a:r>
              <a:rPr lang="pt-BR" sz="3200" dirty="0" smtClean="0"/>
              <a:t>	Quy </a:t>
            </a:r>
            <a:r>
              <a:rPr lang="pt-BR" sz="3200" dirty="0"/>
              <a:t>luật này vạch ra khuynh hướng vận động, phát triển của sự vật. Thế giới vật chất tồn tại, vận động phát triển không ngừng. Sự vật hiện tượng nào đó xuất hiện, mất đi, thay thế bằng sự vật, hiện tượng khác. Sự thay thế đó gọi là phủ định. </a:t>
            </a:r>
            <a:endParaRPr lang="en-US" sz="3200" dirty="0"/>
          </a:p>
          <a:p>
            <a:pPr marL="0" indent="0">
              <a:buNone/>
            </a:pPr>
            <a:endParaRPr lang="en-US" dirty="0"/>
          </a:p>
        </p:txBody>
      </p:sp>
    </p:spTree>
    <p:extLst>
      <p:ext uri="{BB962C8B-B14F-4D97-AF65-F5344CB8AC3E}">
        <p14:creationId xmlns:p14="http://schemas.microsoft.com/office/powerpoint/2010/main" val="132076651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742" y="136525"/>
            <a:ext cx="10515600" cy="1325563"/>
          </a:xfrm>
        </p:spPr>
        <p:txBody>
          <a:bodyPr>
            <a:normAutofit/>
          </a:bodyPr>
          <a:lstStyle/>
          <a:p>
            <a:pPr marL="571500" indent="-571500">
              <a:buFont typeface="Wingdings" panose="05000000000000000000" pitchFamily="2" charset="2"/>
              <a:buChar char="v"/>
            </a:pPr>
            <a:r>
              <a:rPr lang="en-US" sz="3600" b="1" dirty="0" smtClean="0">
                <a:solidFill>
                  <a:srgbClr val="0000FF"/>
                </a:solidFill>
              </a:rPr>
              <a:t>2.1.2. </a:t>
            </a:r>
            <a:r>
              <a:rPr lang="en-US" sz="3600" b="1" dirty="0" err="1" smtClean="0">
                <a:solidFill>
                  <a:srgbClr val="0000FF"/>
                </a:solidFill>
              </a:rPr>
              <a:t>Chủ</a:t>
            </a:r>
            <a:r>
              <a:rPr lang="en-US" sz="3600" b="1" dirty="0" smtClean="0">
                <a:solidFill>
                  <a:srgbClr val="0000FF"/>
                </a:solidFill>
              </a:rPr>
              <a:t> </a:t>
            </a:r>
            <a:r>
              <a:rPr lang="en-US" sz="3600" b="1" dirty="0" err="1" smtClean="0">
                <a:solidFill>
                  <a:srgbClr val="0000FF"/>
                </a:solidFill>
              </a:rPr>
              <a:t>nghĩa</a:t>
            </a:r>
            <a:r>
              <a:rPr lang="en-US" sz="3600" b="1" dirty="0" smtClean="0">
                <a:solidFill>
                  <a:srgbClr val="0000FF"/>
                </a:solidFill>
              </a:rPr>
              <a:t> </a:t>
            </a:r>
            <a:r>
              <a:rPr lang="en-US" sz="3600" b="1" dirty="0" err="1" smtClean="0">
                <a:solidFill>
                  <a:srgbClr val="0000FF"/>
                </a:solidFill>
              </a:rPr>
              <a:t>duy</a:t>
            </a:r>
            <a:r>
              <a:rPr lang="en-US" sz="3600" b="1" dirty="0" smtClean="0">
                <a:solidFill>
                  <a:srgbClr val="0000FF"/>
                </a:solidFill>
              </a:rPr>
              <a:t> </a:t>
            </a:r>
            <a:r>
              <a:rPr lang="en-US" sz="3600" b="1" dirty="0" err="1" smtClean="0">
                <a:solidFill>
                  <a:srgbClr val="0000FF"/>
                </a:solidFill>
              </a:rPr>
              <a:t>vật</a:t>
            </a:r>
            <a:r>
              <a:rPr lang="en-US" sz="3600" b="1" dirty="0" smtClean="0">
                <a:solidFill>
                  <a:srgbClr val="0000FF"/>
                </a:solidFill>
              </a:rPr>
              <a:t> </a:t>
            </a:r>
            <a:r>
              <a:rPr lang="en-US" sz="3600" b="1" dirty="0" err="1" smtClean="0">
                <a:solidFill>
                  <a:srgbClr val="0000FF"/>
                </a:solidFill>
              </a:rPr>
              <a:t>lịch</a:t>
            </a:r>
            <a:r>
              <a:rPr lang="en-US" sz="3600" b="1" dirty="0" smtClean="0">
                <a:solidFill>
                  <a:srgbClr val="0000FF"/>
                </a:solidFill>
              </a:rPr>
              <a:t> </a:t>
            </a:r>
            <a:r>
              <a:rPr lang="en-US" sz="3600" b="1" dirty="0" err="1" smtClean="0">
                <a:solidFill>
                  <a:srgbClr val="0000FF"/>
                </a:solidFill>
              </a:rPr>
              <a:t>sử</a:t>
            </a:r>
            <a:endParaRPr lang="en-US" sz="3600" b="1" dirty="0">
              <a:solidFill>
                <a:srgbClr val="0000FF"/>
              </a:solidFill>
            </a:endParaRPr>
          </a:p>
        </p:txBody>
      </p:sp>
      <p:sp>
        <p:nvSpPr>
          <p:cNvPr id="3" name="Content Placeholder 2"/>
          <p:cNvSpPr>
            <a:spLocks noGrp="1"/>
          </p:cNvSpPr>
          <p:nvPr>
            <p:ph idx="1"/>
          </p:nvPr>
        </p:nvSpPr>
        <p:spPr/>
        <p:txBody>
          <a:bodyPr/>
          <a:lstStyle/>
          <a:p>
            <a:pPr marL="0" indent="0">
              <a:buNone/>
            </a:pPr>
            <a:r>
              <a:rPr lang="en-US" dirty="0" smtClean="0">
                <a:solidFill>
                  <a:srgbClr val="FF0000"/>
                </a:solidFill>
              </a:rPr>
              <a:t>2.1.2.1. </a:t>
            </a:r>
            <a:r>
              <a:rPr lang="en-US" dirty="0" err="1" smtClean="0">
                <a:solidFill>
                  <a:srgbClr val="FF0000"/>
                </a:solidFill>
              </a:rPr>
              <a:t>Vai</a:t>
            </a:r>
            <a:r>
              <a:rPr lang="en-US" dirty="0" smtClean="0">
                <a:solidFill>
                  <a:srgbClr val="FF0000"/>
                </a:solidFill>
              </a:rPr>
              <a:t> </a:t>
            </a:r>
            <a:r>
              <a:rPr lang="en-US" dirty="0" err="1" smtClean="0">
                <a:solidFill>
                  <a:srgbClr val="FF0000"/>
                </a:solidFill>
              </a:rPr>
              <a:t>trò</a:t>
            </a:r>
            <a:r>
              <a:rPr lang="en-US" dirty="0" smtClean="0">
                <a:solidFill>
                  <a:srgbClr val="FF0000"/>
                </a:solidFill>
              </a:rPr>
              <a:t> </a:t>
            </a:r>
            <a:r>
              <a:rPr lang="en-US" dirty="0" err="1" smtClean="0">
                <a:solidFill>
                  <a:srgbClr val="FF0000"/>
                </a:solidFill>
              </a:rPr>
              <a:t>của</a:t>
            </a:r>
            <a:r>
              <a:rPr lang="en-US" dirty="0" smtClean="0">
                <a:solidFill>
                  <a:srgbClr val="FF0000"/>
                </a:solidFill>
              </a:rPr>
              <a:t> </a:t>
            </a:r>
            <a:r>
              <a:rPr lang="en-US" dirty="0" err="1" smtClean="0">
                <a:solidFill>
                  <a:srgbClr val="FF0000"/>
                </a:solidFill>
              </a:rPr>
              <a:t>sản</a:t>
            </a:r>
            <a:r>
              <a:rPr lang="en-US" dirty="0" smtClean="0">
                <a:solidFill>
                  <a:srgbClr val="FF0000"/>
                </a:solidFill>
              </a:rPr>
              <a:t> </a:t>
            </a:r>
            <a:r>
              <a:rPr lang="en-US" dirty="0" err="1" smtClean="0">
                <a:solidFill>
                  <a:srgbClr val="FF0000"/>
                </a:solidFill>
              </a:rPr>
              <a:t>xuất</a:t>
            </a:r>
            <a:r>
              <a:rPr lang="en-US" dirty="0" smtClean="0">
                <a:solidFill>
                  <a:srgbClr val="FF0000"/>
                </a:solidFill>
              </a:rPr>
              <a:t> </a:t>
            </a:r>
            <a:r>
              <a:rPr lang="en-US" dirty="0" err="1" smtClean="0">
                <a:solidFill>
                  <a:srgbClr val="FF0000"/>
                </a:solidFill>
              </a:rPr>
              <a:t>và</a:t>
            </a:r>
            <a:r>
              <a:rPr lang="en-US" dirty="0" smtClean="0">
                <a:solidFill>
                  <a:srgbClr val="FF0000"/>
                </a:solidFill>
              </a:rPr>
              <a:t> </a:t>
            </a:r>
            <a:r>
              <a:rPr lang="en-US" dirty="0" err="1" smtClean="0">
                <a:solidFill>
                  <a:srgbClr val="FF0000"/>
                </a:solidFill>
              </a:rPr>
              <a:t>phương</a:t>
            </a:r>
            <a:r>
              <a:rPr lang="en-US" dirty="0" smtClean="0">
                <a:solidFill>
                  <a:srgbClr val="FF0000"/>
                </a:solidFill>
              </a:rPr>
              <a:t> </a:t>
            </a:r>
            <a:r>
              <a:rPr lang="en-US" dirty="0" err="1" smtClean="0">
                <a:solidFill>
                  <a:srgbClr val="FF0000"/>
                </a:solidFill>
              </a:rPr>
              <a:t>thức</a:t>
            </a:r>
            <a:r>
              <a:rPr lang="en-US" dirty="0" smtClean="0">
                <a:solidFill>
                  <a:srgbClr val="FF0000"/>
                </a:solidFill>
              </a:rPr>
              <a:t> </a:t>
            </a:r>
            <a:r>
              <a:rPr lang="en-US" dirty="0" err="1" smtClean="0">
                <a:solidFill>
                  <a:srgbClr val="FF0000"/>
                </a:solidFill>
              </a:rPr>
              <a:t>sản</a:t>
            </a:r>
            <a:r>
              <a:rPr lang="en-US" dirty="0" smtClean="0">
                <a:solidFill>
                  <a:srgbClr val="FF0000"/>
                </a:solidFill>
              </a:rPr>
              <a:t> </a:t>
            </a:r>
            <a:r>
              <a:rPr lang="en-US" dirty="0" err="1" smtClean="0">
                <a:solidFill>
                  <a:srgbClr val="FF0000"/>
                </a:solidFill>
              </a:rPr>
              <a:t>xuất</a:t>
            </a:r>
            <a:r>
              <a:rPr lang="en-US" dirty="0" smtClean="0">
                <a:solidFill>
                  <a:srgbClr val="FF0000"/>
                </a:solidFill>
              </a:rPr>
              <a:t> </a:t>
            </a:r>
            <a:r>
              <a:rPr lang="en-US" dirty="0" err="1" smtClean="0">
                <a:solidFill>
                  <a:srgbClr val="FF0000"/>
                </a:solidFill>
              </a:rPr>
              <a:t>trong</a:t>
            </a:r>
            <a:r>
              <a:rPr lang="en-US" dirty="0" smtClean="0">
                <a:solidFill>
                  <a:srgbClr val="FF0000"/>
                </a:solidFill>
              </a:rPr>
              <a:t> </a:t>
            </a:r>
            <a:r>
              <a:rPr lang="en-US" dirty="0" err="1" smtClean="0">
                <a:solidFill>
                  <a:srgbClr val="FF0000"/>
                </a:solidFill>
              </a:rPr>
              <a:t>đời</a:t>
            </a:r>
            <a:r>
              <a:rPr lang="en-US" dirty="0" smtClean="0">
                <a:solidFill>
                  <a:srgbClr val="FF0000"/>
                </a:solidFill>
              </a:rPr>
              <a:t> </a:t>
            </a:r>
            <a:r>
              <a:rPr lang="en-US" dirty="0" err="1" smtClean="0">
                <a:solidFill>
                  <a:srgbClr val="FF0000"/>
                </a:solidFill>
              </a:rPr>
              <a:t>sống</a:t>
            </a:r>
            <a:r>
              <a:rPr lang="en-US" dirty="0" smtClean="0">
                <a:solidFill>
                  <a:srgbClr val="FF0000"/>
                </a:solidFill>
              </a:rPr>
              <a:t> </a:t>
            </a:r>
            <a:r>
              <a:rPr lang="en-US" dirty="0" err="1" smtClean="0">
                <a:solidFill>
                  <a:srgbClr val="FF0000"/>
                </a:solidFill>
              </a:rPr>
              <a:t>xã</a:t>
            </a:r>
            <a:r>
              <a:rPr lang="en-US" dirty="0" smtClean="0">
                <a:solidFill>
                  <a:srgbClr val="FF0000"/>
                </a:solidFill>
              </a:rPr>
              <a:t> </a:t>
            </a:r>
            <a:r>
              <a:rPr lang="en-US" dirty="0" err="1" smtClean="0">
                <a:solidFill>
                  <a:srgbClr val="FF0000"/>
                </a:solidFill>
              </a:rPr>
              <a:t>hội</a:t>
            </a:r>
            <a:endParaRPr lang="en-US" dirty="0" smtClean="0">
              <a:solidFill>
                <a:srgbClr val="FF0000"/>
              </a:solidFill>
            </a:endParaRPr>
          </a:p>
          <a:p>
            <a:pPr marL="0" indent="0">
              <a:buNone/>
            </a:pPr>
            <a:r>
              <a:rPr lang="en-US" dirty="0"/>
              <a:t>	</a:t>
            </a:r>
            <a:r>
              <a:rPr lang="en-US" i="1" dirty="0" smtClean="0">
                <a:solidFill>
                  <a:srgbClr val="0070C0"/>
                </a:solidFill>
              </a:rPr>
              <a:t>+ </a:t>
            </a:r>
            <a:r>
              <a:rPr lang="en-US" i="1" dirty="0" err="1" smtClean="0">
                <a:solidFill>
                  <a:srgbClr val="0070C0"/>
                </a:solidFill>
              </a:rPr>
              <a:t>Vai</a:t>
            </a:r>
            <a:r>
              <a:rPr lang="en-US" i="1" dirty="0" smtClean="0">
                <a:solidFill>
                  <a:srgbClr val="0070C0"/>
                </a:solidFill>
              </a:rPr>
              <a:t> </a:t>
            </a:r>
            <a:r>
              <a:rPr lang="en-US" i="1" dirty="0" err="1" smtClean="0">
                <a:solidFill>
                  <a:srgbClr val="0070C0"/>
                </a:solidFill>
              </a:rPr>
              <a:t>trò</a:t>
            </a:r>
            <a:r>
              <a:rPr lang="en-US" i="1" dirty="0" smtClean="0">
                <a:solidFill>
                  <a:srgbClr val="0070C0"/>
                </a:solidFill>
              </a:rPr>
              <a:t> </a:t>
            </a:r>
            <a:r>
              <a:rPr lang="en-US" i="1" dirty="0" err="1" smtClean="0">
                <a:solidFill>
                  <a:srgbClr val="0070C0"/>
                </a:solidFill>
              </a:rPr>
              <a:t>của</a:t>
            </a:r>
            <a:r>
              <a:rPr lang="en-US" i="1" dirty="0" smtClean="0">
                <a:solidFill>
                  <a:srgbClr val="0070C0"/>
                </a:solidFill>
              </a:rPr>
              <a:t> </a:t>
            </a:r>
            <a:r>
              <a:rPr lang="en-US" i="1" dirty="0" err="1" smtClean="0">
                <a:solidFill>
                  <a:srgbClr val="0070C0"/>
                </a:solidFill>
              </a:rPr>
              <a:t>sản</a:t>
            </a:r>
            <a:r>
              <a:rPr lang="en-US" i="1" dirty="0" smtClean="0">
                <a:solidFill>
                  <a:srgbClr val="0070C0"/>
                </a:solidFill>
              </a:rPr>
              <a:t> </a:t>
            </a:r>
            <a:r>
              <a:rPr lang="en-US" i="1" dirty="0" err="1" smtClean="0">
                <a:solidFill>
                  <a:srgbClr val="0070C0"/>
                </a:solidFill>
              </a:rPr>
              <a:t>xuất</a:t>
            </a:r>
            <a:endParaRPr lang="en-US" i="1" dirty="0" smtClean="0">
              <a:solidFill>
                <a:srgbClr val="0070C0"/>
              </a:solidFill>
            </a:endParaRPr>
          </a:p>
          <a:p>
            <a:pPr marL="0" indent="0">
              <a:buNone/>
            </a:pPr>
            <a:r>
              <a:rPr lang="en-US" i="1" dirty="0">
                <a:solidFill>
                  <a:srgbClr val="0070C0"/>
                </a:solidFill>
              </a:rPr>
              <a:t>	</a:t>
            </a:r>
            <a:r>
              <a:rPr lang="en-US" i="1" dirty="0" smtClean="0">
                <a:solidFill>
                  <a:srgbClr val="0070C0"/>
                </a:solidFill>
              </a:rPr>
              <a:t>+ </a:t>
            </a:r>
            <a:r>
              <a:rPr lang="en-US" i="1" dirty="0" err="1" smtClean="0">
                <a:solidFill>
                  <a:srgbClr val="0070C0"/>
                </a:solidFill>
              </a:rPr>
              <a:t>Vai</a:t>
            </a:r>
            <a:r>
              <a:rPr lang="en-US" i="1" dirty="0" smtClean="0">
                <a:solidFill>
                  <a:srgbClr val="0070C0"/>
                </a:solidFill>
              </a:rPr>
              <a:t> </a:t>
            </a:r>
            <a:r>
              <a:rPr lang="en-US" i="1" dirty="0" err="1" smtClean="0">
                <a:solidFill>
                  <a:srgbClr val="0070C0"/>
                </a:solidFill>
              </a:rPr>
              <a:t>trò</a:t>
            </a:r>
            <a:r>
              <a:rPr lang="en-US" i="1" dirty="0" smtClean="0">
                <a:solidFill>
                  <a:srgbClr val="0070C0"/>
                </a:solidFill>
              </a:rPr>
              <a:t> </a:t>
            </a:r>
            <a:r>
              <a:rPr lang="en-US" i="1" dirty="0" err="1" smtClean="0">
                <a:solidFill>
                  <a:srgbClr val="0070C0"/>
                </a:solidFill>
              </a:rPr>
              <a:t>của</a:t>
            </a:r>
            <a:r>
              <a:rPr lang="en-US" i="1" dirty="0" smtClean="0">
                <a:solidFill>
                  <a:srgbClr val="0070C0"/>
                </a:solidFill>
              </a:rPr>
              <a:t> </a:t>
            </a:r>
            <a:r>
              <a:rPr lang="en-US" i="1" dirty="0" err="1" smtClean="0">
                <a:solidFill>
                  <a:srgbClr val="0070C0"/>
                </a:solidFill>
              </a:rPr>
              <a:t>phương</a:t>
            </a:r>
            <a:r>
              <a:rPr lang="en-US" i="1" dirty="0" smtClean="0">
                <a:solidFill>
                  <a:srgbClr val="0070C0"/>
                </a:solidFill>
              </a:rPr>
              <a:t> </a:t>
            </a:r>
            <a:r>
              <a:rPr lang="en-US" i="1" dirty="0" err="1" smtClean="0">
                <a:solidFill>
                  <a:srgbClr val="0070C0"/>
                </a:solidFill>
              </a:rPr>
              <a:t>thức</a:t>
            </a:r>
            <a:r>
              <a:rPr lang="en-US" i="1" dirty="0" smtClean="0">
                <a:solidFill>
                  <a:srgbClr val="0070C0"/>
                </a:solidFill>
              </a:rPr>
              <a:t> </a:t>
            </a:r>
            <a:r>
              <a:rPr lang="en-US" i="1" dirty="0" err="1" smtClean="0">
                <a:solidFill>
                  <a:srgbClr val="0070C0"/>
                </a:solidFill>
              </a:rPr>
              <a:t>sản</a:t>
            </a:r>
            <a:r>
              <a:rPr lang="en-US" i="1" dirty="0" smtClean="0">
                <a:solidFill>
                  <a:srgbClr val="0070C0"/>
                </a:solidFill>
              </a:rPr>
              <a:t> </a:t>
            </a:r>
            <a:r>
              <a:rPr lang="en-US" i="1" dirty="0" err="1" smtClean="0">
                <a:solidFill>
                  <a:srgbClr val="0070C0"/>
                </a:solidFill>
              </a:rPr>
              <a:t>xuất</a:t>
            </a:r>
            <a:endParaRPr lang="en-US" i="1" dirty="0" smtClean="0">
              <a:solidFill>
                <a:srgbClr val="0070C0"/>
              </a:solidFill>
            </a:endParaRPr>
          </a:p>
          <a:p>
            <a:r>
              <a:rPr lang="en-US" dirty="0" err="1" smtClean="0">
                <a:solidFill>
                  <a:srgbClr val="FF0000"/>
                </a:solidFill>
              </a:rPr>
              <a:t>Những</a:t>
            </a:r>
            <a:r>
              <a:rPr lang="en-US" dirty="0" smtClean="0">
                <a:solidFill>
                  <a:srgbClr val="FF0000"/>
                </a:solidFill>
              </a:rPr>
              <a:t> </a:t>
            </a:r>
            <a:r>
              <a:rPr lang="en-US" dirty="0" err="1" smtClean="0">
                <a:solidFill>
                  <a:srgbClr val="FF0000"/>
                </a:solidFill>
              </a:rPr>
              <a:t>quy</a:t>
            </a:r>
            <a:r>
              <a:rPr lang="en-US" dirty="0" smtClean="0">
                <a:solidFill>
                  <a:srgbClr val="FF0000"/>
                </a:solidFill>
              </a:rPr>
              <a:t> </a:t>
            </a:r>
            <a:r>
              <a:rPr lang="en-US" dirty="0" err="1" smtClean="0">
                <a:solidFill>
                  <a:srgbClr val="FF0000"/>
                </a:solidFill>
              </a:rPr>
              <a:t>luật</a:t>
            </a:r>
            <a:r>
              <a:rPr lang="en-US" dirty="0" smtClean="0">
                <a:solidFill>
                  <a:srgbClr val="FF0000"/>
                </a:solidFill>
              </a:rPr>
              <a:t> </a:t>
            </a:r>
            <a:r>
              <a:rPr lang="en-US" dirty="0" err="1" smtClean="0">
                <a:solidFill>
                  <a:srgbClr val="FF0000"/>
                </a:solidFill>
              </a:rPr>
              <a:t>cơ</a:t>
            </a:r>
            <a:r>
              <a:rPr lang="en-US" dirty="0" smtClean="0">
                <a:solidFill>
                  <a:srgbClr val="FF0000"/>
                </a:solidFill>
              </a:rPr>
              <a:t> </a:t>
            </a:r>
            <a:r>
              <a:rPr lang="en-US" dirty="0" err="1" smtClean="0">
                <a:solidFill>
                  <a:srgbClr val="FF0000"/>
                </a:solidFill>
              </a:rPr>
              <a:t>bản</a:t>
            </a:r>
            <a:r>
              <a:rPr lang="en-US" dirty="0" smtClean="0">
                <a:solidFill>
                  <a:srgbClr val="FF0000"/>
                </a:solidFill>
              </a:rPr>
              <a:t> </a:t>
            </a:r>
            <a:r>
              <a:rPr lang="en-US" dirty="0" err="1" smtClean="0">
                <a:solidFill>
                  <a:srgbClr val="FF0000"/>
                </a:solidFill>
              </a:rPr>
              <a:t>của</a:t>
            </a:r>
            <a:r>
              <a:rPr lang="en-US" dirty="0" smtClean="0">
                <a:solidFill>
                  <a:srgbClr val="FF0000"/>
                </a:solidFill>
              </a:rPr>
              <a:t> </a:t>
            </a:r>
            <a:r>
              <a:rPr lang="en-US" dirty="0" err="1" smtClean="0">
                <a:solidFill>
                  <a:srgbClr val="FF0000"/>
                </a:solidFill>
              </a:rPr>
              <a:t>sự</a:t>
            </a:r>
            <a:r>
              <a:rPr lang="en-US" dirty="0" smtClean="0">
                <a:solidFill>
                  <a:srgbClr val="FF0000"/>
                </a:solidFill>
              </a:rPr>
              <a:t> </a:t>
            </a:r>
            <a:r>
              <a:rPr lang="en-US" dirty="0" err="1" smtClean="0">
                <a:solidFill>
                  <a:srgbClr val="FF0000"/>
                </a:solidFill>
              </a:rPr>
              <a:t>vận</a:t>
            </a:r>
            <a:r>
              <a:rPr lang="en-US" dirty="0" smtClean="0">
                <a:solidFill>
                  <a:srgbClr val="FF0000"/>
                </a:solidFill>
              </a:rPr>
              <a:t> </a:t>
            </a:r>
            <a:r>
              <a:rPr lang="en-US" dirty="0" err="1" smtClean="0">
                <a:solidFill>
                  <a:srgbClr val="FF0000"/>
                </a:solidFill>
              </a:rPr>
              <a:t>động</a:t>
            </a:r>
            <a:r>
              <a:rPr lang="en-US" dirty="0" smtClean="0">
                <a:solidFill>
                  <a:srgbClr val="FF0000"/>
                </a:solidFill>
              </a:rPr>
              <a:t> </a:t>
            </a:r>
            <a:r>
              <a:rPr lang="en-US" dirty="0" err="1" smtClean="0">
                <a:solidFill>
                  <a:srgbClr val="FF0000"/>
                </a:solidFill>
              </a:rPr>
              <a:t>và</a:t>
            </a:r>
            <a:r>
              <a:rPr lang="en-US" dirty="0" smtClean="0">
                <a:solidFill>
                  <a:srgbClr val="FF0000"/>
                </a:solidFill>
              </a:rPr>
              <a:t> </a:t>
            </a:r>
            <a:r>
              <a:rPr lang="en-US" dirty="0" err="1" smtClean="0">
                <a:solidFill>
                  <a:srgbClr val="FF0000"/>
                </a:solidFill>
              </a:rPr>
              <a:t>phát</a:t>
            </a:r>
            <a:r>
              <a:rPr lang="en-US" dirty="0" smtClean="0">
                <a:solidFill>
                  <a:srgbClr val="FF0000"/>
                </a:solidFill>
              </a:rPr>
              <a:t> </a:t>
            </a:r>
            <a:r>
              <a:rPr lang="en-US" dirty="0" err="1" smtClean="0">
                <a:solidFill>
                  <a:srgbClr val="FF0000"/>
                </a:solidFill>
              </a:rPr>
              <a:t>triển</a:t>
            </a:r>
            <a:r>
              <a:rPr lang="en-US" dirty="0" smtClean="0">
                <a:solidFill>
                  <a:srgbClr val="FF0000"/>
                </a:solidFill>
              </a:rPr>
              <a:t> </a:t>
            </a:r>
            <a:r>
              <a:rPr lang="en-US" dirty="0" err="1" smtClean="0">
                <a:solidFill>
                  <a:srgbClr val="FF0000"/>
                </a:solidFill>
              </a:rPr>
              <a:t>của</a:t>
            </a:r>
            <a:r>
              <a:rPr lang="en-US" dirty="0" smtClean="0">
                <a:solidFill>
                  <a:srgbClr val="FF0000"/>
                </a:solidFill>
              </a:rPr>
              <a:t> </a:t>
            </a:r>
            <a:r>
              <a:rPr lang="en-US" dirty="0" err="1" smtClean="0">
                <a:solidFill>
                  <a:srgbClr val="FF0000"/>
                </a:solidFill>
              </a:rPr>
              <a:t>xã</a:t>
            </a:r>
            <a:r>
              <a:rPr lang="en-US" dirty="0" smtClean="0">
                <a:solidFill>
                  <a:srgbClr val="FF0000"/>
                </a:solidFill>
              </a:rPr>
              <a:t> </a:t>
            </a:r>
            <a:r>
              <a:rPr lang="en-US" dirty="0" err="1" smtClean="0">
                <a:solidFill>
                  <a:srgbClr val="FF0000"/>
                </a:solidFill>
              </a:rPr>
              <a:t>hội</a:t>
            </a:r>
            <a:endParaRPr lang="en-US" dirty="0" smtClean="0">
              <a:solidFill>
                <a:srgbClr val="FF0000"/>
              </a:solidFill>
            </a:endParaRPr>
          </a:p>
          <a:p>
            <a:pPr marL="0" indent="0">
              <a:buNone/>
            </a:pPr>
            <a:r>
              <a:rPr lang="en-US" dirty="0"/>
              <a:t>	</a:t>
            </a:r>
            <a:r>
              <a:rPr lang="en-US" i="1" dirty="0" smtClean="0">
                <a:solidFill>
                  <a:srgbClr val="0070C0"/>
                </a:solidFill>
              </a:rPr>
              <a:t>+ </a:t>
            </a:r>
            <a:r>
              <a:rPr lang="en-US" i="1" dirty="0" err="1" smtClean="0">
                <a:solidFill>
                  <a:srgbClr val="0070C0"/>
                </a:solidFill>
              </a:rPr>
              <a:t>Quy</a:t>
            </a:r>
            <a:r>
              <a:rPr lang="en-US" i="1" dirty="0" smtClean="0">
                <a:solidFill>
                  <a:srgbClr val="0070C0"/>
                </a:solidFill>
              </a:rPr>
              <a:t> </a:t>
            </a:r>
            <a:r>
              <a:rPr lang="en-US" i="1" dirty="0" err="1" smtClean="0">
                <a:solidFill>
                  <a:srgbClr val="0070C0"/>
                </a:solidFill>
              </a:rPr>
              <a:t>luật</a:t>
            </a:r>
            <a:r>
              <a:rPr lang="en-US" i="1" dirty="0" smtClean="0">
                <a:solidFill>
                  <a:srgbClr val="0070C0"/>
                </a:solidFill>
              </a:rPr>
              <a:t> </a:t>
            </a:r>
            <a:r>
              <a:rPr lang="en-US" i="1" dirty="0" err="1" smtClean="0">
                <a:solidFill>
                  <a:srgbClr val="0070C0"/>
                </a:solidFill>
              </a:rPr>
              <a:t>về</a:t>
            </a:r>
            <a:r>
              <a:rPr lang="en-US" i="1" dirty="0" smtClean="0">
                <a:solidFill>
                  <a:srgbClr val="0070C0"/>
                </a:solidFill>
              </a:rPr>
              <a:t> </a:t>
            </a:r>
            <a:r>
              <a:rPr lang="en-US" i="1" dirty="0" err="1" smtClean="0">
                <a:solidFill>
                  <a:srgbClr val="0070C0"/>
                </a:solidFill>
              </a:rPr>
              <a:t>sự</a:t>
            </a:r>
            <a:r>
              <a:rPr lang="en-US" i="1" dirty="0" smtClean="0">
                <a:solidFill>
                  <a:srgbClr val="0070C0"/>
                </a:solidFill>
              </a:rPr>
              <a:t> </a:t>
            </a:r>
            <a:r>
              <a:rPr lang="en-US" i="1" dirty="0" err="1" smtClean="0">
                <a:solidFill>
                  <a:srgbClr val="0070C0"/>
                </a:solidFill>
              </a:rPr>
              <a:t>phù</a:t>
            </a:r>
            <a:r>
              <a:rPr lang="en-US" i="1" dirty="0" smtClean="0">
                <a:solidFill>
                  <a:srgbClr val="0070C0"/>
                </a:solidFill>
              </a:rPr>
              <a:t> </a:t>
            </a:r>
            <a:r>
              <a:rPr lang="en-US" i="1" dirty="0" err="1" smtClean="0">
                <a:solidFill>
                  <a:srgbClr val="0070C0"/>
                </a:solidFill>
              </a:rPr>
              <a:t>hợp</a:t>
            </a:r>
            <a:r>
              <a:rPr lang="en-US" i="1" dirty="0" smtClean="0">
                <a:solidFill>
                  <a:srgbClr val="0070C0"/>
                </a:solidFill>
              </a:rPr>
              <a:t> </a:t>
            </a:r>
            <a:r>
              <a:rPr lang="en-US" i="1" dirty="0" err="1" smtClean="0">
                <a:solidFill>
                  <a:srgbClr val="0070C0"/>
                </a:solidFill>
              </a:rPr>
              <a:t>của</a:t>
            </a:r>
            <a:r>
              <a:rPr lang="en-US" i="1" dirty="0" smtClean="0">
                <a:solidFill>
                  <a:srgbClr val="0070C0"/>
                </a:solidFill>
              </a:rPr>
              <a:t> </a:t>
            </a:r>
            <a:r>
              <a:rPr lang="en-US" i="1" dirty="0" err="1" smtClean="0">
                <a:solidFill>
                  <a:srgbClr val="0070C0"/>
                </a:solidFill>
              </a:rPr>
              <a:t>quan</a:t>
            </a:r>
            <a:r>
              <a:rPr lang="en-US" i="1" dirty="0" smtClean="0">
                <a:solidFill>
                  <a:srgbClr val="0070C0"/>
                </a:solidFill>
              </a:rPr>
              <a:t> </a:t>
            </a:r>
            <a:r>
              <a:rPr lang="en-US" i="1" dirty="0" err="1" smtClean="0">
                <a:solidFill>
                  <a:srgbClr val="0070C0"/>
                </a:solidFill>
              </a:rPr>
              <a:t>hệ</a:t>
            </a:r>
            <a:r>
              <a:rPr lang="en-US" i="1" dirty="0" smtClean="0">
                <a:solidFill>
                  <a:srgbClr val="0070C0"/>
                </a:solidFill>
              </a:rPr>
              <a:t> SX </a:t>
            </a:r>
            <a:r>
              <a:rPr lang="en-US" i="1" dirty="0" err="1" smtClean="0">
                <a:solidFill>
                  <a:srgbClr val="0070C0"/>
                </a:solidFill>
              </a:rPr>
              <a:t>với</a:t>
            </a:r>
            <a:r>
              <a:rPr lang="en-US" i="1" dirty="0" smtClean="0">
                <a:solidFill>
                  <a:srgbClr val="0070C0"/>
                </a:solidFill>
              </a:rPr>
              <a:t> </a:t>
            </a:r>
            <a:r>
              <a:rPr lang="en-US" i="1" dirty="0" err="1" smtClean="0">
                <a:solidFill>
                  <a:srgbClr val="0070C0"/>
                </a:solidFill>
              </a:rPr>
              <a:t>trình</a:t>
            </a:r>
            <a:r>
              <a:rPr lang="en-US" i="1" dirty="0" smtClean="0">
                <a:solidFill>
                  <a:srgbClr val="0070C0"/>
                </a:solidFill>
              </a:rPr>
              <a:t> </a:t>
            </a:r>
            <a:r>
              <a:rPr lang="en-US" i="1" dirty="0" err="1" smtClean="0">
                <a:solidFill>
                  <a:srgbClr val="0070C0"/>
                </a:solidFill>
              </a:rPr>
              <a:t>độ</a:t>
            </a:r>
            <a:r>
              <a:rPr lang="en-US" i="1" dirty="0" smtClean="0">
                <a:solidFill>
                  <a:srgbClr val="0070C0"/>
                </a:solidFill>
              </a:rPr>
              <a:t> </a:t>
            </a:r>
            <a:r>
              <a:rPr lang="en-US" i="1" dirty="0" err="1" smtClean="0">
                <a:solidFill>
                  <a:srgbClr val="0070C0"/>
                </a:solidFill>
              </a:rPr>
              <a:t>phát</a:t>
            </a:r>
            <a:r>
              <a:rPr lang="en-US" i="1" dirty="0" smtClean="0">
                <a:solidFill>
                  <a:srgbClr val="0070C0"/>
                </a:solidFill>
              </a:rPr>
              <a:t> </a:t>
            </a:r>
            <a:r>
              <a:rPr lang="en-US" i="1" dirty="0" err="1" smtClean="0">
                <a:solidFill>
                  <a:srgbClr val="0070C0"/>
                </a:solidFill>
              </a:rPr>
              <a:t>triển</a:t>
            </a:r>
            <a:r>
              <a:rPr lang="en-US" i="1" dirty="0" smtClean="0">
                <a:solidFill>
                  <a:srgbClr val="0070C0"/>
                </a:solidFill>
              </a:rPr>
              <a:t> </a:t>
            </a:r>
            <a:r>
              <a:rPr lang="en-US" i="1" dirty="0" err="1" smtClean="0">
                <a:solidFill>
                  <a:srgbClr val="0070C0"/>
                </a:solidFill>
              </a:rPr>
              <a:t>của</a:t>
            </a:r>
            <a:r>
              <a:rPr lang="en-US" i="1" dirty="0" smtClean="0">
                <a:solidFill>
                  <a:srgbClr val="0070C0"/>
                </a:solidFill>
              </a:rPr>
              <a:t> </a:t>
            </a:r>
            <a:r>
              <a:rPr lang="en-US" i="1" dirty="0" err="1" smtClean="0">
                <a:solidFill>
                  <a:srgbClr val="0070C0"/>
                </a:solidFill>
              </a:rPr>
              <a:t>lực</a:t>
            </a:r>
            <a:r>
              <a:rPr lang="en-US" i="1" dirty="0" smtClean="0">
                <a:solidFill>
                  <a:srgbClr val="0070C0"/>
                </a:solidFill>
              </a:rPr>
              <a:t> </a:t>
            </a:r>
            <a:r>
              <a:rPr lang="en-US" i="1" dirty="0" err="1" smtClean="0">
                <a:solidFill>
                  <a:srgbClr val="0070C0"/>
                </a:solidFill>
              </a:rPr>
              <a:t>lượng</a:t>
            </a:r>
            <a:r>
              <a:rPr lang="en-US" i="1" dirty="0" smtClean="0">
                <a:solidFill>
                  <a:srgbClr val="0070C0"/>
                </a:solidFill>
              </a:rPr>
              <a:t> SX</a:t>
            </a:r>
          </a:p>
          <a:p>
            <a:pPr marL="0" indent="0">
              <a:buNone/>
            </a:pPr>
            <a:r>
              <a:rPr lang="en-US" i="1" dirty="0">
                <a:solidFill>
                  <a:srgbClr val="0070C0"/>
                </a:solidFill>
              </a:rPr>
              <a:t>	</a:t>
            </a:r>
            <a:r>
              <a:rPr lang="en-US" i="1" dirty="0" smtClean="0">
                <a:solidFill>
                  <a:srgbClr val="0070C0"/>
                </a:solidFill>
              </a:rPr>
              <a:t>+ </a:t>
            </a:r>
            <a:r>
              <a:rPr lang="en-US" i="1" dirty="0" err="1" smtClean="0">
                <a:solidFill>
                  <a:srgbClr val="0070C0"/>
                </a:solidFill>
              </a:rPr>
              <a:t>Quy</a:t>
            </a:r>
            <a:r>
              <a:rPr lang="en-US" i="1" dirty="0" smtClean="0">
                <a:solidFill>
                  <a:srgbClr val="0070C0"/>
                </a:solidFill>
              </a:rPr>
              <a:t> </a:t>
            </a:r>
            <a:r>
              <a:rPr lang="en-US" i="1" dirty="0" err="1" smtClean="0">
                <a:solidFill>
                  <a:srgbClr val="0070C0"/>
                </a:solidFill>
              </a:rPr>
              <a:t>luật</a:t>
            </a:r>
            <a:r>
              <a:rPr lang="en-US" i="1" dirty="0" smtClean="0">
                <a:solidFill>
                  <a:srgbClr val="0070C0"/>
                </a:solidFill>
              </a:rPr>
              <a:t> </a:t>
            </a:r>
            <a:r>
              <a:rPr lang="en-US" i="1" dirty="0" err="1" smtClean="0">
                <a:solidFill>
                  <a:srgbClr val="0070C0"/>
                </a:solidFill>
              </a:rPr>
              <a:t>về</a:t>
            </a:r>
            <a:r>
              <a:rPr lang="en-US" i="1" dirty="0" smtClean="0">
                <a:solidFill>
                  <a:srgbClr val="0070C0"/>
                </a:solidFill>
              </a:rPr>
              <a:t> </a:t>
            </a:r>
            <a:r>
              <a:rPr lang="en-US" i="1" dirty="0" err="1" smtClean="0">
                <a:solidFill>
                  <a:srgbClr val="0070C0"/>
                </a:solidFill>
              </a:rPr>
              <a:t>mối</a:t>
            </a:r>
            <a:r>
              <a:rPr lang="en-US" i="1" dirty="0" smtClean="0">
                <a:solidFill>
                  <a:srgbClr val="0070C0"/>
                </a:solidFill>
              </a:rPr>
              <a:t> </a:t>
            </a:r>
            <a:r>
              <a:rPr lang="en-US" i="1" dirty="0" err="1" smtClean="0">
                <a:solidFill>
                  <a:srgbClr val="0070C0"/>
                </a:solidFill>
              </a:rPr>
              <a:t>quan</a:t>
            </a:r>
            <a:r>
              <a:rPr lang="en-US" i="1" dirty="0" smtClean="0">
                <a:solidFill>
                  <a:srgbClr val="0070C0"/>
                </a:solidFill>
              </a:rPr>
              <a:t> </a:t>
            </a:r>
            <a:r>
              <a:rPr lang="en-US" i="1" dirty="0" err="1" smtClean="0">
                <a:solidFill>
                  <a:srgbClr val="0070C0"/>
                </a:solidFill>
              </a:rPr>
              <a:t>hệ</a:t>
            </a:r>
            <a:r>
              <a:rPr lang="en-US" i="1" dirty="0" smtClean="0">
                <a:solidFill>
                  <a:srgbClr val="0070C0"/>
                </a:solidFill>
              </a:rPr>
              <a:t> </a:t>
            </a:r>
            <a:r>
              <a:rPr lang="en-US" i="1" dirty="0" err="1" smtClean="0">
                <a:solidFill>
                  <a:srgbClr val="0070C0"/>
                </a:solidFill>
              </a:rPr>
              <a:t>biện</a:t>
            </a:r>
            <a:r>
              <a:rPr lang="en-US" i="1" dirty="0" smtClean="0">
                <a:solidFill>
                  <a:srgbClr val="0070C0"/>
                </a:solidFill>
              </a:rPr>
              <a:t> </a:t>
            </a:r>
            <a:r>
              <a:rPr lang="en-US" i="1" dirty="0" err="1" smtClean="0">
                <a:solidFill>
                  <a:srgbClr val="0070C0"/>
                </a:solidFill>
              </a:rPr>
              <a:t>chứng</a:t>
            </a:r>
            <a:r>
              <a:rPr lang="en-US" i="1" dirty="0" smtClean="0">
                <a:solidFill>
                  <a:srgbClr val="0070C0"/>
                </a:solidFill>
              </a:rPr>
              <a:t> </a:t>
            </a:r>
            <a:r>
              <a:rPr lang="en-US" i="1" dirty="0" err="1" smtClean="0">
                <a:solidFill>
                  <a:srgbClr val="0070C0"/>
                </a:solidFill>
              </a:rPr>
              <a:t>giữa</a:t>
            </a:r>
            <a:r>
              <a:rPr lang="en-US" i="1" dirty="0" smtClean="0">
                <a:solidFill>
                  <a:srgbClr val="0070C0"/>
                </a:solidFill>
              </a:rPr>
              <a:t> </a:t>
            </a:r>
            <a:r>
              <a:rPr lang="en-US" i="1" dirty="0" err="1" smtClean="0">
                <a:solidFill>
                  <a:srgbClr val="0070C0"/>
                </a:solidFill>
              </a:rPr>
              <a:t>cơ</a:t>
            </a:r>
            <a:r>
              <a:rPr lang="en-US" i="1" dirty="0" smtClean="0">
                <a:solidFill>
                  <a:srgbClr val="0070C0"/>
                </a:solidFill>
              </a:rPr>
              <a:t> </a:t>
            </a:r>
            <a:r>
              <a:rPr lang="en-US" i="1" dirty="0" err="1" smtClean="0">
                <a:solidFill>
                  <a:srgbClr val="0070C0"/>
                </a:solidFill>
              </a:rPr>
              <a:t>sở</a:t>
            </a:r>
            <a:r>
              <a:rPr lang="en-US" i="1" dirty="0" smtClean="0">
                <a:solidFill>
                  <a:srgbClr val="0070C0"/>
                </a:solidFill>
              </a:rPr>
              <a:t> </a:t>
            </a:r>
            <a:r>
              <a:rPr lang="en-US" i="1" dirty="0" err="1" smtClean="0">
                <a:solidFill>
                  <a:srgbClr val="0070C0"/>
                </a:solidFill>
              </a:rPr>
              <a:t>hạ</a:t>
            </a:r>
            <a:r>
              <a:rPr lang="en-US" i="1" dirty="0" smtClean="0">
                <a:solidFill>
                  <a:srgbClr val="0070C0"/>
                </a:solidFill>
              </a:rPr>
              <a:t> </a:t>
            </a:r>
            <a:r>
              <a:rPr lang="en-US" i="1" dirty="0" err="1" smtClean="0">
                <a:solidFill>
                  <a:srgbClr val="0070C0"/>
                </a:solidFill>
              </a:rPr>
              <a:t>tầng</a:t>
            </a:r>
            <a:r>
              <a:rPr lang="en-US" i="1" dirty="0" smtClean="0">
                <a:solidFill>
                  <a:srgbClr val="0070C0"/>
                </a:solidFill>
              </a:rPr>
              <a:t> </a:t>
            </a:r>
            <a:r>
              <a:rPr lang="en-US" i="1" dirty="0" err="1" smtClean="0">
                <a:solidFill>
                  <a:srgbClr val="0070C0"/>
                </a:solidFill>
              </a:rPr>
              <a:t>và</a:t>
            </a:r>
            <a:r>
              <a:rPr lang="en-US" i="1" dirty="0" smtClean="0">
                <a:solidFill>
                  <a:srgbClr val="0070C0"/>
                </a:solidFill>
              </a:rPr>
              <a:t> </a:t>
            </a:r>
            <a:r>
              <a:rPr lang="en-US" i="1" dirty="0" err="1" smtClean="0">
                <a:solidFill>
                  <a:srgbClr val="0070C0"/>
                </a:solidFill>
              </a:rPr>
              <a:t>kiến</a:t>
            </a:r>
            <a:r>
              <a:rPr lang="en-US" i="1" dirty="0" smtClean="0">
                <a:solidFill>
                  <a:srgbClr val="0070C0"/>
                </a:solidFill>
              </a:rPr>
              <a:t> </a:t>
            </a:r>
            <a:r>
              <a:rPr lang="en-US" i="1" dirty="0" err="1" smtClean="0">
                <a:solidFill>
                  <a:srgbClr val="0070C0"/>
                </a:solidFill>
              </a:rPr>
              <a:t>trúc</a:t>
            </a:r>
            <a:r>
              <a:rPr lang="en-US" i="1" dirty="0" smtClean="0">
                <a:solidFill>
                  <a:srgbClr val="0070C0"/>
                </a:solidFill>
              </a:rPr>
              <a:t> </a:t>
            </a:r>
            <a:r>
              <a:rPr lang="en-US" i="1" dirty="0" err="1" smtClean="0">
                <a:solidFill>
                  <a:srgbClr val="0070C0"/>
                </a:solidFill>
              </a:rPr>
              <a:t>thượng</a:t>
            </a:r>
            <a:r>
              <a:rPr lang="en-US" i="1" dirty="0" smtClean="0">
                <a:solidFill>
                  <a:srgbClr val="0070C0"/>
                </a:solidFill>
              </a:rPr>
              <a:t> </a:t>
            </a:r>
            <a:r>
              <a:rPr lang="en-US" i="1" dirty="0" err="1" smtClean="0">
                <a:solidFill>
                  <a:srgbClr val="0070C0"/>
                </a:solidFill>
              </a:rPr>
              <a:t>tầng</a:t>
            </a:r>
            <a:endParaRPr lang="en-US" i="1" dirty="0" smtClean="0">
              <a:solidFill>
                <a:srgbClr val="0070C0"/>
              </a:solidFill>
            </a:endParaRPr>
          </a:p>
          <a:p>
            <a:pPr marL="0" indent="0">
              <a:buNone/>
            </a:pPr>
            <a:endParaRPr lang="en-US" dirty="0"/>
          </a:p>
          <a:p>
            <a:pPr marL="0" indent="0">
              <a:buNone/>
            </a:pPr>
            <a:endParaRPr lang="en-US" dirty="0"/>
          </a:p>
        </p:txBody>
      </p:sp>
    </p:spTree>
    <p:extLst>
      <p:ext uri="{BB962C8B-B14F-4D97-AF65-F5344CB8AC3E}">
        <p14:creationId xmlns:p14="http://schemas.microsoft.com/office/powerpoint/2010/main" val="413484818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887095"/>
            <a:ext cx="2393576" cy="1325563"/>
          </a:xfrm>
          <a:solidFill>
            <a:schemeClr val="accent1">
              <a:lumMod val="20000"/>
              <a:lumOff val="80000"/>
            </a:schemeClr>
          </a:solidFill>
        </p:spPr>
        <p:txBody>
          <a:bodyPr>
            <a:normAutofit/>
          </a:bodyPr>
          <a:lstStyle/>
          <a:p>
            <a:pPr algn="ctr"/>
            <a:r>
              <a:rPr lang="en-US" sz="3600" b="1" dirty="0" smtClean="0">
                <a:solidFill>
                  <a:srgbClr val="FF0000"/>
                </a:solidFill>
              </a:rPr>
              <a:t>- </a:t>
            </a:r>
            <a:r>
              <a:rPr lang="en-US" sz="3600" b="1" dirty="0" err="1" smtClean="0">
                <a:solidFill>
                  <a:srgbClr val="FF0000"/>
                </a:solidFill>
              </a:rPr>
              <a:t>Vai</a:t>
            </a:r>
            <a:r>
              <a:rPr lang="en-US" sz="3600" b="1" dirty="0" smtClean="0">
                <a:solidFill>
                  <a:srgbClr val="FF0000"/>
                </a:solidFill>
              </a:rPr>
              <a:t> </a:t>
            </a:r>
            <a:r>
              <a:rPr lang="en-US" sz="3600" b="1" dirty="0" err="1" smtClean="0">
                <a:solidFill>
                  <a:srgbClr val="FF0000"/>
                </a:solidFill>
              </a:rPr>
              <a:t>trò</a:t>
            </a:r>
            <a:r>
              <a:rPr lang="en-US" sz="3600" b="1" dirty="0" smtClean="0">
                <a:solidFill>
                  <a:srgbClr val="FF0000"/>
                </a:solidFill>
              </a:rPr>
              <a:t> </a:t>
            </a:r>
            <a:r>
              <a:rPr lang="en-US" sz="3600" b="1" dirty="0" err="1" smtClean="0">
                <a:solidFill>
                  <a:srgbClr val="FF0000"/>
                </a:solidFill>
              </a:rPr>
              <a:t>của</a:t>
            </a:r>
            <a:r>
              <a:rPr lang="en-US" sz="3600" b="1" dirty="0" smtClean="0">
                <a:solidFill>
                  <a:srgbClr val="FF0000"/>
                </a:solidFill>
              </a:rPr>
              <a:t> </a:t>
            </a:r>
            <a:r>
              <a:rPr lang="en-US" sz="3600" b="1" dirty="0" err="1" smtClean="0">
                <a:solidFill>
                  <a:srgbClr val="FF0000"/>
                </a:solidFill>
              </a:rPr>
              <a:t>sản</a:t>
            </a:r>
            <a:r>
              <a:rPr lang="en-US" sz="3600" b="1" dirty="0" smtClean="0">
                <a:solidFill>
                  <a:srgbClr val="FF0000"/>
                </a:solidFill>
              </a:rPr>
              <a:t> </a:t>
            </a:r>
            <a:r>
              <a:rPr lang="en-US" sz="3600" b="1" dirty="0" err="1" smtClean="0">
                <a:solidFill>
                  <a:srgbClr val="FF0000"/>
                </a:solidFill>
              </a:rPr>
              <a:t>xuất</a:t>
            </a:r>
            <a:endParaRPr lang="en-US" sz="3600" b="1" dirty="0">
              <a:solidFill>
                <a:srgbClr val="FF0000"/>
              </a:solidFill>
            </a:endParaRPr>
          </a:p>
        </p:txBody>
      </p:sp>
      <p:sp>
        <p:nvSpPr>
          <p:cNvPr id="3" name="Content Placeholder 2"/>
          <p:cNvSpPr>
            <a:spLocks noGrp="1"/>
          </p:cNvSpPr>
          <p:nvPr>
            <p:ph idx="1"/>
          </p:nvPr>
        </p:nvSpPr>
        <p:spPr>
          <a:xfrm>
            <a:off x="3711388" y="1623452"/>
            <a:ext cx="8220635" cy="1065493"/>
          </a:xfrm>
          <a:solidFill>
            <a:schemeClr val="accent6">
              <a:lumMod val="60000"/>
              <a:lumOff val="40000"/>
            </a:schemeClr>
          </a:solidFill>
        </p:spPr>
        <p:txBody>
          <a:bodyPr/>
          <a:lstStyle/>
          <a:p>
            <a:pPr indent="0">
              <a:buNone/>
            </a:pPr>
            <a:r>
              <a:rPr lang="pt-BR" dirty="0" smtClean="0"/>
              <a:t>	Sản </a:t>
            </a:r>
            <a:r>
              <a:rPr lang="pt-BR" dirty="0"/>
              <a:t>xuất vật chất là yêu cầu khách quan, là cơ sở của sự tồn tại, vận động và phát triển của xã </a:t>
            </a:r>
            <a:r>
              <a:rPr lang="pt-BR" dirty="0" smtClean="0"/>
              <a:t>hội.</a:t>
            </a:r>
          </a:p>
          <a:p>
            <a:pPr indent="631825"/>
            <a:endParaRPr lang="pt-BR" dirty="0" smtClean="0"/>
          </a:p>
          <a:p>
            <a:endParaRPr lang="en-US" dirty="0"/>
          </a:p>
        </p:txBody>
      </p:sp>
      <p:sp>
        <p:nvSpPr>
          <p:cNvPr id="4" name="Rectangle 3"/>
          <p:cNvSpPr/>
          <p:nvPr/>
        </p:nvSpPr>
        <p:spPr>
          <a:xfrm>
            <a:off x="3711388" y="3056591"/>
            <a:ext cx="7826187" cy="1384995"/>
          </a:xfrm>
          <a:prstGeom prst="rect">
            <a:avLst/>
          </a:prstGeom>
          <a:solidFill>
            <a:srgbClr val="FFC000"/>
          </a:solidFill>
        </p:spPr>
        <p:txBody>
          <a:bodyPr wrap="square">
            <a:spAutoFit/>
          </a:bodyPr>
          <a:lstStyle/>
          <a:p>
            <a:pPr indent="631825"/>
            <a:r>
              <a:rPr lang="pt-BR" sz="2800" dirty="0"/>
              <a:t>Sản xuất là cơ sở để hình thành các quan điểm tư tưởng, quan hệ xã hội và các thiết chế xã hội khác nhau. </a:t>
            </a:r>
          </a:p>
        </p:txBody>
      </p:sp>
      <p:sp>
        <p:nvSpPr>
          <p:cNvPr id="5" name="Rectangle 4"/>
          <p:cNvSpPr/>
          <p:nvPr/>
        </p:nvSpPr>
        <p:spPr>
          <a:xfrm>
            <a:off x="3711388" y="4809232"/>
            <a:ext cx="7557247" cy="954107"/>
          </a:xfrm>
          <a:prstGeom prst="rect">
            <a:avLst/>
          </a:prstGeom>
          <a:solidFill>
            <a:schemeClr val="accent2"/>
          </a:solidFill>
        </p:spPr>
        <p:txBody>
          <a:bodyPr wrap="square">
            <a:spAutoFit/>
          </a:bodyPr>
          <a:lstStyle/>
          <a:p>
            <a:pPr indent="631825"/>
            <a:r>
              <a:rPr lang="pt-BR" sz="2800" dirty="0"/>
              <a:t>Sản xuất vật chất là cơ sở của mọi sự tiến bộ xã hội.</a:t>
            </a:r>
            <a:endParaRPr lang="en-US" sz="2800" dirty="0"/>
          </a:p>
        </p:txBody>
      </p:sp>
      <p:cxnSp>
        <p:nvCxnSpPr>
          <p:cNvPr id="7" name="Straight Arrow Connector 6"/>
          <p:cNvCxnSpPr>
            <a:stCxn id="2" idx="3"/>
            <a:endCxn id="3" idx="1"/>
          </p:cNvCxnSpPr>
          <p:nvPr/>
        </p:nvCxnSpPr>
        <p:spPr>
          <a:xfrm flipV="1">
            <a:off x="2393577" y="2156199"/>
            <a:ext cx="1317811" cy="1393678"/>
          </a:xfrm>
          <a:prstGeom prst="straightConnector1">
            <a:avLst/>
          </a:prstGeom>
          <a:ln w="41275">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2" idx="3"/>
            <a:endCxn id="4" idx="1"/>
          </p:cNvCxnSpPr>
          <p:nvPr/>
        </p:nvCxnSpPr>
        <p:spPr>
          <a:xfrm>
            <a:off x="2393577" y="3549877"/>
            <a:ext cx="1317811" cy="199212"/>
          </a:xfrm>
          <a:prstGeom prst="straightConnector1">
            <a:avLst/>
          </a:prstGeom>
          <a:ln w="41275">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2" idx="3"/>
            <a:endCxn id="5" idx="1"/>
          </p:cNvCxnSpPr>
          <p:nvPr/>
        </p:nvCxnSpPr>
        <p:spPr>
          <a:xfrm>
            <a:off x="2393577" y="3549877"/>
            <a:ext cx="1317811" cy="1736409"/>
          </a:xfrm>
          <a:prstGeom prst="straightConnector1">
            <a:avLst/>
          </a:prstGeom>
          <a:ln w="412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21542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864599" y="118782"/>
            <a:ext cx="6191250" cy="4953000"/>
          </a:xfrm>
          <a:prstGeom prst="rect">
            <a:avLst/>
          </a:prstGeom>
        </p:spPr>
      </p:pic>
      <p:pic>
        <p:nvPicPr>
          <p:cNvPr id="5" name="Picture 4"/>
          <p:cNvPicPr>
            <a:picLocks noChangeAspect="1"/>
          </p:cNvPicPr>
          <p:nvPr/>
        </p:nvPicPr>
        <p:blipFill>
          <a:blip r:embed="rId3"/>
          <a:stretch>
            <a:fillRect/>
          </a:stretch>
        </p:blipFill>
        <p:spPr>
          <a:xfrm>
            <a:off x="222156" y="2427193"/>
            <a:ext cx="5304585" cy="4215653"/>
          </a:xfrm>
          <a:prstGeom prst="rect">
            <a:avLst/>
          </a:prstGeom>
        </p:spPr>
      </p:pic>
    </p:spTree>
    <p:extLst>
      <p:ext uri="{BB962C8B-B14F-4D97-AF65-F5344CB8AC3E}">
        <p14:creationId xmlns:p14="http://schemas.microsoft.com/office/powerpoint/2010/main" val="26108316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FF0000"/>
                </a:solidFill>
              </a:rPr>
              <a:t>- </a:t>
            </a:r>
            <a:r>
              <a:rPr lang="en-US" sz="3600" b="1" dirty="0" err="1" smtClean="0">
                <a:solidFill>
                  <a:srgbClr val="FF0000"/>
                </a:solidFill>
              </a:rPr>
              <a:t>Vai</a:t>
            </a:r>
            <a:r>
              <a:rPr lang="en-US" sz="3600" b="1" dirty="0" smtClean="0">
                <a:solidFill>
                  <a:srgbClr val="FF0000"/>
                </a:solidFill>
              </a:rPr>
              <a:t> </a:t>
            </a:r>
            <a:r>
              <a:rPr lang="en-US" sz="3600" b="1" dirty="0" err="1" smtClean="0">
                <a:solidFill>
                  <a:srgbClr val="FF0000"/>
                </a:solidFill>
              </a:rPr>
              <a:t>trò</a:t>
            </a:r>
            <a:r>
              <a:rPr lang="en-US" sz="3600" b="1" dirty="0" smtClean="0">
                <a:solidFill>
                  <a:srgbClr val="FF0000"/>
                </a:solidFill>
              </a:rPr>
              <a:t> </a:t>
            </a:r>
            <a:r>
              <a:rPr lang="en-US" sz="3600" b="1" dirty="0" err="1" smtClean="0">
                <a:solidFill>
                  <a:srgbClr val="FF0000"/>
                </a:solidFill>
              </a:rPr>
              <a:t>của</a:t>
            </a:r>
            <a:r>
              <a:rPr lang="en-US" sz="3600" b="1" dirty="0" smtClean="0">
                <a:solidFill>
                  <a:srgbClr val="FF0000"/>
                </a:solidFill>
              </a:rPr>
              <a:t> </a:t>
            </a:r>
            <a:r>
              <a:rPr lang="en-US" sz="3600" b="1" dirty="0" err="1" smtClean="0">
                <a:solidFill>
                  <a:srgbClr val="FF0000"/>
                </a:solidFill>
              </a:rPr>
              <a:t>phương</a:t>
            </a:r>
            <a:r>
              <a:rPr lang="en-US" sz="3600" b="1" dirty="0" smtClean="0">
                <a:solidFill>
                  <a:srgbClr val="FF0000"/>
                </a:solidFill>
              </a:rPr>
              <a:t> </a:t>
            </a:r>
            <a:r>
              <a:rPr lang="en-US" sz="3600" b="1" dirty="0" err="1" smtClean="0">
                <a:solidFill>
                  <a:srgbClr val="FF0000"/>
                </a:solidFill>
              </a:rPr>
              <a:t>thức</a:t>
            </a:r>
            <a:r>
              <a:rPr lang="en-US" sz="3600" b="1" dirty="0" smtClean="0">
                <a:solidFill>
                  <a:srgbClr val="FF0000"/>
                </a:solidFill>
              </a:rPr>
              <a:t> </a:t>
            </a:r>
            <a:r>
              <a:rPr lang="en-US" sz="3600" b="1" dirty="0" err="1" smtClean="0">
                <a:solidFill>
                  <a:srgbClr val="FF0000"/>
                </a:solidFill>
              </a:rPr>
              <a:t>sản</a:t>
            </a:r>
            <a:r>
              <a:rPr lang="en-US" sz="3600" b="1" dirty="0" smtClean="0">
                <a:solidFill>
                  <a:srgbClr val="FF0000"/>
                </a:solidFill>
              </a:rPr>
              <a:t> </a:t>
            </a:r>
            <a:r>
              <a:rPr lang="en-US" sz="3600" b="1" dirty="0" err="1" smtClean="0">
                <a:solidFill>
                  <a:srgbClr val="FF0000"/>
                </a:solidFill>
              </a:rPr>
              <a:t>xuất</a:t>
            </a:r>
            <a:endParaRPr lang="en-US" sz="3600" b="1" dirty="0">
              <a:solidFill>
                <a:srgbClr val="FF0000"/>
              </a:solidFill>
            </a:endParaRPr>
          </a:p>
        </p:txBody>
      </p:sp>
      <p:sp>
        <p:nvSpPr>
          <p:cNvPr id="3" name="Content Placeholder 2"/>
          <p:cNvSpPr>
            <a:spLocks noGrp="1"/>
          </p:cNvSpPr>
          <p:nvPr>
            <p:ph idx="1"/>
          </p:nvPr>
        </p:nvSpPr>
        <p:spPr/>
        <p:txBody>
          <a:bodyPr/>
          <a:lstStyle/>
          <a:p>
            <a:pPr marL="0" indent="0">
              <a:buNone/>
            </a:pPr>
            <a:r>
              <a:rPr lang="pt-BR" i="1" dirty="0" smtClean="0"/>
              <a:t>	Phương </a:t>
            </a:r>
            <a:r>
              <a:rPr lang="pt-BR" i="1" dirty="0"/>
              <a:t>thức sản xuất</a:t>
            </a:r>
            <a:r>
              <a:rPr lang="pt-BR" dirty="0"/>
              <a:t> là cách thức tiến hành sản xuất vật chất trong một giai đoạn nhất định của lịch sử. </a:t>
            </a:r>
            <a:endParaRPr lang="pt-BR" dirty="0" smtClean="0"/>
          </a:p>
          <a:p>
            <a:pPr marL="0" indent="0">
              <a:buNone/>
            </a:pPr>
            <a:endParaRPr lang="pt-BR" dirty="0" smtClean="0"/>
          </a:p>
          <a:p>
            <a:pPr marL="0" indent="0">
              <a:buNone/>
            </a:pPr>
            <a:r>
              <a:rPr lang="pt-BR" dirty="0"/>
              <a:t>	</a:t>
            </a:r>
            <a:r>
              <a:rPr lang="pt-BR" dirty="0" smtClean="0"/>
              <a:t>Mỗi </a:t>
            </a:r>
            <a:r>
              <a:rPr lang="pt-BR" dirty="0"/>
              <a:t>phương thức sản xuất gồm hai mặt cấu thành là lực lượng sản xuất và quan hệ sản xuất. </a:t>
            </a:r>
            <a:endParaRPr lang="en-US" dirty="0"/>
          </a:p>
          <a:p>
            <a:endParaRPr lang="en-US" dirty="0"/>
          </a:p>
        </p:txBody>
      </p:sp>
    </p:spTree>
    <p:extLst>
      <p:ext uri="{BB962C8B-B14F-4D97-AF65-F5344CB8AC3E}">
        <p14:creationId xmlns:p14="http://schemas.microsoft.com/office/powerpoint/2010/main" val="377926794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742" y="136525"/>
            <a:ext cx="10515600" cy="1325563"/>
          </a:xfrm>
        </p:spPr>
        <p:txBody>
          <a:bodyPr>
            <a:normAutofit/>
          </a:bodyPr>
          <a:lstStyle/>
          <a:p>
            <a:pPr marL="571500" indent="-571500">
              <a:buFont typeface="Wingdings" panose="05000000000000000000" pitchFamily="2" charset="2"/>
              <a:buChar char="v"/>
            </a:pPr>
            <a:r>
              <a:rPr lang="en-US" sz="3600" b="1" dirty="0" err="1" smtClean="0">
                <a:solidFill>
                  <a:srgbClr val="0000FF"/>
                </a:solidFill>
              </a:rPr>
              <a:t>Chủ</a:t>
            </a:r>
            <a:r>
              <a:rPr lang="en-US" sz="3600" b="1" dirty="0" smtClean="0">
                <a:solidFill>
                  <a:srgbClr val="0000FF"/>
                </a:solidFill>
              </a:rPr>
              <a:t> </a:t>
            </a:r>
            <a:r>
              <a:rPr lang="en-US" sz="3600" b="1" dirty="0" err="1" smtClean="0">
                <a:solidFill>
                  <a:srgbClr val="0000FF"/>
                </a:solidFill>
              </a:rPr>
              <a:t>nghĩa</a:t>
            </a:r>
            <a:r>
              <a:rPr lang="en-US" sz="3600" b="1" dirty="0" smtClean="0">
                <a:solidFill>
                  <a:srgbClr val="0000FF"/>
                </a:solidFill>
              </a:rPr>
              <a:t> </a:t>
            </a:r>
            <a:r>
              <a:rPr lang="en-US" sz="3600" b="1" dirty="0" err="1" smtClean="0">
                <a:solidFill>
                  <a:srgbClr val="0000FF"/>
                </a:solidFill>
              </a:rPr>
              <a:t>duy</a:t>
            </a:r>
            <a:r>
              <a:rPr lang="en-US" sz="3600" b="1" dirty="0" smtClean="0">
                <a:solidFill>
                  <a:srgbClr val="0000FF"/>
                </a:solidFill>
              </a:rPr>
              <a:t> </a:t>
            </a:r>
            <a:r>
              <a:rPr lang="en-US" sz="3600" b="1" dirty="0" err="1" smtClean="0">
                <a:solidFill>
                  <a:srgbClr val="0000FF"/>
                </a:solidFill>
              </a:rPr>
              <a:t>vật</a:t>
            </a:r>
            <a:r>
              <a:rPr lang="en-US" sz="3600" b="1" dirty="0" smtClean="0">
                <a:solidFill>
                  <a:srgbClr val="0000FF"/>
                </a:solidFill>
              </a:rPr>
              <a:t> </a:t>
            </a:r>
            <a:r>
              <a:rPr lang="en-US" sz="3600" b="1" dirty="0" err="1" smtClean="0">
                <a:solidFill>
                  <a:srgbClr val="0000FF"/>
                </a:solidFill>
              </a:rPr>
              <a:t>lịch</a:t>
            </a:r>
            <a:r>
              <a:rPr lang="en-US" sz="3600" b="1" dirty="0" smtClean="0">
                <a:solidFill>
                  <a:srgbClr val="0000FF"/>
                </a:solidFill>
              </a:rPr>
              <a:t> </a:t>
            </a:r>
            <a:r>
              <a:rPr lang="en-US" sz="3600" b="1" dirty="0" err="1" smtClean="0">
                <a:solidFill>
                  <a:srgbClr val="0000FF"/>
                </a:solidFill>
              </a:rPr>
              <a:t>sử</a:t>
            </a:r>
            <a:endParaRPr lang="en-US" sz="3600" b="1" dirty="0">
              <a:solidFill>
                <a:srgbClr val="0000FF"/>
              </a:solidFill>
            </a:endParaRPr>
          </a:p>
        </p:txBody>
      </p:sp>
      <p:sp>
        <p:nvSpPr>
          <p:cNvPr id="3" name="Content Placeholder 2"/>
          <p:cNvSpPr>
            <a:spLocks noGrp="1"/>
          </p:cNvSpPr>
          <p:nvPr>
            <p:ph idx="1"/>
          </p:nvPr>
        </p:nvSpPr>
        <p:spPr>
          <a:xfrm>
            <a:off x="838200" y="1825625"/>
            <a:ext cx="10174941" cy="1388222"/>
          </a:xfrm>
        </p:spPr>
        <p:txBody>
          <a:bodyPr>
            <a:noAutofit/>
          </a:bodyPr>
          <a:lstStyle/>
          <a:p>
            <a:pPr marL="0" indent="0" algn="just">
              <a:buNone/>
            </a:pPr>
            <a:r>
              <a:rPr lang="en-US" sz="3200" dirty="0" smtClean="0">
                <a:solidFill>
                  <a:srgbClr val="FF0000"/>
                </a:solidFill>
              </a:rPr>
              <a:t>	- </a:t>
            </a:r>
            <a:r>
              <a:rPr lang="en-US" sz="3200" dirty="0" err="1" smtClean="0">
                <a:solidFill>
                  <a:srgbClr val="FF0000"/>
                </a:solidFill>
              </a:rPr>
              <a:t>Phương</a:t>
            </a:r>
            <a:r>
              <a:rPr lang="en-US" sz="3200" dirty="0" smtClean="0">
                <a:solidFill>
                  <a:srgbClr val="FF0000"/>
                </a:solidFill>
              </a:rPr>
              <a:t> </a:t>
            </a:r>
            <a:r>
              <a:rPr lang="en-US" sz="3200" dirty="0" err="1" smtClean="0">
                <a:solidFill>
                  <a:srgbClr val="FF0000"/>
                </a:solidFill>
              </a:rPr>
              <a:t>thức</a:t>
            </a:r>
            <a:r>
              <a:rPr lang="en-US" sz="3200" dirty="0" smtClean="0">
                <a:solidFill>
                  <a:srgbClr val="FF0000"/>
                </a:solidFill>
              </a:rPr>
              <a:t> </a:t>
            </a:r>
            <a:r>
              <a:rPr lang="en-US" sz="3200" dirty="0" err="1" smtClean="0">
                <a:solidFill>
                  <a:srgbClr val="FF0000"/>
                </a:solidFill>
              </a:rPr>
              <a:t>sản</a:t>
            </a:r>
            <a:r>
              <a:rPr lang="en-US" sz="3200" dirty="0" smtClean="0">
                <a:solidFill>
                  <a:srgbClr val="FF0000"/>
                </a:solidFill>
              </a:rPr>
              <a:t> </a:t>
            </a:r>
            <a:r>
              <a:rPr lang="en-US" sz="3200" dirty="0" err="1" smtClean="0">
                <a:solidFill>
                  <a:srgbClr val="FF0000"/>
                </a:solidFill>
              </a:rPr>
              <a:t>xuất</a:t>
            </a:r>
            <a:r>
              <a:rPr lang="en-US" sz="3200" dirty="0" smtClean="0">
                <a:solidFill>
                  <a:srgbClr val="FF0000"/>
                </a:solidFill>
              </a:rPr>
              <a:t> </a:t>
            </a:r>
            <a:r>
              <a:rPr lang="en-US" sz="3200" dirty="0" err="1" smtClean="0">
                <a:solidFill>
                  <a:srgbClr val="FF0000"/>
                </a:solidFill>
              </a:rPr>
              <a:t>quyết</a:t>
            </a:r>
            <a:r>
              <a:rPr lang="en-US" sz="3200" dirty="0" smtClean="0">
                <a:solidFill>
                  <a:srgbClr val="FF0000"/>
                </a:solidFill>
              </a:rPr>
              <a:t> </a:t>
            </a:r>
            <a:r>
              <a:rPr lang="en-US" sz="3200" dirty="0" err="1" smtClean="0">
                <a:solidFill>
                  <a:srgbClr val="FF0000"/>
                </a:solidFill>
              </a:rPr>
              <a:t>định</a:t>
            </a:r>
            <a:r>
              <a:rPr lang="en-US" sz="3200" dirty="0" smtClean="0">
                <a:solidFill>
                  <a:srgbClr val="FF0000"/>
                </a:solidFill>
              </a:rPr>
              <a:t> </a:t>
            </a:r>
            <a:r>
              <a:rPr lang="en-US" sz="3200" dirty="0" err="1" smtClean="0">
                <a:solidFill>
                  <a:srgbClr val="FF0000"/>
                </a:solidFill>
              </a:rPr>
              <a:t>sự</a:t>
            </a:r>
            <a:r>
              <a:rPr lang="en-US" sz="3200" dirty="0" smtClean="0">
                <a:solidFill>
                  <a:srgbClr val="FF0000"/>
                </a:solidFill>
              </a:rPr>
              <a:t> </a:t>
            </a:r>
            <a:r>
              <a:rPr lang="en-US" sz="3200" dirty="0" err="1" smtClean="0">
                <a:solidFill>
                  <a:srgbClr val="FF0000"/>
                </a:solidFill>
              </a:rPr>
              <a:t>tồn</a:t>
            </a:r>
            <a:r>
              <a:rPr lang="en-US" sz="3200" dirty="0" smtClean="0">
                <a:solidFill>
                  <a:srgbClr val="FF0000"/>
                </a:solidFill>
              </a:rPr>
              <a:t> </a:t>
            </a:r>
            <a:r>
              <a:rPr lang="en-US" sz="3200" dirty="0" err="1" smtClean="0">
                <a:solidFill>
                  <a:srgbClr val="FF0000"/>
                </a:solidFill>
              </a:rPr>
              <a:t>tại</a:t>
            </a:r>
            <a:r>
              <a:rPr lang="en-US" sz="3200" dirty="0" smtClean="0">
                <a:solidFill>
                  <a:srgbClr val="FF0000"/>
                </a:solidFill>
              </a:rPr>
              <a:t> </a:t>
            </a:r>
            <a:r>
              <a:rPr lang="en-US" sz="3200" dirty="0" err="1" smtClean="0">
                <a:solidFill>
                  <a:srgbClr val="FF0000"/>
                </a:solidFill>
              </a:rPr>
              <a:t>và</a:t>
            </a:r>
            <a:r>
              <a:rPr lang="en-US" sz="3200" dirty="0" smtClean="0">
                <a:solidFill>
                  <a:srgbClr val="FF0000"/>
                </a:solidFill>
              </a:rPr>
              <a:t> </a:t>
            </a:r>
            <a:r>
              <a:rPr lang="en-US" sz="3200" dirty="0" err="1" smtClean="0">
                <a:solidFill>
                  <a:srgbClr val="FF0000"/>
                </a:solidFill>
              </a:rPr>
              <a:t>phát</a:t>
            </a:r>
            <a:r>
              <a:rPr lang="en-US" sz="3200" dirty="0" smtClean="0">
                <a:solidFill>
                  <a:srgbClr val="FF0000"/>
                </a:solidFill>
              </a:rPr>
              <a:t> </a:t>
            </a:r>
            <a:r>
              <a:rPr lang="en-US" sz="3200" dirty="0" err="1" smtClean="0">
                <a:solidFill>
                  <a:srgbClr val="FF0000"/>
                </a:solidFill>
              </a:rPr>
              <a:t>triển</a:t>
            </a:r>
            <a:r>
              <a:rPr lang="en-US" sz="3200" dirty="0" smtClean="0">
                <a:solidFill>
                  <a:srgbClr val="FF0000"/>
                </a:solidFill>
              </a:rPr>
              <a:t> </a:t>
            </a:r>
            <a:r>
              <a:rPr lang="en-US" sz="3200" dirty="0" err="1" smtClean="0">
                <a:solidFill>
                  <a:srgbClr val="FF0000"/>
                </a:solidFill>
              </a:rPr>
              <a:t>của</a:t>
            </a:r>
            <a:r>
              <a:rPr lang="en-US" sz="3200" dirty="0" smtClean="0">
                <a:solidFill>
                  <a:srgbClr val="FF0000"/>
                </a:solidFill>
              </a:rPr>
              <a:t> </a:t>
            </a:r>
            <a:r>
              <a:rPr lang="en-US" sz="3200" dirty="0" err="1" smtClean="0">
                <a:solidFill>
                  <a:srgbClr val="FF0000"/>
                </a:solidFill>
              </a:rPr>
              <a:t>xã</a:t>
            </a:r>
            <a:r>
              <a:rPr lang="en-US" sz="3200" dirty="0" smtClean="0">
                <a:solidFill>
                  <a:srgbClr val="FF0000"/>
                </a:solidFill>
              </a:rPr>
              <a:t> </a:t>
            </a:r>
            <a:r>
              <a:rPr lang="en-US" sz="3200" dirty="0" err="1" smtClean="0">
                <a:solidFill>
                  <a:srgbClr val="FF0000"/>
                </a:solidFill>
              </a:rPr>
              <a:t>hội</a:t>
            </a:r>
            <a:r>
              <a:rPr lang="en-US" sz="3200" dirty="0" smtClean="0">
                <a:solidFill>
                  <a:srgbClr val="FF0000"/>
                </a:solidFill>
              </a:rPr>
              <a:t> </a:t>
            </a:r>
            <a:r>
              <a:rPr lang="en-US" sz="3200" dirty="0" err="1" smtClean="0">
                <a:solidFill>
                  <a:srgbClr val="FF0000"/>
                </a:solidFill>
              </a:rPr>
              <a:t>chứ</a:t>
            </a:r>
            <a:r>
              <a:rPr lang="en-US" sz="3200" dirty="0" smtClean="0">
                <a:solidFill>
                  <a:srgbClr val="FF0000"/>
                </a:solidFill>
              </a:rPr>
              <a:t> </a:t>
            </a:r>
            <a:r>
              <a:rPr lang="en-US" sz="3200" dirty="0" err="1" smtClean="0">
                <a:solidFill>
                  <a:srgbClr val="FF0000"/>
                </a:solidFill>
              </a:rPr>
              <a:t>không</a:t>
            </a:r>
            <a:r>
              <a:rPr lang="en-US" sz="3200" dirty="0" smtClean="0">
                <a:solidFill>
                  <a:srgbClr val="FF0000"/>
                </a:solidFill>
              </a:rPr>
              <a:t> </a:t>
            </a:r>
            <a:r>
              <a:rPr lang="en-US" sz="3200" dirty="0" err="1" smtClean="0">
                <a:solidFill>
                  <a:srgbClr val="FF0000"/>
                </a:solidFill>
              </a:rPr>
              <a:t>phải</a:t>
            </a:r>
            <a:r>
              <a:rPr lang="en-US" sz="3200" dirty="0" smtClean="0">
                <a:solidFill>
                  <a:srgbClr val="FF0000"/>
                </a:solidFill>
              </a:rPr>
              <a:t> do ý </a:t>
            </a:r>
            <a:r>
              <a:rPr lang="en-US" sz="3200" dirty="0" err="1" smtClean="0">
                <a:solidFill>
                  <a:srgbClr val="FF0000"/>
                </a:solidFill>
              </a:rPr>
              <a:t>muốn</a:t>
            </a:r>
            <a:r>
              <a:rPr lang="en-US" sz="3200" dirty="0" smtClean="0">
                <a:solidFill>
                  <a:srgbClr val="FF0000"/>
                </a:solidFill>
              </a:rPr>
              <a:t> </a:t>
            </a:r>
            <a:r>
              <a:rPr lang="en-US" sz="3200" dirty="0" err="1" smtClean="0">
                <a:solidFill>
                  <a:srgbClr val="FF0000"/>
                </a:solidFill>
              </a:rPr>
              <a:t>chủ</a:t>
            </a:r>
            <a:r>
              <a:rPr lang="en-US" sz="3200" dirty="0" smtClean="0">
                <a:solidFill>
                  <a:srgbClr val="FF0000"/>
                </a:solidFill>
              </a:rPr>
              <a:t> </a:t>
            </a:r>
            <a:r>
              <a:rPr lang="en-US" sz="3200" dirty="0" err="1" smtClean="0">
                <a:solidFill>
                  <a:srgbClr val="FF0000"/>
                </a:solidFill>
              </a:rPr>
              <a:t>quan</a:t>
            </a:r>
            <a:r>
              <a:rPr lang="en-US" sz="3200" dirty="0" smtClean="0">
                <a:solidFill>
                  <a:srgbClr val="FF0000"/>
                </a:solidFill>
              </a:rPr>
              <a:t>, </a:t>
            </a:r>
            <a:r>
              <a:rPr lang="en-US" sz="3200" dirty="0" err="1" smtClean="0">
                <a:solidFill>
                  <a:srgbClr val="FF0000"/>
                </a:solidFill>
              </a:rPr>
              <a:t>những</a:t>
            </a:r>
            <a:r>
              <a:rPr lang="en-US" sz="3200" dirty="0" smtClean="0">
                <a:solidFill>
                  <a:srgbClr val="FF0000"/>
                </a:solidFill>
              </a:rPr>
              <a:t> </a:t>
            </a:r>
            <a:r>
              <a:rPr lang="en-US" sz="3200" dirty="0" err="1" smtClean="0">
                <a:solidFill>
                  <a:srgbClr val="FF0000"/>
                </a:solidFill>
              </a:rPr>
              <a:t>quy</a:t>
            </a:r>
            <a:r>
              <a:rPr lang="en-US" sz="3200" dirty="0" smtClean="0">
                <a:solidFill>
                  <a:srgbClr val="FF0000"/>
                </a:solidFill>
              </a:rPr>
              <a:t> </a:t>
            </a:r>
            <a:r>
              <a:rPr lang="en-US" sz="3200" dirty="0" err="1" smtClean="0">
                <a:solidFill>
                  <a:srgbClr val="FF0000"/>
                </a:solidFill>
              </a:rPr>
              <a:t>luật</a:t>
            </a:r>
            <a:r>
              <a:rPr lang="en-US" sz="3200" dirty="0" smtClean="0">
                <a:solidFill>
                  <a:srgbClr val="FF0000"/>
                </a:solidFill>
              </a:rPr>
              <a:t> </a:t>
            </a:r>
            <a:r>
              <a:rPr lang="en-US" sz="3200" dirty="0" err="1" smtClean="0">
                <a:solidFill>
                  <a:srgbClr val="FF0000"/>
                </a:solidFill>
              </a:rPr>
              <a:t>khách</a:t>
            </a:r>
            <a:r>
              <a:rPr lang="en-US" sz="3200" dirty="0" smtClean="0">
                <a:solidFill>
                  <a:srgbClr val="FF0000"/>
                </a:solidFill>
              </a:rPr>
              <a:t> </a:t>
            </a:r>
            <a:r>
              <a:rPr lang="en-US" sz="3200" dirty="0" err="1" smtClean="0">
                <a:solidFill>
                  <a:srgbClr val="FF0000"/>
                </a:solidFill>
              </a:rPr>
              <a:t>quan</a:t>
            </a:r>
            <a:r>
              <a:rPr lang="en-US" sz="3200" dirty="0" smtClean="0">
                <a:solidFill>
                  <a:srgbClr val="FF0000"/>
                </a:solidFill>
              </a:rPr>
              <a:t> </a:t>
            </a:r>
            <a:r>
              <a:rPr lang="en-US" sz="3200" dirty="0" err="1" smtClean="0">
                <a:solidFill>
                  <a:srgbClr val="FF0000"/>
                </a:solidFill>
              </a:rPr>
              <a:t>quyết</a:t>
            </a:r>
            <a:r>
              <a:rPr lang="en-US" sz="3200" dirty="0" smtClean="0">
                <a:solidFill>
                  <a:srgbClr val="FF0000"/>
                </a:solidFill>
              </a:rPr>
              <a:t> </a:t>
            </a:r>
            <a:r>
              <a:rPr lang="en-US" sz="3200" dirty="0" err="1" smtClean="0">
                <a:solidFill>
                  <a:srgbClr val="FF0000"/>
                </a:solidFill>
              </a:rPr>
              <a:t>định</a:t>
            </a:r>
            <a:r>
              <a:rPr lang="en-US" sz="3200" dirty="0" smtClean="0">
                <a:solidFill>
                  <a:srgbClr val="FF0000"/>
                </a:solidFill>
              </a:rPr>
              <a:t>.</a:t>
            </a:r>
            <a:endParaRPr lang="en-US" sz="3200" i="1" dirty="0" smtClean="0">
              <a:solidFill>
                <a:srgbClr val="0070C0"/>
              </a:solidFill>
            </a:endParaRPr>
          </a:p>
          <a:p>
            <a:pPr marL="0" indent="0" algn="just">
              <a:buNone/>
            </a:pPr>
            <a:endParaRPr lang="en-US" sz="3200" dirty="0"/>
          </a:p>
          <a:p>
            <a:pPr marL="0" indent="0" algn="just">
              <a:buNone/>
            </a:pPr>
            <a:endParaRPr lang="en-US" sz="3200" dirty="0"/>
          </a:p>
        </p:txBody>
      </p:sp>
    </p:spTree>
    <p:extLst>
      <p:ext uri="{BB962C8B-B14F-4D97-AF65-F5344CB8AC3E}">
        <p14:creationId xmlns:p14="http://schemas.microsoft.com/office/powerpoint/2010/main" val="2286201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838200" y="1828801"/>
            <a:ext cx="10515600" cy="4348162"/>
          </a:xfrm>
        </p:spPr>
        <p:txBody>
          <a:bodyPr/>
          <a:lstStyle/>
          <a:p>
            <a:pPr marL="0" indent="0">
              <a:buNone/>
            </a:pPr>
            <a:r>
              <a:rPr lang="en-US" dirty="0" err="1" smtClean="0">
                <a:solidFill>
                  <a:srgbClr val="FF0000"/>
                </a:solidFill>
              </a:rPr>
              <a:t>Những</a:t>
            </a:r>
            <a:r>
              <a:rPr lang="en-US" dirty="0" smtClean="0">
                <a:solidFill>
                  <a:srgbClr val="FF0000"/>
                </a:solidFill>
              </a:rPr>
              <a:t> </a:t>
            </a:r>
            <a:r>
              <a:rPr lang="en-US" dirty="0" err="1" smtClean="0">
                <a:solidFill>
                  <a:srgbClr val="FF0000"/>
                </a:solidFill>
              </a:rPr>
              <a:t>quy</a:t>
            </a:r>
            <a:r>
              <a:rPr lang="en-US" dirty="0" smtClean="0">
                <a:solidFill>
                  <a:srgbClr val="FF0000"/>
                </a:solidFill>
              </a:rPr>
              <a:t> </a:t>
            </a:r>
            <a:r>
              <a:rPr lang="en-US" dirty="0" err="1" smtClean="0">
                <a:solidFill>
                  <a:srgbClr val="FF0000"/>
                </a:solidFill>
              </a:rPr>
              <a:t>luật</a:t>
            </a:r>
            <a:r>
              <a:rPr lang="en-US" dirty="0" smtClean="0">
                <a:solidFill>
                  <a:srgbClr val="FF0000"/>
                </a:solidFill>
              </a:rPr>
              <a:t> </a:t>
            </a:r>
            <a:r>
              <a:rPr lang="en-US" dirty="0" err="1" smtClean="0">
                <a:solidFill>
                  <a:srgbClr val="FF0000"/>
                </a:solidFill>
              </a:rPr>
              <a:t>khách</a:t>
            </a:r>
            <a:r>
              <a:rPr lang="en-US" dirty="0" smtClean="0">
                <a:solidFill>
                  <a:srgbClr val="FF0000"/>
                </a:solidFill>
              </a:rPr>
              <a:t> </a:t>
            </a:r>
            <a:r>
              <a:rPr lang="en-US" dirty="0" err="1" smtClean="0">
                <a:solidFill>
                  <a:srgbClr val="FF0000"/>
                </a:solidFill>
              </a:rPr>
              <a:t>quan</a:t>
            </a:r>
            <a:r>
              <a:rPr lang="en-US" dirty="0" smtClean="0">
                <a:solidFill>
                  <a:srgbClr val="FF0000"/>
                </a:solidFill>
              </a:rPr>
              <a:t> </a:t>
            </a:r>
            <a:r>
              <a:rPr lang="en-US" dirty="0" err="1" smtClean="0">
                <a:solidFill>
                  <a:srgbClr val="FF0000"/>
                </a:solidFill>
              </a:rPr>
              <a:t>của</a:t>
            </a:r>
            <a:r>
              <a:rPr lang="en-US" dirty="0" smtClean="0">
                <a:solidFill>
                  <a:srgbClr val="FF0000"/>
                </a:solidFill>
              </a:rPr>
              <a:t> </a:t>
            </a:r>
            <a:r>
              <a:rPr lang="en-US" dirty="0" err="1" smtClean="0">
                <a:solidFill>
                  <a:srgbClr val="FF0000"/>
                </a:solidFill>
              </a:rPr>
              <a:t>sự</a:t>
            </a:r>
            <a:r>
              <a:rPr lang="en-US" dirty="0" smtClean="0">
                <a:solidFill>
                  <a:srgbClr val="FF0000"/>
                </a:solidFill>
              </a:rPr>
              <a:t> </a:t>
            </a:r>
            <a:r>
              <a:rPr lang="en-US" dirty="0" err="1" smtClean="0">
                <a:solidFill>
                  <a:srgbClr val="FF0000"/>
                </a:solidFill>
              </a:rPr>
              <a:t>vận</a:t>
            </a:r>
            <a:r>
              <a:rPr lang="en-US" dirty="0" smtClean="0">
                <a:solidFill>
                  <a:srgbClr val="FF0000"/>
                </a:solidFill>
              </a:rPr>
              <a:t> </a:t>
            </a:r>
            <a:r>
              <a:rPr lang="en-US" dirty="0" err="1" smtClean="0">
                <a:solidFill>
                  <a:srgbClr val="FF0000"/>
                </a:solidFill>
              </a:rPr>
              <a:t>động</a:t>
            </a:r>
            <a:r>
              <a:rPr lang="en-US" dirty="0" smtClean="0">
                <a:solidFill>
                  <a:srgbClr val="FF0000"/>
                </a:solidFill>
              </a:rPr>
              <a:t> </a:t>
            </a:r>
            <a:r>
              <a:rPr lang="en-US" dirty="0" err="1" smtClean="0">
                <a:solidFill>
                  <a:srgbClr val="FF0000"/>
                </a:solidFill>
              </a:rPr>
              <a:t>và</a:t>
            </a:r>
            <a:r>
              <a:rPr lang="en-US" dirty="0" smtClean="0">
                <a:solidFill>
                  <a:srgbClr val="FF0000"/>
                </a:solidFill>
              </a:rPr>
              <a:t> </a:t>
            </a:r>
            <a:r>
              <a:rPr lang="en-US" dirty="0" err="1" smtClean="0">
                <a:solidFill>
                  <a:srgbClr val="FF0000"/>
                </a:solidFill>
              </a:rPr>
              <a:t>phát</a:t>
            </a:r>
            <a:r>
              <a:rPr lang="en-US" dirty="0" smtClean="0">
                <a:solidFill>
                  <a:srgbClr val="FF0000"/>
                </a:solidFill>
              </a:rPr>
              <a:t> </a:t>
            </a:r>
            <a:r>
              <a:rPr lang="en-US" dirty="0" err="1" smtClean="0">
                <a:solidFill>
                  <a:srgbClr val="FF0000"/>
                </a:solidFill>
              </a:rPr>
              <a:t>triển</a:t>
            </a:r>
            <a:r>
              <a:rPr lang="en-US" dirty="0" smtClean="0">
                <a:solidFill>
                  <a:srgbClr val="FF0000"/>
                </a:solidFill>
              </a:rPr>
              <a:t> </a:t>
            </a:r>
            <a:r>
              <a:rPr lang="en-US" dirty="0" err="1" smtClean="0">
                <a:solidFill>
                  <a:srgbClr val="FF0000"/>
                </a:solidFill>
              </a:rPr>
              <a:t>của</a:t>
            </a:r>
            <a:r>
              <a:rPr lang="en-US" dirty="0" smtClean="0">
                <a:solidFill>
                  <a:srgbClr val="FF0000"/>
                </a:solidFill>
              </a:rPr>
              <a:t> </a:t>
            </a:r>
            <a:r>
              <a:rPr lang="en-US" dirty="0" err="1" smtClean="0">
                <a:solidFill>
                  <a:srgbClr val="FF0000"/>
                </a:solidFill>
              </a:rPr>
              <a:t>xã</a:t>
            </a:r>
            <a:r>
              <a:rPr lang="en-US" dirty="0" smtClean="0">
                <a:solidFill>
                  <a:srgbClr val="FF0000"/>
                </a:solidFill>
              </a:rPr>
              <a:t> </a:t>
            </a:r>
            <a:r>
              <a:rPr lang="en-US" dirty="0" err="1" smtClean="0">
                <a:solidFill>
                  <a:srgbClr val="FF0000"/>
                </a:solidFill>
              </a:rPr>
              <a:t>hội</a:t>
            </a:r>
            <a:endParaRPr lang="en-US" dirty="0" smtClean="0">
              <a:solidFill>
                <a:srgbClr val="FF0000"/>
              </a:solidFill>
            </a:endParaRPr>
          </a:p>
          <a:p>
            <a:pPr marL="0" indent="0">
              <a:buNone/>
            </a:pPr>
            <a:endParaRPr lang="en-US" dirty="0" smtClean="0">
              <a:solidFill>
                <a:srgbClr val="FF0000"/>
              </a:solidFill>
            </a:endParaRPr>
          </a:p>
          <a:p>
            <a:pPr marL="0" indent="0">
              <a:buNone/>
            </a:pPr>
            <a:r>
              <a:rPr lang="en-US" dirty="0"/>
              <a:t>	</a:t>
            </a:r>
            <a:r>
              <a:rPr lang="en-US" i="1" dirty="0" smtClean="0">
                <a:solidFill>
                  <a:srgbClr val="0070C0"/>
                </a:solidFill>
              </a:rPr>
              <a:t>+ </a:t>
            </a:r>
            <a:r>
              <a:rPr lang="en-US" i="1" dirty="0" err="1" smtClean="0">
                <a:solidFill>
                  <a:srgbClr val="0070C0"/>
                </a:solidFill>
              </a:rPr>
              <a:t>Quy</a:t>
            </a:r>
            <a:r>
              <a:rPr lang="en-US" i="1" dirty="0" smtClean="0">
                <a:solidFill>
                  <a:srgbClr val="0070C0"/>
                </a:solidFill>
              </a:rPr>
              <a:t> </a:t>
            </a:r>
            <a:r>
              <a:rPr lang="en-US" i="1" dirty="0" err="1" smtClean="0">
                <a:solidFill>
                  <a:srgbClr val="0070C0"/>
                </a:solidFill>
              </a:rPr>
              <a:t>luật</a:t>
            </a:r>
            <a:r>
              <a:rPr lang="en-US" i="1" dirty="0" smtClean="0">
                <a:solidFill>
                  <a:srgbClr val="0070C0"/>
                </a:solidFill>
              </a:rPr>
              <a:t> </a:t>
            </a:r>
            <a:r>
              <a:rPr lang="en-US" i="1" dirty="0" err="1" smtClean="0">
                <a:solidFill>
                  <a:srgbClr val="0070C0"/>
                </a:solidFill>
              </a:rPr>
              <a:t>về</a:t>
            </a:r>
            <a:r>
              <a:rPr lang="en-US" i="1" dirty="0" smtClean="0">
                <a:solidFill>
                  <a:srgbClr val="0070C0"/>
                </a:solidFill>
              </a:rPr>
              <a:t> </a:t>
            </a:r>
            <a:r>
              <a:rPr lang="en-US" i="1" dirty="0" err="1" smtClean="0">
                <a:solidFill>
                  <a:srgbClr val="0070C0"/>
                </a:solidFill>
              </a:rPr>
              <a:t>sự</a:t>
            </a:r>
            <a:r>
              <a:rPr lang="en-US" i="1" dirty="0" smtClean="0">
                <a:solidFill>
                  <a:srgbClr val="0070C0"/>
                </a:solidFill>
              </a:rPr>
              <a:t> </a:t>
            </a:r>
            <a:r>
              <a:rPr lang="en-US" i="1" dirty="0" err="1" smtClean="0">
                <a:solidFill>
                  <a:srgbClr val="0070C0"/>
                </a:solidFill>
              </a:rPr>
              <a:t>phù</a:t>
            </a:r>
            <a:r>
              <a:rPr lang="en-US" i="1" dirty="0" smtClean="0">
                <a:solidFill>
                  <a:srgbClr val="0070C0"/>
                </a:solidFill>
              </a:rPr>
              <a:t> </a:t>
            </a:r>
            <a:r>
              <a:rPr lang="en-US" i="1" dirty="0" err="1" smtClean="0">
                <a:solidFill>
                  <a:srgbClr val="0070C0"/>
                </a:solidFill>
              </a:rPr>
              <a:t>hợp</a:t>
            </a:r>
            <a:r>
              <a:rPr lang="en-US" i="1" dirty="0" smtClean="0">
                <a:solidFill>
                  <a:srgbClr val="0070C0"/>
                </a:solidFill>
              </a:rPr>
              <a:t> </a:t>
            </a:r>
            <a:r>
              <a:rPr lang="en-US" i="1" dirty="0" err="1" smtClean="0">
                <a:solidFill>
                  <a:srgbClr val="0070C0"/>
                </a:solidFill>
              </a:rPr>
              <a:t>của</a:t>
            </a:r>
            <a:r>
              <a:rPr lang="en-US" i="1" dirty="0" smtClean="0">
                <a:solidFill>
                  <a:srgbClr val="0070C0"/>
                </a:solidFill>
              </a:rPr>
              <a:t> </a:t>
            </a:r>
            <a:r>
              <a:rPr lang="en-US" i="1" dirty="0" err="1" smtClean="0">
                <a:solidFill>
                  <a:srgbClr val="0070C0"/>
                </a:solidFill>
              </a:rPr>
              <a:t>quan</a:t>
            </a:r>
            <a:r>
              <a:rPr lang="en-US" i="1" dirty="0" smtClean="0">
                <a:solidFill>
                  <a:srgbClr val="0070C0"/>
                </a:solidFill>
              </a:rPr>
              <a:t> </a:t>
            </a:r>
            <a:r>
              <a:rPr lang="en-US" i="1" dirty="0" err="1" smtClean="0">
                <a:solidFill>
                  <a:srgbClr val="0070C0"/>
                </a:solidFill>
              </a:rPr>
              <a:t>hệ</a:t>
            </a:r>
            <a:r>
              <a:rPr lang="en-US" i="1" dirty="0" smtClean="0">
                <a:solidFill>
                  <a:srgbClr val="0070C0"/>
                </a:solidFill>
              </a:rPr>
              <a:t> SX </a:t>
            </a:r>
            <a:r>
              <a:rPr lang="en-US" i="1" dirty="0" err="1" smtClean="0">
                <a:solidFill>
                  <a:srgbClr val="0070C0"/>
                </a:solidFill>
              </a:rPr>
              <a:t>với</a:t>
            </a:r>
            <a:r>
              <a:rPr lang="en-US" i="1" dirty="0" smtClean="0">
                <a:solidFill>
                  <a:srgbClr val="0070C0"/>
                </a:solidFill>
              </a:rPr>
              <a:t> </a:t>
            </a:r>
            <a:r>
              <a:rPr lang="en-US" i="1" dirty="0" err="1" smtClean="0">
                <a:solidFill>
                  <a:srgbClr val="0070C0"/>
                </a:solidFill>
              </a:rPr>
              <a:t>trình</a:t>
            </a:r>
            <a:r>
              <a:rPr lang="en-US" i="1" dirty="0" smtClean="0">
                <a:solidFill>
                  <a:srgbClr val="0070C0"/>
                </a:solidFill>
              </a:rPr>
              <a:t> </a:t>
            </a:r>
            <a:r>
              <a:rPr lang="en-US" i="1" dirty="0" err="1" smtClean="0">
                <a:solidFill>
                  <a:srgbClr val="0070C0"/>
                </a:solidFill>
              </a:rPr>
              <a:t>độ</a:t>
            </a:r>
            <a:r>
              <a:rPr lang="en-US" i="1" dirty="0" smtClean="0">
                <a:solidFill>
                  <a:srgbClr val="0070C0"/>
                </a:solidFill>
              </a:rPr>
              <a:t> </a:t>
            </a:r>
            <a:r>
              <a:rPr lang="en-US" i="1" dirty="0" err="1" smtClean="0">
                <a:solidFill>
                  <a:srgbClr val="0070C0"/>
                </a:solidFill>
              </a:rPr>
              <a:t>phát</a:t>
            </a:r>
            <a:r>
              <a:rPr lang="en-US" i="1" dirty="0" smtClean="0">
                <a:solidFill>
                  <a:srgbClr val="0070C0"/>
                </a:solidFill>
              </a:rPr>
              <a:t> </a:t>
            </a:r>
            <a:r>
              <a:rPr lang="en-US" i="1" dirty="0" err="1" smtClean="0">
                <a:solidFill>
                  <a:srgbClr val="0070C0"/>
                </a:solidFill>
              </a:rPr>
              <a:t>triển</a:t>
            </a:r>
            <a:r>
              <a:rPr lang="en-US" i="1" dirty="0" smtClean="0">
                <a:solidFill>
                  <a:srgbClr val="0070C0"/>
                </a:solidFill>
              </a:rPr>
              <a:t> </a:t>
            </a:r>
            <a:r>
              <a:rPr lang="en-US" i="1" dirty="0" err="1" smtClean="0">
                <a:solidFill>
                  <a:srgbClr val="0070C0"/>
                </a:solidFill>
              </a:rPr>
              <a:t>của</a:t>
            </a:r>
            <a:r>
              <a:rPr lang="en-US" i="1" dirty="0" smtClean="0">
                <a:solidFill>
                  <a:srgbClr val="0070C0"/>
                </a:solidFill>
              </a:rPr>
              <a:t> </a:t>
            </a:r>
            <a:r>
              <a:rPr lang="en-US" i="1" dirty="0" err="1" smtClean="0">
                <a:solidFill>
                  <a:srgbClr val="0070C0"/>
                </a:solidFill>
              </a:rPr>
              <a:t>lực</a:t>
            </a:r>
            <a:r>
              <a:rPr lang="en-US" i="1" dirty="0" smtClean="0">
                <a:solidFill>
                  <a:srgbClr val="0070C0"/>
                </a:solidFill>
              </a:rPr>
              <a:t> </a:t>
            </a:r>
            <a:r>
              <a:rPr lang="en-US" i="1" dirty="0" err="1" smtClean="0">
                <a:solidFill>
                  <a:srgbClr val="0070C0"/>
                </a:solidFill>
              </a:rPr>
              <a:t>lượng</a:t>
            </a:r>
            <a:r>
              <a:rPr lang="en-US" i="1" dirty="0" smtClean="0">
                <a:solidFill>
                  <a:srgbClr val="0070C0"/>
                </a:solidFill>
              </a:rPr>
              <a:t> SX</a:t>
            </a:r>
          </a:p>
          <a:p>
            <a:pPr marL="0" indent="0">
              <a:buNone/>
            </a:pPr>
            <a:endParaRPr lang="en-US" i="1" dirty="0" smtClean="0">
              <a:solidFill>
                <a:srgbClr val="0070C0"/>
              </a:solidFill>
            </a:endParaRPr>
          </a:p>
          <a:p>
            <a:pPr marL="0" indent="0">
              <a:buNone/>
            </a:pPr>
            <a:r>
              <a:rPr lang="en-US" i="1" dirty="0">
                <a:solidFill>
                  <a:srgbClr val="0070C0"/>
                </a:solidFill>
              </a:rPr>
              <a:t>	</a:t>
            </a:r>
            <a:r>
              <a:rPr lang="en-US" i="1" dirty="0" smtClean="0">
                <a:solidFill>
                  <a:srgbClr val="0070C0"/>
                </a:solidFill>
              </a:rPr>
              <a:t>+ </a:t>
            </a:r>
            <a:r>
              <a:rPr lang="en-US" i="1" dirty="0" err="1" smtClean="0">
                <a:solidFill>
                  <a:srgbClr val="0070C0"/>
                </a:solidFill>
              </a:rPr>
              <a:t>Quy</a:t>
            </a:r>
            <a:r>
              <a:rPr lang="en-US" i="1" dirty="0" smtClean="0">
                <a:solidFill>
                  <a:srgbClr val="0070C0"/>
                </a:solidFill>
              </a:rPr>
              <a:t> </a:t>
            </a:r>
            <a:r>
              <a:rPr lang="en-US" i="1" dirty="0" err="1" smtClean="0">
                <a:solidFill>
                  <a:srgbClr val="0070C0"/>
                </a:solidFill>
              </a:rPr>
              <a:t>luật</a:t>
            </a:r>
            <a:r>
              <a:rPr lang="en-US" i="1" dirty="0" smtClean="0">
                <a:solidFill>
                  <a:srgbClr val="0070C0"/>
                </a:solidFill>
              </a:rPr>
              <a:t> </a:t>
            </a:r>
            <a:r>
              <a:rPr lang="en-US" i="1" dirty="0" err="1" smtClean="0">
                <a:solidFill>
                  <a:srgbClr val="0070C0"/>
                </a:solidFill>
              </a:rPr>
              <a:t>về</a:t>
            </a:r>
            <a:r>
              <a:rPr lang="en-US" i="1" dirty="0" smtClean="0">
                <a:solidFill>
                  <a:srgbClr val="0070C0"/>
                </a:solidFill>
              </a:rPr>
              <a:t> </a:t>
            </a:r>
            <a:r>
              <a:rPr lang="en-US" i="1" dirty="0" err="1" smtClean="0">
                <a:solidFill>
                  <a:srgbClr val="0070C0"/>
                </a:solidFill>
              </a:rPr>
              <a:t>mối</a:t>
            </a:r>
            <a:r>
              <a:rPr lang="en-US" i="1" dirty="0" smtClean="0">
                <a:solidFill>
                  <a:srgbClr val="0070C0"/>
                </a:solidFill>
              </a:rPr>
              <a:t> </a:t>
            </a:r>
            <a:r>
              <a:rPr lang="en-US" i="1" dirty="0" err="1" smtClean="0">
                <a:solidFill>
                  <a:srgbClr val="0070C0"/>
                </a:solidFill>
              </a:rPr>
              <a:t>quan</a:t>
            </a:r>
            <a:r>
              <a:rPr lang="en-US" i="1" dirty="0" smtClean="0">
                <a:solidFill>
                  <a:srgbClr val="0070C0"/>
                </a:solidFill>
              </a:rPr>
              <a:t> </a:t>
            </a:r>
            <a:r>
              <a:rPr lang="en-US" i="1" dirty="0" err="1" smtClean="0">
                <a:solidFill>
                  <a:srgbClr val="0070C0"/>
                </a:solidFill>
              </a:rPr>
              <a:t>hệ</a:t>
            </a:r>
            <a:r>
              <a:rPr lang="en-US" i="1" dirty="0" smtClean="0">
                <a:solidFill>
                  <a:srgbClr val="0070C0"/>
                </a:solidFill>
              </a:rPr>
              <a:t> </a:t>
            </a:r>
            <a:r>
              <a:rPr lang="en-US" i="1" dirty="0" err="1" smtClean="0">
                <a:solidFill>
                  <a:srgbClr val="0070C0"/>
                </a:solidFill>
              </a:rPr>
              <a:t>biện</a:t>
            </a:r>
            <a:r>
              <a:rPr lang="en-US" i="1" dirty="0" smtClean="0">
                <a:solidFill>
                  <a:srgbClr val="0070C0"/>
                </a:solidFill>
              </a:rPr>
              <a:t> </a:t>
            </a:r>
            <a:r>
              <a:rPr lang="en-US" i="1" dirty="0" err="1" smtClean="0">
                <a:solidFill>
                  <a:srgbClr val="0070C0"/>
                </a:solidFill>
              </a:rPr>
              <a:t>chứng</a:t>
            </a:r>
            <a:r>
              <a:rPr lang="en-US" i="1" dirty="0" smtClean="0">
                <a:solidFill>
                  <a:srgbClr val="0070C0"/>
                </a:solidFill>
              </a:rPr>
              <a:t> </a:t>
            </a:r>
            <a:r>
              <a:rPr lang="en-US" i="1" dirty="0" err="1" smtClean="0">
                <a:solidFill>
                  <a:srgbClr val="0070C0"/>
                </a:solidFill>
              </a:rPr>
              <a:t>giữa</a:t>
            </a:r>
            <a:r>
              <a:rPr lang="en-US" i="1" dirty="0" smtClean="0">
                <a:solidFill>
                  <a:srgbClr val="0070C0"/>
                </a:solidFill>
              </a:rPr>
              <a:t> </a:t>
            </a:r>
            <a:r>
              <a:rPr lang="en-US" i="1" dirty="0" err="1" smtClean="0">
                <a:solidFill>
                  <a:srgbClr val="0070C0"/>
                </a:solidFill>
              </a:rPr>
              <a:t>cơ</a:t>
            </a:r>
            <a:r>
              <a:rPr lang="en-US" i="1" dirty="0" smtClean="0">
                <a:solidFill>
                  <a:srgbClr val="0070C0"/>
                </a:solidFill>
              </a:rPr>
              <a:t> </a:t>
            </a:r>
            <a:r>
              <a:rPr lang="en-US" i="1" dirty="0" err="1" smtClean="0">
                <a:solidFill>
                  <a:srgbClr val="0070C0"/>
                </a:solidFill>
              </a:rPr>
              <a:t>sở</a:t>
            </a:r>
            <a:r>
              <a:rPr lang="en-US" i="1" dirty="0" smtClean="0">
                <a:solidFill>
                  <a:srgbClr val="0070C0"/>
                </a:solidFill>
              </a:rPr>
              <a:t> </a:t>
            </a:r>
            <a:r>
              <a:rPr lang="en-US" i="1" dirty="0" err="1" smtClean="0">
                <a:solidFill>
                  <a:srgbClr val="0070C0"/>
                </a:solidFill>
              </a:rPr>
              <a:t>hạ</a:t>
            </a:r>
            <a:r>
              <a:rPr lang="en-US" i="1" dirty="0" smtClean="0">
                <a:solidFill>
                  <a:srgbClr val="0070C0"/>
                </a:solidFill>
              </a:rPr>
              <a:t> </a:t>
            </a:r>
            <a:r>
              <a:rPr lang="en-US" i="1" dirty="0" err="1" smtClean="0">
                <a:solidFill>
                  <a:srgbClr val="0070C0"/>
                </a:solidFill>
              </a:rPr>
              <a:t>tầng</a:t>
            </a:r>
            <a:r>
              <a:rPr lang="en-US" i="1" dirty="0" smtClean="0">
                <a:solidFill>
                  <a:srgbClr val="0070C0"/>
                </a:solidFill>
              </a:rPr>
              <a:t> </a:t>
            </a:r>
            <a:r>
              <a:rPr lang="en-US" i="1" dirty="0" err="1" smtClean="0">
                <a:solidFill>
                  <a:srgbClr val="0070C0"/>
                </a:solidFill>
              </a:rPr>
              <a:t>và</a:t>
            </a:r>
            <a:r>
              <a:rPr lang="en-US" i="1" dirty="0" smtClean="0">
                <a:solidFill>
                  <a:srgbClr val="0070C0"/>
                </a:solidFill>
              </a:rPr>
              <a:t> </a:t>
            </a:r>
            <a:r>
              <a:rPr lang="en-US" i="1" dirty="0" err="1" smtClean="0">
                <a:solidFill>
                  <a:srgbClr val="0070C0"/>
                </a:solidFill>
              </a:rPr>
              <a:t>kiến</a:t>
            </a:r>
            <a:r>
              <a:rPr lang="en-US" i="1" dirty="0" smtClean="0">
                <a:solidFill>
                  <a:srgbClr val="0070C0"/>
                </a:solidFill>
              </a:rPr>
              <a:t> </a:t>
            </a:r>
            <a:r>
              <a:rPr lang="en-US" i="1" dirty="0" err="1" smtClean="0">
                <a:solidFill>
                  <a:srgbClr val="0070C0"/>
                </a:solidFill>
              </a:rPr>
              <a:t>trúc</a:t>
            </a:r>
            <a:r>
              <a:rPr lang="en-US" i="1" dirty="0" smtClean="0">
                <a:solidFill>
                  <a:srgbClr val="0070C0"/>
                </a:solidFill>
              </a:rPr>
              <a:t> </a:t>
            </a:r>
            <a:r>
              <a:rPr lang="en-US" i="1" dirty="0" err="1" smtClean="0">
                <a:solidFill>
                  <a:srgbClr val="0070C0"/>
                </a:solidFill>
              </a:rPr>
              <a:t>thượng</a:t>
            </a:r>
            <a:r>
              <a:rPr lang="en-US" i="1" dirty="0" smtClean="0">
                <a:solidFill>
                  <a:srgbClr val="0070C0"/>
                </a:solidFill>
              </a:rPr>
              <a:t> </a:t>
            </a:r>
            <a:r>
              <a:rPr lang="en-US" i="1" dirty="0" err="1" smtClean="0">
                <a:solidFill>
                  <a:srgbClr val="0070C0"/>
                </a:solidFill>
              </a:rPr>
              <a:t>tầng</a:t>
            </a:r>
            <a:endParaRPr lang="en-US" i="1" dirty="0" smtClean="0">
              <a:solidFill>
                <a:srgbClr val="0070C0"/>
              </a:solidFill>
            </a:endParaRPr>
          </a:p>
          <a:p>
            <a:pPr marL="0" indent="0">
              <a:buNone/>
            </a:pPr>
            <a:endParaRPr lang="en-US" dirty="0"/>
          </a:p>
          <a:p>
            <a:pPr marL="0" indent="0">
              <a:buNone/>
            </a:pPr>
            <a:endParaRPr lang="en-US" dirty="0"/>
          </a:p>
        </p:txBody>
      </p:sp>
      <p:sp>
        <p:nvSpPr>
          <p:cNvPr id="5" name="Title 1"/>
          <p:cNvSpPr>
            <a:spLocks noGrp="1"/>
          </p:cNvSpPr>
          <p:nvPr>
            <p:ph type="title"/>
          </p:nvPr>
        </p:nvSpPr>
        <p:spPr>
          <a:xfrm>
            <a:off x="192742" y="136525"/>
            <a:ext cx="10515600" cy="1325563"/>
          </a:xfrm>
        </p:spPr>
        <p:txBody>
          <a:bodyPr>
            <a:normAutofit/>
          </a:bodyPr>
          <a:lstStyle/>
          <a:p>
            <a:pPr marL="571500" indent="-571500">
              <a:buFont typeface="Wingdings" panose="05000000000000000000" pitchFamily="2" charset="2"/>
              <a:buChar char="v"/>
            </a:pPr>
            <a:r>
              <a:rPr lang="en-US" sz="3600" b="1" dirty="0" err="1" smtClean="0">
                <a:solidFill>
                  <a:srgbClr val="0000FF"/>
                </a:solidFill>
              </a:rPr>
              <a:t>Chủ</a:t>
            </a:r>
            <a:r>
              <a:rPr lang="en-US" sz="3600" b="1" dirty="0" smtClean="0">
                <a:solidFill>
                  <a:srgbClr val="0000FF"/>
                </a:solidFill>
              </a:rPr>
              <a:t> </a:t>
            </a:r>
            <a:r>
              <a:rPr lang="en-US" sz="3600" b="1" dirty="0" err="1" smtClean="0">
                <a:solidFill>
                  <a:srgbClr val="0000FF"/>
                </a:solidFill>
              </a:rPr>
              <a:t>nghĩa</a:t>
            </a:r>
            <a:r>
              <a:rPr lang="en-US" sz="3600" b="1" dirty="0" smtClean="0">
                <a:solidFill>
                  <a:srgbClr val="0000FF"/>
                </a:solidFill>
              </a:rPr>
              <a:t> </a:t>
            </a:r>
            <a:r>
              <a:rPr lang="en-US" sz="3600" b="1" dirty="0" err="1" smtClean="0">
                <a:solidFill>
                  <a:srgbClr val="0000FF"/>
                </a:solidFill>
              </a:rPr>
              <a:t>duy</a:t>
            </a:r>
            <a:r>
              <a:rPr lang="en-US" sz="3600" b="1" dirty="0" smtClean="0">
                <a:solidFill>
                  <a:srgbClr val="0000FF"/>
                </a:solidFill>
              </a:rPr>
              <a:t> </a:t>
            </a:r>
            <a:r>
              <a:rPr lang="en-US" sz="3600" b="1" dirty="0" err="1" smtClean="0">
                <a:solidFill>
                  <a:srgbClr val="0000FF"/>
                </a:solidFill>
              </a:rPr>
              <a:t>vật</a:t>
            </a:r>
            <a:r>
              <a:rPr lang="en-US" sz="3600" b="1" dirty="0" smtClean="0">
                <a:solidFill>
                  <a:srgbClr val="0000FF"/>
                </a:solidFill>
              </a:rPr>
              <a:t> </a:t>
            </a:r>
            <a:r>
              <a:rPr lang="en-US" sz="3600" b="1" dirty="0" err="1" smtClean="0">
                <a:solidFill>
                  <a:srgbClr val="0000FF"/>
                </a:solidFill>
              </a:rPr>
              <a:t>lịch</a:t>
            </a:r>
            <a:r>
              <a:rPr lang="en-US" sz="3600" b="1" dirty="0" smtClean="0">
                <a:solidFill>
                  <a:srgbClr val="0000FF"/>
                </a:solidFill>
              </a:rPr>
              <a:t> </a:t>
            </a:r>
            <a:r>
              <a:rPr lang="en-US" sz="3600" b="1" dirty="0" err="1" smtClean="0">
                <a:solidFill>
                  <a:srgbClr val="0000FF"/>
                </a:solidFill>
              </a:rPr>
              <a:t>sử</a:t>
            </a:r>
            <a:endParaRPr lang="en-US" sz="3600" b="1" dirty="0">
              <a:solidFill>
                <a:srgbClr val="0000FF"/>
              </a:solidFill>
            </a:endParaRPr>
          </a:p>
        </p:txBody>
      </p:sp>
    </p:spTree>
    <p:extLst>
      <p:ext uri="{BB962C8B-B14F-4D97-AF65-F5344CB8AC3E}">
        <p14:creationId xmlns:p14="http://schemas.microsoft.com/office/powerpoint/2010/main" val="304678208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p:cTn id="15"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16"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circle(in)">
                                      <p:cBhvr>
                                        <p:cTn id="22" dur="20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941294" y="470647"/>
            <a:ext cx="9895349" cy="6198441"/>
            <a:chOff x="0" y="3048000"/>
            <a:chExt cx="9115425" cy="3621088"/>
          </a:xfrm>
        </p:grpSpPr>
        <p:pic>
          <p:nvPicPr>
            <p:cNvPr id="4" name="Picture 12" descr="NT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02038"/>
              <a:ext cx="2592388" cy="1655762"/>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5" name="Picture 14" descr="生产实践4"/>
            <p:cNvPicPr>
              <a:picLocks noChangeAspect="1" noChangeArrowheads="1"/>
            </p:cNvPicPr>
            <p:nvPr/>
          </p:nvPicPr>
          <p:blipFill>
            <a:blip r:embed="rId3">
              <a:lum contrast="36000"/>
              <a:extLst>
                <a:ext uri="{28A0092B-C50C-407E-A947-70E740481C1C}">
                  <a14:useLocalDpi xmlns:a14="http://schemas.microsoft.com/office/drawing/2010/main" val="0"/>
                </a:ext>
              </a:extLst>
            </a:blip>
            <a:srcRect/>
            <a:stretch>
              <a:fillRect/>
            </a:stretch>
          </p:blipFill>
          <p:spPr bwMode="auto">
            <a:xfrm>
              <a:off x="6592888" y="3529013"/>
              <a:ext cx="2522537" cy="1657350"/>
            </a:xfrm>
            <a:prstGeom prst="rect">
              <a:avLst/>
            </a:prstGeom>
            <a:noFill/>
            <a:ln w="9525">
              <a:solidFill>
                <a:srgbClr val="FFFF66"/>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9625" y="3602038"/>
              <a:ext cx="2520950" cy="1584325"/>
            </a:xfrm>
            <a:prstGeom prst="rect">
              <a:avLst/>
            </a:prstGeom>
            <a:solidFill>
              <a:srgbClr val="33CCCC"/>
            </a:solidFill>
            <a:ln w="127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16" descr="原始社会"/>
            <p:cNvPicPr>
              <a:picLocks noChangeAspect="1" noChangeArrowheads="1"/>
            </p:cNvPicPr>
            <p:nvPr/>
          </p:nvPicPr>
          <p:blipFill>
            <a:blip r:embed="rId5">
              <a:lum contrast="24000"/>
              <a:extLst>
                <a:ext uri="{28A0092B-C50C-407E-A947-70E740481C1C}">
                  <a14:useLocalDpi xmlns:a14="http://schemas.microsoft.com/office/drawing/2010/main" val="0"/>
                </a:ext>
              </a:extLst>
            </a:blip>
            <a:srcRect/>
            <a:stretch>
              <a:fillRect/>
            </a:stretch>
          </p:blipFill>
          <p:spPr bwMode="auto">
            <a:xfrm>
              <a:off x="1951038" y="3602038"/>
              <a:ext cx="2563812" cy="1512887"/>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8" name="WordArt 17"/>
            <p:cNvSpPr>
              <a:spLocks noChangeArrowheads="1" noChangeShapeType="1" noTextEdit="1"/>
            </p:cNvSpPr>
            <p:nvPr/>
          </p:nvSpPr>
          <p:spPr bwMode="auto">
            <a:xfrm>
              <a:off x="990600" y="3048000"/>
              <a:ext cx="2376488" cy="336550"/>
            </a:xfrm>
            <a:prstGeom prst="rect">
              <a:avLst/>
            </a:prstGeom>
          </p:spPr>
          <p:txBody>
            <a:bodyPr wrap="none" fromWordArt="1">
              <a:prstTxWarp prst="textPlain">
                <a:avLst>
                  <a:gd name="adj" fmla="val 50000"/>
                </a:avLst>
              </a:prstTxWarp>
            </a:bodyPr>
            <a:lstStyle/>
            <a:p>
              <a:pPr algn="ctr"/>
              <a:r>
                <a:rPr lang="vi-VN" sz="3600" kern="10" dirty="0">
                  <a:ln w="9525">
                    <a:solidFill>
                      <a:srgbClr val="009900"/>
                    </a:solidFill>
                    <a:round/>
                    <a:headEnd/>
                    <a:tailEnd/>
                  </a:ln>
                  <a:solidFill>
                    <a:srgbClr val="262626"/>
                  </a:solidFill>
                  <a:latin typeface="Arial Đen"/>
                </a:rPr>
                <a:t>PTSX</a:t>
              </a:r>
            </a:p>
            <a:p>
              <a:pPr algn="ctr"/>
              <a:r>
                <a:rPr lang="vi-VN" sz="3600" kern="10" dirty="0">
                  <a:ln w="9525">
                    <a:solidFill>
                      <a:srgbClr val="009900"/>
                    </a:solidFill>
                    <a:round/>
                    <a:headEnd/>
                    <a:tailEnd/>
                  </a:ln>
                  <a:solidFill>
                    <a:srgbClr val="262626"/>
                  </a:solidFill>
                  <a:latin typeface="Arial Đen"/>
                </a:rPr>
                <a:t>NGUYÊN THỦY</a:t>
              </a:r>
              <a:endParaRPr lang="en-US" sz="3600" kern="10" dirty="0">
                <a:ln w="9525">
                  <a:solidFill>
                    <a:srgbClr val="009900"/>
                  </a:solidFill>
                  <a:round/>
                  <a:headEnd/>
                  <a:tailEnd/>
                </a:ln>
                <a:solidFill>
                  <a:srgbClr val="262626"/>
                </a:solidFill>
                <a:latin typeface="Arial Đen"/>
              </a:endParaRPr>
            </a:p>
          </p:txBody>
        </p:sp>
        <p:sp>
          <p:nvSpPr>
            <p:cNvPr id="9" name="WordArt 18"/>
            <p:cNvSpPr>
              <a:spLocks noChangeArrowheads="1" noChangeShapeType="1" noTextEdit="1"/>
            </p:cNvSpPr>
            <p:nvPr/>
          </p:nvSpPr>
          <p:spPr bwMode="auto">
            <a:xfrm>
              <a:off x="5535613" y="3048000"/>
              <a:ext cx="2160587" cy="409575"/>
            </a:xfrm>
            <a:prstGeom prst="rect">
              <a:avLst/>
            </a:prstGeom>
          </p:spPr>
          <p:txBody>
            <a:bodyPr wrap="none" fromWordArt="1">
              <a:prstTxWarp prst="textPlain">
                <a:avLst>
                  <a:gd name="adj" fmla="val 50000"/>
                </a:avLst>
              </a:prstTxWarp>
            </a:bodyPr>
            <a:lstStyle/>
            <a:p>
              <a:pPr algn="ctr"/>
              <a:r>
                <a:rPr lang="en-US" sz="3600" kern="10">
                  <a:ln w="9525">
                    <a:solidFill>
                      <a:srgbClr val="009900"/>
                    </a:solidFill>
                    <a:round/>
                    <a:headEnd/>
                    <a:tailEnd/>
                  </a:ln>
                  <a:solidFill>
                    <a:srgbClr val="262626"/>
                  </a:solidFill>
                  <a:latin typeface="Arial Đen"/>
                </a:rPr>
                <a:t>PTSX </a:t>
              </a:r>
            </a:p>
            <a:p>
              <a:pPr algn="ctr"/>
              <a:r>
                <a:rPr lang="en-US" sz="3600" kern="10">
                  <a:ln w="9525">
                    <a:solidFill>
                      <a:srgbClr val="009900"/>
                    </a:solidFill>
                    <a:round/>
                    <a:headEnd/>
                    <a:tailEnd/>
                  </a:ln>
                  <a:solidFill>
                    <a:srgbClr val="262626"/>
                  </a:solidFill>
                  <a:latin typeface="Arial Đen"/>
                </a:rPr>
                <a:t>CÔNG NGHIỆP</a:t>
              </a:r>
            </a:p>
          </p:txBody>
        </p:sp>
        <p:sp>
          <p:nvSpPr>
            <p:cNvPr id="10" name="Rectangle 19"/>
            <p:cNvSpPr>
              <a:spLocks noChangeArrowheads="1"/>
            </p:cNvSpPr>
            <p:nvPr/>
          </p:nvSpPr>
          <p:spPr bwMode="auto">
            <a:xfrm>
              <a:off x="395288" y="5445125"/>
              <a:ext cx="8280400" cy="1223963"/>
            </a:xfrm>
            <a:prstGeom prst="rect">
              <a:avLst/>
            </a:prstGeom>
            <a:solidFill>
              <a:schemeClr val="accent1">
                <a:lumMod val="20000"/>
                <a:lumOff val="80000"/>
              </a:schemeClr>
            </a:solidFill>
            <a:ln w="76200" cmpd="tri">
              <a:solidFill>
                <a:srgbClr val="FF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a:lnSpc>
                  <a:spcPct val="90000"/>
                </a:lnSpc>
                <a:spcBef>
                  <a:spcPct val="20000"/>
                </a:spcBef>
                <a:defRPr/>
              </a:pPr>
              <a:r>
                <a:rPr lang="en-US" sz="2400" dirty="0">
                  <a:latin typeface=".VnArial Narrow" pitchFamily="34" charset="0"/>
                  <a:cs typeface="Times New Roman" pitchFamily="18" charset="0"/>
                </a:rPr>
                <a:t>    	 </a:t>
              </a:r>
              <a:r>
                <a:rPr lang="en-US" sz="3200" dirty="0" err="1">
                  <a:latin typeface=".VnArial Narrow" pitchFamily="34" charset="0"/>
                  <a:cs typeface="Times New Roman" pitchFamily="18" charset="0"/>
                </a:rPr>
                <a:t>Muèn</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sinh</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tån</a:t>
              </a:r>
              <a:r>
                <a:rPr lang="en-US" sz="3200" dirty="0">
                  <a:latin typeface=".VnArial Narrow" pitchFamily="34" charset="0"/>
                  <a:cs typeface="Times New Roman" pitchFamily="18" charset="0"/>
                </a:rPr>
                <a:t>, con </a:t>
              </a:r>
              <a:r>
                <a:rPr lang="en-US" sz="3200" dirty="0" err="1">
                  <a:latin typeface=".VnArial Narrow" pitchFamily="34" charset="0"/>
                  <a:cs typeface="Times New Roman" pitchFamily="18" charset="0"/>
                </a:rPr>
                <a:t>ngư­êi</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ph¶i</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tiÕn</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hµnh</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s¶n</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xuÊt</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vËt</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chÊt</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tuy</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nhiªn</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cã</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sù</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kh¸c</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nhau</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rÊt</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lín</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vÒ</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c¸ch</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thøc</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h¸i</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l­ưîm</a:t>
              </a:r>
              <a:r>
                <a:rPr lang="en-US" sz="3200" dirty="0">
                  <a:latin typeface=".VnArial Narrow" pitchFamily="34" charset="0"/>
                  <a:cs typeface="Times New Roman" pitchFamily="18" charset="0"/>
                </a:rPr>
                <a:t> vµ ®¸</a:t>
              </a:r>
              <a:r>
                <a:rPr lang="en-US" sz="3200" dirty="0" err="1">
                  <a:latin typeface=".VnArial Narrow" pitchFamily="34" charset="0"/>
                  <a:cs typeface="Times New Roman" pitchFamily="18" charset="0"/>
                </a:rPr>
                <a:t>nh</a:t>
              </a:r>
              <a:r>
                <a:rPr lang="en-US" sz="3200" dirty="0">
                  <a:latin typeface=".VnArial Narrow" pitchFamily="34" charset="0"/>
                  <a:cs typeface="Times New Roman" pitchFamily="18" charset="0"/>
                </a:rPr>
                <a:t> b¾t ë </a:t>
              </a:r>
              <a:r>
                <a:rPr lang="en-US" sz="3200" dirty="0" err="1">
                  <a:latin typeface=".VnArial Narrow" pitchFamily="34" charset="0"/>
                  <a:cs typeface="Times New Roman" pitchFamily="18" charset="0"/>
                </a:rPr>
                <a:t>thêi</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nguyªn</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thñy</a:t>
              </a:r>
              <a:r>
                <a:rPr lang="en-US" sz="3200" dirty="0">
                  <a:latin typeface=".VnArial Narrow" pitchFamily="34" charset="0"/>
                  <a:cs typeface="Times New Roman" pitchFamily="18" charset="0"/>
                </a:rPr>
                <a:t> vµ </a:t>
              </a:r>
              <a:r>
                <a:rPr lang="en-US" sz="3200" dirty="0" err="1">
                  <a:latin typeface=".VnArial Narrow" pitchFamily="34" charset="0"/>
                  <a:cs typeface="Times New Roman" pitchFamily="18" charset="0"/>
                </a:rPr>
                <a:t>phư­¬ng</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thøc</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c«ng</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nghiÖp</a:t>
              </a:r>
              <a:r>
                <a:rPr lang="en-US" sz="3200" dirty="0">
                  <a:latin typeface=".VnArial Narrow" pitchFamily="34" charset="0"/>
                  <a:cs typeface="Times New Roman" pitchFamily="18" charset="0"/>
                </a:rPr>
                <a:t> ë </a:t>
              </a:r>
              <a:r>
                <a:rPr lang="en-US" sz="3200" dirty="0" err="1">
                  <a:latin typeface=".VnArial Narrow" pitchFamily="34" charset="0"/>
                  <a:cs typeface="Times New Roman" pitchFamily="18" charset="0"/>
                </a:rPr>
                <a:t>thêi</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hiÖn</a:t>
              </a:r>
              <a:r>
                <a:rPr lang="en-US" sz="3200" dirty="0">
                  <a:latin typeface=".VnArial Narrow" pitchFamily="34" charset="0"/>
                  <a:cs typeface="Times New Roman" pitchFamily="18" charset="0"/>
                </a:rPr>
                <a:t> ®¹i</a:t>
              </a:r>
              <a:endParaRPr lang="vi-VN" sz="3200" dirty="0">
                <a:latin typeface="Times New Roman" pitchFamily="18" charset="0"/>
                <a:cs typeface="Times New Roman" pitchFamily="18" charset="0"/>
              </a:endParaRPr>
            </a:p>
          </p:txBody>
        </p:sp>
      </p:grpSp>
    </p:spTree>
    <p:extLst>
      <p:ext uri="{BB962C8B-B14F-4D97-AF65-F5344CB8AC3E}">
        <p14:creationId xmlns:p14="http://schemas.microsoft.com/office/powerpoint/2010/main" val="37389084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2410199"/>
          </a:xfrm>
        </p:spPr>
        <p:txBody>
          <a:bodyPr/>
          <a:lstStyle/>
          <a:p>
            <a:pPr indent="739775">
              <a:buFontTx/>
              <a:buChar char="-"/>
            </a:pPr>
            <a:r>
              <a:rPr lang="en-US" dirty="0" err="1" smtClean="0"/>
              <a:t>Quần</a:t>
            </a:r>
            <a:r>
              <a:rPr lang="en-US" dirty="0" smtClean="0"/>
              <a:t> </a:t>
            </a:r>
            <a:r>
              <a:rPr lang="en-US" dirty="0" err="1" smtClean="0"/>
              <a:t>chúng</a:t>
            </a:r>
            <a:r>
              <a:rPr lang="en-US" dirty="0" smtClean="0"/>
              <a:t> </a:t>
            </a:r>
            <a:r>
              <a:rPr lang="en-US" dirty="0" err="1" smtClean="0"/>
              <a:t>nhân</a:t>
            </a:r>
            <a:r>
              <a:rPr lang="en-US" dirty="0" smtClean="0"/>
              <a:t> </a:t>
            </a:r>
            <a:r>
              <a:rPr lang="en-US" dirty="0" err="1" smtClean="0"/>
              <a:t>dân</a:t>
            </a:r>
            <a:r>
              <a:rPr lang="en-US" dirty="0" smtClean="0"/>
              <a:t> </a:t>
            </a:r>
            <a:r>
              <a:rPr lang="en-US" dirty="0" err="1" smtClean="0"/>
              <a:t>là</a:t>
            </a:r>
            <a:r>
              <a:rPr lang="en-US" dirty="0" smtClean="0"/>
              <a:t> </a:t>
            </a:r>
            <a:r>
              <a:rPr lang="en-US" dirty="0" err="1" smtClean="0"/>
              <a:t>chủ</a:t>
            </a:r>
            <a:r>
              <a:rPr lang="en-US" dirty="0" smtClean="0"/>
              <a:t> </a:t>
            </a:r>
            <a:r>
              <a:rPr lang="en-US" dirty="0" err="1" smtClean="0"/>
              <a:t>thể</a:t>
            </a:r>
            <a:r>
              <a:rPr lang="en-US" dirty="0" smtClean="0"/>
              <a:t> </a:t>
            </a:r>
            <a:r>
              <a:rPr lang="en-US" dirty="0" err="1" smtClean="0"/>
              <a:t>sáng</a:t>
            </a:r>
            <a:r>
              <a:rPr lang="en-US" dirty="0" smtClean="0"/>
              <a:t> </a:t>
            </a:r>
            <a:r>
              <a:rPr lang="en-US" dirty="0" err="1" smtClean="0"/>
              <a:t>tạo</a:t>
            </a:r>
            <a:r>
              <a:rPr lang="en-US" dirty="0" smtClean="0"/>
              <a:t> </a:t>
            </a:r>
            <a:r>
              <a:rPr lang="en-US" dirty="0" err="1" smtClean="0"/>
              <a:t>lịch</a:t>
            </a:r>
            <a:r>
              <a:rPr lang="en-US" dirty="0" smtClean="0"/>
              <a:t> </a:t>
            </a:r>
            <a:r>
              <a:rPr lang="en-US" dirty="0" err="1" smtClean="0"/>
              <a:t>sử</a:t>
            </a:r>
            <a:r>
              <a:rPr lang="en-US" dirty="0" smtClean="0"/>
              <a:t> </a:t>
            </a:r>
            <a:r>
              <a:rPr lang="en-US" dirty="0" err="1" smtClean="0"/>
              <a:t>và</a:t>
            </a:r>
            <a:r>
              <a:rPr lang="en-US" dirty="0" smtClean="0"/>
              <a:t> </a:t>
            </a:r>
            <a:r>
              <a:rPr lang="en-US" dirty="0" err="1" smtClean="0"/>
              <a:t>là</a:t>
            </a:r>
            <a:r>
              <a:rPr lang="en-US" dirty="0" smtClean="0"/>
              <a:t> </a:t>
            </a:r>
            <a:r>
              <a:rPr lang="en-US" dirty="0" err="1" smtClean="0"/>
              <a:t>lực</a:t>
            </a:r>
            <a:r>
              <a:rPr lang="en-US" dirty="0" smtClean="0"/>
              <a:t> </a:t>
            </a:r>
            <a:r>
              <a:rPr lang="en-US" dirty="0" err="1" smtClean="0"/>
              <a:t>lượng</a:t>
            </a:r>
            <a:r>
              <a:rPr lang="en-US" dirty="0" smtClean="0"/>
              <a:t> </a:t>
            </a:r>
            <a:r>
              <a:rPr lang="en-US" dirty="0" err="1" smtClean="0"/>
              <a:t>quyết</a:t>
            </a:r>
            <a:r>
              <a:rPr lang="en-US" dirty="0" smtClean="0"/>
              <a:t> </a:t>
            </a:r>
            <a:r>
              <a:rPr lang="en-US" dirty="0" err="1" smtClean="0"/>
              <a:t>định</a:t>
            </a:r>
            <a:r>
              <a:rPr lang="en-US" dirty="0" smtClean="0"/>
              <a:t> </a:t>
            </a:r>
            <a:r>
              <a:rPr lang="en-US" dirty="0" err="1" smtClean="0"/>
              <a:t>sự</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của</a:t>
            </a:r>
            <a:r>
              <a:rPr lang="en-US" dirty="0" smtClean="0"/>
              <a:t> </a:t>
            </a:r>
            <a:r>
              <a:rPr lang="en-US" dirty="0" err="1" smtClean="0"/>
              <a:t>lịch</a:t>
            </a:r>
            <a:r>
              <a:rPr lang="en-US" dirty="0" smtClean="0"/>
              <a:t> </a:t>
            </a:r>
            <a:r>
              <a:rPr lang="en-US" dirty="0" err="1" smtClean="0"/>
              <a:t>sử</a:t>
            </a:r>
            <a:r>
              <a:rPr lang="en-US" dirty="0" smtClean="0"/>
              <a:t>.</a:t>
            </a:r>
          </a:p>
          <a:p>
            <a:pPr indent="739775">
              <a:buFontTx/>
              <a:buChar char="-"/>
            </a:pPr>
            <a:endParaRPr lang="en-US" dirty="0" smtClean="0"/>
          </a:p>
          <a:p>
            <a:pPr indent="739775">
              <a:buFontTx/>
              <a:buChar char="-"/>
            </a:pPr>
            <a:r>
              <a:rPr lang="en-US" dirty="0" err="1" smtClean="0"/>
              <a:t>Giai</a:t>
            </a:r>
            <a:r>
              <a:rPr lang="en-US" dirty="0" smtClean="0"/>
              <a:t> </a:t>
            </a:r>
            <a:r>
              <a:rPr lang="en-US" dirty="0" err="1" smtClean="0"/>
              <a:t>cấp</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giữ</a:t>
            </a:r>
            <a:r>
              <a:rPr lang="en-US" dirty="0" smtClean="0"/>
              <a:t> </a:t>
            </a:r>
            <a:r>
              <a:rPr lang="en-US" dirty="0" err="1" smtClean="0"/>
              <a:t>vai</a:t>
            </a:r>
            <a:r>
              <a:rPr lang="en-US" dirty="0" smtClean="0"/>
              <a:t> </a:t>
            </a:r>
            <a:r>
              <a:rPr lang="en-US" dirty="0" err="1" smtClean="0"/>
              <a:t>trò</a:t>
            </a:r>
            <a:r>
              <a:rPr lang="en-US" dirty="0" smtClean="0"/>
              <a:t> </a:t>
            </a:r>
            <a:r>
              <a:rPr lang="en-US" dirty="0" err="1" smtClean="0"/>
              <a:t>lãnh</a:t>
            </a:r>
            <a:r>
              <a:rPr lang="en-US" dirty="0" smtClean="0"/>
              <a:t> </a:t>
            </a:r>
            <a:r>
              <a:rPr lang="en-US" dirty="0" err="1" smtClean="0"/>
              <a:t>đạo</a:t>
            </a:r>
            <a:r>
              <a:rPr lang="en-US" dirty="0" smtClean="0"/>
              <a:t> </a:t>
            </a:r>
            <a:r>
              <a:rPr lang="en-US" dirty="0" err="1" smtClean="0"/>
              <a:t>trong</a:t>
            </a:r>
            <a:r>
              <a:rPr lang="en-US" dirty="0" smtClean="0"/>
              <a:t> </a:t>
            </a:r>
            <a:r>
              <a:rPr lang="en-US" dirty="0" err="1" smtClean="0"/>
              <a:t>cuộc</a:t>
            </a:r>
            <a:r>
              <a:rPr lang="en-US" dirty="0" smtClean="0"/>
              <a:t> </a:t>
            </a:r>
            <a:r>
              <a:rPr lang="en-US" dirty="0" err="1" smtClean="0"/>
              <a:t>đấu</a:t>
            </a:r>
            <a:r>
              <a:rPr lang="en-US" dirty="0" smtClean="0"/>
              <a:t> </a:t>
            </a:r>
            <a:r>
              <a:rPr lang="en-US" dirty="0" err="1" smtClean="0"/>
              <a:t>tranh</a:t>
            </a:r>
            <a:r>
              <a:rPr lang="en-US" dirty="0" smtClean="0"/>
              <a:t> </a:t>
            </a:r>
            <a:r>
              <a:rPr lang="en-US" dirty="0" err="1" smtClean="0"/>
              <a:t>giải</a:t>
            </a:r>
            <a:r>
              <a:rPr lang="en-US" dirty="0" smtClean="0"/>
              <a:t> </a:t>
            </a:r>
            <a:r>
              <a:rPr lang="en-US" dirty="0" err="1" smtClean="0"/>
              <a:t>phóng</a:t>
            </a:r>
            <a:r>
              <a:rPr lang="en-US" dirty="0" smtClean="0"/>
              <a:t> </a:t>
            </a:r>
            <a:r>
              <a:rPr lang="en-US" dirty="0" err="1" smtClean="0"/>
              <a:t>loài</a:t>
            </a:r>
            <a:r>
              <a:rPr lang="en-US" dirty="0" smtClean="0"/>
              <a:t> </a:t>
            </a:r>
            <a:r>
              <a:rPr lang="en-US" dirty="0" err="1" smtClean="0"/>
              <a:t>người</a:t>
            </a:r>
            <a:r>
              <a:rPr lang="en-US" dirty="0" smtClean="0"/>
              <a:t>, </a:t>
            </a:r>
            <a:r>
              <a:rPr lang="en-US" dirty="0" err="1" smtClean="0"/>
              <a:t>xây</a:t>
            </a:r>
            <a:r>
              <a:rPr lang="en-US" dirty="0" smtClean="0"/>
              <a:t> </a:t>
            </a:r>
            <a:r>
              <a:rPr lang="en-US" dirty="0" err="1" smtClean="0"/>
              <a:t>dựng</a:t>
            </a:r>
            <a:r>
              <a:rPr lang="en-US" dirty="0" smtClean="0"/>
              <a:t> </a:t>
            </a:r>
            <a:r>
              <a:rPr lang="en-US" dirty="0" err="1" smtClean="0"/>
              <a:t>xã</a:t>
            </a:r>
            <a:r>
              <a:rPr lang="en-US" dirty="0" smtClean="0"/>
              <a:t> </a:t>
            </a:r>
            <a:r>
              <a:rPr lang="en-US" dirty="0" err="1" smtClean="0"/>
              <a:t>hội</a:t>
            </a:r>
            <a:r>
              <a:rPr lang="en-US" dirty="0" smtClean="0"/>
              <a:t> </a:t>
            </a:r>
            <a:r>
              <a:rPr lang="en-US" dirty="0" err="1" smtClean="0"/>
              <a:t>mới</a:t>
            </a:r>
            <a:r>
              <a:rPr lang="en-US" dirty="0" smtClean="0"/>
              <a:t> – </a:t>
            </a:r>
            <a:r>
              <a:rPr lang="en-US" dirty="0" err="1" smtClean="0"/>
              <a:t>xã</a:t>
            </a:r>
            <a:r>
              <a:rPr lang="en-US" dirty="0" smtClean="0"/>
              <a:t> </a:t>
            </a:r>
            <a:r>
              <a:rPr lang="en-US" dirty="0" err="1" smtClean="0"/>
              <a:t>hội</a:t>
            </a:r>
            <a:r>
              <a:rPr lang="en-US" dirty="0" smtClean="0"/>
              <a:t> </a:t>
            </a:r>
            <a:r>
              <a:rPr lang="en-US" dirty="0" err="1" smtClean="0"/>
              <a:t>cộng</a:t>
            </a:r>
            <a:r>
              <a:rPr lang="en-US" dirty="0" smtClean="0"/>
              <a:t> </a:t>
            </a:r>
            <a:r>
              <a:rPr lang="en-US" dirty="0" err="1" smtClean="0"/>
              <a:t>sản</a:t>
            </a:r>
            <a:r>
              <a:rPr lang="en-US" dirty="0" smtClean="0"/>
              <a:t> </a:t>
            </a:r>
            <a:r>
              <a:rPr lang="en-US" dirty="0" err="1" smtClean="0"/>
              <a:t>chủ</a:t>
            </a:r>
            <a:r>
              <a:rPr lang="en-US" dirty="0" smtClean="0"/>
              <a:t> </a:t>
            </a:r>
            <a:r>
              <a:rPr lang="en-US" dirty="0" err="1" smtClean="0"/>
              <a:t>nghĩa</a:t>
            </a:r>
            <a:r>
              <a:rPr lang="en-US" dirty="0" smtClean="0"/>
              <a:t>.</a:t>
            </a:r>
            <a:endParaRPr lang="en-US" dirty="0"/>
          </a:p>
        </p:txBody>
      </p:sp>
      <p:sp>
        <p:nvSpPr>
          <p:cNvPr id="4" name="Title 1"/>
          <p:cNvSpPr>
            <a:spLocks noGrp="1"/>
          </p:cNvSpPr>
          <p:nvPr>
            <p:ph type="title"/>
          </p:nvPr>
        </p:nvSpPr>
        <p:spPr>
          <a:xfrm>
            <a:off x="192742" y="136525"/>
            <a:ext cx="10515600" cy="1325563"/>
          </a:xfrm>
        </p:spPr>
        <p:txBody>
          <a:bodyPr>
            <a:normAutofit/>
          </a:bodyPr>
          <a:lstStyle/>
          <a:p>
            <a:pPr marL="571500" indent="-571500">
              <a:buFont typeface="Wingdings" panose="05000000000000000000" pitchFamily="2" charset="2"/>
              <a:buChar char="v"/>
            </a:pPr>
            <a:r>
              <a:rPr lang="en-US" sz="3600" b="1" dirty="0" err="1" smtClean="0">
                <a:solidFill>
                  <a:srgbClr val="0000FF"/>
                </a:solidFill>
              </a:rPr>
              <a:t>Chủ</a:t>
            </a:r>
            <a:r>
              <a:rPr lang="en-US" sz="3600" b="1" dirty="0" smtClean="0">
                <a:solidFill>
                  <a:srgbClr val="0000FF"/>
                </a:solidFill>
              </a:rPr>
              <a:t> </a:t>
            </a:r>
            <a:r>
              <a:rPr lang="en-US" sz="3600" b="1" dirty="0" err="1" smtClean="0">
                <a:solidFill>
                  <a:srgbClr val="0000FF"/>
                </a:solidFill>
              </a:rPr>
              <a:t>nghĩa</a:t>
            </a:r>
            <a:r>
              <a:rPr lang="en-US" sz="3600" b="1" dirty="0" smtClean="0">
                <a:solidFill>
                  <a:srgbClr val="0000FF"/>
                </a:solidFill>
              </a:rPr>
              <a:t> </a:t>
            </a:r>
            <a:r>
              <a:rPr lang="en-US" sz="3600" b="1" dirty="0" err="1" smtClean="0">
                <a:solidFill>
                  <a:srgbClr val="0000FF"/>
                </a:solidFill>
              </a:rPr>
              <a:t>duy</a:t>
            </a:r>
            <a:r>
              <a:rPr lang="en-US" sz="3600" b="1" dirty="0" smtClean="0">
                <a:solidFill>
                  <a:srgbClr val="0000FF"/>
                </a:solidFill>
              </a:rPr>
              <a:t> </a:t>
            </a:r>
            <a:r>
              <a:rPr lang="en-US" sz="3600" b="1" dirty="0" err="1" smtClean="0">
                <a:solidFill>
                  <a:srgbClr val="0000FF"/>
                </a:solidFill>
              </a:rPr>
              <a:t>vật</a:t>
            </a:r>
            <a:r>
              <a:rPr lang="en-US" sz="3600" b="1" dirty="0" smtClean="0">
                <a:solidFill>
                  <a:srgbClr val="0000FF"/>
                </a:solidFill>
              </a:rPr>
              <a:t> </a:t>
            </a:r>
            <a:r>
              <a:rPr lang="en-US" sz="3600" b="1" dirty="0" err="1" smtClean="0">
                <a:solidFill>
                  <a:srgbClr val="0000FF"/>
                </a:solidFill>
              </a:rPr>
              <a:t>lịch</a:t>
            </a:r>
            <a:r>
              <a:rPr lang="en-US" sz="3600" b="1" dirty="0" smtClean="0">
                <a:solidFill>
                  <a:srgbClr val="0000FF"/>
                </a:solidFill>
              </a:rPr>
              <a:t> </a:t>
            </a:r>
            <a:r>
              <a:rPr lang="en-US" sz="3600" b="1" dirty="0" err="1" smtClean="0">
                <a:solidFill>
                  <a:srgbClr val="0000FF"/>
                </a:solidFill>
              </a:rPr>
              <a:t>sử</a:t>
            </a:r>
            <a:endParaRPr lang="en-US" sz="3600" b="1" dirty="0">
              <a:solidFill>
                <a:srgbClr val="0000FF"/>
              </a:solidFill>
            </a:endParaRPr>
          </a:p>
        </p:txBody>
      </p:sp>
    </p:spTree>
    <p:extLst>
      <p:ext uri="{BB962C8B-B14F-4D97-AF65-F5344CB8AC3E}">
        <p14:creationId xmlns:p14="http://schemas.microsoft.com/office/powerpoint/2010/main" val="35135284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7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solidFill>
                  <a:srgbClr val="FF0000"/>
                </a:solidFill>
              </a:rPr>
              <a:t>2.2. </a:t>
            </a:r>
            <a:r>
              <a:rPr lang="en-US" sz="5400" b="1" dirty="0" err="1" smtClean="0">
                <a:solidFill>
                  <a:srgbClr val="FF0000"/>
                </a:solidFill>
              </a:rPr>
              <a:t>Kinh</a:t>
            </a:r>
            <a:r>
              <a:rPr lang="en-US" sz="5400" b="1" dirty="0" smtClean="0">
                <a:solidFill>
                  <a:srgbClr val="FF0000"/>
                </a:solidFill>
              </a:rPr>
              <a:t> </a:t>
            </a:r>
            <a:r>
              <a:rPr lang="en-US" sz="5400" b="1" dirty="0" err="1" smtClean="0">
                <a:solidFill>
                  <a:srgbClr val="FF0000"/>
                </a:solidFill>
              </a:rPr>
              <a:t>tế</a:t>
            </a:r>
            <a:r>
              <a:rPr lang="en-US" sz="5400" b="1" dirty="0" smtClean="0">
                <a:solidFill>
                  <a:srgbClr val="FF0000"/>
                </a:solidFill>
              </a:rPr>
              <a:t> </a:t>
            </a:r>
            <a:r>
              <a:rPr lang="en-US" sz="5400" b="1" dirty="0" err="1" smtClean="0">
                <a:solidFill>
                  <a:srgbClr val="FF0000"/>
                </a:solidFill>
              </a:rPr>
              <a:t>chính</a:t>
            </a:r>
            <a:r>
              <a:rPr lang="en-US" sz="5400" b="1" dirty="0" smtClean="0">
                <a:solidFill>
                  <a:srgbClr val="FF0000"/>
                </a:solidFill>
              </a:rPr>
              <a:t> </a:t>
            </a:r>
            <a:r>
              <a:rPr lang="en-US" sz="5400" b="1" dirty="0" err="1" smtClean="0">
                <a:solidFill>
                  <a:srgbClr val="FF0000"/>
                </a:solidFill>
              </a:rPr>
              <a:t>trị</a:t>
            </a:r>
            <a:r>
              <a:rPr lang="en-US" sz="5400" b="1" dirty="0" smtClean="0">
                <a:solidFill>
                  <a:srgbClr val="FF0000"/>
                </a:solidFill>
              </a:rPr>
              <a:t> </a:t>
            </a:r>
            <a:r>
              <a:rPr lang="en-US" sz="5400" b="1" dirty="0" err="1" smtClean="0">
                <a:solidFill>
                  <a:srgbClr val="FF0000"/>
                </a:solidFill>
              </a:rPr>
              <a:t>Mác</a:t>
            </a:r>
            <a:r>
              <a:rPr lang="en-US" sz="5400" b="1" dirty="0" smtClean="0">
                <a:solidFill>
                  <a:srgbClr val="FF0000"/>
                </a:solidFill>
              </a:rPr>
              <a:t> – </a:t>
            </a:r>
            <a:r>
              <a:rPr lang="en-US" sz="5400" b="1" dirty="0" err="1" smtClean="0">
                <a:solidFill>
                  <a:srgbClr val="FF0000"/>
                </a:solidFill>
              </a:rPr>
              <a:t>Lê</a:t>
            </a:r>
            <a:r>
              <a:rPr lang="en-US" sz="5400" b="1" dirty="0" smtClean="0">
                <a:solidFill>
                  <a:srgbClr val="FF0000"/>
                </a:solidFill>
              </a:rPr>
              <a:t> </a:t>
            </a:r>
            <a:r>
              <a:rPr lang="en-US" sz="5400" b="1" dirty="0" err="1" smtClean="0">
                <a:solidFill>
                  <a:srgbClr val="FF0000"/>
                </a:solidFill>
              </a:rPr>
              <a:t>nin</a:t>
            </a:r>
            <a:endParaRPr lang="en-US" sz="5400" b="1" dirty="0">
              <a:solidFill>
                <a:srgbClr val="FF0000"/>
              </a:solidFill>
            </a:endParaRPr>
          </a:p>
        </p:txBody>
      </p:sp>
      <p:sp>
        <p:nvSpPr>
          <p:cNvPr id="3" name="Content Placeholder 2"/>
          <p:cNvSpPr>
            <a:spLocks noGrp="1"/>
          </p:cNvSpPr>
          <p:nvPr>
            <p:ph idx="1"/>
          </p:nvPr>
        </p:nvSpPr>
        <p:spPr>
          <a:xfrm>
            <a:off x="2138082" y="1825625"/>
            <a:ext cx="9215718" cy="4351338"/>
          </a:xfrm>
        </p:spPr>
        <p:txBody>
          <a:bodyPr/>
          <a:lstStyle/>
          <a:p>
            <a:pPr marL="0" indent="0">
              <a:buNone/>
            </a:pPr>
            <a:r>
              <a:rPr lang="en-US" b="1" dirty="0" smtClean="0">
                <a:solidFill>
                  <a:srgbClr val="0000FF"/>
                </a:solidFill>
              </a:rPr>
              <a:t>2.2.1. </a:t>
            </a:r>
            <a:r>
              <a:rPr lang="en-US" b="1" dirty="0" err="1" smtClean="0">
                <a:solidFill>
                  <a:srgbClr val="0000FF"/>
                </a:solidFill>
              </a:rPr>
              <a:t>Học</a:t>
            </a:r>
            <a:r>
              <a:rPr lang="en-US" b="1" dirty="0" smtClean="0">
                <a:solidFill>
                  <a:srgbClr val="0000FF"/>
                </a:solidFill>
              </a:rPr>
              <a:t> </a:t>
            </a:r>
            <a:r>
              <a:rPr lang="en-US" b="1" dirty="0" err="1" smtClean="0">
                <a:solidFill>
                  <a:srgbClr val="0000FF"/>
                </a:solidFill>
              </a:rPr>
              <a:t>thuyết</a:t>
            </a:r>
            <a:r>
              <a:rPr lang="en-US" b="1" dirty="0" smtClean="0">
                <a:solidFill>
                  <a:srgbClr val="0000FF"/>
                </a:solidFill>
              </a:rPr>
              <a:t> </a:t>
            </a:r>
            <a:r>
              <a:rPr lang="en-US" b="1" dirty="0" err="1" smtClean="0">
                <a:solidFill>
                  <a:srgbClr val="0000FF"/>
                </a:solidFill>
              </a:rPr>
              <a:t>giá</a:t>
            </a:r>
            <a:r>
              <a:rPr lang="en-US" b="1" dirty="0" smtClean="0">
                <a:solidFill>
                  <a:srgbClr val="0000FF"/>
                </a:solidFill>
              </a:rPr>
              <a:t> </a:t>
            </a:r>
            <a:r>
              <a:rPr lang="en-US" b="1" dirty="0" err="1" smtClean="0">
                <a:solidFill>
                  <a:srgbClr val="0000FF"/>
                </a:solidFill>
              </a:rPr>
              <a:t>trị</a:t>
            </a:r>
            <a:endParaRPr lang="en-US" b="1" dirty="0" smtClean="0">
              <a:solidFill>
                <a:srgbClr val="0000FF"/>
              </a:solidFill>
            </a:endParaRPr>
          </a:p>
          <a:p>
            <a:pPr marL="1143000" indent="228600"/>
            <a:r>
              <a:rPr lang="en-US" dirty="0" err="1" smtClean="0">
                <a:solidFill>
                  <a:srgbClr val="C00000"/>
                </a:solidFill>
              </a:rPr>
              <a:t>Hàng</a:t>
            </a:r>
            <a:r>
              <a:rPr lang="en-US" dirty="0" smtClean="0">
                <a:solidFill>
                  <a:srgbClr val="C00000"/>
                </a:solidFill>
              </a:rPr>
              <a:t> </a:t>
            </a:r>
            <a:r>
              <a:rPr lang="en-US" dirty="0" err="1" smtClean="0">
                <a:solidFill>
                  <a:srgbClr val="C00000"/>
                </a:solidFill>
              </a:rPr>
              <a:t>hóa</a:t>
            </a:r>
            <a:endParaRPr lang="en-US" dirty="0" smtClean="0">
              <a:solidFill>
                <a:srgbClr val="C00000"/>
              </a:solidFill>
            </a:endParaRPr>
          </a:p>
          <a:p>
            <a:pPr marL="1143000" indent="228600"/>
            <a:r>
              <a:rPr lang="en-US" dirty="0" err="1" smtClean="0">
                <a:solidFill>
                  <a:srgbClr val="C00000"/>
                </a:solidFill>
              </a:rPr>
              <a:t>Quy</a:t>
            </a:r>
            <a:r>
              <a:rPr lang="en-US" dirty="0" smtClean="0">
                <a:solidFill>
                  <a:srgbClr val="C00000"/>
                </a:solidFill>
              </a:rPr>
              <a:t> </a:t>
            </a:r>
            <a:r>
              <a:rPr lang="en-US" dirty="0" err="1" smtClean="0">
                <a:solidFill>
                  <a:srgbClr val="C00000"/>
                </a:solidFill>
              </a:rPr>
              <a:t>luật</a:t>
            </a:r>
            <a:r>
              <a:rPr lang="en-US" dirty="0" smtClean="0">
                <a:solidFill>
                  <a:srgbClr val="C00000"/>
                </a:solidFill>
              </a:rPr>
              <a:t> </a:t>
            </a:r>
            <a:r>
              <a:rPr lang="en-US" dirty="0" err="1" smtClean="0">
                <a:solidFill>
                  <a:srgbClr val="C00000"/>
                </a:solidFill>
              </a:rPr>
              <a:t>giá</a:t>
            </a:r>
            <a:r>
              <a:rPr lang="en-US" dirty="0" smtClean="0">
                <a:solidFill>
                  <a:srgbClr val="C00000"/>
                </a:solidFill>
              </a:rPr>
              <a:t> </a:t>
            </a:r>
            <a:r>
              <a:rPr lang="en-US" dirty="0" err="1" smtClean="0">
                <a:solidFill>
                  <a:srgbClr val="C00000"/>
                </a:solidFill>
              </a:rPr>
              <a:t>trị</a:t>
            </a:r>
            <a:endParaRPr lang="en-US" dirty="0" smtClean="0">
              <a:solidFill>
                <a:srgbClr val="C00000"/>
              </a:solidFill>
            </a:endParaRPr>
          </a:p>
          <a:p>
            <a:pPr marL="739775" indent="228600"/>
            <a:endParaRPr lang="en-US" dirty="0" smtClean="0"/>
          </a:p>
          <a:p>
            <a:pPr marL="0" indent="0">
              <a:buNone/>
            </a:pPr>
            <a:r>
              <a:rPr lang="en-US" b="1" dirty="0" smtClean="0">
                <a:solidFill>
                  <a:srgbClr val="0000FF"/>
                </a:solidFill>
                <a:hlinkClick r:id="rId3" action="ppaction://hlinkpres?slideindex=38&amp;slidetitle= 2.2.2. Học thuyết giá trị thặng dư"/>
              </a:rPr>
              <a:t>2.2.2. </a:t>
            </a:r>
            <a:r>
              <a:rPr lang="en-US" b="1" dirty="0" err="1" smtClean="0">
                <a:solidFill>
                  <a:srgbClr val="0000FF"/>
                </a:solidFill>
                <a:hlinkClick r:id="rId3" action="ppaction://hlinkpres?slideindex=38&amp;slidetitle= 2.2.2. Học thuyết giá trị thặng dư"/>
              </a:rPr>
              <a:t>Học</a:t>
            </a:r>
            <a:r>
              <a:rPr lang="en-US" b="1" dirty="0" smtClean="0">
                <a:solidFill>
                  <a:srgbClr val="0000FF"/>
                </a:solidFill>
                <a:hlinkClick r:id="rId3" action="ppaction://hlinkpres?slideindex=38&amp;slidetitle= 2.2.2. Học thuyết giá trị thặng dư"/>
              </a:rPr>
              <a:t> </a:t>
            </a:r>
            <a:r>
              <a:rPr lang="en-US" b="1" dirty="0" err="1" smtClean="0">
                <a:solidFill>
                  <a:srgbClr val="0000FF"/>
                </a:solidFill>
                <a:hlinkClick r:id="rId3" action="ppaction://hlinkpres?slideindex=38&amp;slidetitle= 2.2.2. Học thuyết giá trị thặng dư"/>
              </a:rPr>
              <a:t>thuyết</a:t>
            </a:r>
            <a:r>
              <a:rPr lang="en-US" b="1" dirty="0" smtClean="0">
                <a:solidFill>
                  <a:srgbClr val="0000FF"/>
                </a:solidFill>
                <a:hlinkClick r:id="rId3" action="ppaction://hlinkpres?slideindex=38&amp;slidetitle= 2.2.2. Học thuyết giá trị thặng dư"/>
              </a:rPr>
              <a:t> </a:t>
            </a:r>
            <a:r>
              <a:rPr lang="en-US" b="1" dirty="0" err="1" smtClean="0">
                <a:solidFill>
                  <a:srgbClr val="0000FF"/>
                </a:solidFill>
                <a:hlinkClick r:id="rId3" action="ppaction://hlinkpres?slideindex=38&amp;slidetitle= 2.2.2. Học thuyết giá trị thặng dư"/>
              </a:rPr>
              <a:t>giá</a:t>
            </a:r>
            <a:r>
              <a:rPr lang="en-US" b="1" dirty="0" smtClean="0">
                <a:solidFill>
                  <a:srgbClr val="0000FF"/>
                </a:solidFill>
                <a:hlinkClick r:id="rId3" action="ppaction://hlinkpres?slideindex=38&amp;slidetitle= 2.2.2. Học thuyết giá trị thặng dư"/>
              </a:rPr>
              <a:t> </a:t>
            </a:r>
            <a:r>
              <a:rPr lang="en-US" b="1" dirty="0" err="1" smtClean="0">
                <a:solidFill>
                  <a:srgbClr val="0000FF"/>
                </a:solidFill>
                <a:hlinkClick r:id="rId3" action="ppaction://hlinkpres?slideindex=38&amp;slidetitle= 2.2.2. Học thuyết giá trị thặng dư"/>
              </a:rPr>
              <a:t>trị</a:t>
            </a:r>
            <a:r>
              <a:rPr lang="en-US" b="1" dirty="0" smtClean="0">
                <a:solidFill>
                  <a:srgbClr val="0000FF"/>
                </a:solidFill>
                <a:hlinkClick r:id="rId3" action="ppaction://hlinkpres?slideindex=38&amp;slidetitle= 2.2.2. Học thuyết giá trị thặng dư"/>
              </a:rPr>
              <a:t> </a:t>
            </a:r>
            <a:r>
              <a:rPr lang="en-US" b="1" dirty="0" err="1" smtClean="0">
                <a:solidFill>
                  <a:srgbClr val="0000FF"/>
                </a:solidFill>
                <a:hlinkClick r:id="rId3" action="ppaction://hlinkpres?slideindex=38&amp;slidetitle= 2.2.2. Học thuyết giá trị thặng dư"/>
              </a:rPr>
              <a:t>thặng</a:t>
            </a:r>
            <a:r>
              <a:rPr lang="en-US" b="1" dirty="0" smtClean="0">
                <a:solidFill>
                  <a:srgbClr val="0000FF"/>
                </a:solidFill>
                <a:hlinkClick r:id="rId3" action="ppaction://hlinkpres?slideindex=38&amp;slidetitle= 2.2.2. Học thuyết giá trị thặng dư"/>
              </a:rPr>
              <a:t> </a:t>
            </a:r>
            <a:r>
              <a:rPr lang="en-US" b="1" dirty="0" err="1" smtClean="0">
                <a:solidFill>
                  <a:srgbClr val="0000FF"/>
                </a:solidFill>
                <a:hlinkClick r:id="rId3" action="ppaction://hlinkpres?slideindex=38&amp;slidetitle= 2.2.2. Học thuyết giá trị thặng dư"/>
              </a:rPr>
              <a:t>dư</a:t>
            </a:r>
            <a:endParaRPr lang="en-US" b="1" dirty="0" smtClean="0">
              <a:solidFill>
                <a:srgbClr val="0000FF"/>
              </a:solidFill>
            </a:endParaRPr>
          </a:p>
          <a:p>
            <a:pPr marL="1371600"/>
            <a:r>
              <a:rPr lang="en-US" dirty="0" err="1" smtClean="0">
                <a:solidFill>
                  <a:srgbClr val="C00000"/>
                </a:solidFill>
              </a:rPr>
              <a:t>Hàng</a:t>
            </a:r>
            <a:r>
              <a:rPr lang="en-US" dirty="0" smtClean="0">
                <a:solidFill>
                  <a:srgbClr val="C00000"/>
                </a:solidFill>
              </a:rPr>
              <a:t> </a:t>
            </a:r>
            <a:r>
              <a:rPr lang="en-US" dirty="0" err="1" smtClean="0">
                <a:solidFill>
                  <a:srgbClr val="C00000"/>
                </a:solidFill>
              </a:rPr>
              <a:t>hóa</a:t>
            </a:r>
            <a:r>
              <a:rPr lang="en-US" dirty="0" smtClean="0">
                <a:solidFill>
                  <a:srgbClr val="C00000"/>
                </a:solidFill>
              </a:rPr>
              <a:t> </a:t>
            </a:r>
            <a:r>
              <a:rPr lang="en-US" dirty="0" err="1" smtClean="0">
                <a:solidFill>
                  <a:srgbClr val="C00000"/>
                </a:solidFill>
              </a:rPr>
              <a:t>sức</a:t>
            </a:r>
            <a:r>
              <a:rPr lang="en-US" dirty="0" smtClean="0">
                <a:solidFill>
                  <a:srgbClr val="C00000"/>
                </a:solidFill>
              </a:rPr>
              <a:t> </a:t>
            </a:r>
            <a:r>
              <a:rPr lang="en-US" dirty="0" err="1" smtClean="0">
                <a:solidFill>
                  <a:srgbClr val="C00000"/>
                </a:solidFill>
              </a:rPr>
              <a:t>lao</a:t>
            </a:r>
            <a:r>
              <a:rPr lang="en-US" dirty="0" smtClean="0">
                <a:solidFill>
                  <a:srgbClr val="C00000"/>
                </a:solidFill>
              </a:rPr>
              <a:t> </a:t>
            </a:r>
            <a:r>
              <a:rPr lang="en-US" dirty="0" err="1" smtClean="0">
                <a:solidFill>
                  <a:srgbClr val="C00000"/>
                </a:solidFill>
              </a:rPr>
              <a:t>động</a:t>
            </a:r>
            <a:endParaRPr lang="en-US" dirty="0" smtClean="0">
              <a:solidFill>
                <a:srgbClr val="C00000"/>
              </a:solidFill>
            </a:endParaRPr>
          </a:p>
          <a:p>
            <a:pPr marL="1371600"/>
            <a:r>
              <a:rPr lang="en-US" dirty="0" err="1" smtClean="0">
                <a:solidFill>
                  <a:srgbClr val="C00000"/>
                </a:solidFill>
              </a:rPr>
              <a:t>Bản</a:t>
            </a:r>
            <a:r>
              <a:rPr lang="en-US" dirty="0" smtClean="0">
                <a:solidFill>
                  <a:srgbClr val="C00000"/>
                </a:solidFill>
              </a:rPr>
              <a:t> </a:t>
            </a:r>
            <a:r>
              <a:rPr lang="en-US" dirty="0" err="1" smtClean="0">
                <a:solidFill>
                  <a:srgbClr val="C00000"/>
                </a:solidFill>
              </a:rPr>
              <a:t>chất</a:t>
            </a:r>
            <a:r>
              <a:rPr lang="en-US" dirty="0" smtClean="0">
                <a:solidFill>
                  <a:srgbClr val="C00000"/>
                </a:solidFill>
              </a:rPr>
              <a:t> </a:t>
            </a:r>
            <a:r>
              <a:rPr lang="en-US" dirty="0" err="1" smtClean="0">
                <a:solidFill>
                  <a:srgbClr val="C00000"/>
                </a:solidFill>
              </a:rPr>
              <a:t>của</a:t>
            </a:r>
            <a:r>
              <a:rPr lang="en-US" dirty="0" smtClean="0">
                <a:solidFill>
                  <a:srgbClr val="C00000"/>
                </a:solidFill>
              </a:rPr>
              <a:t> </a:t>
            </a:r>
            <a:r>
              <a:rPr lang="en-US" dirty="0" err="1" smtClean="0">
                <a:solidFill>
                  <a:srgbClr val="C00000"/>
                </a:solidFill>
              </a:rPr>
              <a:t>chủ</a:t>
            </a:r>
            <a:r>
              <a:rPr lang="en-US" dirty="0" smtClean="0">
                <a:solidFill>
                  <a:srgbClr val="C00000"/>
                </a:solidFill>
              </a:rPr>
              <a:t> </a:t>
            </a:r>
            <a:r>
              <a:rPr lang="en-US" dirty="0" err="1" smtClean="0">
                <a:solidFill>
                  <a:srgbClr val="C00000"/>
                </a:solidFill>
              </a:rPr>
              <a:t>nghĩa</a:t>
            </a:r>
            <a:r>
              <a:rPr lang="en-US" dirty="0" smtClean="0">
                <a:solidFill>
                  <a:srgbClr val="C00000"/>
                </a:solidFill>
              </a:rPr>
              <a:t> </a:t>
            </a:r>
            <a:r>
              <a:rPr lang="en-US" dirty="0" err="1" smtClean="0">
                <a:solidFill>
                  <a:srgbClr val="C00000"/>
                </a:solidFill>
              </a:rPr>
              <a:t>tư</a:t>
            </a:r>
            <a:r>
              <a:rPr lang="en-US" dirty="0" smtClean="0">
                <a:solidFill>
                  <a:srgbClr val="C00000"/>
                </a:solidFill>
              </a:rPr>
              <a:t> </a:t>
            </a:r>
            <a:r>
              <a:rPr lang="en-US" dirty="0" err="1" smtClean="0">
                <a:solidFill>
                  <a:srgbClr val="C00000"/>
                </a:solidFill>
              </a:rPr>
              <a:t>bản</a:t>
            </a:r>
            <a:endParaRPr lang="en-US" dirty="0">
              <a:solidFill>
                <a:srgbClr val="C00000"/>
              </a:solidFill>
            </a:endParaRPr>
          </a:p>
        </p:txBody>
      </p:sp>
    </p:spTree>
    <p:extLst>
      <p:ext uri="{BB962C8B-B14F-4D97-AF65-F5344CB8AC3E}">
        <p14:creationId xmlns:p14="http://schemas.microsoft.com/office/powerpoint/2010/main" val="2349625700"/>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2000"/>
                                        <p:tgtEl>
                                          <p:spTgt spid="3">
                                            <p:txEl>
                                              <p:pRg st="1" end="1"/>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ircle(in)">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circle(in)">
                                      <p:cBhvr>
                                        <p:cTn id="23" dur="2000"/>
                                        <p:tgtEl>
                                          <p:spTgt spid="3">
                                            <p:txEl>
                                              <p:pRg st="5" end="5"/>
                                            </p:txEl>
                                          </p:spTgt>
                                        </p:tgtEl>
                                      </p:cBhvr>
                                    </p:animEffect>
                                  </p:childTnLst>
                                </p:cTn>
                              </p:par>
                              <p:par>
                                <p:cTn id="24" presetID="6" presetClass="entr" presetSubtype="16" fill="hold" nodeType="with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circle(in)">
                                      <p:cBhvr>
                                        <p:cTn id="26"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7420" y="344021"/>
            <a:ext cx="4100792" cy="585788"/>
          </a:xfrm>
          <a:prstGeom prst="rect">
            <a:avLst/>
          </a:prstGeom>
          <a:solidFill>
            <a:srgbClr val="660066"/>
          </a:solidFill>
        </p:spPr>
        <p:txBody>
          <a:bodyPr wrap="square">
            <a:spAutoFit/>
          </a:bodyPr>
          <a:lstStyle/>
          <a:p>
            <a:pPr>
              <a:defRPr/>
            </a:pPr>
            <a:r>
              <a:rPr lang="en-US" sz="3200" dirty="0">
                <a:solidFill>
                  <a:schemeClr val="bg1"/>
                </a:solidFill>
              </a:rPr>
              <a:t>2.2.1. </a:t>
            </a:r>
            <a:r>
              <a:rPr lang="en-US" sz="3200" dirty="0" err="1">
                <a:solidFill>
                  <a:schemeClr val="bg1"/>
                </a:solidFill>
              </a:rPr>
              <a:t>Học</a:t>
            </a:r>
            <a:r>
              <a:rPr lang="en-US" sz="3200" dirty="0">
                <a:solidFill>
                  <a:schemeClr val="bg1"/>
                </a:solidFill>
              </a:rPr>
              <a:t> </a:t>
            </a:r>
            <a:r>
              <a:rPr lang="en-US" sz="3200" dirty="0" err="1">
                <a:solidFill>
                  <a:schemeClr val="bg1"/>
                </a:solidFill>
              </a:rPr>
              <a:t>thuyết</a:t>
            </a:r>
            <a:r>
              <a:rPr lang="en-US" sz="3200" dirty="0">
                <a:solidFill>
                  <a:schemeClr val="bg1"/>
                </a:solidFill>
              </a:rPr>
              <a:t> </a:t>
            </a:r>
            <a:r>
              <a:rPr lang="en-US" sz="3200" dirty="0" err="1">
                <a:solidFill>
                  <a:schemeClr val="bg1"/>
                </a:solidFill>
              </a:rPr>
              <a:t>giá</a:t>
            </a:r>
            <a:r>
              <a:rPr lang="en-US" sz="3200" dirty="0">
                <a:solidFill>
                  <a:schemeClr val="bg1"/>
                </a:solidFill>
              </a:rPr>
              <a:t> </a:t>
            </a:r>
            <a:r>
              <a:rPr lang="en-US" sz="3200" dirty="0" err="1">
                <a:solidFill>
                  <a:schemeClr val="bg1"/>
                </a:solidFill>
              </a:rPr>
              <a:t>trị</a:t>
            </a:r>
            <a:endParaRPr lang="en-US" sz="3200" dirty="0">
              <a:solidFill>
                <a:schemeClr val="bg1"/>
              </a:solidFill>
            </a:endParaRPr>
          </a:p>
        </p:txBody>
      </p:sp>
      <p:sp>
        <p:nvSpPr>
          <p:cNvPr id="3" name="Rectangle 2"/>
          <p:cNvSpPr/>
          <p:nvPr/>
        </p:nvSpPr>
        <p:spPr>
          <a:xfrm>
            <a:off x="833717" y="1590023"/>
            <a:ext cx="10811435" cy="4400550"/>
          </a:xfrm>
          <a:prstGeom prst="rect">
            <a:avLst/>
          </a:prstGeom>
          <a:ln>
            <a:noFill/>
          </a:ln>
        </p:spPr>
        <p:txBody>
          <a:bodyPr wrap="square">
            <a:spAutoFit/>
          </a:bodyPr>
          <a:lstStyle/>
          <a:p>
            <a:pPr marL="457200" indent="-457200" algn="just">
              <a:buFont typeface="Wingdings" panose="05000000000000000000" pitchFamily="2" charset="2"/>
              <a:buChar char="v"/>
              <a:defRPr/>
            </a:pPr>
            <a:r>
              <a:rPr lang="vi-VN" sz="2800" b="1" dirty="0">
                <a:solidFill>
                  <a:srgbClr val="0000FF"/>
                </a:solidFill>
              </a:rPr>
              <a:t>Hàng hóa</a:t>
            </a:r>
          </a:p>
          <a:p>
            <a:pPr marL="457200" indent="-457200" algn="just">
              <a:buFontTx/>
              <a:buChar char="-"/>
              <a:defRPr/>
            </a:pPr>
            <a:r>
              <a:rPr lang="vi-VN" sz="2800" b="1" i="1" dirty="0">
                <a:solidFill>
                  <a:srgbClr val="0000FF"/>
                </a:solidFill>
              </a:rPr>
              <a:t>Khái niệm</a:t>
            </a:r>
            <a:r>
              <a:rPr lang="vi-VN" sz="2800" dirty="0">
                <a:solidFill>
                  <a:srgbClr val="0000FF"/>
                </a:solidFill>
              </a:rPr>
              <a:t>: </a:t>
            </a:r>
            <a:r>
              <a:rPr lang="vi-VN" sz="2800" dirty="0"/>
              <a:t>Hàng hóa </a:t>
            </a:r>
            <a:r>
              <a:rPr lang="vi-VN" sz="2800" u="sng" dirty="0"/>
              <a:t>là sản phẩm lao động </a:t>
            </a:r>
            <a:r>
              <a:rPr lang="vi-VN" sz="2800" dirty="0"/>
              <a:t>của con người và để </a:t>
            </a:r>
            <a:r>
              <a:rPr lang="vi-VN" sz="2800" u="sng" dirty="0"/>
              <a:t>thoả mãn nhu cầu </a:t>
            </a:r>
            <a:r>
              <a:rPr lang="vi-VN" sz="2800" dirty="0"/>
              <a:t>nào đó của con người thông qua trao đổi mua và bán</a:t>
            </a:r>
            <a:endParaRPr lang="en-US" sz="2800" dirty="0"/>
          </a:p>
          <a:p>
            <a:pPr algn="just">
              <a:defRPr/>
            </a:pPr>
            <a:endParaRPr lang="vi-VN" sz="2800" dirty="0"/>
          </a:p>
          <a:p>
            <a:pPr algn="just">
              <a:defRPr/>
            </a:pPr>
            <a:r>
              <a:rPr lang="vi-VN" sz="2800" b="1" i="1" dirty="0"/>
              <a:t>- Hai thuộc tính của hàng hóa:</a:t>
            </a:r>
          </a:p>
          <a:p>
            <a:pPr marL="457200" indent="-457200" algn="just">
              <a:buFont typeface="Wingdings" panose="05000000000000000000" pitchFamily="2" charset="2"/>
              <a:buChar char="Ø"/>
              <a:defRPr/>
            </a:pPr>
            <a:r>
              <a:rPr lang="vi-VN" sz="2800" dirty="0">
                <a:solidFill>
                  <a:srgbClr val="FF0000"/>
                </a:solidFill>
              </a:rPr>
              <a:t>Giá trị sử dụng </a:t>
            </a:r>
            <a:r>
              <a:rPr lang="vi-VN" sz="2800" dirty="0"/>
              <a:t>của hàng hóa là </a:t>
            </a:r>
            <a:r>
              <a:rPr lang="vi-VN" sz="2800" u="sng" dirty="0"/>
              <a:t>công dụng </a:t>
            </a:r>
            <a:r>
              <a:rPr lang="vi-VN" sz="2800" dirty="0"/>
              <a:t>của vật phẩm có thế thoả mãn nhu cầu của con người.</a:t>
            </a:r>
          </a:p>
          <a:p>
            <a:pPr marL="457200" indent="-457200" algn="just">
              <a:buFont typeface="Wingdings" panose="05000000000000000000" pitchFamily="2" charset="2"/>
              <a:buChar char="Ø"/>
              <a:defRPr/>
            </a:pPr>
            <a:r>
              <a:rPr lang="vi-VN" sz="2800" dirty="0"/>
              <a:t> </a:t>
            </a:r>
            <a:r>
              <a:rPr lang="vi-VN" sz="2800" dirty="0">
                <a:solidFill>
                  <a:srgbClr val="FF0000"/>
                </a:solidFill>
              </a:rPr>
              <a:t>Giá trị của hàng hóa </a:t>
            </a:r>
            <a:r>
              <a:rPr lang="vi-VN" sz="2800" dirty="0"/>
              <a:t>là </a:t>
            </a:r>
            <a:r>
              <a:rPr lang="vi-VN" sz="2800" u="sng" dirty="0"/>
              <a:t>lao động xã hội cần thiết </a:t>
            </a:r>
            <a:r>
              <a:rPr lang="vi-VN" sz="2800" dirty="0"/>
              <a:t>của người sản xuất kết tinh trong hàng hóa.</a:t>
            </a:r>
          </a:p>
        </p:txBody>
      </p:sp>
    </p:spTree>
    <p:extLst>
      <p:ext uri="{BB962C8B-B14F-4D97-AF65-F5344CB8AC3E}">
        <p14:creationId xmlns:p14="http://schemas.microsoft.com/office/powerpoint/2010/main" val="2839970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3"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additive="base">
                                        <p:cTn id="1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0" presetID="16" presetClass="entr" presetSubtype="21"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par>
                                <p:cTn id="23" presetID="6" presetClass="entr" presetSubtype="16"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circle(in)">
                                      <p:cBhvr>
                                        <p:cTn id="25"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78159"/>
            <a:ext cx="4289613" cy="4832092"/>
          </a:xfrm>
          <a:prstGeom prst="rect">
            <a:avLst/>
          </a:prstGeom>
        </p:spPr>
        <p:txBody>
          <a:bodyPr wrap="square">
            <a:spAutoFit/>
          </a:bodyPr>
          <a:lstStyle/>
          <a:p>
            <a:pPr marL="457200" indent="-457200" algn="just">
              <a:buFont typeface="Wingdings" panose="05000000000000000000" pitchFamily="2" charset="2"/>
              <a:buChar char="v"/>
              <a:defRPr/>
            </a:pPr>
            <a:r>
              <a:rPr lang="vi-VN" sz="2800" dirty="0">
                <a:latin typeface="+mj-lt"/>
              </a:rPr>
              <a:t>	</a:t>
            </a:r>
            <a:r>
              <a:rPr lang="vi-VN" sz="2800" b="1" dirty="0">
                <a:solidFill>
                  <a:srgbClr val="0000FF"/>
                </a:solidFill>
                <a:latin typeface="+mj-lt"/>
              </a:rPr>
              <a:t>Quy luật giá </a:t>
            </a:r>
            <a:r>
              <a:rPr lang="vi-VN" sz="2800" b="1" dirty="0" smtClean="0">
                <a:solidFill>
                  <a:srgbClr val="0000FF"/>
                </a:solidFill>
                <a:latin typeface="+mj-lt"/>
              </a:rPr>
              <a:t>trị</a:t>
            </a:r>
            <a:endParaRPr lang="en-US" sz="2800" b="1" dirty="0" smtClean="0">
              <a:solidFill>
                <a:srgbClr val="0000FF"/>
              </a:solidFill>
              <a:latin typeface="+mj-lt"/>
            </a:endParaRPr>
          </a:p>
          <a:p>
            <a:pPr marL="457200" indent="-457200" algn="just">
              <a:buFont typeface="Wingdings" panose="05000000000000000000" pitchFamily="2" charset="2"/>
              <a:buChar char="v"/>
              <a:defRPr/>
            </a:pPr>
            <a:endParaRPr lang="vi-VN" sz="2800" b="1" dirty="0">
              <a:latin typeface="+mj-lt"/>
            </a:endParaRPr>
          </a:p>
          <a:p>
            <a:pPr marL="457200" indent="-457200" algn="just">
              <a:buFont typeface="Wingdings" panose="05000000000000000000" pitchFamily="2" charset="2"/>
              <a:buChar char="Ø"/>
              <a:defRPr/>
            </a:pPr>
            <a:r>
              <a:rPr lang="vi-VN" sz="2800" dirty="0">
                <a:latin typeface="+mj-lt"/>
              </a:rPr>
              <a:t>Quy luật giá trị là quy luật kinh tế căn bản của sản xuất và trao đổi hàng hoá. </a:t>
            </a:r>
            <a:endParaRPr lang="en-US" sz="2800" dirty="0">
              <a:latin typeface="+mj-lt"/>
            </a:endParaRPr>
          </a:p>
          <a:p>
            <a:pPr marL="457200" indent="-457200" algn="just">
              <a:buFont typeface="Wingdings" panose="05000000000000000000" pitchFamily="2" charset="2"/>
              <a:buChar char="Ø"/>
              <a:defRPr/>
            </a:pPr>
            <a:r>
              <a:rPr lang="vi-VN" sz="2800" dirty="0">
                <a:latin typeface="+mj-lt"/>
              </a:rPr>
              <a:t>Trao đổi hàng hoá phải theo nguyên tắc ngang giá, dựa trên cơ sở hao phí sức lao động xã hội cần thiết. </a:t>
            </a:r>
          </a:p>
        </p:txBody>
      </p:sp>
      <p:pic>
        <p:nvPicPr>
          <p:cNvPr id="157700"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6243638"/>
            <a:ext cx="90789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417420" y="344021"/>
            <a:ext cx="4100792" cy="585788"/>
          </a:xfrm>
          <a:prstGeom prst="rect">
            <a:avLst/>
          </a:prstGeom>
          <a:solidFill>
            <a:srgbClr val="660066"/>
          </a:solidFill>
        </p:spPr>
        <p:txBody>
          <a:bodyPr wrap="square">
            <a:spAutoFit/>
          </a:bodyPr>
          <a:lstStyle/>
          <a:p>
            <a:pPr>
              <a:defRPr/>
            </a:pPr>
            <a:r>
              <a:rPr lang="en-US" sz="3200" dirty="0">
                <a:solidFill>
                  <a:schemeClr val="bg1"/>
                </a:solidFill>
              </a:rPr>
              <a:t>2.2.1. </a:t>
            </a:r>
            <a:r>
              <a:rPr lang="en-US" sz="3200" dirty="0" err="1">
                <a:solidFill>
                  <a:schemeClr val="bg1"/>
                </a:solidFill>
              </a:rPr>
              <a:t>Học</a:t>
            </a:r>
            <a:r>
              <a:rPr lang="en-US" sz="3200" dirty="0">
                <a:solidFill>
                  <a:schemeClr val="bg1"/>
                </a:solidFill>
              </a:rPr>
              <a:t> </a:t>
            </a:r>
            <a:r>
              <a:rPr lang="en-US" sz="3200" dirty="0" err="1">
                <a:solidFill>
                  <a:schemeClr val="bg1"/>
                </a:solidFill>
              </a:rPr>
              <a:t>thuyết</a:t>
            </a:r>
            <a:r>
              <a:rPr lang="en-US" sz="3200" dirty="0">
                <a:solidFill>
                  <a:schemeClr val="bg1"/>
                </a:solidFill>
              </a:rPr>
              <a:t> </a:t>
            </a:r>
            <a:r>
              <a:rPr lang="en-US" sz="3200" dirty="0" err="1">
                <a:solidFill>
                  <a:schemeClr val="bg1"/>
                </a:solidFill>
              </a:rPr>
              <a:t>giá</a:t>
            </a:r>
            <a:r>
              <a:rPr lang="en-US" sz="3200" dirty="0">
                <a:solidFill>
                  <a:schemeClr val="bg1"/>
                </a:solidFill>
              </a:rPr>
              <a:t> </a:t>
            </a:r>
            <a:r>
              <a:rPr lang="en-US" sz="3200" dirty="0" err="1">
                <a:solidFill>
                  <a:schemeClr val="bg1"/>
                </a:solidFill>
              </a:rPr>
              <a:t>trị</a:t>
            </a:r>
            <a:endParaRPr lang="en-US" sz="3200" dirty="0">
              <a:solidFill>
                <a:schemeClr val="bg1"/>
              </a:solidFill>
            </a:endParaRPr>
          </a:p>
        </p:txBody>
      </p:sp>
      <p:pic>
        <p:nvPicPr>
          <p:cNvPr id="4" name="Picture 3"/>
          <p:cNvPicPr>
            <a:picLocks noChangeAspect="1"/>
          </p:cNvPicPr>
          <p:nvPr/>
        </p:nvPicPr>
        <p:blipFill>
          <a:blip r:embed="rId4"/>
          <a:stretch>
            <a:fillRect/>
          </a:stretch>
        </p:blipFill>
        <p:spPr>
          <a:xfrm>
            <a:off x="5278904" y="2290763"/>
            <a:ext cx="6861503" cy="4562475"/>
          </a:xfrm>
          <a:prstGeom prst="rect">
            <a:avLst/>
          </a:prstGeom>
        </p:spPr>
      </p:pic>
      <p:pic>
        <p:nvPicPr>
          <p:cNvPr id="26626" name="Picture 2" descr="Káº¿t quáº£ hÃ¬nh áº£nh cho quy luáº­t cung cáº§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8903" y="0"/>
            <a:ext cx="6861503" cy="36979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7171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6626"/>
                                        </p:tgtEl>
                                        <p:attrNameLst>
                                          <p:attrName>style.visibility</p:attrName>
                                        </p:attrNameLst>
                                      </p:cBhvr>
                                      <p:to>
                                        <p:strVal val="visible"/>
                                      </p:to>
                                    </p:set>
                                    <p:animEffect transition="in" filter="circle(in)">
                                      <p:cBhvr>
                                        <p:cTn id="12" dur="2000"/>
                                        <p:tgtEl>
                                          <p:spTgt spid="26626"/>
                                        </p:tgtEl>
                                      </p:cBhvr>
                                    </p:animEffect>
                                  </p:childTnLst>
                                </p:cTn>
                              </p:par>
                              <p:par>
                                <p:cTn id="13" presetID="6"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2464" y="1577509"/>
            <a:ext cx="9981360" cy="2677656"/>
          </a:xfrm>
          <a:prstGeom prst="rect">
            <a:avLst/>
          </a:prstGeom>
        </p:spPr>
        <p:txBody>
          <a:bodyPr wrap="square">
            <a:spAutoFit/>
          </a:bodyPr>
          <a:lstStyle/>
          <a:p>
            <a:pPr marL="457200" indent="-457200" algn="just">
              <a:buFont typeface="Wingdings" panose="05000000000000000000" pitchFamily="2" charset="2"/>
              <a:buChar char="v"/>
              <a:defRPr/>
            </a:pPr>
            <a:r>
              <a:rPr lang="vi-VN" sz="2800" b="1" dirty="0">
                <a:solidFill>
                  <a:srgbClr val="0000FF"/>
                </a:solidFill>
                <a:latin typeface="+mj-lt"/>
              </a:rPr>
              <a:t>Ý nghĩa của học thuyết </a:t>
            </a:r>
            <a:endParaRPr lang="en-US" sz="2800" b="1" dirty="0" smtClean="0">
              <a:solidFill>
                <a:srgbClr val="0000FF"/>
              </a:solidFill>
              <a:latin typeface="+mj-lt"/>
            </a:endParaRPr>
          </a:p>
          <a:p>
            <a:pPr marL="457200" indent="-457200" algn="just">
              <a:buFont typeface="Wingdings" panose="05000000000000000000" pitchFamily="2" charset="2"/>
              <a:buChar char="v"/>
              <a:defRPr/>
            </a:pPr>
            <a:endParaRPr lang="vi-VN" sz="2800" b="1" dirty="0">
              <a:latin typeface="+mj-lt"/>
            </a:endParaRPr>
          </a:p>
          <a:p>
            <a:pPr marL="457200" indent="-457200" algn="just">
              <a:buFont typeface="Wingdings" panose="05000000000000000000" pitchFamily="2" charset="2"/>
              <a:buChar char="Ø"/>
              <a:defRPr/>
            </a:pPr>
            <a:r>
              <a:rPr lang="vi-VN" sz="2800" dirty="0">
                <a:latin typeface="+mj-lt"/>
              </a:rPr>
              <a:t>Hiểu rõ quy luật giá trị sẽ có kiến thức điều tiết sản xuất và lưu thông hàng hoá;</a:t>
            </a:r>
            <a:endParaRPr lang="en-US" sz="2800" dirty="0">
              <a:latin typeface="+mj-lt"/>
            </a:endParaRPr>
          </a:p>
          <a:p>
            <a:pPr marL="457200" indent="-457200" algn="just">
              <a:buFont typeface="Wingdings" panose="05000000000000000000" pitchFamily="2" charset="2"/>
              <a:buChar char="Ø"/>
              <a:defRPr/>
            </a:pPr>
            <a:r>
              <a:rPr lang="vi-VN" sz="2800" dirty="0">
                <a:latin typeface="+mj-lt"/>
              </a:rPr>
              <a:t> Kích thích cải tiến kỹ thuật, hợp lý hoá sản xuất, tăng năng suất lao động, thúc đẩy lực lượng sản xuất phát triển. </a:t>
            </a:r>
          </a:p>
        </p:txBody>
      </p:sp>
      <p:sp>
        <p:nvSpPr>
          <p:cNvPr id="3" name="Rectangle 2"/>
          <p:cNvSpPr/>
          <p:nvPr/>
        </p:nvSpPr>
        <p:spPr>
          <a:xfrm>
            <a:off x="417420" y="344021"/>
            <a:ext cx="4100792" cy="585788"/>
          </a:xfrm>
          <a:prstGeom prst="rect">
            <a:avLst/>
          </a:prstGeom>
          <a:solidFill>
            <a:srgbClr val="660066"/>
          </a:solidFill>
        </p:spPr>
        <p:txBody>
          <a:bodyPr wrap="square">
            <a:spAutoFit/>
          </a:bodyPr>
          <a:lstStyle/>
          <a:p>
            <a:pPr>
              <a:defRPr/>
            </a:pPr>
            <a:r>
              <a:rPr lang="en-US" sz="3200" dirty="0">
                <a:solidFill>
                  <a:schemeClr val="bg1"/>
                </a:solidFill>
              </a:rPr>
              <a:t>2.2.1. </a:t>
            </a:r>
            <a:r>
              <a:rPr lang="en-US" sz="3200" dirty="0" err="1">
                <a:solidFill>
                  <a:schemeClr val="bg1"/>
                </a:solidFill>
              </a:rPr>
              <a:t>Học</a:t>
            </a:r>
            <a:r>
              <a:rPr lang="en-US" sz="3200" dirty="0">
                <a:solidFill>
                  <a:schemeClr val="bg1"/>
                </a:solidFill>
              </a:rPr>
              <a:t> </a:t>
            </a:r>
            <a:r>
              <a:rPr lang="en-US" sz="3200" dirty="0" err="1">
                <a:solidFill>
                  <a:schemeClr val="bg1"/>
                </a:solidFill>
              </a:rPr>
              <a:t>thuyết</a:t>
            </a:r>
            <a:r>
              <a:rPr lang="en-US" sz="3200" dirty="0">
                <a:solidFill>
                  <a:schemeClr val="bg1"/>
                </a:solidFill>
              </a:rPr>
              <a:t> </a:t>
            </a:r>
            <a:r>
              <a:rPr lang="en-US" sz="3200" dirty="0" err="1">
                <a:solidFill>
                  <a:schemeClr val="bg1"/>
                </a:solidFill>
              </a:rPr>
              <a:t>giá</a:t>
            </a:r>
            <a:r>
              <a:rPr lang="en-US" sz="3200" dirty="0">
                <a:solidFill>
                  <a:schemeClr val="bg1"/>
                </a:solidFill>
              </a:rPr>
              <a:t> </a:t>
            </a:r>
            <a:r>
              <a:rPr lang="en-US" sz="3200" dirty="0" err="1">
                <a:solidFill>
                  <a:schemeClr val="bg1"/>
                </a:solidFill>
              </a:rPr>
              <a:t>trị</a:t>
            </a:r>
            <a:endParaRPr lang="en-US" sz="3200" dirty="0">
              <a:solidFill>
                <a:schemeClr val="bg1"/>
              </a:solidFill>
            </a:endParaRPr>
          </a:p>
        </p:txBody>
      </p:sp>
    </p:spTree>
    <p:extLst>
      <p:ext uri="{BB962C8B-B14F-4D97-AF65-F5344CB8AC3E}">
        <p14:creationId xmlns:p14="http://schemas.microsoft.com/office/powerpoint/2010/main" val="4210733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801814" y="3292475"/>
            <a:ext cx="2160587" cy="2794000"/>
          </a:xfrm>
          <a:prstGeom prst="ellipse">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defRPr/>
            </a:pPr>
            <a:r>
              <a:rPr lang="en-US" sz="2000">
                <a:solidFill>
                  <a:srgbClr val="FFFFD9"/>
                </a:solidFill>
                <a:latin typeface="Arial" panose="020B0604020202020204" pitchFamily="34" charset="0"/>
                <a:cs typeface="Times New Roman" panose="02020603050405020304" pitchFamily="18" charset="0"/>
              </a:rPr>
              <a:t>Sản xuất </a:t>
            </a:r>
          </a:p>
          <a:p>
            <a:pPr algn="ctr" eaLnBrk="1" hangingPunct="1">
              <a:defRPr/>
            </a:pPr>
            <a:r>
              <a:rPr lang="en-US" sz="2000">
                <a:solidFill>
                  <a:srgbClr val="FFFFD9"/>
                </a:solidFill>
                <a:latin typeface="Arial" panose="020B0604020202020204" pitchFamily="34" charset="0"/>
                <a:cs typeface="Times New Roman" panose="02020603050405020304" pitchFamily="18" charset="0"/>
              </a:rPr>
              <a:t>hàng hóa</a:t>
            </a:r>
            <a:endParaRPr lang="en-US" sz="2000">
              <a:solidFill>
                <a:srgbClr val="FFFFD9"/>
              </a:solidFill>
              <a:latin typeface="Arial" panose="020B0604020202020204" pitchFamily="34" charset="0"/>
            </a:endParaRPr>
          </a:p>
        </p:txBody>
      </p:sp>
      <p:sp>
        <p:nvSpPr>
          <p:cNvPr id="5" name="Oval 4"/>
          <p:cNvSpPr/>
          <p:nvPr/>
        </p:nvSpPr>
        <p:spPr>
          <a:xfrm>
            <a:off x="7104063" y="944564"/>
            <a:ext cx="1871662" cy="2376487"/>
          </a:xfrm>
          <a:prstGeom prst="ellipse">
            <a:avLst/>
          </a:prstGeom>
          <a:solidFill>
            <a:srgbClr val="006600"/>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defRPr/>
            </a:pPr>
            <a:r>
              <a:rPr lang="en-US" sz="2000">
                <a:solidFill>
                  <a:srgbClr val="FFFFD9"/>
                </a:solidFill>
                <a:latin typeface="Arial" panose="020B0604020202020204" pitchFamily="34" charset="0"/>
                <a:cs typeface="Times New Roman" panose="02020603050405020304" pitchFamily="18" charset="0"/>
              </a:rPr>
              <a:t>Bản chất của giai cấp tư sản</a:t>
            </a:r>
            <a:endParaRPr lang="en-US" sz="2000">
              <a:solidFill>
                <a:srgbClr val="FFFFD9"/>
              </a:solidFill>
              <a:latin typeface="Arial" panose="020B0604020202020204" pitchFamily="34" charset="0"/>
            </a:endParaRPr>
          </a:p>
        </p:txBody>
      </p:sp>
      <p:sp>
        <p:nvSpPr>
          <p:cNvPr id="6" name="Oval 5"/>
          <p:cNvSpPr/>
          <p:nvPr/>
        </p:nvSpPr>
        <p:spPr>
          <a:xfrm>
            <a:off x="3719514" y="2493964"/>
            <a:ext cx="2160587" cy="2376487"/>
          </a:xfrm>
          <a:prstGeom prst="ellipse">
            <a:avLst/>
          </a:prstGeom>
          <a:solidFill>
            <a:srgbClr val="FF33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defRPr/>
            </a:pPr>
            <a:r>
              <a:rPr lang="en-US" sz="2000">
                <a:solidFill>
                  <a:srgbClr val="FFFFD9"/>
                </a:solidFill>
                <a:latin typeface="Arial" panose="020B0604020202020204" pitchFamily="34" charset="0"/>
                <a:cs typeface="Times New Roman" panose="02020603050405020304" pitchFamily="18" charset="0"/>
              </a:rPr>
              <a:t>Qui luật </a:t>
            </a:r>
          </a:p>
          <a:p>
            <a:pPr algn="ctr" eaLnBrk="1" hangingPunct="1">
              <a:defRPr/>
            </a:pPr>
            <a:r>
              <a:rPr lang="en-US" sz="2000">
                <a:solidFill>
                  <a:srgbClr val="FFFFD9"/>
                </a:solidFill>
                <a:latin typeface="Arial" panose="020B0604020202020204" pitchFamily="34" charset="0"/>
                <a:cs typeface="Times New Roman" panose="02020603050405020304" pitchFamily="18" charset="0"/>
              </a:rPr>
              <a:t>giá trị </a:t>
            </a:r>
            <a:endParaRPr lang="en-US" sz="2000">
              <a:solidFill>
                <a:srgbClr val="FFFFD9"/>
              </a:solidFill>
              <a:latin typeface="Arial" panose="020B0604020202020204" pitchFamily="34" charset="0"/>
            </a:endParaRPr>
          </a:p>
        </p:txBody>
      </p:sp>
      <p:sp>
        <p:nvSpPr>
          <p:cNvPr id="7" name="Oval 6"/>
          <p:cNvSpPr/>
          <p:nvPr/>
        </p:nvSpPr>
        <p:spPr>
          <a:xfrm>
            <a:off x="5448301" y="1665289"/>
            <a:ext cx="2016125" cy="2376487"/>
          </a:xfrm>
          <a:prstGeom prst="ellipse">
            <a:avLst/>
          </a:prstGeom>
          <a:solidFill>
            <a:srgbClr val="FF0066"/>
          </a:solid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defRPr/>
            </a:pPr>
            <a:r>
              <a:rPr lang="en-US" sz="2000">
                <a:solidFill>
                  <a:srgbClr val="FFFFD9"/>
                </a:solidFill>
                <a:latin typeface="Arial" panose="020B0604020202020204" pitchFamily="34" charset="0"/>
                <a:cs typeface="Times New Roman" panose="02020603050405020304" pitchFamily="18" charset="0"/>
              </a:rPr>
              <a:t>Học thuyết giá trị </a:t>
            </a:r>
          </a:p>
          <a:p>
            <a:pPr algn="ctr" eaLnBrk="1" hangingPunct="1">
              <a:defRPr/>
            </a:pPr>
            <a:r>
              <a:rPr lang="en-US" sz="2000">
                <a:solidFill>
                  <a:srgbClr val="FFFFD9"/>
                </a:solidFill>
                <a:latin typeface="Arial" panose="020B0604020202020204" pitchFamily="34" charset="0"/>
                <a:cs typeface="Times New Roman" panose="02020603050405020304" pitchFamily="18" charset="0"/>
              </a:rPr>
              <a:t>thặng</a:t>
            </a:r>
          </a:p>
          <a:p>
            <a:pPr algn="ctr" eaLnBrk="1" hangingPunct="1">
              <a:defRPr/>
            </a:pPr>
            <a:r>
              <a:rPr lang="en-US" sz="2000">
                <a:solidFill>
                  <a:srgbClr val="FFFFD9"/>
                </a:solidFill>
                <a:latin typeface="Arial" panose="020B0604020202020204" pitchFamily="34" charset="0"/>
                <a:cs typeface="Times New Roman" panose="02020603050405020304" pitchFamily="18" charset="0"/>
              </a:rPr>
              <a:t>dư </a:t>
            </a:r>
            <a:endParaRPr lang="en-US" sz="2000">
              <a:solidFill>
                <a:srgbClr val="FFFFD9"/>
              </a:solidFill>
              <a:latin typeface="Arial" panose="020B0604020202020204" pitchFamily="34" charset="0"/>
            </a:endParaRPr>
          </a:p>
        </p:txBody>
      </p:sp>
      <p:pic>
        <p:nvPicPr>
          <p:cNvPr id="159750"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8"/>
          <p:cNvSpPr/>
          <p:nvPr/>
        </p:nvSpPr>
        <p:spPr>
          <a:xfrm>
            <a:off x="8616951" y="260350"/>
            <a:ext cx="1871663" cy="2376488"/>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000" dirty="0" err="1"/>
              <a:t>Vai</a:t>
            </a:r>
            <a:r>
              <a:rPr lang="en-US" sz="2000" dirty="0"/>
              <a:t> </a:t>
            </a:r>
            <a:r>
              <a:rPr lang="en-US" sz="2000" dirty="0" err="1"/>
              <a:t>trò</a:t>
            </a:r>
            <a:r>
              <a:rPr lang="en-US" sz="2000" dirty="0"/>
              <a:t> </a:t>
            </a:r>
            <a:r>
              <a:rPr lang="en-US" sz="2000" dirty="0" err="1"/>
              <a:t>địa</a:t>
            </a:r>
            <a:r>
              <a:rPr lang="en-US" sz="2000" dirty="0"/>
              <a:t> </a:t>
            </a:r>
            <a:r>
              <a:rPr lang="en-US" sz="2000" dirty="0" err="1"/>
              <a:t>vị</a:t>
            </a:r>
            <a:r>
              <a:rPr lang="en-US" sz="2000" dirty="0"/>
              <a:t> </a:t>
            </a:r>
            <a:r>
              <a:rPr lang="en-US" sz="2000" dirty="0" err="1"/>
              <a:t>lịch</a:t>
            </a:r>
            <a:r>
              <a:rPr lang="en-US" sz="2000" dirty="0"/>
              <a:t> </a:t>
            </a:r>
            <a:r>
              <a:rPr lang="en-US" sz="2000" dirty="0" err="1"/>
              <a:t>sử</a:t>
            </a:r>
            <a:r>
              <a:rPr lang="en-US" sz="2000" dirty="0"/>
              <a:t> </a:t>
            </a:r>
            <a:r>
              <a:rPr lang="en-US" sz="2000" dirty="0" err="1"/>
              <a:t>của</a:t>
            </a:r>
            <a:r>
              <a:rPr lang="en-US" sz="2000" dirty="0"/>
              <a:t> </a:t>
            </a:r>
            <a:r>
              <a:rPr lang="en-US" sz="2000" dirty="0" err="1"/>
              <a:t>chủ</a:t>
            </a:r>
            <a:r>
              <a:rPr lang="en-US" sz="2000" dirty="0"/>
              <a:t> </a:t>
            </a:r>
            <a:r>
              <a:rPr lang="en-US" sz="2000" dirty="0" err="1"/>
              <a:t>nghĩa</a:t>
            </a:r>
            <a:r>
              <a:rPr lang="en-US" sz="2000" dirty="0"/>
              <a:t> </a:t>
            </a:r>
            <a:r>
              <a:rPr lang="en-US" sz="2000" dirty="0" err="1"/>
              <a:t>tư</a:t>
            </a:r>
            <a:r>
              <a:rPr lang="en-US" sz="2000" dirty="0"/>
              <a:t> </a:t>
            </a:r>
            <a:r>
              <a:rPr lang="en-US" sz="2000" dirty="0" err="1"/>
              <a:t>bản</a:t>
            </a:r>
            <a:r>
              <a:rPr lang="en-US" sz="2000" dirty="0"/>
              <a:t> </a:t>
            </a:r>
          </a:p>
        </p:txBody>
      </p:sp>
      <p:sp>
        <p:nvSpPr>
          <p:cNvPr id="11" name="Freeform 12"/>
          <p:cNvSpPr>
            <a:spLocks/>
          </p:cNvSpPr>
          <p:nvPr/>
        </p:nvSpPr>
        <p:spPr bwMode="gray">
          <a:xfrm>
            <a:off x="1801813" y="260351"/>
            <a:ext cx="6958012" cy="4176713"/>
          </a:xfrm>
          <a:custGeom>
            <a:avLst/>
            <a:gdLst>
              <a:gd name="T0" fmla="*/ 2147483647 w 1824"/>
              <a:gd name="T1" fmla="*/ 2147483647 h 2648"/>
              <a:gd name="T2" fmla="*/ 2147483647 w 1824"/>
              <a:gd name="T3" fmla="*/ 2147483647 h 2648"/>
              <a:gd name="T4" fmla="*/ 2147483647 w 1824"/>
              <a:gd name="T5" fmla="*/ 2147483647 h 2648"/>
              <a:gd name="T6" fmla="*/ 2147483647 w 1824"/>
              <a:gd name="T7" fmla="*/ 2147483647 h 2648"/>
              <a:gd name="T8" fmla="*/ 2147483647 w 1824"/>
              <a:gd name="T9" fmla="*/ 2147483647 h 2648"/>
              <a:gd name="T10" fmla="*/ 2147483647 w 1824"/>
              <a:gd name="T11" fmla="*/ 2147483647 h 2648"/>
              <a:gd name="T12" fmla="*/ 2147483647 w 1824"/>
              <a:gd name="T13" fmla="*/ 2147483647 h 2648"/>
              <a:gd name="T14" fmla="*/ 2147483647 w 1824"/>
              <a:gd name="T15" fmla="*/ 2147483647 h 2648"/>
              <a:gd name="T16" fmla="*/ 2147483647 w 1824"/>
              <a:gd name="T17" fmla="*/ 2147483647 h 2648"/>
              <a:gd name="T18" fmla="*/ 2147483647 w 1824"/>
              <a:gd name="T19" fmla="*/ 2147483647 h 2648"/>
              <a:gd name="T20" fmla="*/ 2147483647 w 1824"/>
              <a:gd name="T21" fmla="*/ 2147483647 h 2648"/>
              <a:gd name="T22" fmla="*/ 2147483647 w 1824"/>
              <a:gd name="T23" fmla="*/ 2147483647 h 2648"/>
              <a:gd name="T24" fmla="*/ 2147483647 w 1824"/>
              <a:gd name="T25" fmla="*/ 2147483647 h 2648"/>
              <a:gd name="T26" fmla="*/ 2147483647 w 1824"/>
              <a:gd name="T27" fmla="*/ 2147483647 h 2648"/>
              <a:gd name="T28" fmla="*/ 2147483647 w 1824"/>
              <a:gd name="T29" fmla="*/ 2147483647 h 2648"/>
              <a:gd name="T30" fmla="*/ 2147483647 w 1824"/>
              <a:gd name="T31" fmla="*/ 2147483647 h 2648"/>
              <a:gd name="T32" fmla="*/ 2147483647 w 1824"/>
              <a:gd name="T33" fmla="*/ 2147483647 h 2648"/>
              <a:gd name="T34" fmla="*/ 2147483647 w 1824"/>
              <a:gd name="T35" fmla="*/ 2147483647 h 2648"/>
              <a:gd name="T36" fmla="*/ 2147483647 w 1824"/>
              <a:gd name="T37" fmla="*/ 2147483647 h 2648"/>
              <a:gd name="T38" fmla="*/ 2147483647 w 1824"/>
              <a:gd name="T39" fmla="*/ 2147483647 h 2648"/>
              <a:gd name="T40" fmla="*/ 2147483647 w 1824"/>
              <a:gd name="T41" fmla="*/ 2147483647 h 2648"/>
              <a:gd name="T42" fmla="*/ 2147483647 w 1824"/>
              <a:gd name="T43" fmla="*/ 2147483647 h 2648"/>
              <a:gd name="T44" fmla="*/ 2147483647 w 1824"/>
              <a:gd name="T45" fmla="*/ 2147483647 h 2648"/>
              <a:gd name="T46" fmla="*/ 2147483647 w 1824"/>
              <a:gd name="T47" fmla="*/ 2147483647 h 2648"/>
              <a:gd name="T48" fmla="*/ 2147483647 w 1824"/>
              <a:gd name="T49" fmla="*/ 2147483647 h 2648"/>
              <a:gd name="T50" fmla="*/ 2147483647 w 1824"/>
              <a:gd name="T51" fmla="*/ 2147483647 h 2648"/>
              <a:gd name="T52" fmla="*/ 2147483647 w 1824"/>
              <a:gd name="T53" fmla="*/ 2147483647 h 2648"/>
              <a:gd name="T54" fmla="*/ 2147483647 w 1824"/>
              <a:gd name="T55" fmla="*/ 2147483647 h 2648"/>
              <a:gd name="T56" fmla="*/ 2147483647 w 1824"/>
              <a:gd name="T57" fmla="*/ 2147483647 h 2648"/>
              <a:gd name="T58" fmla="*/ 2147483647 w 1824"/>
              <a:gd name="T59" fmla="*/ 2147483647 h 2648"/>
              <a:gd name="T60" fmla="*/ 2147483647 w 1824"/>
              <a:gd name="T61" fmla="*/ 2147483647 h 2648"/>
              <a:gd name="T62" fmla="*/ 2147483647 w 1824"/>
              <a:gd name="T63" fmla="*/ 2147483647 h 26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a:gsLst>
              <a:gs pos="0">
                <a:schemeClr val="bg1"/>
              </a:gs>
              <a:gs pos="24150">
                <a:srgbClr val="00B0F0"/>
              </a:gs>
              <a:gs pos="77000">
                <a:schemeClr val="bg1">
                  <a:lumMod val="75000"/>
                </a:schemeClr>
              </a:gs>
              <a:gs pos="100000">
                <a:srgbClr val="FFB6D5"/>
              </a:gs>
              <a:gs pos="50000">
                <a:srgbClr val="FF3300"/>
              </a:gs>
              <a:gs pos="100000">
                <a:schemeClr val="accent1">
                  <a:shade val="100000"/>
                  <a:satMod val="115000"/>
                </a:schemeClr>
              </a:gs>
            </a:gsLst>
            <a:lin ang="5400000" scaled="0"/>
          </a:gradFill>
          <a:ln>
            <a:noFill/>
          </a:ln>
        </p:spPr>
        <p:txBody>
          <a:bodyPr/>
          <a:lstStyle/>
          <a:p>
            <a:pPr>
              <a:defRPr/>
            </a:pPr>
            <a:endParaRPr lang="en-US" kern="0">
              <a:solidFill>
                <a:srgbClr val="000000"/>
              </a:solidFill>
            </a:endParaRPr>
          </a:p>
        </p:txBody>
      </p:sp>
      <p:sp>
        <p:nvSpPr>
          <p:cNvPr id="13" name="Up Arrow Callout 12"/>
          <p:cNvSpPr/>
          <p:nvPr/>
        </p:nvSpPr>
        <p:spPr>
          <a:xfrm>
            <a:off x="5664201" y="4149725"/>
            <a:ext cx="2519363" cy="1936750"/>
          </a:xfrm>
          <a:prstGeom prst="upArrowCallout">
            <a:avLst/>
          </a:prstGeom>
          <a:gradFill>
            <a:gsLst>
              <a:gs pos="0">
                <a:schemeClr val="bg1"/>
              </a:gs>
              <a:gs pos="24150">
                <a:srgbClr val="00B0F0"/>
              </a:gs>
              <a:gs pos="77000">
                <a:schemeClr val="bg1">
                  <a:lumMod val="75000"/>
                </a:schemeClr>
              </a:gs>
              <a:gs pos="100000">
                <a:srgbClr val="FFB6D5"/>
              </a:gs>
              <a:gs pos="50000">
                <a:srgbClr val="FFFFCC"/>
              </a:gs>
              <a:gs pos="100000">
                <a:schemeClr val="accent1">
                  <a:shade val="100000"/>
                  <a:satMod val="115000"/>
                </a:schemeClr>
              </a:gs>
            </a:gsLst>
            <a:lin ang="5400000" scaled="0"/>
          </a:gradFill>
          <a:ln>
            <a:solidFill>
              <a:srgbClr val="D6009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800" b="1" dirty="0" err="1">
                <a:solidFill>
                  <a:srgbClr val="D60093"/>
                </a:solidFill>
              </a:rPr>
              <a:t>Kinh</a:t>
            </a:r>
            <a:r>
              <a:rPr lang="en-US" sz="2800" b="1" dirty="0">
                <a:solidFill>
                  <a:srgbClr val="D60093"/>
                </a:solidFill>
              </a:rPr>
              <a:t> </a:t>
            </a:r>
            <a:r>
              <a:rPr lang="en-US" sz="2800" b="1" dirty="0" err="1">
                <a:solidFill>
                  <a:srgbClr val="D60093"/>
                </a:solidFill>
              </a:rPr>
              <a:t>tế</a:t>
            </a:r>
            <a:r>
              <a:rPr lang="en-US" sz="2800" b="1" dirty="0">
                <a:solidFill>
                  <a:srgbClr val="D60093"/>
                </a:solidFill>
              </a:rPr>
              <a:t> </a:t>
            </a:r>
          </a:p>
          <a:p>
            <a:pPr algn="ctr" eaLnBrk="1" hangingPunct="1">
              <a:defRPr/>
            </a:pPr>
            <a:r>
              <a:rPr lang="en-US" sz="2800" b="1" dirty="0" err="1">
                <a:solidFill>
                  <a:srgbClr val="D60093"/>
                </a:solidFill>
              </a:rPr>
              <a:t>chính</a:t>
            </a:r>
            <a:r>
              <a:rPr lang="en-US" sz="2800" b="1" dirty="0">
                <a:solidFill>
                  <a:srgbClr val="D60093"/>
                </a:solidFill>
              </a:rPr>
              <a:t> </a:t>
            </a:r>
            <a:r>
              <a:rPr lang="en-US" sz="2800" b="1" dirty="0" err="1">
                <a:solidFill>
                  <a:srgbClr val="D60093"/>
                </a:solidFill>
              </a:rPr>
              <a:t>trị</a:t>
            </a:r>
            <a:endParaRPr lang="en-US" sz="2800" b="1" dirty="0">
              <a:solidFill>
                <a:srgbClr val="D60093"/>
              </a:solidFill>
            </a:endParaRPr>
          </a:p>
        </p:txBody>
      </p:sp>
    </p:spTree>
    <p:extLst>
      <p:ext uri="{BB962C8B-B14F-4D97-AF65-F5344CB8AC3E}">
        <p14:creationId xmlns:p14="http://schemas.microsoft.com/office/powerpoint/2010/main" val="17349172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4"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1)">
                                      <p:cBhvr>
                                        <p:cTn id="20" dur="2000"/>
                                        <p:tgtEl>
                                          <p:spTgt spid="4"/>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1)">
                                      <p:cBhvr>
                                        <p:cTn id="25" dur="2000"/>
                                        <p:tgtEl>
                                          <p:spTgt spid="6"/>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1" presetClass="entr" presetSubtype="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heel(1)">
                                      <p:cBhvr>
                                        <p:cTn id="30" dur="2000"/>
                                        <p:tgtEl>
                                          <p:spTgt spid="7"/>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1" presetClass="entr" presetSubtype="1"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heel(1)">
                                      <p:cBhvr>
                                        <p:cTn id="35" dur="2000"/>
                                        <p:tgtEl>
                                          <p:spTgt spid="5"/>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1" presetClass="entr" presetSubtype="1"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heel(1)">
                                      <p:cBhvr>
                                        <p:cTn id="4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Title 1"/>
          <p:cNvSpPr>
            <a:spLocks noGrp="1"/>
          </p:cNvSpPr>
          <p:nvPr>
            <p:ph type="title"/>
          </p:nvPr>
        </p:nvSpPr>
        <p:spPr>
          <a:xfrm>
            <a:off x="535519" y="207965"/>
            <a:ext cx="5625259" cy="850900"/>
          </a:xfrm>
          <a:solidFill>
            <a:srgbClr val="7030A0"/>
          </a:solidFill>
        </p:spPr>
        <p:txBody>
          <a:bodyPr>
            <a:normAutofit fontScale="90000"/>
          </a:bodyPr>
          <a:lstStyle/>
          <a:p>
            <a:r>
              <a:rPr lang="en-US" altLang="en-US" sz="3200" b="1" dirty="0">
                <a:solidFill>
                  <a:schemeClr val="bg1"/>
                </a:solidFill>
              </a:rPr>
              <a:t/>
            </a:r>
            <a:br>
              <a:rPr lang="en-US" altLang="en-US" sz="3200" b="1" dirty="0">
                <a:solidFill>
                  <a:schemeClr val="bg1"/>
                </a:solidFill>
              </a:rPr>
            </a:br>
            <a:r>
              <a:rPr lang="vi-VN" altLang="en-US" sz="3200" b="1" dirty="0">
                <a:solidFill>
                  <a:schemeClr val="bg1"/>
                </a:solidFill>
              </a:rPr>
              <a:t>2.2.2. Học thuyết giá trị thặng d</a:t>
            </a:r>
            <a:r>
              <a:rPr lang="en-US" altLang="en-US" sz="3200" b="1" dirty="0">
                <a:solidFill>
                  <a:schemeClr val="bg1"/>
                </a:solidFill>
              </a:rPr>
              <a:t>ư</a:t>
            </a:r>
            <a:r>
              <a:rPr lang="vi-VN" altLang="en-US" sz="3200" b="1" dirty="0">
                <a:solidFill>
                  <a:schemeClr val="bg1"/>
                </a:solidFill>
              </a:rPr>
              <a:t/>
            </a:r>
            <a:br>
              <a:rPr lang="vi-VN" altLang="en-US" sz="3200" b="1" dirty="0">
                <a:solidFill>
                  <a:schemeClr val="bg1"/>
                </a:solidFill>
              </a:rPr>
            </a:br>
            <a:endParaRPr lang="en-US" altLang="en-US" sz="3200" b="1" dirty="0">
              <a:solidFill>
                <a:schemeClr val="bg1"/>
              </a:solidFill>
            </a:endParaRPr>
          </a:p>
        </p:txBody>
      </p:sp>
      <p:sp>
        <p:nvSpPr>
          <p:cNvPr id="4" name="Rectangle 3"/>
          <p:cNvSpPr/>
          <p:nvPr/>
        </p:nvSpPr>
        <p:spPr>
          <a:xfrm>
            <a:off x="2052328" y="2822185"/>
            <a:ext cx="8216900" cy="1200329"/>
          </a:xfrm>
          <a:prstGeom prst="rect">
            <a:avLst/>
          </a:prstGeom>
        </p:spPr>
        <p:txBody>
          <a:bodyPr>
            <a:spAutoFit/>
          </a:bodyPr>
          <a:lstStyle/>
          <a:p>
            <a:pPr marL="457200" indent="-457200">
              <a:buFontTx/>
              <a:buChar char="-"/>
              <a:defRPr/>
            </a:pPr>
            <a:r>
              <a:rPr lang="vi-VN" sz="2400" i="1" dirty="0"/>
              <a:t>Khái niệm</a:t>
            </a:r>
            <a:endParaRPr lang="en-US" sz="2400" i="1" dirty="0"/>
          </a:p>
          <a:p>
            <a:pPr marL="457200" indent="-457200">
              <a:buFontTx/>
              <a:buChar char="-"/>
              <a:defRPr/>
            </a:pPr>
            <a:r>
              <a:rPr lang="vi-VN" sz="2400" i="1" dirty="0"/>
              <a:t>Hai điều kiện để sức lao động trở thành hàng hóa</a:t>
            </a:r>
          </a:p>
          <a:p>
            <a:pPr>
              <a:defRPr/>
            </a:pPr>
            <a:r>
              <a:rPr lang="vi-VN" sz="2400" i="1" dirty="0" smtClean="0"/>
              <a:t>- </a:t>
            </a:r>
            <a:r>
              <a:rPr lang="en-US" sz="2400" i="1" dirty="0" smtClean="0"/>
              <a:t>   </a:t>
            </a:r>
            <a:r>
              <a:rPr lang="vi-VN" sz="2400" i="1" dirty="0" smtClean="0"/>
              <a:t>Hai </a:t>
            </a:r>
            <a:r>
              <a:rPr lang="vi-VN" sz="2400" i="1" dirty="0"/>
              <a:t>thuộc tính của hàng hóa sức lao động</a:t>
            </a:r>
          </a:p>
        </p:txBody>
      </p:sp>
      <p:sp>
        <p:nvSpPr>
          <p:cNvPr id="5" name="Rectangle 4"/>
          <p:cNvSpPr/>
          <p:nvPr/>
        </p:nvSpPr>
        <p:spPr>
          <a:xfrm>
            <a:off x="937560" y="4546875"/>
            <a:ext cx="5564187" cy="523875"/>
          </a:xfrm>
          <a:prstGeom prst="rect">
            <a:avLst/>
          </a:prstGeom>
          <a:ln>
            <a:solidFill>
              <a:srgbClr val="33CC33"/>
            </a:solidFill>
          </a:ln>
        </p:spPr>
        <p:txBody>
          <a:bodyPr wrap="none">
            <a:spAutoFit/>
          </a:bodyPr>
          <a:lstStyle/>
          <a:p>
            <a:pPr marL="457200" indent="-457200">
              <a:buFont typeface="Wingdings" panose="05000000000000000000" pitchFamily="2" charset="2"/>
              <a:buChar char="v"/>
              <a:defRPr/>
            </a:pPr>
            <a:r>
              <a:rPr lang="vi-VN" sz="2800" dirty="0">
                <a:solidFill>
                  <a:srgbClr val="FF0000"/>
                </a:solidFill>
              </a:rPr>
              <a:t>Bản chất của chủ nghĩa tư bản</a:t>
            </a:r>
            <a:endParaRPr lang="en-US" sz="2800" dirty="0">
              <a:solidFill>
                <a:srgbClr val="FF0000"/>
              </a:solidFill>
            </a:endParaRPr>
          </a:p>
        </p:txBody>
      </p:sp>
      <p:sp>
        <p:nvSpPr>
          <p:cNvPr id="6" name="Rectangle 5"/>
          <p:cNvSpPr/>
          <p:nvPr/>
        </p:nvSpPr>
        <p:spPr>
          <a:xfrm>
            <a:off x="937560" y="5635516"/>
            <a:ext cx="4025589" cy="523220"/>
          </a:xfrm>
          <a:prstGeom prst="rect">
            <a:avLst/>
          </a:prstGeom>
          <a:ln>
            <a:solidFill>
              <a:srgbClr val="33CC33"/>
            </a:solidFill>
          </a:ln>
        </p:spPr>
        <p:txBody>
          <a:bodyPr wrap="none">
            <a:spAutoFit/>
          </a:bodyPr>
          <a:lstStyle/>
          <a:p>
            <a:pPr marL="457200" indent="-457200">
              <a:buFont typeface="Wingdings" panose="05000000000000000000" pitchFamily="2" charset="2"/>
              <a:buChar char="v"/>
              <a:defRPr/>
            </a:pPr>
            <a:r>
              <a:rPr lang="en-US" sz="2800" dirty="0">
                <a:solidFill>
                  <a:srgbClr val="FF0000"/>
                </a:solidFill>
              </a:rPr>
              <a:t>Ý </a:t>
            </a:r>
            <a:r>
              <a:rPr lang="en-US" sz="2800" dirty="0" err="1">
                <a:solidFill>
                  <a:srgbClr val="FF0000"/>
                </a:solidFill>
              </a:rPr>
              <a:t>nghĩa</a:t>
            </a:r>
            <a:r>
              <a:rPr lang="en-US" sz="2800" dirty="0">
                <a:solidFill>
                  <a:srgbClr val="FF0000"/>
                </a:solidFill>
              </a:rPr>
              <a:t> </a:t>
            </a:r>
            <a:r>
              <a:rPr lang="en-US" sz="2800" dirty="0" err="1">
                <a:solidFill>
                  <a:srgbClr val="FF0000"/>
                </a:solidFill>
              </a:rPr>
              <a:t>của</a:t>
            </a:r>
            <a:r>
              <a:rPr lang="en-US" sz="2800" dirty="0">
                <a:solidFill>
                  <a:srgbClr val="FF0000"/>
                </a:solidFill>
              </a:rPr>
              <a:t> </a:t>
            </a:r>
            <a:r>
              <a:rPr lang="en-US" sz="2800" dirty="0" err="1">
                <a:solidFill>
                  <a:srgbClr val="FF0000"/>
                </a:solidFill>
              </a:rPr>
              <a:t>học</a:t>
            </a:r>
            <a:r>
              <a:rPr lang="en-US" sz="2800" dirty="0">
                <a:solidFill>
                  <a:srgbClr val="FF0000"/>
                </a:solidFill>
              </a:rPr>
              <a:t> </a:t>
            </a:r>
            <a:r>
              <a:rPr lang="en-US" sz="2800" dirty="0" err="1">
                <a:solidFill>
                  <a:srgbClr val="FF0000"/>
                </a:solidFill>
              </a:rPr>
              <a:t>thuyết</a:t>
            </a:r>
            <a:r>
              <a:rPr lang="en-US" sz="2800" dirty="0">
                <a:solidFill>
                  <a:srgbClr val="FF0000"/>
                </a:solidFill>
              </a:rPr>
              <a:t> </a:t>
            </a:r>
          </a:p>
        </p:txBody>
      </p:sp>
      <p:sp>
        <p:nvSpPr>
          <p:cNvPr id="7" name="Rectangle 6"/>
          <p:cNvSpPr/>
          <p:nvPr/>
        </p:nvSpPr>
        <p:spPr>
          <a:xfrm>
            <a:off x="937560" y="1713049"/>
            <a:ext cx="4427815" cy="584775"/>
          </a:xfrm>
          <a:prstGeom prst="rect">
            <a:avLst/>
          </a:prstGeom>
          <a:ln>
            <a:solidFill>
              <a:srgbClr val="33CC33"/>
            </a:solidFill>
          </a:ln>
        </p:spPr>
        <p:txBody>
          <a:bodyPr wrap="none">
            <a:spAutoFit/>
          </a:bodyPr>
          <a:lstStyle/>
          <a:p>
            <a:pPr marL="457200" indent="-457200">
              <a:buFont typeface="Wingdings" panose="05000000000000000000" pitchFamily="2" charset="2"/>
              <a:buChar char="v"/>
              <a:defRPr/>
            </a:pPr>
            <a:r>
              <a:rPr lang="vi-VN" sz="3200" dirty="0">
                <a:solidFill>
                  <a:srgbClr val="FF0000"/>
                </a:solidFill>
                <a:latin typeface="+mj-lt"/>
              </a:rPr>
              <a:t>Hàng hóa sức lao động</a:t>
            </a:r>
            <a:endParaRPr lang="en-US" sz="3200" dirty="0">
              <a:solidFill>
                <a:srgbClr val="FF0000"/>
              </a:solidFill>
              <a:latin typeface="+mj-lt"/>
            </a:endParaRPr>
          </a:p>
        </p:txBody>
      </p:sp>
    </p:spTree>
    <p:extLst>
      <p:ext uri="{BB962C8B-B14F-4D97-AF65-F5344CB8AC3E}">
        <p14:creationId xmlns:p14="http://schemas.microsoft.com/office/powerpoint/2010/main" val="323142358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0770"/>
                                        </p:tgtEl>
                                        <p:attrNameLst>
                                          <p:attrName>style.visibility</p:attrName>
                                        </p:attrNameLst>
                                      </p:cBhvr>
                                      <p:to>
                                        <p:strVal val="visible"/>
                                      </p:to>
                                    </p:set>
                                    <p:animEffect transition="in" filter="checkerboard(across)">
                                      <p:cBhvr>
                                        <p:cTn id="7" dur="500"/>
                                        <p:tgtEl>
                                          <p:spTgt spid="16077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ircle(in)">
                                      <p:cBhvr>
                                        <p:cTn id="18" dur="20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0" grpId="0" animBg="1"/>
      <p:bldP spid="4" grpId="0"/>
      <p:bldP spid="5" grpId="0" animBg="1"/>
      <p:bldP spid="6" grpId="0" animBg="1"/>
      <p:bldP spid="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204307" y="413699"/>
            <a:ext cx="3453740" cy="1726870"/>
          </a:xfrm>
          <a:custGeom>
            <a:avLst/>
            <a:gdLst>
              <a:gd name="connsiteX0" fmla="*/ 0 w 3453740"/>
              <a:gd name="connsiteY0" fmla="*/ 172687 h 1726870"/>
              <a:gd name="connsiteX1" fmla="*/ 172687 w 3453740"/>
              <a:gd name="connsiteY1" fmla="*/ 0 h 1726870"/>
              <a:gd name="connsiteX2" fmla="*/ 3281053 w 3453740"/>
              <a:gd name="connsiteY2" fmla="*/ 0 h 1726870"/>
              <a:gd name="connsiteX3" fmla="*/ 3453740 w 3453740"/>
              <a:gd name="connsiteY3" fmla="*/ 172687 h 1726870"/>
              <a:gd name="connsiteX4" fmla="*/ 3453740 w 3453740"/>
              <a:gd name="connsiteY4" fmla="*/ 1554183 h 1726870"/>
              <a:gd name="connsiteX5" fmla="*/ 3281053 w 3453740"/>
              <a:gd name="connsiteY5" fmla="*/ 1726870 h 1726870"/>
              <a:gd name="connsiteX6" fmla="*/ 172687 w 3453740"/>
              <a:gd name="connsiteY6" fmla="*/ 1726870 h 1726870"/>
              <a:gd name="connsiteX7" fmla="*/ 0 w 3453740"/>
              <a:gd name="connsiteY7" fmla="*/ 1554183 h 1726870"/>
              <a:gd name="connsiteX8" fmla="*/ 0 w 3453740"/>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53740" h="1726870">
                <a:moveTo>
                  <a:pt x="0" y="172687"/>
                </a:moveTo>
                <a:cubicBezTo>
                  <a:pt x="0" y="77315"/>
                  <a:pt x="77315" y="0"/>
                  <a:pt x="172687" y="0"/>
                </a:cubicBezTo>
                <a:lnTo>
                  <a:pt x="3281053" y="0"/>
                </a:lnTo>
                <a:cubicBezTo>
                  <a:pt x="3376425" y="0"/>
                  <a:pt x="3453740" y="77315"/>
                  <a:pt x="3453740" y="172687"/>
                </a:cubicBezTo>
                <a:lnTo>
                  <a:pt x="3453740" y="1554183"/>
                </a:lnTo>
                <a:cubicBezTo>
                  <a:pt x="3453740" y="1649555"/>
                  <a:pt x="3376425" y="1726870"/>
                  <a:pt x="3281053" y="1726870"/>
                </a:cubicBezTo>
                <a:lnTo>
                  <a:pt x="172687" y="1726870"/>
                </a:lnTo>
                <a:cubicBezTo>
                  <a:pt x="77315" y="1726870"/>
                  <a:pt x="0" y="1649555"/>
                  <a:pt x="0" y="1554183"/>
                </a:cubicBezTo>
                <a:lnTo>
                  <a:pt x="0" y="172687"/>
                </a:lnTo>
                <a:close/>
              </a:path>
            </a:pathLst>
          </a:custGeom>
          <a:solidFill>
            <a:srgbClr val="00206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11538" tIns="91218" rIns="111538" bIns="91218" numCol="1" spcCol="1270" anchor="ctr" anchorCtr="0">
            <a:noAutofit/>
          </a:bodyPr>
          <a:lstStyle/>
          <a:p>
            <a:pPr lvl="0" algn="ctr" defTabSz="1422400">
              <a:lnSpc>
                <a:spcPct val="90000"/>
              </a:lnSpc>
              <a:spcBef>
                <a:spcPct val="0"/>
              </a:spcBef>
              <a:spcAft>
                <a:spcPct val="35000"/>
              </a:spcAft>
            </a:pPr>
            <a:r>
              <a:rPr lang="en-US" sz="3200" b="1" kern="1200" dirty="0" err="1" smtClean="0">
                <a:solidFill>
                  <a:srgbClr val="FFFF00"/>
                </a:solidFill>
              </a:rPr>
              <a:t>Khái</a:t>
            </a:r>
            <a:r>
              <a:rPr lang="en-US" sz="3200" b="1" kern="1200" dirty="0" smtClean="0">
                <a:solidFill>
                  <a:srgbClr val="FFFF00"/>
                </a:solidFill>
              </a:rPr>
              <a:t> </a:t>
            </a:r>
            <a:r>
              <a:rPr lang="en-US" sz="3200" b="1" kern="1200" dirty="0" err="1" smtClean="0">
                <a:solidFill>
                  <a:srgbClr val="FFFF00"/>
                </a:solidFill>
              </a:rPr>
              <a:t>niệm</a:t>
            </a:r>
            <a:r>
              <a:rPr lang="en-US" sz="3200" b="1" kern="1200" dirty="0" smtClean="0">
                <a:solidFill>
                  <a:srgbClr val="FFFF00"/>
                </a:solidFill>
              </a:rPr>
              <a:t>: </a:t>
            </a:r>
            <a:r>
              <a:rPr lang="en-US" sz="3200" b="1" kern="1200" dirty="0" err="1" smtClean="0">
                <a:solidFill>
                  <a:srgbClr val="FFFF00"/>
                </a:solidFill>
              </a:rPr>
              <a:t>Hàng</a:t>
            </a:r>
            <a:r>
              <a:rPr lang="en-US" sz="3200" b="1" kern="1200" dirty="0" smtClean="0">
                <a:solidFill>
                  <a:srgbClr val="FFFF00"/>
                </a:solidFill>
              </a:rPr>
              <a:t> </a:t>
            </a:r>
            <a:r>
              <a:rPr lang="en-US" sz="3200" b="1" kern="1200" dirty="0" err="1" smtClean="0">
                <a:solidFill>
                  <a:srgbClr val="FFFF00"/>
                </a:solidFill>
              </a:rPr>
              <a:t>hóa</a:t>
            </a:r>
            <a:r>
              <a:rPr lang="en-US" sz="3200" b="1" kern="1200" dirty="0" smtClean="0">
                <a:solidFill>
                  <a:srgbClr val="FFFF00"/>
                </a:solidFill>
              </a:rPr>
              <a:t> SLĐ</a:t>
            </a:r>
            <a:endParaRPr lang="en-US" sz="3200" b="1" kern="1200" dirty="0">
              <a:solidFill>
                <a:srgbClr val="FFFF00"/>
              </a:solidFill>
            </a:endParaRPr>
          </a:p>
        </p:txBody>
      </p:sp>
      <p:sp>
        <p:nvSpPr>
          <p:cNvPr id="5" name="Freeform 4"/>
          <p:cNvSpPr/>
          <p:nvPr/>
        </p:nvSpPr>
        <p:spPr>
          <a:xfrm>
            <a:off x="549681" y="2140569"/>
            <a:ext cx="345374" cy="2288577"/>
          </a:xfrm>
          <a:custGeom>
            <a:avLst/>
            <a:gdLst/>
            <a:ahLst/>
            <a:cxnLst/>
            <a:rect l="0" t="0" r="0" b="0"/>
            <a:pathLst>
              <a:path>
                <a:moveTo>
                  <a:pt x="0" y="0"/>
                </a:moveTo>
                <a:lnTo>
                  <a:pt x="0" y="2288577"/>
                </a:lnTo>
                <a:lnTo>
                  <a:pt x="345374" y="228857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6" name="Freeform 5"/>
          <p:cNvSpPr/>
          <p:nvPr/>
        </p:nvSpPr>
        <p:spPr>
          <a:xfrm>
            <a:off x="895055" y="2572287"/>
            <a:ext cx="4086796" cy="3713720"/>
          </a:xfrm>
          <a:custGeom>
            <a:avLst/>
            <a:gdLst>
              <a:gd name="connsiteX0" fmla="*/ 0 w 4086796"/>
              <a:gd name="connsiteY0" fmla="*/ 371372 h 3713720"/>
              <a:gd name="connsiteX1" fmla="*/ 371372 w 4086796"/>
              <a:gd name="connsiteY1" fmla="*/ 0 h 3713720"/>
              <a:gd name="connsiteX2" fmla="*/ 3715424 w 4086796"/>
              <a:gd name="connsiteY2" fmla="*/ 0 h 3713720"/>
              <a:gd name="connsiteX3" fmla="*/ 4086796 w 4086796"/>
              <a:gd name="connsiteY3" fmla="*/ 371372 h 3713720"/>
              <a:gd name="connsiteX4" fmla="*/ 4086796 w 4086796"/>
              <a:gd name="connsiteY4" fmla="*/ 3342348 h 3713720"/>
              <a:gd name="connsiteX5" fmla="*/ 3715424 w 4086796"/>
              <a:gd name="connsiteY5" fmla="*/ 3713720 h 3713720"/>
              <a:gd name="connsiteX6" fmla="*/ 371372 w 4086796"/>
              <a:gd name="connsiteY6" fmla="*/ 3713720 h 3713720"/>
              <a:gd name="connsiteX7" fmla="*/ 0 w 4086796"/>
              <a:gd name="connsiteY7" fmla="*/ 3342348 h 3713720"/>
              <a:gd name="connsiteX8" fmla="*/ 0 w 4086796"/>
              <a:gd name="connsiteY8" fmla="*/ 371372 h 371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86796" h="3713720">
                <a:moveTo>
                  <a:pt x="0" y="371372"/>
                </a:moveTo>
                <a:cubicBezTo>
                  <a:pt x="0" y="166269"/>
                  <a:pt x="166269" y="0"/>
                  <a:pt x="371372" y="0"/>
                </a:cubicBezTo>
                <a:lnTo>
                  <a:pt x="3715424" y="0"/>
                </a:lnTo>
                <a:cubicBezTo>
                  <a:pt x="3920527" y="0"/>
                  <a:pt x="4086796" y="166269"/>
                  <a:pt x="4086796" y="371372"/>
                </a:cubicBezTo>
                <a:lnTo>
                  <a:pt x="4086796" y="3342348"/>
                </a:lnTo>
                <a:cubicBezTo>
                  <a:pt x="4086796" y="3547451"/>
                  <a:pt x="3920527" y="3713720"/>
                  <a:pt x="3715424" y="3713720"/>
                </a:cubicBezTo>
                <a:lnTo>
                  <a:pt x="371372" y="3713720"/>
                </a:lnTo>
                <a:cubicBezTo>
                  <a:pt x="166269" y="3713720"/>
                  <a:pt x="0" y="3547451"/>
                  <a:pt x="0" y="3342348"/>
                </a:cubicBezTo>
                <a:lnTo>
                  <a:pt x="0" y="371372"/>
                </a:lnTo>
                <a:close/>
              </a:path>
            </a:pathLst>
          </a:custGeom>
          <a:solidFill>
            <a:schemeClr val="accent4">
              <a:lumMod val="20000"/>
              <a:lumOff val="80000"/>
            </a:scheme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2111" tIns="144331" rIns="162111" bIns="144331"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lumMod val="95000"/>
                    <a:lumOff val="5000"/>
                  </a:schemeClr>
                </a:solidFill>
              </a:rPr>
              <a:t>SLĐ </a:t>
            </a:r>
            <a:r>
              <a:rPr lang="en-US" sz="2800" kern="1200" dirty="0" err="1" smtClean="0">
                <a:solidFill>
                  <a:schemeClr val="tx1">
                    <a:lumMod val="95000"/>
                    <a:lumOff val="5000"/>
                  </a:schemeClr>
                </a:solidFill>
              </a:rPr>
              <a:t>là</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năng</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lực</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lao</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động</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của</a:t>
            </a:r>
            <a:r>
              <a:rPr lang="en-US" sz="2800" kern="1200" dirty="0" smtClean="0">
                <a:solidFill>
                  <a:schemeClr val="tx1">
                    <a:lumMod val="95000"/>
                    <a:lumOff val="5000"/>
                  </a:schemeClr>
                </a:solidFill>
              </a:rPr>
              <a:t> con </a:t>
            </a:r>
            <a:r>
              <a:rPr lang="en-US" sz="2800" kern="1200" dirty="0" err="1" smtClean="0">
                <a:solidFill>
                  <a:schemeClr val="tx1">
                    <a:lumMod val="95000"/>
                    <a:lumOff val="5000"/>
                  </a:schemeClr>
                </a:solidFill>
              </a:rPr>
              <a:t>người</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Nó</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gồm</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thể</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lực</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trí</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lực</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kỹ</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năng</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của</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người</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lao</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động</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và</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được</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sử</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dụng</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trong</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quá</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trình</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lao</a:t>
            </a:r>
            <a:r>
              <a:rPr lang="en-US" sz="2800" kern="1200" dirty="0" smtClean="0">
                <a:solidFill>
                  <a:schemeClr val="tx1">
                    <a:lumMod val="95000"/>
                    <a:lumOff val="5000"/>
                  </a:schemeClr>
                </a:solidFill>
              </a:rPr>
              <a:t> </a:t>
            </a:r>
            <a:r>
              <a:rPr lang="en-US" sz="2800" kern="1200" dirty="0" err="1" smtClean="0">
                <a:solidFill>
                  <a:schemeClr val="tx1">
                    <a:lumMod val="95000"/>
                    <a:lumOff val="5000"/>
                  </a:schemeClr>
                </a:solidFill>
              </a:rPr>
              <a:t>động</a:t>
            </a:r>
            <a:r>
              <a:rPr lang="en-US" sz="2800" kern="1200" dirty="0" smtClean="0">
                <a:solidFill>
                  <a:schemeClr val="tx1">
                    <a:lumMod val="95000"/>
                    <a:lumOff val="5000"/>
                  </a:schemeClr>
                </a:solidFill>
              </a:rPr>
              <a:t>. </a:t>
            </a:r>
          </a:p>
        </p:txBody>
      </p:sp>
      <p:sp>
        <p:nvSpPr>
          <p:cNvPr id="7" name="Freeform 6"/>
          <p:cNvSpPr/>
          <p:nvPr/>
        </p:nvSpPr>
        <p:spPr>
          <a:xfrm>
            <a:off x="5256348" y="413699"/>
            <a:ext cx="2944693" cy="1726870"/>
          </a:xfrm>
          <a:custGeom>
            <a:avLst/>
            <a:gdLst>
              <a:gd name="connsiteX0" fmla="*/ 0 w 2944693"/>
              <a:gd name="connsiteY0" fmla="*/ 172687 h 1726870"/>
              <a:gd name="connsiteX1" fmla="*/ 172687 w 2944693"/>
              <a:gd name="connsiteY1" fmla="*/ 0 h 1726870"/>
              <a:gd name="connsiteX2" fmla="*/ 2772006 w 2944693"/>
              <a:gd name="connsiteY2" fmla="*/ 0 h 1726870"/>
              <a:gd name="connsiteX3" fmla="*/ 2944693 w 2944693"/>
              <a:gd name="connsiteY3" fmla="*/ 172687 h 1726870"/>
              <a:gd name="connsiteX4" fmla="*/ 2944693 w 2944693"/>
              <a:gd name="connsiteY4" fmla="*/ 1554183 h 1726870"/>
              <a:gd name="connsiteX5" fmla="*/ 2772006 w 2944693"/>
              <a:gd name="connsiteY5" fmla="*/ 1726870 h 1726870"/>
              <a:gd name="connsiteX6" fmla="*/ 172687 w 2944693"/>
              <a:gd name="connsiteY6" fmla="*/ 1726870 h 1726870"/>
              <a:gd name="connsiteX7" fmla="*/ 0 w 2944693"/>
              <a:gd name="connsiteY7" fmla="*/ 1554183 h 1726870"/>
              <a:gd name="connsiteX8" fmla="*/ 0 w 2944693"/>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44693" h="1726870">
                <a:moveTo>
                  <a:pt x="0" y="172687"/>
                </a:moveTo>
                <a:cubicBezTo>
                  <a:pt x="0" y="77315"/>
                  <a:pt x="77315" y="0"/>
                  <a:pt x="172687" y="0"/>
                </a:cubicBezTo>
                <a:lnTo>
                  <a:pt x="2772006" y="0"/>
                </a:lnTo>
                <a:cubicBezTo>
                  <a:pt x="2867378" y="0"/>
                  <a:pt x="2944693" y="77315"/>
                  <a:pt x="2944693" y="172687"/>
                </a:cubicBezTo>
                <a:lnTo>
                  <a:pt x="2944693" y="1554183"/>
                </a:lnTo>
                <a:cubicBezTo>
                  <a:pt x="2944693" y="1649555"/>
                  <a:pt x="2867378" y="1726870"/>
                  <a:pt x="2772006" y="1726870"/>
                </a:cubicBezTo>
                <a:lnTo>
                  <a:pt x="172687" y="1726870"/>
                </a:lnTo>
                <a:cubicBezTo>
                  <a:pt x="77315" y="1726870"/>
                  <a:pt x="0" y="1649555"/>
                  <a:pt x="0" y="1554183"/>
                </a:cubicBezTo>
                <a:lnTo>
                  <a:pt x="0" y="172687"/>
                </a:lnTo>
                <a:close/>
              </a:path>
            </a:pathLst>
          </a:custGeom>
          <a:solidFill>
            <a:schemeClr val="accent5">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3918" tIns="86138" rIns="103918" bIns="86138" numCol="1" spcCol="1270" anchor="ctr" anchorCtr="0">
            <a:noAutofit/>
          </a:bodyPr>
          <a:lstStyle/>
          <a:p>
            <a:pPr lvl="0" algn="ctr" defTabSz="1244600">
              <a:lnSpc>
                <a:spcPct val="90000"/>
              </a:lnSpc>
              <a:spcBef>
                <a:spcPct val="0"/>
              </a:spcBef>
              <a:spcAft>
                <a:spcPct val="35000"/>
              </a:spcAft>
            </a:pPr>
            <a:r>
              <a:rPr lang="en-US" altLang="en-US" sz="2800" b="1" kern="1200" dirty="0" smtClean="0">
                <a:solidFill>
                  <a:srgbClr val="FFFF00"/>
                </a:solidFill>
                <a:latin typeface="Times New Roman" panose="02020603050405020304" pitchFamily="18" charset="0"/>
              </a:rPr>
              <a:t>Hai </a:t>
            </a:r>
            <a:r>
              <a:rPr lang="en-US" altLang="en-US" sz="2800" b="1" kern="1200" dirty="0" err="1" smtClean="0">
                <a:solidFill>
                  <a:srgbClr val="FFFF00"/>
                </a:solidFill>
                <a:latin typeface="Times New Roman" panose="02020603050405020304" pitchFamily="18" charset="0"/>
              </a:rPr>
              <a:t>thuộc</a:t>
            </a:r>
            <a:r>
              <a:rPr lang="en-US" altLang="en-US" sz="2800" b="1" kern="1200" dirty="0" smtClean="0">
                <a:solidFill>
                  <a:srgbClr val="FFFF00"/>
                </a:solidFill>
                <a:latin typeface="Times New Roman" panose="02020603050405020304" pitchFamily="18" charset="0"/>
              </a:rPr>
              <a:t> </a:t>
            </a:r>
            <a:r>
              <a:rPr lang="en-US" altLang="en-US" sz="2800" b="1" kern="1200" dirty="0" err="1" smtClean="0">
                <a:solidFill>
                  <a:srgbClr val="FFFF00"/>
                </a:solidFill>
                <a:latin typeface="Times New Roman" panose="02020603050405020304" pitchFamily="18" charset="0"/>
              </a:rPr>
              <a:t>tính</a:t>
            </a:r>
            <a:r>
              <a:rPr lang="en-US" altLang="en-US" sz="2800" b="1" kern="1200" dirty="0" smtClean="0">
                <a:solidFill>
                  <a:srgbClr val="FFFF00"/>
                </a:solidFill>
                <a:latin typeface="Times New Roman" panose="02020603050405020304" pitchFamily="18" charset="0"/>
              </a:rPr>
              <a:t> </a:t>
            </a:r>
            <a:endParaRPr lang="en-US" sz="2800" b="1" kern="1200" dirty="0">
              <a:solidFill>
                <a:srgbClr val="FFFF00"/>
              </a:solidFill>
            </a:endParaRPr>
          </a:p>
        </p:txBody>
      </p:sp>
      <p:sp>
        <p:nvSpPr>
          <p:cNvPr id="8" name="Freeform 7"/>
          <p:cNvSpPr/>
          <p:nvPr/>
        </p:nvSpPr>
        <p:spPr>
          <a:xfrm>
            <a:off x="5550818" y="2140569"/>
            <a:ext cx="294469" cy="1295152"/>
          </a:xfrm>
          <a:custGeom>
            <a:avLst/>
            <a:gdLst/>
            <a:ahLst/>
            <a:cxnLst/>
            <a:rect l="0" t="0" r="0" b="0"/>
            <a:pathLst>
              <a:path>
                <a:moveTo>
                  <a:pt x="0" y="0"/>
                </a:moveTo>
                <a:lnTo>
                  <a:pt x="0" y="1295152"/>
                </a:lnTo>
                <a:lnTo>
                  <a:pt x="294469" y="1295152"/>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9" name="Freeform 8"/>
          <p:cNvSpPr/>
          <p:nvPr/>
        </p:nvSpPr>
        <p:spPr>
          <a:xfrm>
            <a:off x="5845287" y="2572287"/>
            <a:ext cx="6025864" cy="1726870"/>
          </a:xfrm>
          <a:custGeom>
            <a:avLst/>
            <a:gdLst>
              <a:gd name="connsiteX0" fmla="*/ 0 w 6025864"/>
              <a:gd name="connsiteY0" fmla="*/ 172687 h 1726870"/>
              <a:gd name="connsiteX1" fmla="*/ 172687 w 6025864"/>
              <a:gd name="connsiteY1" fmla="*/ 0 h 1726870"/>
              <a:gd name="connsiteX2" fmla="*/ 5853177 w 6025864"/>
              <a:gd name="connsiteY2" fmla="*/ 0 h 1726870"/>
              <a:gd name="connsiteX3" fmla="*/ 6025864 w 6025864"/>
              <a:gd name="connsiteY3" fmla="*/ 172687 h 1726870"/>
              <a:gd name="connsiteX4" fmla="*/ 6025864 w 6025864"/>
              <a:gd name="connsiteY4" fmla="*/ 1554183 h 1726870"/>
              <a:gd name="connsiteX5" fmla="*/ 5853177 w 6025864"/>
              <a:gd name="connsiteY5" fmla="*/ 1726870 h 1726870"/>
              <a:gd name="connsiteX6" fmla="*/ 172687 w 6025864"/>
              <a:gd name="connsiteY6" fmla="*/ 1726870 h 1726870"/>
              <a:gd name="connsiteX7" fmla="*/ 0 w 6025864"/>
              <a:gd name="connsiteY7" fmla="*/ 1554183 h 1726870"/>
              <a:gd name="connsiteX8" fmla="*/ 0 w 6025864"/>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25864" h="1726870">
                <a:moveTo>
                  <a:pt x="0" y="172687"/>
                </a:moveTo>
                <a:cubicBezTo>
                  <a:pt x="0" y="77315"/>
                  <a:pt x="77315" y="0"/>
                  <a:pt x="172687" y="0"/>
                </a:cubicBezTo>
                <a:lnTo>
                  <a:pt x="5853177" y="0"/>
                </a:lnTo>
                <a:cubicBezTo>
                  <a:pt x="5948549" y="0"/>
                  <a:pt x="6025864" y="77315"/>
                  <a:pt x="6025864" y="172687"/>
                </a:cubicBezTo>
                <a:lnTo>
                  <a:pt x="6025864" y="1554183"/>
                </a:lnTo>
                <a:cubicBezTo>
                  <a:pt x="6025864" y="1649555"/>
                  <a:pt x="5948549" y="1726870"/>
                  <a:pt x="5853177" y="1726870"/>
                </a:cubicBezTo>
                <a:lnTo>
                  <a:pt x="172687" y="1726870"/>
                </a:lnTo>
                <a:cubicBezTo>
                  <a:pt x="77315" y="1726870"/>
                  <a:pt x="0" y="1649555"/>
                  <a:pt x="0" y="1554183"/>
                </a:cubicBezTo>
                <a:lnTo>
                  <a:pt x="0" y="172687"/>
                </a:lnTo>
                <a:close/>
              </a:path>
            </a:pathLst>
          </a:custGeom>
          <a:solidFill>
            <a:schemeClr val="accent4"/>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3918" tIns="86138" rIns="103918" bIns="86138" numCol="1" spcCol="1270" anchor="ctr" anchorCtr="0">
            <a:noAutofit/>
          </a:bodyPr>
          <a:lstStyle/>
          <a:p>
            <a:pPr lvl="0" algn="ctr" defTabSz="1244600">
              <a:lnSpc>
                <a:spcPct val="90000"/>
              </a:lnSpc>
              <a:spcBef>
                <a:spcPct val="0"/>
              </a:spcBef>
              <a:spcAft>
                <a:spcPct val="35000"/>
              </a:spcAft>
            </a:pPr>
            <a:r>
              <a:rPr lang="en-US" altLang="en-US" sz="2800" b="0" kern="1200" dirty="0" err="1" smtClean="0">
                <a:solidFill>
                  <a:schemeClr val="bg1"/>
                </a:solidFill>
                <a:latin typeface="Times New Roman" panose="02020603050405020304" pitchFamily="18" charset="0"/>
              </a:rPr>
              <a:t>Giá</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trị</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của</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hàng</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hoá</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sức</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lao</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động</a:t>
            </a:r>
            <a:endParaRPr lang="en-US" sz="2800" b="0" kern="1200" dirty="0">
              <a:solidFill>
                <a:schemeClr val="bg1"/>
              </a:solidFill>
            </a:endParaRPr>
          </a:p>
        </p:txBody>
      </p:sp>
      <p:sp>
        <p:nvSpPr>
          <p:cNvPr id="10" name="Freeform 9"/>
          <p:cNvSpPr/>
          <p:nvPr/>
        </p:nvSpPr>
        <p:spPr>
          <a:xfrm>
            <a:off x="5550818" y="2140569"/>
            <a:ext cx="294469" cy="3453740"/>
          </a:xfrm>
          <a:custGeom>
            <a:avLst/>
            <a:gdLst/>
            <a:ahLst/>
            <a:cxnLst/>
            <a:rect l="0" t="0" r="0" b="0"/>
            <a:pathLst>
              <a:path>
                <a:moveTo>
                  <a:pt x="0" y="0"/>
                </a:moveTo>
                <a:lnTo>
                  <a:pt x="0" y="3453740"/>
                </a:lnTo>
                <a:lnTo>
                  <a:pt x="294469" y="3453740"/>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1" name="Freeform 10"/>
          <p:cNvSpPr/>
          <p:nvPr/>
        </p:nvSpPr>
        <p:spPr>
          <a:xfrm>
            <a:off x="5845287" y="4730875"/>
            <a:ext cx="5148421" cy="1726870"/>
          </a:xfrm>
          <a:custGeom>
            <a:avLst/>
            <a:gdLst>
              <a:gd name="connsiteX0" fmla="*/ 0 w 5148421"/>
              <a:gd name="connsiteY0" fmla="*/ 172687 h 1726870"/>
              <a:gd name="connsiteX1" fmla="*/ 172687 w 5148421"/>
              <a:gd name="connsiteY1" fmla="*/ 0 h 1726870"/>
              <a:gd name="connsiteX2" fmla="*/ 4975734 w 5148421"/>
              <a:gd name="connsiteY2" fmla="*/ 0 h 1726870"/>
              <a:gd name="connsiteX3" fmla="*/ 5148421 w 5148421"/>
              <a:gd name="connsiteY3" fmla="*/ 172687 h 1726870"/>
              <a:gd name="connsiteX4" fmla="*/ 5148421 w 5148421"/>
              <a:gd name="connsiteY4" fmla="*/ 1554183 h 1726870"/>
              <a:gd name="connsiteX5" fmla="*/ 4975734 w 5148421"/>
              <a:gd name="connsiteY5" fmla="*/ 1726870 h 1726870"/>
              <a:gd name="connsiteX6" fmla="*/ 172687 w 5148421"/>
              <a:gd name="connsiteY6" fmla="*/ 1726870 h 1726870"/>
              <a:gd name="connsiteX7" fmla="*/ 0 w 5148421"/>
              <a:gd name="connsiteY7" fmla="*/ 1554183 h 1726870"/>
              <a:gd name="connsiteX8" fmla="*/ 0 w 5148421"/>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48421" h="1726870">
                <a:moveTo>
                  <a:pt x="0" y="172687"/>
                </a:moveTo>
                <a:cubicBezTo>
                  <a:pt x="0" y="77315"/>
                  <a:pt x="77315" y="0"/>
                  <a:pt x="172687" y="0"/>
                </a:cubicBezTo>
                <a:lnTo>
                  <a:pt x="4975734" y="0"/>
                </a:lnTo>
                <a:cubicBezTo>
                  <a:pt x="5071106" y="0"/>
                  <a:pt x="5148421" y="77315"/>
                  <a:pt x="5148421" y="172687"/>
                </a:cubicBezTo>
                <a:lnTo>
                  <a:pt x="5148421" y="1554183"/>
                </a:lnTo>
                <a:cubicBezTo>
                  <a:pt x="5148421" y="1649555"/>
                  <a:pt x="5071106" y="1726870"/>
                  <a:pt x="4975734" y="1726870"/>
                </a:cubicBezTo>
                <a:lnTo>
                  <a:pt x="172687" y="1726870"/>
                </a:lnTo>
                <a:cubicBezTo>
                  <a:pt x="77315" y="1726870"/>
                  <a:pt x="0" y="1649555"/>
                  <a:pt x="0" y="1554183"/>
                </a:cubicBezTo>
                <a:lnTo>
                  <a:pt x="0" y="172687"/>
                </a:lnTo>
                <a:close/>
              </a:path>
            </a:pathLst>
          </a:custGeom>
          <a:solidFill>
            <a:schemeClr val="accent4"/>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3918" tIns="86138" rIns="103918" bIns="86138" numCol="1" spcCol="1270" anchor="ctr" anchorCtr="0">
            <a:noAutofit/>
          </a:bodyPr>
          <a:lstStyle/>
          <a:p>
            <a:pPr lvl="0" algn="ctr" defTabSz="1244600">
              <a:lnSpc>
                <a:spcPct val="90000"/>
              </a:lnSpc>
              <a:spcBef>
                <a:spcPct val="0"/>
              </a:spcBef>
              <a:spcAft>
                <a:spcPct val="35000"/>
              </a:spcAft>
            </a:pPr>
            <a:r>
              <a:rPr lang="en-US" altLang="en-US" sz="2800" b="0" kern="1200" dirty="0" err="1" smtClean="0">
                <a:solidFill>
                  <a:schemeClr val="bg1"/>
                </a:solidFill>
                <a:latin typeface="Times New Roman" panose="02020603050405020304" pitchFamily="18" charset="0"/>
              </a:rPr>
              <a:t>Giá</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trị</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sử</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dụngcủa</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hàng</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hoá</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sức</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lao</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động</a:t>
            </a:r>
            <a:endParaRPr lang="en-US" sz="2800" b="0" kern="1200" dirty="0">
              <a:solidFill>
                <a:schemeClr val="bg1"/>
              </a:solidFill>
            </a:endParaRPr>
          </a:p>
        </p:txBody>
      </p:sp>
    </p:spTree>
    <p:extLst>
      <p:ext uri="{BB962C8B-B14F-4D97-AF65-F5344CB8AC3E}">
        <p14:creationId xmlns:p14="http://schemas.microsoft.com/office/powerpoint/2010/main" val="370888185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par>
                                <p:cTn id="13" presetID="16" presetClass="entr" presetSubtype="2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randombar(horizontal)">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9" grpId="0" animBg="1"/>
      <p:bldP spid="1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251865428"/>
              </p:ext>
            </p:extLst>
          </p:nvPr>
        </p:nvGraphicFramePr>
        <p:xfrm>
          <a:off x="0" y="134470"/>
          <a:ext cx="8202706" cy="35231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62819" name="Picture 14" descr="007"/>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524001" y="6243638"/>
            <a:ext cx="90789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8"/>
          <a:stretch>
            <a:fillRect/>
          </a:stretch>
        </p:blipFill>
        <p:spPr>
          <a:xfrm>
            <a:off x="5580529" y="3106271"/>
            <a:ext cx="6458510" cy="3746967"/>
          </a:xfrm>
          <a:prstGeom prst="rect">
            <a:avLst/>
          </a:prstGeom>
        </p:spPr>
      </p:pic>
    </p:spTree>
    <p:extLst>
      <p:ext uri="{BB962C8B-B14F-4D97-AF65-F5344CB8AC3E}">
        <p14:creationId xmlns:p14="http://schemas.microsoft.com/office/powerpoint/2010/main" val="3937151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ext Box 2"/>
          <p:cNvSpPr txBox="1">
            <a:spLocks noChangeArrowheads="1"/>
          </p:cNvSpPr>
          <p:nvPr/>
        </p:nvSpPr>
        <p:spPr bwMode="auto">
          <a:xfrm>
            <a:off x="932330" y="666485"/>
            <a:ext cx="2590800" cy="954107"/>
          </a:xfrm>
          <a:prstGeom prst="rect">
            <a:avLst/>
          </a:prstGeom>
          <a:solidFill>
            <a:srgbClr val="00B050"/>
          </a:solidFill>
          <a:ln w="38100">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800" b="1" dirty="0">
                <a:solidFill>
                  <a:srgbClr val="FFFF00"/>
                </a:solidFill>
                <a:latin typeface="Times New Roman" panose="02020603050405020304" pitchFamily="18" charset="0"/>
              </a:rPr>
              <a:t> GIÁ TRỊ SỬ DỤNG</a:t>
            </a:r>
            <a:endParaRPr lang="en-US" altLang="en-US" sz="2000" b="1" dirty="0">
              <a:solidFill>
                <a:srgbClr val="FFFF00"/>
              </a:solidFill>
              <a:latin typeface="Times New Roman" panose="02020603050405020304" pitchFamily="18" charset="0"/>
            </a:endParaRPr>
          </a:p>
        </p:txBody>
      </p:sp>
      <p:grpSp>
        <p:nvGrpSpPr>
          <p:cNvPr id="163843" name="Group 18"/>
          <p:cNvGrpSpPr>
            <a:grpSpLocks/>
          </p:cNvGrpSpPr>
          <p:nvPr/>
        </p:nvGrpSpPr>
        <p:grpSpPr bwMode="auto">
          <a:xfrm>
            <a:off x="4007326" y="174164"/>
            <a:ext cx="6529565" cy="1938751"/>
            <a:chOff x="1540" y="524"/>
            <a:chExt cx="4064" cy="1247"/>
          </a:xfrm>
        </p:grpSpPr>
        <p:sp>
          <p:nvSpPr>
            <p:cNvPr id="163845" name="Text Box 19"/>
            <p:cNvSpPr txBox="1">
              <a:spLocks noChangeArrowheads="1"/>
            </p:cNvSpPr>
            <p:nvPr/>
          </p:nvSpPr>
          <p:spPr bwMode="auto">
            <a:xfrm>
              <a:off x="2478" y="524"/>
              <a:ext cx="3126" cy="1247"/>
            </a:xfrm>
            <a:prstGeom prst="rect">
              <a:avLst/>
            </a:prstGeom>
            <a:solidFill>
              <a:srgbClr val="FFFF66"/>
            </a:solidFill>
            <a:ln w="76200">
              <a:solidFill>
                <a:srgbClr val="FF0000"/>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 typeface="Wingdings" panose="05000000000000000000" pitchFamily="2" charset="2"/>
                <a:buNone/>
              </a:pPr>
              <a:r>
                <a:rPr lang="en-US" sz="2400" dirty="0" err="1"/>
                <a:t>Thỏa</a:t>
              </a:r>
              <a:r>
                <a:rPr lang="en-US" sz="2400" dirty="0"/>
                <a:t> </a:t>
              </a:r>
              <a:r>
                <a:rPr lang="en-US" sz="2400" dirty="0" err="1"/>
                <a:t>mãn</a:t>
              </a:r>
              <a:r>
                <a:rPr lang="en-US" sz="2400" dirty="0"/>
                <a:t> </a:t>
              </a:r>
              <a:r>
                <a:rPr lang="en-US" sz="2400" dirty="0" err="1"/>
                <a:t>nhu</a:t>
              </a:r>
              <a:r>
                <a:rPr lang="en-US" sz="2400" dirty="0"/>
                <a:t> </a:t>
              </a:r>
              <a:r>
                <a:rPr lang="en-US" sz="2400" dirty="0" err="1"/>
                <a:t>cầu</a:t>
              </a:r>
              <a:r>
                <a:rPr lang="en-US" sz="2400" dirty="0"/>
                <a:t> </a:t>
              </a:r>
              <a:r>
                <a:rPr lang="en-US" sz="2400" dirty="0" err="1"/>
                <a:t>của</a:t>
              </a:r>
              <a:r>
                <a:rPr lang="en-US" sz="2400" dirty="0"/>
                <a:t> </a:t>
              </a:r>
              <a:r>
                <a:rPr lang="en-US" sz="2400" dirty="0" err="1"/>
                <a:t>người</a:t>
              </a:r>
              <a:r>
                <a:rPr lang="en-US" sz="2400" dirty="0"/>
                <a:t> </a:t>
              </a:r>
              <a:r>
                <a:rPr lang="en-US" sz="2400" dirty="0" err="1"/>
                <a:t>mua</a:t>
              </a:r>
              <a:r>
                <a:rPr lang="en-US" sz="2400" dirty="0"/>
                <a:t>. </a:t>
              </a:r>
              <a:r>
                <a:rPr lang="en-US" sz="2400" dirty="0" err="1"/>
                <a:t>Nó</a:t>
              </a:r>
              <a:r>
                <a:rPr lang="en-US" sz="2400" dirty="0"/>
                <a:t> </a:t>
              </a:r>
              <a:r>
                <a:rPr lang="en-US" sz="2400" dirty="0" err="1"/>
                <a:t>có</a:t>
              </a:r>
              <a:r>
                <a:rPr lang="en-US" sz="2400" dirty="0"/>
                <a:t> </a:t>
              </a:r>
              <a:r>
                <a:rPr lang="en-US" sz="2400" dirty="0" err="1"/>
                <a:t>khả</a:t>
              </a:r>
              <a:r>
                <a:rPr lang="en-US" sz="2400" dirty="0"/>
                <a:t> </a:t>
              </a:r>
              <a:r>
                <a:rPr lang="en-US" sz="2400" dirty="0" err="1"/>
                <a:t>năng</a:t>
              </a:r>
              <a:r>
                <a:rPr lang="en-US" sz="2400" dirty="0"/>
                <a:t> </a:t>
              </a:r>
              <a:r>
                <a:rPr lang="en-US" sz="2400" dirty="0" err="1"/>
                <a:t>tạo</a:t>
              </a:r>
              <a:r>
                <a:rPr lang="en-US" sz="2400" dirty="0"/>
                <a:t> </a:t>
              </a:r>
              <a:r>
                <a:rPr lang="en-US" sz="2400" dirty="0" err="1"/>
                <a:t>ra</a:t>
              </a:r>
              <a:r>
                <a:rPr lang="en-US" sz="2400" dirty="0"/>
                <a:t> </a:t>
              </a:r>
              <a:r>
                <a:rPr lang="en-US" sz="2400" dirty="0" err="1"/>
                <a:t>một</a:t>
              </a:r>
              <a:r>
                <a:rPr lang="en-US" sz="2400" dirty="0"/>
                <a:t> </a:t>
              </a:r>
              <a:r>
                <a:rPr lang="en-US" sz="2400" dirty="0" err="1"/>
                <a:t>lượng</a:t>
              </a:r>
              <a:r>
                <a:rPr lang="en-US" sz="2400" dirty="0"/>
                <a:t> </a:t>
              </a:r>
              <a:r>
                <a:rPr lang="en-US" sz="2400" dirty="0" err="1"/>
                <a:t>giá</a:t>
              </a:r>
              <a:r>
                <a:rPr lang="en-US" sz="2400" dirty="0"/>
                <a:t> </a:t>
              </a:r>
              <a:r>
                <a:rPr lang="en-US" sz="2400" dirty="0" err="1"/>
                <a:t>trị</a:t>
              </a:r>
              <a:r>
                <a:rPr lang="en-US" sz="2400" dirty="0"/>
                <a:t> </a:t>
              </a:r>
              <a:r>
                <a:rPr lang="en-US" sz="2400" dirty="0" err="1"/>
                <a:t>mới</a:t>
              </a:r>
              <a:r>
                <a:rPr lang="en-US" sz="2400" dirty="0"/>
                <a:t> </a:t>
              </a:r>
              <a:r>
                <a:rPr lang="en-US" sz="2400" dirty="0" err="1"/>
                <a:t>lớn</a:t>
              </a:r>
              <a:r>
                <a:rPr lang="en-US" sz="2400" dirty="0"/>
                <a:t> </a:t>
              </a:r>
              <a:r>
                <a:rPr lang="en-US" sz="2400" dirty="0" err="1"/>
                <a:t>hơn</a:t>
              </a:r>
              <a:r>
                <a:rPr lang="en-US" sz="2400" dirty="0"/>
                <a:t> </a:t>
              </a:r>
              <a:r>
                <a:rPr lang="en-US" sz="2400" dirty="0" err="1"/>
                <a:t>giá</a:t>
              </a:r>
              <a:r>
                <a:rPr lang="en-US" sz="2400" dirty="0"/>
                <a:t> </a:t>
              </a:r>
              <a:r>
                <a:rPr lang="en-US" sz="2400" dirty="0" err="1"/>
                <a:t>trị</a:t>
              </a:r>
              <a:r>
                <a:rPr lang="en-US" sz="2400" dirty="0"/>
                <a:t> </a:t>
              </a:r>
              <a:r>
                <a:rPr lang="en-US" sz="2400" dirty="0" err="1"/>
                <a:t>bản</a:t>
              </a:r>
              <a:r>
                <a:rPr lang="en-US" sz="2400" dirty="0"/>
                <a:t> </a:t>
              </a:r>
              <a:r>
                <a:rPr lang="en-US" sz="2400" dirty="0" err="1"/>
                <a:t>thân</a:t>
              </a:r>
              <a:r>
                <a:rPr lang="en-US" sz="2400" dirty="0"/>
                <a:t> </a:t>
              </a:r>
              <a:r>
                <a:rPr lang="en-US" sz="2400" dirty="0" err="1"/>
                <a:t>nó</a:t>
              </a:r>
              <a:r>
                <a:rPr lang="en-US" sz="2400" dirty="0"/>
                <a:t>. </a:t>
              </a:r>
              <a:r>
                <a:rPr lang="en-US" sz="2400" dirty="0" err="1"/>
                <a:t>Đó</a:t>
              </a:r>
              <a:r>
                <a:rPr lang="en-US" sz="2400" dirty="0"/>
                <a:t> </a:t>
              </a:r>
              <a:r>
                <a:rPr lang="en-US" sz="2400" dirty="0" err="1"/>
                <a:t>chính</a:t>
              </a:r>
              <a:r>
                <a:rPr lang="en-US" sz="2400" dirty="0"/>
                <a:t> </a:t>
              </a:r>
              <a:r>
                <a:rPr lang="en-US" sz="2400" dirty="0" err="1"/>
                <a:t>là</a:t>
              </a:r>
              <a:r>
                <a:rPr lang="en-US" sz="2400" dirty="0"/>
                <a:t> </a:t>
              </a:r>
              <a:r>
                <a:rPr lang="en-US" sz="2400" dirty="0" err="1"/>
                <a:t>giá</a:t>
              </a:r>
              <a:r>
                <a:rPr lang="en-US" sz="2400" dirty="0"/>
                <a:t> </a:t>
              </a:r>
              <a:r>
                <a:rPr lang="en-US" sz="2400" dirty="0" err="1"/>
                <a:t>trị</a:t>
              </a:r>
              <a:r>
                <a:rPr lang="en-US" sz="2400" dirty="0"/>
                <a:t> </a:t>
              </a:r>
              <a:r>
                <a:rPr lang="en-US" sz="2400" dirty="0" err="1"/>
                <a:t>thặng</a:t>
              </a:r>
              <a:r>
                <a:rPr lang="en-US" sz="2400" dirty="0"/>
                <a:t> </a:t>
              </a:r>
              <a:r>
                <a:rPr lang="en-US" sz="2400" dirty="0" err="1"/>
                <a:t>dư</a:t>
              </a:r>
              <a:r>
                <a:rPr lang="en-US" sz="2400" dirty="0"/>
                <a:t>. </a:t>
              </a:r>
            </a:p>
            <a:p>
              <a:pPr eaLnBrk="1" hangingPunct="1">
                <a:spcBef>
                  <a:spcPct val="0"/>
                </a:spcBef>
                <a:buClrTx/>
                <a:buFontTx/>
                <a:buNone/>
              </a:pPr>
              <a:endParaRPr lang="en-US" altLang="en-US" sz="2400" b="1" dirty="0">
                <a:solidFill>
                  <a:srgbClr val="000000"/>
                </a:solidFill>
                <a:latin typeface=".VnTime" panose="020B7200000000000000" pitchFamily="34" charset="0"/>
              </a:endParaRPr>
            </a:p>
          </p:txBody>
        </p:sp>
        <p:sp>
          <p:nvSpPr>
            <p:cNvPr id="49162" name="Line 20"/>
            <p:cNvSpPr>
              <a:spLocks noChangeShapeType="1"/>
            </p:cNvSpPr>
            <p:nvPr/>
          </p:nvSpPr>
          <p:spPr bwMode="auto">
            <a:xfrm>
              <a:off x="1540" y="1149"/>
              <a:ext cx="838" cy="0"/>
            </a:xfrm>
            <a:prstGeom prst="line">
              <a:avLst/>
            </a:prstGeom>
            <a:noFill/>
            <a:ln w="762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US" sz="1400">
                <a:solidFill>
                  <a:srgbClr val="1D528D"/>
                </a:solidFill>
                <a:latin typeface="Arial" panose="020B0604020202020204" pitchFamily="34" charset="0"/>
              </a:endParaRPr>
            </a:p>
          </p:txBody>
        </p:sp>
      </p:grpSp>
      <p:sp>
        <p:nvSpPr>
          <p:cNvPr id="2" name="Rectangle 1"/>
          <p:cNvSpPr/>
          <p:nvPr/>
        </p:nvSpPr>
        <p:spPr>
          <a:xfrm>
            <a:off x="8154510" y="2919132"/>
            <a:ext cx="3751729" cy="3108543"/>
          </a:xfrm>
          <a:prstGeom prst="rect">
            <a:avLst/>
          </a:prstGeom>
        </p:spPr>
        <p:txBody>
          <a:bodyPr wrap="square">
            <a:spAutoFit/>
          </a:bodyPr>
          <a:lstStyle/>
          <a:p>
            <a:pPr algn="just">
              <a:defRPr/>
            </a:pPr>
            <a:r>
              <a:rPr lang="en-US" sz="2800" i="1" dirty="0" smtClean="0"/>
              <a:t>	</a:t>
            </a:r>
            <a:r>
              <a:rPr lang="vi-VN" sz="2800" i="1" dirty="0" smtClean="0"/>
              <a:t>Giá </a:t>
            </a:r>
            <a:r>
              <a:rPr lang="vi-VN" sz="2800" i="1" dirty="0"/>
              <a:t>trị thặng dư là một bộ phận của giá trị mới dôi ra ngoài giá trị sức lao động do công nhân làm thuê tạo ra và bị nhà tư bản chiếm không. </a:t>
            </a:r>
            <a:endParaRPr lang="en-US" sz="2800" i="1" dirty="0"/>
          </a:p>
        </p:txBody>
      </p:sp>
      <p:pic>
        <p:nvPicPr>
          <p:cNvPr id="5" name="Picture 4"/>
          <p:cNvPicPr>
            <a:picLocks noChangeAspect="1"/>
          </p:cNvPicPr>
          <p:nvPr/>
        </p:nvPicPr>
        <p:blipFill>
          <a:blip r:embed="rId2"/>
          <a:stretch>
            <a:fillRect/>
          </a:stretch>
        </p:blipFill>
        <p:spPr>
          <a:xfrm>
            <a:off x="244951" y="2460787"/>
            <a:ext cx="7524750" cy="4397213"/>
          </a:xfrm>
          <a:prstGeom prst="rect">
            <a:avLst/>
          </a:prstGeom>
        </p:spPr>
      </p:pic>
      <p:cxnSp>
        <p:nvCxnSpPr>
          <p:cNvPr id="7" name="Straight Arrow Connector 6"/>
          <p:cNvCxnSpPr>
            <a:stCxn id="262146" idx="2"/>
          </p:cNvCxnSpPr>
          <p:nvPr/>
        </p:nvCxnSpPr>
        <p:spPr>
          <a:xfrm flipH="1">
            <a:off x="2218765" y="1620592"/>
            <a:ext cx="8965" cy="720317"/>
          </a:xfrm>
          <a:prstGeom prst="straightConnector1">
            <a:avLst/>
          </a:prstGeom>
          <a:ln w="57150">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8740588" y="1801906"/>
            <a:ext cx="1075765" cy="1035423"/>
          </a:xfrm>
          <a:prstGeom prst="straightConnector1">
            <a:avLst/>
          </a:prstGeom>
          <a:ln w="57150">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16741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2146"/>
                                        </p:tgtEl>
                                        <p:attrNameLst>
                                          <p:attrName>style.visibility</p:attrName>
                                        </p:attrNameLst>
                                      </p:cBhvr>
                                      <p:to>
                                        <p:strVal val="visible"/>
                                      </p:to>
                                    </p:set>
                                    <p:anim calcmode="lin" valueType="num">
                                      <p:cBhvr additive="base">
                                        <p:cTn id="7" dur="500" fill="hold"/>
                                        <p:tgtEl>
                                          <p:spTgt spid="262146"/>
                                        </p:tgtEl>
                                        <p:attrNameLst>
                                          <p:attrName>ppt_x</p:attrName>
                                        </p:attrNameLst>
                                      </p:cBhvr>
                                      <p:tavLst>
                                        <p:tav tm="0">
                                          <p:val>
                                            <p:strVal val="0-#ppt_w/2"/>
                                          </p:val>
                                        </p:tav>
                                        <p:tav tm="100000">
                                          <p:val>
                                            <p:strVal val="#ppt_x"/>
                                          </p:val>
                                        </p:tav>
                                      </p:tavLst>
                                    </p:anim>
                                    <p:anim calcmode="lin" valueType="num">
                                      <p:cBhvr additive="base">
                                        <p:cTn id="8" dur="500" fill="hold"/>
                                        <p:tgtEl>
                                          <p:spTgt spid="262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2000"/>
                                        <p:tgtEl>
                                          <p:spTgt spid="7"/>
                                        </p:tgtEl>
                                      </p:cBhvr>
                                    </p:animEffect>
                                  </p:childTnLst>
                                </p:cTn>
                              </p:par>
                              <p:par>
                                <p:cTn id="14" presetID="6"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in)">
                                      <p:cBhvr>
                                        <p:cTn id="16" dur="2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63843"/>
                                        </p:tgtEl>
                                        <p:attrNameLst>
                                          <p:attrName>style.visibility</p:attrName>
                                        </p:attrNameLst>
                                      </p:cBhvr>
                                      <p:to>
                                        <p:strVal val="visible"/>
                                      </p:to>
                                    </p:set>
                                    <p:anim calcmode="lin" valueType="num">
                                      <p:cBhvr>
                                        <p:cTn id="21" dur="500" fill="hold"/>
                                        <p:tgtEl>
                                          <p:spTgt spid="163843"/>
                                        </p:tgtEl>
                                        <p:attrNameLst>
                                          <p:attrName>ppt_w</p:attrName>
                                        </p:attrNameLst>
                                      </p:cBhvr>
                                      <p:tavLst>
                                        <p:tav tm="0">
                                          <p:val>
                                            <p:fltVal val="0"/>
                                          </p:val>
                                        </p:tav>
                                        <p:tav tm="100000">
                                          <p:val>
                                            <p:strVal val="#ppt_w"/>
                                          </p:val>
                                        </p:tav>
                                      </p:tavLst>
                                    </p:anim>
                                    <p:anim calcmode="lin" valueType="num">
                                      <p:cBhvr>
                                        <p:cTn id="22" dur="500" fill="hold"/>
                                        <p:tgtEl>
                                          <p:spTgt spid="163843"/>
                                        </p:tgtEl>
                                        <p:attrNameLst>
                                          <p:attrName>ppt_h</p:attrName>
                                        </p:attrNameLst>
                                      </p:cBhvr>
                                      <p:tavLst>
                                        <p:tav tm="0">
                                          <p:val>
                                            <p:fltVal val="0"/>
                                          </p:val>
                                        </p:tav>
                                        <p:tav tm="100000">
                                          <p:val>
                                            <p:strVal val="#ppt_h"/>
                                          </p:val>
                                        </p:tav>
                                      </p:tavLst>
                                    </p:anim>
                                    <p:animEffect transition="in" filter="fade">
                                      <p:cBhvr>
                                        <p:cTn id="23" dur="500"/>
                                        <p:tgtEl>
                                          <p:spTgt spid="163843"/>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6" grpId="0" animBg="1" autoUpdateAnimBg="0"/>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Title 1"/>
          <p:cNvSpPr>
            <a:spLocks noGrp="1"/>
          </p:cNvSpPr>
          <p:nvPr>
            <p:ph type="title"/>
          </p:nvPr>
        </p:nvSpPr>
        <p:spPr>
          <a:xfrm>
            <a:off x="437029" y="254557"/>
            <a:ext cx="7848600" cy="642590"/>
          </a:xfrm>
          <a:solidFill>
            <a:srgbClr val="C00000"/>
          </a:solidFill>
        </p:spPr>
        <p:txBody>
          <a:bodyPr>
            <a:normAutofit/>
          </a:bodyPr>
          <a:lstStyle/>
          <a:p>
            <a:pPr marL="457200" indent="-457200">
              <a:buFont typeface="Wingdings" panose="05000000000000000000" pitchFamily="2" charset="2"/>
              <a:buChar char="§"/>
            </a:pPr>
            <a:r>
              <a:rPr lang="en-US" altLang="en-US" sz="3600" b="1" dirty="0" err="1" smtClean="0">
                <a:solidFill>
                  <a:srgbClr val="FFFF00"/>
                </a:solidFill>
                <a:latin typeface="Times New Roman" panose="02020603050405020304" pitchFamily="18" charset="0"/>
                <a:cs typeface="Times New Roman" panose="02020603050405020304" pitchFamily="18" charset="0"/>
              </a:rPr>
              <a:t>Bản</a:t>
            </a:r>
            <a:r>
              <a:rPr lang="en-US" altLang="en-US" sz="3600" b="1" dirty="0" smtClean="0">
                <a:solidFill>
                  <a:srgbClr val="FFFF00"/>
                </a:solidFill>
                <a:latin typeface="Times New Roman" panose="02020603050405020304" pitchFamily="18" charset="0"/>
                <a:cs typeface="Times New Roman" panose="02020603050405020304" pitchFamily="18" charset="0"/>
              </a:rPr>
              <a:t> </a:t>
            </a:r>
            <a:r>
              <a:rPr lang="en-US" altLang="en-US" sz="3600" b="1" dirty="0" err="1" smtClean="0">
                <a:solidFill>
                  <a:srgbClr val="FFFF00"/>
                </a:solidFill>
                <a:latin typeface="Times New Roman" panose="02020603050405020304" pitchFamily="18" charset="0"/>
                <a:cs typeface="Times New Roman" panose="02020603050405020304" pitchFamily="18" charset="0"/>
              </a:rPr>
              <a:t>chất</a:t>
            </a:r>
            <a:r>
              <a:rPr lang="en-US" altLang="en-US" sz="3600" b="1" dirty="0" smtClean="0">
                <a:solidFill>
                  <a:srgbClr val="FFFF00"/>
                </a:solidFill>
                <a:latin typeface="Times New Roman" panose="02020603050405020304" pitchFamily="18" charset="0"/>
                <a:cs typeface="Times New Roman" panose="02020603050405020304" pitchFamily="18" charset="0"/>
              </a:rPr>
              <a:t> </a:t>
            </a:r>
            <a:r>
              <a:rPr lang="en-US" altLang="en-US" sz="3600" b="1" dirty="0" err="1" smtClean="0">
                <a:solidFill>
                  <a:srgbClr val="FFFF00"/>
                </a:solidFill>
                <a:latin typeface="Times New Roman" panose="02020603050405020304" pitchFamily="18" charset="0"/>
                <a:cs typeface="Times New Roman" panose="02020603050405020304" pitchFamily="18" charset="0"/>
              </a:rPr>
              <a:t>của</a:t>
            </a:r>
            <a:r>
              <a:rPr lang="en-US" altLang="en-US" sz="3600" b="1" dirty="0" smtClean="0">
                <a:solidFill>
                  <a:srgbClr val="FFFF00"/>
                </a:solidFill>
                <a:latin typeface="Times New Roman" panose="02020603050405020304" pitchFamily="18" charset="0"/>
                <a:cs typeface="Times New Roman" panose="02020603050405020304" pitchFamily="18" charset="0"/>
              </a:rPr>
              <a:t> </a:t>
            </a:r>
            <a:r>
              <a:rPr lang="en-US" altLang="en-US" sz="3600" b="1" dirty="0" err="1" smtClean="0">
                <a:solidFill>
                  <a:srgbClr val="FFFF00"/>
                </a:solidFill>
                <a:latin typeface="Times New Roman" panose="02020603050405020304" pitchFamily="18" charset="0"/>
                <a:cs typeface="Times New Roman" panose="02020603050405020304" pitchFamily="18" charset="0"/>
              </a:rPr>
              <a:t>chủ</a:t>
            </a:r>
            <a:r>
              <a:rPr lang="en-US" altLang="en-US" sz="3600" b="1" dirty="0" smtClean="0">
                <a:solidFill>
                  <a:srgbClr val="FFFF00"/>
                </a:solidFill>
                <a:latin typeface="Times New Roman" panose="02020603050405020304" pitchFamily="18" charset="0"/>
                <a:cs typeface="Times New Roman" panose="02020603050405020304" pitchFamily="18" charset="0"/>
              </a:rPr>
              <a:t> </a:t>
            </a:r>
            <a:r>
              <a:rPr lang="en-US" altLang="en-US" sz="3600" b="1" dirty="0" err="1" smtClean="0">
                <a:solidFill>
                  <a:srgbClr val="FFFF00"/>
                </a:solidFill>
                <a:latin typeface="Times New Roman" panose="02020603050405020304" pitchFamily="18" charset="0"/>
                <a:cs typeface="Times New Roman" panose="02020603050405020304" pitchFamily="18" charset="0"/>
              </a:rPr>
              <a:t>nghĩa</a:t>
            </a:r>
            <a:r>
              <a:rPr lang="en-US" altLang="en-US" sz="3600" b="1" dirty="0" smtClean="0">
                <a:solidFill>
                  <a:srgbClr val="FFFF00"/>
                </a:solidFill>
                <a:latin typeface="Times New Roman" panose="02020603050405020304" pitchFamily="18" charset="0"/>
                <a:cs typeface="Times New Roman" panose="02020603050405020304" pitchFamily="18" charset="0"/>
              </a:rPr>
              <a:t> </a:t>
            </a:r>
            <a:r>
              <a:rPr lang="en-US" altLang="en-US" sz="3600" b="1" dirty="0" err="1" smtClean="0">
                <a:solidFill>
                  <a:srgbClr val="FFFF00"/>
                </a:solidFill>
                <a:latin typeface="Times New Roman" panose="02020603050405020304" pitchFamily="18" charset="0"/>
                <a:cs typeface="Times New Roman" panose="02020603050405020304" pitchFamily="18" charset="0"/>
              </a:rPr>
              <a:t>tư</a:t>
            </a:r>
            <a:r>
              <a:rPr lang="en-US" altLang="en-US" sz="3600" b="1" dirty="0" smtClean="0">
                <a:solidFill>
                  <a:srgbClr val="FFFF00"/>
                </a:solidFill>
                <a:latin typeface="Times New Roman" panose="02020603050405020304" pitchFamily="18" charset="0"/>
                <a:cs typeface="Times New Roman" panose="02020603050405020304" pitchFamily="18" charset="0"/>
              </a:rPr>
              <a:t> </a:t>
            </a:r>
            <a:r>
              <a:rPr lang="en-US" altLang="en-US" sz="3600" b="1" dirty="0" err="1" smtClean="0">
                <a:solidFill>
                  <a:srgbClr val="FFFF00"/>
                </a:solidFill>
                <a:latin typeface="Times New Roman" panose="02020603050405020304" pitchFamily="18" charset="0"/>
                <a:cs typeface="Times New Roman" panose="02020603050405020304" pitchFamily="18" charset="0"/>
              </a:rPr>
              <a:t>bản</a:t>
            </a:r>
            <a:endParaRPr lang="en-US" altLang="en-US" sz="3600" b="1" dirty="0" smtClean="0">
              <a:solidFill>
                <a:srgbClr val="FFFF00"/>
              </a:solidFill>
              <a:latin typeface="Times New Roman" panose="02020603050405020304" pitchFamily="18" charset="0"/>
              <a:cs typeface="Times New Roman" panose="02020603050405020304" pitchFamily="18" charset="0"/>
            </a:endParaRPr>
          </a:p>
        </p:txBody>
      </p:sp>
      <p:grpSp>
        <p:nvGrpSpPr>
          <p:cNvPr id="6" name="Group 5"/>
          <p:cNvGrpSpPr/>
          <p:nvPr/>
        </p:nvGrpSpPr>
        <p:grpSpPr>
          <a:xfrm>
            <a:off x="1524000" y="1573306"/>
            <a:ext cx="9502588" cy="5304958"/>
            <a:chOff x="1524000" y="1295400"/>
            <a:chExt cx="8458200" cy="5475288"/>
          </a:xfrm>
        </p:grpSpPr>
        <p:grpSp>
          <p:nvGrpSpPr>
            <p:cNvPr id="2" name="Group 18"/>
            <p:cNvGrpSpPr>
              <a:grpSpLocks/>
            </p:cNvGrpSpPr>
            <p:nvPr/>
          </p:nvGrpSpPr>
          <p:grpSpPr bwMode="auto">
            <a:xfrm>
              <a:off x="1524000" y="1295400"/>
              <a:ext cx="4800600" cy="2717800"/>
              <a:chOff x="0" y="1295400"/>
              <a:chExt cx="4800600" cy="2718375"/>
            </a:xfrm>
          </p:grpSpPr>
          <p:pic>
            <p:nvPicPr>
              <p:cNvPr id="164878" name="Picture 4" descr="Strik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295400"/>
                <a:ext cx="2514600" cy="213360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164879" name="Picture 5" descr="Picture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1295400"/>
                <a:ext cx="1828800" cy="2138106"/>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164880" name="Rectangle 8"/>
              <p:cNvSpPr>
                <a:spLocks noChangeArrowheads="1"/>
              </p:cNvSpPr>
              <p:nvPr/>
            </p:nvSpPr>
            <p:spPr bwMode="auto">
              <a:xfrm>
                <a:off x="2667000" y="3429000"/>
                <a:ext cx="2133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1600" b="1">
                    <a:solidFill>
                      <a:srgbClr val="002060"/>
                    </a:solidFill>
                    <a:latin typeface="Times New Roman" panose="02020603050405020304" pitchFamily="18" charset="0"/>
                    <a:cs typeface="Times New Roman" panose="02020603050405020304" pitchFamily="18" charset="0"/>
                  </a:rPr>
                  <a:t> không có tư liệu sản xuất</a:t>
                </a:r>
              </a:p>
            </p:txBody>
          </p:sp>
          <p:sp>
            <p:nvSpPr>
              <p:cNvPr id="164881" name="Rectangle 7"/>
              <p:cNvSpPr>
                <a:spLocks noChangeArrowheads="1"/>
              </p:cNvSpPr>
              <p:nvPr/>
            </p:nvSpPr>
            <p:spPr bwMode="auto">
              <a:xfrm>
                <a:off x="0" y="3429000"/>
                <a:ext cx="2667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1600" b="1">
                    <a:solidFill>
                      <a:srgbClr val="002060"/>
                    </a:solidFill>
                    <a:latin typeface="Times New Roman" panose="02020603050405020304" pitchFamily="18" charset="0"/>
                    <a:cs typeface="Times New Roman" panose="02020603050405020304" pitchFamily="18" charset="0"/>
                  </a:rPr>
                  <a:t>Một lớp lao động được tự do về thân thể</a:t>
                </a:r>
              </a:p>
            </p:txBody>
          </p:sp>
        </p:grpSp>
        <p:grpSp>
          <p:nvGrpSpPr>
            <p:cNvPr id="3" name="Group 19"/>
            <p:cNvGrpSpPr>
              <a:grpSpLocks/>
            </p:cNvGrpSpPr>
            <p:nvPr/>
          </p:nvGrpSpPr>
          <p:grpSpPr bwMode="auto">
            <a:xfrm>
              <a:off x="7924800" y="1371600"/>
              <a:ext cx="2057400" cy="2717800"/>
              <a:chOff x="6400800" y="1371600"/>
              <a:chExt cx="2057400" cy="2718375"/>
            </a:xfrm>
          </p:grpSpPr>
          <p:pic>
            <p:nvPicPr>
              <p:cNvPr id="164876" name="Picture 34" descr="Money bag symb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800" y="1371600"/>
                <a:ext cx="2032001" cy="2061883"/>
              </a:xfrm>
              <a:prstGeom prst="rect">
                <a:avLst/>
              </a:prstGeom>
              <a:noFill/>
              <a:ln w="57150">
                <a:solidFill>
                  <a:srgbClr val="800080"/>
                </a:solidFill>
                <a:miter lim="800000"/>
                <a:headEnd/>
                <a:tailEnd/>
              </a:ln>
              <a:extLst>
                <a:ext uri="{909E8E84-426E-40DD-AFC4-6F175D3DCCD1}">
                  <a14:hiddenFill xmlns:a14="http://schemas.microsoft.com/office/drawing/2010/main">
                    <a:solidFill>
                      <a:srgbClr val="FFFFFF"/>
                    </a:solidFill>
                  </a14:hiddenFill>
                </a:ext>
              </a:extLst>
            </p:spPr>
          </p:pic>
          <p:sp>
            <p:nvSpPr>
              <p:cNvPr id="68621" name="TextBox 9"/>
              <p:cNvSpPr txBox="1">
                <a:spLocks noChangeArrowheads="1"/>
              </p:cNvSpPr>
              <p:nvPr/>
            </p:nvSpPr>
            <p:spPr bwMode="auto">
              <a:xfrm>
                <a:off x="6400800" y="3505651"/>
                <a:ext cx="2057400" cy="584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r>
                  <a:rPr lang="en-US" altLang="en-US" sz="1600" b="1">
                    <a:solidFill>
                      <a:srgbClr val="1D528D"/>
                    </a:solidFill>
                    <a:latin typeface="Times New Roman" panose="02020603050405020304" pitchFamily="18" charset="0"/>
                    <a:cs typeface="Times New Roman" panose="02020603050405020304" pitchFamily="18" charset="0"/>
                  </a:rPr>
                  <a:t>Một số người trong tay có số lớn tiền của</a:t>
                </a:r>
                <a:endParaRPr lang="en-US" altLang="en-US" sz="1600" b="1">
                  <a:solidFill>
                    <a:srgbClr val="1D528D"/>
                  </a:solidFill>
                </a:endParaRPr>
              </a:p>
            </p:txBody>
          </p:sp>
        </p:grpSp>
        <p:grpSp>
          <p:nvGrpSpPr>
            <p:cNvPr id="4" name="Group 20"/>
            <p:cNvGrpSpPr>
              <a:grpSpLocks/>
            </p:cNvGrpSpPr>
            <p:nvPr/>
          </p:nvGrpSpPr>
          <p:grpSpPr bwMode="auto">
            <a:xfrm>
              <a:off x="5037138" y="4267200"/>
              <a:ext cx="3954462" cy="2503488"/>
              <a:chOff x="3513138" y="4267200"/>
              <a:chExt cx="3954462" cy="2502932"/>
            </a:xfrm>
          </p:grpSpPr>
          <p:pic>
            <p:nvPicPr>
              <p:cNvPr id="164873" name="Picture 36" descr="nha tu ba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3138" y="4267200"/>
                <a:ext cx="1973262" cy="2057401"/>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164874" name="Picture 33" descr="vertical,Jim Pickerell,abundance,aid,america,avarice,banking,banknote,bountiful,cash,credit,currency,debt,deficit,domestic,duty,economy,finance,financial,financial aid,financial reward,financial rewards,grant,grants,greed,greedy,icon,incentive,invest,investment,lending,loan,monetary,money,money bags,plentiful,power,profit motive,prosperity,rich,saving,secure,security,selfish,selfishness,still life,symbol,symbolic,tariff,tax,u.s.,united states,us,usa,wealth,wealthy,winning,Rockville, MD">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62600" y="4318000"/>
                <a:ext cx="1905000" cy="2006600"/>
              </a:xfrm>
              <a:prstGeom prst="rect">
                <a:avLst/>
              </a:prstGeom>
              <a:noFill/>
              <a:ln w="57150">
                <a:solidFill>
                  <a:srgbClr val="800080"/>
                </a:solidFill>
                <a:miter lim="800000"/>
                <a:headEnd/>
                <a:tailEnd/>
              </a:ln>
              <a:extLst>
                <a:ext uri="{909E8E84-426E-40DD-AFC4-6F175D3DCCD1}">
                  <a14:hiddenFill xmlns:a14="http://schemas.microsoft.com/office/drawing/2010/main">
                    <a:solidFill>
                      <a:srgbClr val="FFFFFF"/>
                    </a:solidFill>
                  </a14:hiddenFill>
                </a:ext>
              </a:extLst>
            </p:spPr>
          </p:pic>
          <p:sp>
            <p:nvSpPr>
              <p:cNvPr id="68619" name="TextBox 12"/>
              <p:cNvSpPr txBox="1">
                <a:spLocks noChangeArrowheads="1"/>
              </p:cNvSpPr>
              <p:nvPr/>
            </p:nvSpPr>
            <p:spPr bwMode="auto">
              <a:xfrm>
                <a:off x="3657600" y="6400326"/>
                <a:ext cx="3810000" cy="369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r>
                  <a:rPr lang="en-US" altLang="en-US" sz="1800" b="1">
                    <a:solidFill>
                      <a:srgbClr val="FF0000"/>
                    </a:solidFill>
                    <a:latin typeface="Times New Roman" panose="02020603050405020304" pitchFamily="18" charset="0"/>
                    <a:cs typeface="Times New Roman" panose="02020603050405020304" pitchFamily="18" charset="0"/>
                  </a:rPr>
                  <a:t>Chủ nghĩa tư bản ra đời </a:t>
                </a:r>
                <a:endParaRPr lang="en-US" altLang="en-US" sz="1800" b="1">
                  <a:solidFill>
                    <a:srgbClr val="FF0000"/>
                  </a:solidFill>
                </a:endParaRPr>
              </a:p>
            </p:txBody>
          </p:sp>
        </p:grpSp>
        <p:grpSp>
          <p:nvGrpSpPr>
            <p:cNvPr id="5" name="Group 17"/>
            <p:cNvGrpSpPr>
              <a:grpSpLocks/>
            </p:cNvGrpSpPr>
            <p:nvPr/>
          </p:nvGrpSpPr>
          <p:grpSpPr bwMode="auto">
            <a:xfrm>
              <a:off x="6172200" y="2362200"/>
              <a:ext cx="1676400" cy="1555194"/>
              <a:chOff x="4648200" y="2362200"/>
              <a:chExt cx="1676400" cy="1555194"/>
            </a:xfrm>
          </p:grpSpPr>
          <p:sp>
            <p:nvSpPr>
              <p:cNvPr id="16" name="Minus 15"/>
              <p:cNvSpPr/>
              <p:nvPr/>
            </p:nvSpPr>
            <p:spPr bwMode="auto">
              <a:xfrm>
                <a:off x="4648200" y="2362200"/>
                <a:ext cx="1676400" cy="1555194"/>
              </a:xfrm>
              <a:prstGeom prst="mathMinus">
                <a:avLst/>
              </a:prstGeom>
              <a:solidFill>
                <a:schemeClr val="bg1">
                  <a:alpha val="0"/>
                </a:schemeClr>
              </a:solidFill>
              <a:ln w="57150" cap="flat" cmpd="thickThin" algn="ctr">
                <a:solidFill>
                  <a:srgbClr val="FF0000"/>
                </a:solidFill>
                <a:prstDash val="solid"/>
                <a:round/>
                <a:headEnd type="none" w="med" len="med"/>
                <a:tailEnd type="none" w="med" len="med"/>
              </a:ln>
              <a:effectLst/>
            </p:spPr>
            <p:txBody>
              <a:bodyPr>
                <a:spAutoFit/>
              </a:bodyPr>
              <a:lstStyle/>
              <a:p>
                <a:pPr algn="ctr" eaLnBrk="1" hangingPunct="1">
                  <a:defRPr/>
                </a:pPr>
                <a:endParaRPr lang="en-US">
                  <a:latin typeface="Arial" charset="0"/>
                </a:endParaRPr>
              </a:p>
            </p:txBody>
          </p:sp>
          <p:sp>
            <p:nvSpPr>
              <p:cNvPr id="68616" name="Down Arrow 16"/>
              <p:cNvSpPr>
                <a:spLocks noChangeArrowheads="1"/>
              </p:cNvSpPr>
              <p:nvPr/>
            </p:nvSpPr>
            <p:spPr bwMode="auto">
              <a:xfrm>
                <a:off x="5410200" y="2438400"/>
                <a:ext cx="76200" cy="387191"/>
              </a:xfrm>
              <a:prstGeom prst="downArrow">
                <a:avLst>
                  <a:gd name="adj1" fmla="val 50000"/>
                  <a:gd name="adj2" fmla="val 50046"/>
                </a:avLst>
              </a:prstGeom>
              <a:solidFill>
                <a:schemeClr val="bg1">
                  <a:alpha val="0"/>
                </a:schemeClr>
              </a:solidFill>
              <a:ln w="57150" cmpd="thickThin" algn="ctr">
                <a:solidFill>
                  <a:srgbClr val="FF0000"/>
                </a:solidFill>
                <a:round/>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endParaRPr lang="en-US" altLang="en-US" sz="1800"/>
              </a:p>
            </p:txBody>
          </p:sp>
        </p:grpSp>
      </p:grpSp>
    </p:spTree>
    <p:extLst>
      <p:ext uri="{BB962C8B-B14F-4D97-AF65-F5344CB8AC3E}">
        <p14:creationId xmlns:p14="http://schemas.microsoft.com/office/powerpoint/2010/main" val="3278334865"/>
      </p:ext>
    </p:extLst>
  </p:cSld>
  <p:clrMapOvr>
    <a:masterClrMapping/>
  </p:clrMapOvr>
  <mc:AlternateContent xmlns:mc="http://schemas.openxmlformats.org/markup-compatibility/2006" xmlns:p14="http://schemas.microsoft.com/office/powerpoint/2010/main">
    <mc:Choice Requires="p14">
      <p:transition spd="slow" p14:dur="2000" advClick="0" advTm="420000"/>
    </mc:Choice>
    <mc:Fallback xmlns="">
      <p:transition spd="slow" advClick="0" advTm="42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4866"/>
                                        </p:tgtEl>
                                        <p:attrNameLst>
                                          <p:attrName>style.visibility</p:attrName>
                                        </p:attrNameLst>
                                      </p:cBhvr>
                                      <p:to>
                                        <p:strVal val="visible"/>
                                      </p:to>
                                    </p:set>
                                    <p:animEffect transition="in" filter="barn(inVertical)">
                                      <p:cBhvr>
                                        <p:cTn id="7" dur="500"/>
                                        <p:tgtEl>
                                          <p:spTgt spid="16486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52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anim calcmode="lin" valueType="num">
                                      <p:cBhvr>
                                        <p:cTn id="15" dur="500" fill="hold"/>
                                        <p:tgtEl>
                                          <p:spTgt spid="6"/>
                                        </p:tgtEl>
                                        <p:attrNameLst>
                                          <p:attrName>ppt_x</p:attrName>
                                        </p:attrNameLst>
                                      </p:cBhvr>
                                      <p:tavLst>
                                        <p:tav tm="0">
                                          <p:val>
                                            <p:fltVal val="0.5"/>
                                          </p:val>
                                        </p:tav>
                                        <p:tav tm="100000">
                                          <p:val>
                                            <p:strVal val="#ppt_x"/>
                                          </p:val>
                                        </p:tav>
                                      </p:tavLst>
                                    </p:anim>
                                    <p:anim calcmode="lin" valueType="num">
                                      <p:cBhvr>
                                        <p:cTn id="16" dur="5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6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518458158"/>
              </p:ext>
            </p:extLst>
          </p:nvPr>
        </p:nvGraphicFramePr>
        <p:xfrm>
          <a:off x="1524000" y="1277471"/>
          <a:ext cx="10242176" cy="54057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1"/>
          <p:cNvSpPr txBox="1">
            <a:spLocks/>
          </p:cNvSpPr>
          <p:nvPr/>
        </p:nvSpPr>
        <p:spPr>
          <a:xfrm>
            <a:off x="437029" y="254557"/>
            <a:ext cx="7848600" cy="642590"/>
          </a:xfrm>
          <a:prstGeom prst="rect">
            <a:avLst/>
          </a:prstGeom>
          <a:solidFill>
            <a:srgbClr val="C00000"/>
          </a:solidFill>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Wingdings" panose="05000000000000000000" pitchFamily="2" charset="2"/>
              <a:buChar char="§"/>
            </a:pPr>
            <a:r>
              <a:rPr lang="en-US" altLang="en-US" sz="4000" b="1" smtClean="0">
                <a:solidFill>
                  <a:srgbClr val="FFFF00"/>
                </a:solidFill>
                <a:latin typeface="Times New Roman" panose="02020603050405020304" pitchFamily="18" charset="0"/>
                <a:cs typeface="Times New Roman" panose="02020603050405020304" pitchFamily="18" charset="0"/>
              </a:rPr>
              <a:t>Bản chất của chủ nghĩa tư bản</a:t>
            </a:r>
            <a:endParaRPr lang="en-US" altLang="en-US" sz="4000" b="1" dirty="0" smtClean="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4232713"/>
      </p:ext>
    </p:extLst>
  </p:cSld>
  <p:clrMapOvr>
    <a:masterClrMapping/>
  </p:clrMapOvr>
  <mc:AlternateContent xmlns:mc="http://schemas.openxmlformats.org/markup-compatibility/2006" xmlns:p14="http://schemas.microsoft.com/office/powerpoint/2010/main">
    <mc:Choice Requires="p14">
      <p:transition spd="slow" p14:dur="800" advClick="0" advTm="420000">
        <p:circle/>
      </p:transition>
    </mc:Choice>
    <mc:Fallback xmlns="">
      <p:transition spd="slow" advClick="0" advTm="42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249140478"/>
              </p:ext>
            </p:extLst>
          </p:nvPr>
        </p:nvGraphicFramePr>
        <p:xfrm>
          <a:off x="484093" y="470647"/>
          <a:ext cx="11308977" cy="58898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67939" name="Picture 14" descr="007"/>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524001" y="6243638"/>
            <a:ext cx="90789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Isosceles Triangle 2">
            <a:hlinkClick r:id="rId8" action="ppaction://hlinkpres?slideindex=5&amp;slidetitle=NỘI DUNG"/>
          </p:cNvPr>
          <p:cNvSpPr/>
          <p:nvPr/>
        </p:nvSpPr>
        <p:spPr>
          <a:xfrm>
            <a:off x="497541" y="5983941"/>
            <a:ext cx="699247" cy="61856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38875512"/>
      </p:ext>
    </p:extLst>
  </p:cSld>
  <p:clrMapOvr>
    <a:masterClrMapping/>
  </p:clrMapOvr>
  <p:transition spd="slow">
    <p:comb/>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900953" y="1676400"/>
            <a:ext cx="3518647" cy="3048000"/>
          </a:xfrm>
          <a:prstGeom prst="ellipse">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dirty="0" smtClean="0">
                <a:solidFill>
                  <a:schemeClr val="bg1"/>
                </a:solidFill>
                <a:latin typeface="+mj-lt"/>
                <a:cs typeface="Times New Roman" pitchFamily="18" charset="0"/>
              </a:rPr>
              <a:t>2.3. </a:t>
            </a:r>
            <a:r>
              <a:rPr lang="en-US" sz="3600" b="1" dirty="0" err="1" smtClean="0">
                <a:solidFill>
                  <a:schemeClr val="bg1"/>
                </a:solidFill>
                <a:latin typeface="+mj-lt"/>
                <a:cs typeface="Times New Roman" pitchFamily="18" charset="0"/>
              </a:rPr>
              <a:t>Chủ</a:t>
            </a:r>
            <a:r>
              <a:rPr lang="en-US" sz="3600" b="1" dirty="0" smtClean="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nghĩa</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xã</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hội</a:t>
            </a:r>
            <a:endParaRPr lang="en-US" sz="3600" b="1" dirty="0">
              <a:solidFill>
                <a:schemeClr val="bg1"/>
              </a:solidFill>
              <a:latin typeface="+mj-lt"/>
              <a:cs typeface="Times New Roman" pitchFamily="18" charset="0"/>
            </a:endParaRPr>
          </a:p>
          <a:p>
            <a:pPr algn="ctr">
              <a:defRPr/>
            </a:pP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khoa</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học</a:t>
            </a:r>
            <a:endParaRPr lang="en-US" sz="3600" b="1" dirty="0">
              <a:solidFill>
                <a:schemeClr val="bg1"/>
              </a:solidFill>
              <a:latin typeface="+mj-lt"/>
              <a:cs typeface="Times New Roman" pitchFamily="18" charset="0"/>
            </a:endParaRPr>
          </a:p>
        </p:txBody>
      </p:sp>
      <p:sp>
        <p:nvSpPr>
          <p:cNvPr id="5" name="Rounded Rectangle 4"/>
          <p:cNvSpPr/>
          <p:nvPr/>
        </p:nvSpPr>
        <p:spPr>
          <a:xfrm>
            <a:off x="5638799" y="2286000"/>
            <a:ext cx="5468471" cy="1828800"/>
          </a:xfrm>
          <a:prstGeom prst="roundRect">
            <a:avLst/>
          </a:prstGeom>
          <a:gradFill>
            <a:gsLst>
              <a:gs pos="0">
                <a:schemeClr val="bg1"/>
              </a:gs>
              <a:gs pos="24150">
                <a:srgbClr val="33CC33"/>
              </a:gs>
              <a:gs pos="77000">
                <a:schemeClr val="bg1"/>
              </a:gs>
              <a:gs pos="100000">
                <a:srgbClr val="FFB6D5"/>
              </a:gs>
              <a:gs pos="50000">
                <a:srgbClr val="FFFFCC"/>
              </a:gs>
              <a:gs pos="100000">
                <a:schemeClr val="accent1">
                  <a:shade val="100000"/>
                  <a:satMod val="115000"/>
                </a:schemeClr>
              </a:gs>
            </a:gsLst>
            <a:lin ang="5400000" scaled="0"/>
          </a:grad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3200" b="1" dirty="0" smtClean="0">
                <a:solidFill>
                  <a:schemeClr val="tx1"/>
                </a:solidFill>
              </a:rPr>
              <a:t>2.3.2. Về </a:t>
            </a:r>
            <a:r>
              <a:rPr lang="pt-BR" sz="3200" b="1" dirty="0">
                <a:solidFill>
                  <a:schemeClr val="tx1"/>
                </a:solidFill>
              </a:rPr>
              <a:t>xã hội Xã hội chủ nghĩa</a:t>
            </a:r>
            <a:endParaRPr lang="en-US" sz="3200" dirty="0">
              <a:solidFill>
                <a:schemeClr val="tx1"/>
              </a:solidFill>
              <a:latin typeface="+mj-lt"/>
              <a:cs typeface="Times New Roman" pitchFamily="18" charset="0"/>
            </a:endParaRPr>
          </a:p>
        </p:txBody>
      </p:sp>
      <p:sp>
        <p:nvSpPr>
          <p:cNvPr id="6" name="Rounded Rectangle 5"/>
          <p:cNvSpPr/>
          <p:nvPr/>
        </p:nvSpPr>
        <p:spPr>
          <a:xfrm>
            <a:off x="5715000" y="4343400"/>
            <a:ext cx="5392270" cy="1752600"/>
          </a:xfrm>
          <a:prstGeom prst="roundRect">
            <a:avLst/>
          </a:prstGeom>
          <a:gradFill>
            <a:gsLst>
              <a:gs pos="0">
                <a:schemeClr val="bg1"/>
              </a:gs>
              <a:gs pos="24150">
                <a:srgbClr val="FFFFFF"/>
              </a:gs>
              <a:gs pos="77000">
                <a:srgbClr val="FF9900"/>
              </a:gs>
              <a:gs pos="100000">
                <a:srgbClr val="FFB6D5"/>
              </a:gs>
              <a:gs pos="50000">
                <a:srgbClr val="FFFFCC"/>
              </a:gs>
              <a:gs pos="100000">
                <a:schemeClr val="accent1">
                  <a:shade val="100000"/>
                  <a:satMod val="115000"/>
                </a:schemeClr>
              </a:gs>
            </a:gsLst>
            <a:lin ang="5400000" scaled="0"/>
          </a:grad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2800" b="1" dirty="0" smtClean="0">
                <a:solidFill>
                  <a:schemeClr val="tx1"/>
                </a:solidFill>
              </a:rPr>
              <a:t>2.3.3. Về </a:t>
            </a:r>
            <a:r>
              <a:rPr lang="pt-BR" sz="2800" b="1" dirty="0">
                <a:solidFill>
                  <a:schemeClr val="tx1"/>
                </a:solidFill>
              </a:rPr>
              <a:t>xã hội Cộng sản chủ nghĩa</a:t>
            </a:r>
            <a:endParaRPr lang="en-US" sz="2800" dirty="0">
              <a:solidFill>
                <a:schemeClr val="tx1"/>
              </a:solidFill>
              <a:latin typeface="+mj-lt"/>
              <a:cs typeface="Times New Roman" pitchFamily="18" charset="0"/>
            </a:endParaRPr>
          </a:p>
        </p:txBody>
      </p:sp>
      <p:sp>
        <p:nvSpPr>
          <p:cNvPr id="7" name="Rounded Rectangle 6"/>
          <p:cNvSpPr/>
          <p:nvPr/>
        </p:nvSpPr>
        <p:spPr>
          <a:xfrm>
            <a:off x="5562600" y="304800"/>
            <a:ext cx="5638800" cy="1752600"/>
          </a:xfrm>
          <a:prstGeom prst="roundRect">
            <a:avLst/>
          </a:prstGeom>
          <a:gradFill>
            <a:gsLst>
              <a:gs pos="0">
                <a:schemeClr val="bg1"/>
              </a:gs>
              <a:gs pos="24150">
                <a:srgbClr val="00B0F0"/>
              </a:gs>
              <a:gs pos="77000">
                <a:schemeClr val="bg1">
                  <a:lumMod val="75000"/>
                </a:schemeClr>
              </a:gs>
              <a:gs pos="100000">
                <a:srgbClr val="FFB6D5"/>
              </a:gs>
              <a:gs pos="50000">
                <a:srgbClr val="FFFFCC"/>
              </a:gs>
              <a:gs pos="100000">
                <a:schemeClr val="accent1">
                  <a:shade val="100000"/>
                  <a:satMod val="115000"/>
                </a:schemeClr>
              </a:gs>
            </a:gsLst>
            <a:lin ang="5400000" scaled="0"/>
          </a:grad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2800" b="1" dirty="0" smtClean="0">
                <a:solidFill>
                  <a:schemeClr val="tx1"/>
                </a:solidFill>
              </a:rPr>
              <a:t>2.3.1. Lý </a:t>
            </a:r>
            <a:r>
              <a:rPr lang="pt-BR" sz="2800" b="1" dirty="0">
                <a:solidFill>
                  <a:schemeClr val="tx1"/>
                </a:solidFill>
              </a:rPr>
              <a:t>luận về sứ mệnh lịch sử của giai cấp công nhân</a:t>
            </a:r>
            <a:endParaRPr lang="en-US" sz="2800" dirty="0">
              <a:solidFill>
                <a:schemeClr val="tx1"/>
              </a:solidFill>
              <a:latin typeface="Times New Roman" pitchFamily="18" charset="0"/>
              <a:cs typeface="Times New Roman" pitchFamily="18" charset="0"/>
            </a:endParaRPr>
          </a:p>
        </p:txBody>
      </p:sp>
      <p:cxnSp>
        <p:nvCxnSpPr>
          <p:cNvPr id="9" name="Straight Arrow Connector 8"/>
          <p:cNvCxnSpPr>
            <a:stCxn id="4" idx="6"/>
            <a:endCxn id="7" idx="1"/>
          </p:cNvCxnSpPr>
          <p:nvPr/>
        </p:nvCxnSpPr>
        <p:spPr>
          <a:xfrm flipV="1">
            <a:off x="4419600" y="1181100"/>
            <a:ext cx="1143000" cy="201930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1" name="Straight Arrow Connector 10"/>
          <p:cNvCxnSpPr>
            <a:stCxn id="4" idx="6"/>
            <a:endCxn id="5" idx="1"/>
          </p:cNvCxnSpPr>
          <p:nvPr/>
        </p:nvCxnSpPr>
        <p:spPr>
          <a:xfrm>
            <a:off x="4419600" y="3200400"/>
            <a:ext cx="1219199" cy="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3" name="Straight Arrow Connector 12"/>
          <p:cNvCxnSpPr>
            <a:stCxn id="4" idx="6"/>
            <a:endCxn id="6" idx="1"/>
          </p:cNvCxnSpPr>
          <p:nvPr/>
        </p:nvCxnSpPr>
        <p:spPr>
          <a:xfrm>
            <a:off x="4419600" y="3200400"/>
            <a:ext cx="1295400" cy="201930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pic>
        <p:nvPicPr>
          <p:cNvPr id="168969"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67450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53" presetClass="entr" presetSubtype="16"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
                                          </p:val>
                                        </p:tav>
                                        <p:tav tm="100000">
                                          <p:val>
                                            <p:strVal val="#ppt_x"/>
                                          </p:val>
                                        </p:tav>
                                      </p:tavLst>
                                    </p:anim>
                                    <p:anim calcmode="lin" valueType="num">
                                      <p:cBhvr>
                                        <p:cTn id="3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53" presetClass="entr" presetSubtype="16"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Effect transition="in" filter="fade">
                                      <p:cBhvr>
                                        <p:cTn id="45" dur="500"/>
                                        <p:tgtEl>
                                          <p:spTgt spid="13"/>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
                                          </p:val>
                                        </p:tav>
                                        <p:tav tm="100000">
                                          <p:val>
                                            <p:strVal val="#ppt_x"/>
                                          </p:val>
                                        </p:tav>
                                      </p:tavLst>
                                    </p:anim>
                                    <p:anim calcmode="lin" valueType="num">
                                      <p:cBhvr>
                                        <p:cTn id="5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6639" y="414805"/>
            <a:ext cx="8893175" cy="523220"/>
          </a:xfrm>
          <a:prstGeom prst="rect">
            <a:avLst/>
          </a:prstGeom>
          <a:solidFill>
            <a:srgbClr val="C00000"/>
          </a:solidFill>
        </p:spPr>
        <p:txBody>
          <a:bodyPr>
            <a:spAutoFit/>
          </a:bodyPr>
          <a:lstStyle/>
          <a:p>
            <a:pPr>
              <a:defRPr/>
            </a:pPr>
            <a:r>
              <a:rPr lang="en-US" sz="2800" b="1" dirty="0">
                <a:solidFill>
                  <a:srgbClr val="FFFF00"/>
                </a:solidFill>
                <a:latin typeface="+mj-lt"/>
              </a:rPr>
              <a:t>2.3.1. </a:t>
            </a:r>
            <a:r>
              <a:rPr lang="en-US" sz="2800" b="1" dirty="0" err="1">
                <a:solidFill>
                  <a:srgbClr val="FFFF00"/>
                </a:solidFill>
                <a:latin typeface="+mj-lt"/>
              </a:rPr>
              <a:t>Lý</a:t>
            </a:r>
            <a:r>
              <a:rPr lang="en-US" sz="2800" b="1" dirty="0">
                <a:solidFill>
                  <a:srgbClr val="FFFF00"/>
                </a:solidFill>
                <a:latin typeface="+mj-lt"/>
              </a:rPr>
              <a:t> </a:t>
            </a:r>
            <a:r>
              <a:rPr lang="en-US" sz="2800" b="1" dirty="0" err="1">
                <a:solidFill>
                  <a:srgbClr val="FFFF00"/>
                </a:solidFill>
                <a:latin typeface="+mj-lt"/>
              </a:rPr>
              <a:t>luận</a:t>
            </a:r>
            <a:r>
              <a:rPr lang="en-US" sz="2800" b="1" dirty="0">
                <a:solidFill>
                  <a:srgbClr val="FFFF00"/>
                </a:solidFill>
                <a:latin typeface="+mj-lt"/>
              </a:rPr>
              <a:t> </a:t>
            </a:r>
            <a:r>
              <a:rPr lang="en-US" sz="2800" b="1" dirty="0" err="1">
                <a:solidFill>
                  <a:srgbClr val="FFFF00"/>
                </a:solidFill>
                <a:latin typeface="+mj-lt"/>
              </a:rPr>
              <a:t>về</a:t>
            </a:r>
            <a:r>
              <a:rPr lang="en-US" sz="2800" b="1" dirty="0">
                <a:solidFill>
                  <a:srgbClr val="FFFF00"/>
                </a:solidFill>
                <a:latin typeface="+mj-lt"/>
              </a:rPr>
              <a:t>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
        <p:nvSpPr>
          <p:cNvPr id="3" name="Rectangle 2"/>
          <p:cNvSpPr/>
          <p:nvPr/>
        </p:nvSpPr>
        <p:spPr>
          <a:xfrm>
            <a:off x="430306" y="2695576"/>
            <a:ext cx="11564470" cy="2677656"/>
          </a:xfrm>
          <a:prstGeom prst="rect">
            <a:avLst/>
          </a:prstGeom>
        </p:spPr>
        <p:txBody>
          <a:bodyPr wrap="square">
            <a:spAutoFit/>
          </a:bodyPr>
          <a:lstStyle/>
          <a:p>
            <a:pPr algn="just">
              <a:defRPr/>
            </a:pPr>
            <a:r>
              <a:rPr lang="vi-VN" sz="2400" dirty="0"/>
              <a:t>	</a:t>
            </a:r>
            <a:r>
              <a:rPr lang="vi-VN" sz="2400" i="1" dirty="0"/>
              <a:t> Giai cấp công nhân là một tập đoàn xã hội ổn định, hình thành và phát triển cùng với quá trình phát triển của nền </a:t>
            </a:r>
            <a:r>
              <a:rPr lang="vi-VN" sz="2400" i="1" dirty="0">
                <a:solidFill>
                  <a:srgbClr val="FF0000"/>
                </a:solidFill>
              </a:rPr>
              <a:t>công nghiệp hiện đại</a:t>
            </a:r>
            <a:r>
              <a:rPr lang="vi-VN" sz="2400" i="1" dirty="0"/>
              <a:t>, với nhịp độ phát triển của lực lượng sản xuất có tính chất xã hội hóa ngày càng cao; là lực lượng lao động cơ bản tiên tiến trong các quy trình công nghệ, dịch vụ công nghiệp, </a:t>
            </a:r>
            <a:r>
              <a:rPr lang="vi-VN" sz="2400" i="1" dirty="0">
                <a:solidFill>
                  <a:srgbClr val="FF0000"/>
                </a:solidFill>
              </a:rPr>
              <a:t>trực tiếp hoặc gián tiếp</a:t>
            </a:r>
            <a:r>
              <a:rPr lang="vi-VN" sz="2400" i="1" dirty="0"/>
              <a:t> tham gia vào quá trình sản xuất, tái sản xuất ra của cải vật chất và cải tạo các quan hệ xã hội; đại biểu cho lực lượng sản xuất và phương thức sản xuất tiên tiến trong thời đại hiện nay. </a:t>
            </a:r>
          </a:p>
        </p:txBody>
      </p:sp>
      <p:sp>
        <p:nvSpPr>
          <p:cNvPr id="4" name="Rectangle 3"/>
          <p:cNvSpPr/>
          <p:nvPr/>
        </p:nvSpPr>
        <p:spPr>
          <a:xfrm>
            <a:off x="1147858" y="1495054"/>
            <a:ext cx="8859838" cy="523875"/>
          </a:xfrm>
          <a:prstGeom prst="rect">
            <a:avLst/>
          </a:prstGeom>
          <a:solidFill>
            <a:schemeClr val="bg1"/>
          </a:solidFill>
          <a:ln>
            <a:noFill/>
          </a:ln>
        </p:spPr>
        <p:txBody>
          <a:bodyPr>
            <a:spAutoFit/>
          </a:bodyPr>
          <a:lstStyle/>
          <a:p>
            <a:pPr marL="457200" indent="-457200">
              <a:buFont typeface="Arial" panose="020B0604020202020204" pitchFamily="34" charset="0"/>
              <a:buChar char="•"/>
              <a:defRPr/>
            </a:pPr>
            <a:r>
              <a:rPr lang="en-US" sz="2800" b="1" dirty="0" err="1">
                <a:solidFill>
                  <a:srgbClr val="0000FF"/>
                </a:solidFill>
              </a:rPr>
              <a:t>Định</a:t>
            </a:r>
            <a:r>
              <a:rPr lang="en-US" sz="2800" b="1" dirty="0">
                <a:solidFill>
                  <a:srgbClr val="0000FF"/>
                </a:solidFill>
              </a:rPr>
              <a:t> </a:t>
            </a:r>
            <a:r>
              <a:rPr lang="en-US" sz="2800" b="1" dirty="0" err="1">
                <a:solidFill>
                  <a:srgbClr val="0000FF"/>
                </a:solidFill>
              </a:rPr>
              <a:t>nghĩa</a:t>
            </a:r>
            <a:r>
              <a:rPr lang="en-US" sz="2800" b="1" dirty="0">
                <a:solidFill>
                  <a:srgbClr val="0000FF"/>
                </a:solidFill>
              </a:rPr>
              <a:t> </a:t>
            </a:r>
            <a:r>
              <a:rPr lang="en-US" sz="2800" b="1" dirty="0" err="1">
                <a:solidFill>
                  <a:srgbClr val="0000FF"/>
                </a:solidFill>
              </a:rPr>
              <a:t>giai</a:t>
            </a:r>
            <a:r>
              <a:rPr lang="en-US" sz="2800" b="1" dirty="0">
                <a:solidFill>
                  <a:srgbClr val="0000FF"/>
                </a:solidFill>
              </a:rPr>
              <a:t> </a:t>
            </a:r>
            <a:r>
              <a:rPr lang="en-US" sz="2800" b="1" dirty="0" err="1">
                <a:solidFill>
                  <a:srgbClr val="0000FF"/>
                </a:solidFill>
              </a:rPr>
              <a:t>cấp</a:t>
            </a:r>
            <a:r>
              <a:rPr lang="en-US" sz="2800" b="1" dirty="0">
                <a:solidFill>
                  <a:srgbClr val="0000FF"/>
                </a:solidFill>
              </a:rPr>
              <a:t> </a:t>
            </a:r>
            <a:r>
              <a:rPr lang="en-US" sz="2800" b="1" dirty="0" err="1">
                <a:solidFill>
                  <a:srgbClr val="0000FF"/>
                </a:solidFill>
              </a:rPr>
              <a:t>công</a:t>
            </a:r>
            <a:r>
              <a:rPr lang="en-US" sz="2800" b="1" dirty="0">
                <a:solidFill>
                  <a:srgbClr val="0000FF"/>
                </a:solidFill>
              </a:rPr>
              <a:t> </a:t>
            </a:r>
            <a:r>
              <a:rPr lang="en-US" sz="2800" b="1" dirty="0" err="1">
                <a:solidFill>
                  <a:srgbClr val="0000FF"/>
                </a:solidFill>
              </a:rPr>
              <a:t>nhân</a:t>
            </a:r>
            <a:r>
              <a:rPr lang="en-US" sz="2800" b="1" dirty="0">
                <a:solidFill>
                  <a:srgbClr val="0000FF"/>
                </a:solidFill>
              </a:rPr>
              <a:t> (hay </a:t>
            </a:r>
            <a:r>
              <a:rPr lang="en-US" sz="2800" b="1" dirty="0" err="1">
                <a:solidFill>
                  <a:srgbClr val="0000FF"/>
                </a:solidFill>
              </a:rPr>
              <a:t>còn</a:t>
            </a:r>
            <a:r>
              <a:rPr lang="en-US" sz="2800" b="1" dirty="0">
                <a:solidFill>
                  <a:srgbClr val="0000FF"/>
                </a:solidFill>
              </a:rPr>
              <a:t> </a:t>
            </a:r>
            <a:r>
              <a:rPr lang="en-US" sz="2800" b="1" dirty="0" err="1">
                <a:solidFill>
                  <a:srgbClr val="0000FF"/>
                </a:solidFill>
              </a:rPr>
              <a:t>gọi</a:t>
            </a:r>
            <a:r>
              <a:rPr lang="en-US" sz="2800" b="1" dirty="0">
                <a:solidFill>
                  <a:srgbClr val="0000FF"/>
                </a:solidFill>
              </a:rPr>
              <a:t> </a:t>
            </a:r>
            <a:r>
              <a:rPr lang="en-US" sz="2800" b="1" dirty="0" err="1">
                <a:solidFill>
                  <a:srgbClr val="0000FF"/>
                </a:solidFill>
              </a:rPr>
              <a:t>là</a:t>
            </a:r>
            <a:r>
              <a:rPr lang="en-US" sz="2800" b="1" dirty="0">
                <a:solidFill>
                  <a:srgbClr val="0000FF"/>
                </a:solidFill>
              </a:rPr>
              <a:t> GCVS)</a:t>
            </a:r>
          </a:p>
        </p:txBody>
      </p:sp>
    </p:spTree>
    <p:extLst>
      <p:ext uri="{BB962C8B-B14F-4D97-AF65-F5344CB8AC3E}">
        <p14:creationId xmlns:p14="http://schemas.microsoft.com/office/powerpoint/2010/main" val="4288897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960" y="0"/>
            <a:ext cx="11828369" cy="6858000"/>
          </a:xfrm>
          <a:prstGeom prst="rect">
            <a:avLst/>
          </a:prstGeom>
        </p:spPr>
      </p:pic>
    </p:spTree>
    <p:extLst>
      <p:ext uri="{BB962C8B-B14F-4D97-AF65-F5344CB8AC3E}">
        <p14:creationId xmlns:p14="http://schemas.microsoft.com/office/powerpoint/2010/main" val="693316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08376" y="5401253"/>
            <a:ext cx="5683624" cy="1323439"/>
          </a:xfrm>
          <a:prstGeom prst="rect">
            <a:avLst/>
          </a:prstGeom>
        </p:spPr>
        <p:txBody>
          <a:bodyPr wrap="square">
            <a:spAutoFit/>
          </a:bodyPr>
          <a:lstStyle/>
          <a:p>
            <a:pPr lvl="0"/>
            <a:r>
              <a:rPr lang="pt-BR" sz="2000" b="1" i="1" dirty="0">
                <a:solidFill>
                  <a:srgbClr val="FF0000"/>
                </a:solidFill>
              </a:rPr>
              <a:t>Thứ hai: </a:t>
            </a:r>
            <a:r>
              <a:rPr lang="pt-BR" sz="2000" b="1" i="1" u="sng" dirty="0">
                <a:solidFill>
                  <a:srgbClr val="FF0000"/>
                </a:solidFill>
              </a:rPr>
              <a:t>Về địa vị </a:t>
            </a:r>
            <a:r>
              <a:rPr lang="pt-BR" sz="2000" b="1" i="1" dirty="0"/>
              <a:t>: </a:t>
            </a:r>
            <a:r>
              <a:rPr lang="pt-BR" sz="2000" b="1" dirty="0"/>
              <a:t>Trong quan hệ sản xuất TBCN, người công nhân không có TLSX, họ phải bán sức lao động cho nhà tư bản, trở thành người làm thuê và bị bóc lột giá trị thặng dư.</a:t>
            </a:r>
            <a:endParaRPr lang="en-US" sz="2000" b="1" dirty="0"/>
          </a:p>
        </p:txBody>
      </p:sp>
      <p:sp>
        <p:nvSpPr>
          <p:cNvPr id="3" name="Rectangle 2"/>
          <p:cNvSpPr/>
          <p:nvPr/>
        </p:nvSpPr>
        <p:spPr>
          <a:xfrm>
            <a:off x="249705" y="1965996"/>
            <a:ext cx="6137648" cy="1323439"/>
          </a:xfrm>
          <a:prstGeom prst="rect">
            <a:avLst/>
          </a:prstGeom>
        </p:spPr>
        <p:txBody>
          <a:bodyPr wrap="square">
            <a:spAutoFit/>
          </a:bodyPr>
          <a:lstStyle/>
          <a:p>
            <a:pPr lvl="0"/>
            <a:r>
              <a:rPr lang="pt-BR" sz="2000" b="1" i="1" dirty="0">
                <a:solidFill>
                  <a:srgbClr val="FF0000"/>
                </a:solidFill>
              </a:rPr>
              <a:t>Thứ nhất: </a:t>
            </a:r>
            <a:r>
              <a:rPr lang="pt-BR" sz="2000" b="1" i="1" u="sng" dirty="0">
                <a:solidFill>
                  <a:srgbClr val="FF0000"/>
                </a:solidFill>
              </a:rPr>
              <a:t>Về phương thức lao động</a:t>
            </a:r>
            <a:r>
              <a:rPr lang="vi-VN" sz="2000" b="1" i="1" dirty="0"/>
              <a:t>:</a:t>
            </a:r>
            <a:r>
              <a:rPr lang="pt-BR" sz="2000" b="1" dirty="0"/>
              <a:t> GCCN  là những tập đoàn người lao động, trực tiếp hay gián tiếp vận hành những công cụ sản xuất có tính chất công nghiệp ngày càng hiện đại, có tính chất xã hội hoá cao. </a:t>
            </a:r>
            <a:endParaRPr lang="en-US" sz="2000" b="1" dirty="0"/>
          </a:p>
        </p:txBody>
      </p:sp>
      <p:sp>
        <p:nvSpPr>
          <p:cNvPr id="4" name="Rectangle 3"/>
          <p:cNvSpPr/>
          <p:nvPr/>
        </p:nvSpPr>
        <p:spPr>
          <a:xfrm>
            <a:off x="806639" y="414805"/>
            <a:ext cx="8893175" cy="523220"/>
          </a:xfrm>
          <a:prstGeom prst="rect">
            <a:avLst/>
          </a:prstGeom>
          <a:solidFill>
            <a:srgbClr val="C00000"/>
          </a:solidFill>
        </p:spPr>
        <p:txBody>
          <a:bodyPr>
            <a:spAutoFit/>
          </a:bodyPr>
          <a:lstStyle/>
          <a:p>
            <a:pPr>
              <a:defRPr/>
            </a:pPr>
            <a:r>
              <a:rPr lang="en-US" sz="2800" b="1" dirty="0">
                <a:solidFill>
                  <a:srgbClr val="FFFF00"/>
                </a:solidFill>
                <a:latin typeface="+mj-lt"/>
              </a:rPr>
              <a:t>2.3.1. </a:t>
            </a:r>
            <a:r>
              <a:rPr lang="en-US" sz="2800" b="1" dirty="0" err="1">
                <a:solidFill>
                  <a:srgbClr val="FFFF00"/>
                </a:solidFill>
                <a:latin typeface="+mj-lt"/>
              </a:rPr>
              <a:t>Lý</a:t>
            </a:r>
            <a:r>
              <a:rPr lang="en-US" sz="2800" b="1" dirty="0">
                <a:solidFill>
                  <a:srgbClr val="FFFF00"/>
                </a:solidFill>
                <a:latin typeface="+mj-lt"/>
              </a:rPr>
              <a:t> </a:t>
            </a:r>
            <a:r>
              <a:rPr lang="en-US" sz="2800" b="1" dirty="0" err="1">
                <a:solidFill>
                  <a:srgbClr val="FFFF00"/>
                </a:solidFill>
                <a:latin typeface="+mj-lt"/>
              </a:rPr>
              <a:t>luận</a:t>
            </a:r>
            <a:r>
              <a:rPr lang="en-US" sz="2800" b="1" dirty="0">
                <a:solidFill>
                  <a:srgbClr val="FFFF00"/>
                </a:solidFill>
                <a:latin typeface="+mj-lt"/>
              </a:rPr>
              <a:t> </a:t>
            </a:r>
            <a:r>
              <a:rPr lang="en-US" sz="2800" b="1" dirty="0" err="1">
                <a:solidFill>
                  <a:srgbClr val="FFFF00"/>
                </a:solidFill>
                <a:latin typeface="+mj-lt"/>
              </a:rPr>
              <a:t>về</a:t>
            </a:r>
            <a:r>
              <a:rPr lang="en-US" sz="2800" b="1" dirty="0">
                <a:solidFill>
                  <a:srgbClr val="FFFF00"/>
                </a:solidFill>
                <a:latin typeface="+mj-lt"/>
              </a:rPr>
              <a:t>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
        <p:nvSpPr>
          <p:cNvPr id="5" name="Rectangle 4"/>
          <p:cNvSpPr/>
          <p:nvPr/>
        </p:nvSpPr>
        <p:spPr>
          <a:xfrm>
            <a:off x="49308" y="1256752"/>
            <a:ext cx="6338046" cy="523220"/>
          </a:xfrm>
          <a:prstGeom prst="rect">
            <a:avLst/>
          </a:prstGeom>
          <a:solidFill>
            <a:schemeClr val="bg1"/>
          </a:solidFill>
          <a:ln>
            <a:noFill/>
          </a:ln>
        </p:spPr>
        <p:txBody>
          <a:bodyPr wrap="square">
            <a:spAutoFit/>
          </a:bodyPr>
          <a:lstStyle/>
          <a:p>
            <a:pPr marL="457200" indent="-457200">
              <a:buFont typeface="Arial" panose="020B0604020202020204" pitchFamily="34" charset="0"/>
              <a:buChar char="•"/>
              <a:defRPr/>
            </a:pPr>
            <a:r>
              <a:rPr lang="en-US" sz="2800" b="1" dirty="0" err="1" smtClean="0">
                <a:solidFill>
                  <a:srgbClr val="0000FF"/>
                </a:solidFill>
                <a:latin typeface="+mj-lt"/>
              </a:rPr>
              <a:t>Đặc</a:t>
            </a:r>
            <a:r>
              <a:rPr lang="en-US" sz="2800" b="1" dirty="0" smtClean="0">
                <a:solidFill>
                  <a:srgbClr val="0000FF"/>
                </a:solidFill>
                <a:latin typeface="+mj-lt"/>
              </a:rPr>
              <a:t> </a:t>
            </a:r>
            <a:r>
              <a:rPr lang="en-US" sz="2800" b="1" dirty="0" err="1" smtClean="0">
                <a:solidFill>
                  <a:srgbClr val="0000FF"/>
                </a:solidFill>
                <a:latin typeface="+mj-lt"/>
              </a:rPr>
              <a:t>trưng</a:t>
            </a:r>
            <a:r>
              <a:rPr lang="en-US" sz="2800" b="1" dirty="0" smtClean="0">
                <a:solidFill>
                  <a:srgbClr val="0000FF"/>
                </a:solidFill>
                <a:latin typeface="+mj-lt"/>
              </a:rPr>
              <a:t> </a:t>
            </a:r>
            <a:r>
              <a:rPr lang="en-US" sz="2800" b="1" dirty="0" err="1" smtClean="0">
                <a:solidFill>
                  <a:srgbClr val="0000FF"/>
                </a:solidFill>
                <a:latin typeface="+mj-lt"/>
              </a:rPr>
              <a:t>cơ</a:t>
            </a:r>
            <a:r>
              <a:rPr lang="en-US" sz="2800" b="1" dirty="0" smtClean="0">
                <a:solidFill>
                  <a:srgbClr val="0000FF"/>
                </a:solidFill>
                <a:latin typeface="+mj-lt"/>
              </a:rPr>
              <a:t> </a:t>
            </a:r>
            <a:r>
              <a:rPr lang="en-US" sz="2800" b="1" dirty="0" err="1" smtClean="0">
                <a:solidFill>
                  <a:srgbClr val="0000FF"/>
                </a:solidFill>
                <a:latin typeface="+mj-lt"/>
              </a:rPr>
              <a:t>bản</a:t>
            </a:r>
            <a:r>
              <a:rPr lang="en-US" sz="2800" b="1" dirty="0" smtClean="0">
                <a:solidFill>
                  <a:srgbClr val="0000FF"/>
                </a:solidFill>
                <a:latin typeface="+mj-lt"/>
              </a:rPr>
              <a:t> </a:t>
            </a:r>
            <a:r>
              <a:rPr lang="en-US" sz="2800" b="1" dirty="0" err="1">
                <a:solidFill>
                  <a:srgbClr val="0000FF"/>
                </a:solidFill>
                <a:latin typeface="+mj-lt"/>
              </a:rPr>
              <a:t>của</a:t>
            </a:r>
            <a:r>
              <a:rPr lang="en-US" sz="2800" b="1" dirty="0">
                <a:solidFill>
                  <a:srgbClr val="0000FF"/>
                </a:solidFill>
                <a:latin typeface="+mj-lt"/>
              </a:rPr>
              <a:t> </a:t>
            </a:r>
            <a:r>
              <a:rPr lang="en-US" sz="2800" b="1" dirty="0" err="1">
                <a:solidFill>
                  <a:srgbClr val="0000FF"/>
                </a:solidFill>
                <a:latin typeface="+mj-lt"/>
              </a:rPr>
              <a:t>giai</a:t>
            </a:r>
            <a:r>
              <a:rPr lang="en-US" sz="2800" b="1" dirty="0">
                <a:solidFill>
                  <a:srgbClr val="0000FF"/>
                </a:solidFill>
                <a:latin typeface="+mj-lt"/>
              </a:rPr>
              <a:t> </a:t>
            </a:r>
            <a:r>
              <a:rPr lang="en-US" sz="2800" b="1" dirty="0" err="1">
                <a:solidFill>
                  <a:srgbClr val="0000FF"/>
                </a:solidFill>
                <a:latin typeface="+mj-lt"/>
              </a:rPr>
              <a:t>cấp</a:t>
            </a:r>
            <a:r>
              <a:rPr lang="en-US" sz="2800" b="1" dirty="0">
                <a:solidFill>
                  <a:srgbClr val="0000FF"/>
                </a:solidFill>
                <a:latin typeface="+mj-lt"/>
              </a:rPr>
              <a:t> </a:t>
            </a:r>
            <a:r>
              <a:rPr lang="en-US" sz="2800" b="1" dirty="0" err="1">
                <a:solidFill>
                  <a:srgbClr val="0000FF"/>
                </a:solidFill>
                <a:latin typeface="+mj-lt"/>
              </a:rPr>
              <a:t>công</a:t>
            </a:r>
            <a:r>
              <a:rPr lang="en-US" sz="2800" b="1" dirty="0">
                <a:solidFill>
                  <a:srgbClr val="0000FF"/>
                </a:solidFill>
                <a:latin typeface="+mj-lt"/>
              </a:rPr>
              <a:t> </a:t>
            </a:r>
            <a:r>
              <a:rPr lang="en-US" sz="2800" b="1" dirty="0" err="1">
                <a:solidFill>
                  <a:srgbClr val="0000FF"/>
                </a:solidFill>
                <a:latin typeface="+mj-lt"/>
              </a:rPr>
              <a:t>nhân</a:t>
            </a:r>
            <a:endParaRPr lang="en-US" sz="2800" b="1" dirty="0">
              <a:solidFill>
                <a:srgbClr val="0000FF"/>
              </a:solidFill>
              <a:latin typeface="+mj-lt"/>
            </a:endParaRPr>
          </a:p>
        </p:txBody>
      </p:sp>
      <p:pic>
        <p:nvPicPr>
          <p:cNvPr id="28674" name="Picture 2" descr="HÃ¬nh áº£nh cÃ³ liÃ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436" y="3612357"/>
            <a:ext cx="5952564" cy="315333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a:stretch>
            <a:fillRect/>
          </a:stretch>
        </p:blipFill>
        <p:spPr>
          <a:xfrm>
            <a:off x="6629400" y="1256752"/>
            <a:ext cx="5405718" cy="4104757"/>
          </a:xfrm>
          <a:prstGeom prst="rect">
            <a:avLst/>
          </a:prstGeom>
        </p:spPr>
      </p:pic>
    </p:spTree>
    <p:extLst>
      <p:ext uri="{BB962C8B-B14F-4D97-AF65-F5344CB8AC3E}">
        <p14:creationId xmlns:p14="http://schemas.microsoft.com/office/powerpoint/2010/main" val="2174453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28674"/>
                                        </p:tgtEl>
                                        <p:attrNameLst>
                                          <p:attrName>style.visibility</p:attrName>
                                        </p:attrNameLst>
                                      </p:cBhvr>
                                      <p:to>
                                        <p:strVal val="visible"/>
                                      </p:to>
                                    </p:set>
                                    <p:animEffect transition="in" filter="circle(in)">
                                      <p:cBhvr>
                                        <p:cTn id="18" dur="2000"/>
                                        <p:tgtEl>
                                          <p:spTgt spid="28674"/>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32"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circle(out)">
                                      <p:cBhvr>
                                        <p:cTn id="23" dur="2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37"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arn(outVertical)">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32729" y="2895367"/>
            <a:ext cx="8329612" cy="1816100"/>
          </a:xfrm>
          <a:prstGeom prst="rect">
            <a:avLst/>
          </a:prstGeom>
        </p:spPr>
        <p:txBody>
          <a:bodyPr>
            <a:spAutoFit/>
          </a:bodyPr>
          <a:lstStyle/>
          <a:p>
            <a:pPr algn="just">
              <a:defRPr/>
            </a:pPr>
            <a:r>
              <a:rPr lang="vi-VN" sz="2800" dirty="0"/>
              <a:t>Giành lấy chính quyền, xoá bỏ chế độ tư hữu tư bản chủ nghĩa, tổ chức xây dựng chế độ xã hội mới với chế độ công hữu xã hội chủ nghĩa về tư liệu sản xuất. </a:t>
            </a:r>
          </a:p>
        </p:txBody>
      </p:sp>
      <p:sp>
        <p:nvSpPr>
          <p:cNvPr id="3" name="Rectangle 2"/>
          <p:cNvSpPr/>
          <p:nvPr/>
        </p:nvSpPr>
        <p:spPr>
          <a:xfrm>
            <a:off x="996763" y="1566396"/>
            <a:ext cx="7921625" cy="523875"/>
          </a:xfrm>
          <a:prstGeom prst="rect">
            <a:avLst/>
          </a:prstGeom>
          <a:solidFill>
            <a:schemeClr val="bg1"/>
          </a:solidFill>
        </p:spPr>
        <p:txBody>
          <a:bodyPr>
            <a:spAutoFit/>
          </a:bodyPr>
          <a:lstStyle/>
          <a:p>
            <a:pPr marL="457200" indent="-457200" algn="just">
              <a:buFont typeface="Arial" panose="020B0604020202020204" pitchFamily="34" charset="0"/>
              <a:buChar char="•"/>
              <a:defRPr/>
            </a:pPr>
            <a:r>
              <a:rPr lang="en-US" sz="2800" b="1" dirty="0">
                <a:solidFill>
                  <a:srgbClr val="0000FF"/>
                </a:solidFill>
              </a:rPr>
              <a:t> </a:t>
            </a:r>
            <a:r>
              <a:rPr lang="en-US" sz="2800" b="1" dirty="0" err="1">
                <a:solidFill>
                  <a:srgbClr val="0000FF"/>
                </a:solidFill>
              </a:rPr>
              <a:t>Sứ</a:t>
            </a:r>
            <a:r>
              <a:rPr lang="en-US" sz="2800" b="1" dirty="0">
                <a:solidFill>
                  <a:srgbClr val="0000FF"/>
                </a:solidFill>
              </a:rPr>
              <a:t> </a:t>
            </a:r>
            <a:r>
              <a:rPr lang="en-US" sz="2800" b="1" dirty="0" err="1">
                <a:solidFill>
                  <a:srgbClr val="0000FF"/>
                </a:solidFill>
              </a:rPr>
              <a:t>mệnh</a:t>
            </a:r>
            <a:r>
              <a:rPr lang="en-US" sz="2800" b="1" dirty="0">
                <a:solidFill>
                  <a:srgbClr val="0000FF"/>
                </a:solidFill>
              </a:rPr>
              <a:t> </a:t>
            </a:r>
            <a:r>
              <a:rPr lang="en-US" sz="2800" b="1" dirty="0" err="1">
                <a:solidFill>
                  <a:srgbClr val="0000FF"/>
                </a:solidFill>
              </a:rPr>
              <a:t>lịch</a:t>
            </a:r>
            <a:r>
              <a:rPr lang="en-US" sz="2800" b="1" dirty="0">
                <a:solidFill>
                  <a:srgbClr val="0000FF"/>
                </a:solidFill>
              </a:rPr>
              <a:t> </a:t>
            </a:r>
            <a:r>
              <a:rPr lang="en-US" sz="2800" b="1" dirty="0" err="1">
                <a:solidFill>
                  <a:srgbClr val="0000FF"/>
                </a:solidFill>
              </a:rPr>
              <a:t>sử</a:t>
            </a:r>
            <a:r>
              <a:rPr lang="en-US" sz="2800" b="1" dirty="0">
                <a:solidFill>
                  <a:srgbClr val="0000FF"/>
                </a:solidFill>
              </a:rPr>
              <a:t> </a:t>
            </a:r>
            <a:r>
              <a:rPr lang="en-US" sz="2800" b="1" dirty="0" err="1">
                <a:solidFill>
                  <a:srgbClr val="0000FF"/>
                </a:solidFill>
              </a:rPr>
              <a:t>của</a:t>
            </a:r>
            <a:r>
              <a:rPr lang="en-US" sz="2800" b="1" dirty="0">
                <a:solidFill>
                  <a:srgbClr val="0000FF"/>
                </a:solidFill>
              </a:rPr>
              <a:t> </a:t>
            </a:r>
            <a:r>
              <a:rPr lang="en-US" sz="2800" b="1" dirty="0" err="1">
                <a:solidFill>
                  <a:srgbClr val="0000FF"/>
                </a:solidFill>
              </a:rPr>
              <a:t>giai</a:t>
            </a:r>
            <a:r>
              <a:rPr lang="en-US" sz="2800" b="1" dirty="0">
                <a:solidFill>
                  <a:srgbClr val="0000FF"/>
                </a:solidFill>
              </a:rPr>
              <a:t> </a:t>
            </a:r>
            <a:r>
              <a:rPr lang="en-US" sz="2800" b="1" dirty="0" err="1">
                <a:solidFill>
                  <a:srgbClr val="0000FF"/>
                </a:solidFill>
              </a:rPr>
              <a:t>cấp</a:t>
            </a:r>
            <a:r>
              <a:rPr lang="en-US" sz="2800" b="1" dirty="0">
                <a:solidFill>
                  <a:srgbClr val="0000FF"/>
                </a:solidFill>
              </a:rPr>
              <a:t> </a:t>
            </a:r>
            <a:r>
              <a:rPr lang="en-US" sz="2800" b="1" dirty="0" err="1">
                <a:solidFill>
                  <a:srgbClr val="0000FF"/>
                </a:solidFill>
              </a:rPr>
              <a:t>công</a:t>
            </a:r>
            <a:r>
              <a:rPr lang="en-US" sz="2800" b="1" dirty="0">
                <a:solidFill>
                  <a:srgbClr val="0000FF"/>
                </a:solidFill>
              </a:rPr>
              <a:t> </a:t>
            </a:r>
            <a:r>
              <a:rPr lang="en-US" sz="2800" b="1" dirty="0" err="1">
                <a:solidFill>
                  <a:srgbClr val="0000FF"/>
                </a:solidFill>
              </a:rPr>
              <a:t>nhân</a:t>
            </a:r>
            <a:endParaRPr lang="en-US" sz="2800" b="1" dirty="0">
              <a:solidFill>
                <a:srgbClr val="0000FF"/>
              </a:solidFill>
            </a:endParaRPr>
          </a:p>
        </p:txBody>
      </p:sp>
      <p:pic>
        <p:nvPicPr>
          <p:cNvPr id="172036"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5516564"/>
            <a:ext cx="9078913" cy="133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806639" y="414805"/>
            <a:ext cx="8893175" cy="523220"/>
          </a:xfrm>
          <a:prstGeom prst="rect">
            <a:avLst/>
          </a:prstGeom>
          <a:solidFill>
            <a:srgbClr val="C00000"/>
          </a:solidFill>
        </p:spPr>
        <p:txBody>
          <a:bodyPr>
            <a:spAutoFit/>
          </a:bodyPr>
          <a:lstStyle/>
          <a:p>
            <a:pPr>
              <a:defRPr/>
            </a:pPr>
            <a:r>
              <a:rPr lang="en-US" sz="2800" b="1" dirty="0">
                <a:solidFill>
                  <a:srgbClr val="FFFF00"/>
                </a:solidFill>
                <a:latin typeface="+mj-lt"/>
              </a:rPr>
              <a:t>2.3.1. </a:t>
            </a:r>
            <a:r>
              <a:rPr lang="en-US" sz="2800" b="1" dirty="0" err="1">
                <a:solidFill>
                  <a:srgbClr val="FFFF00"/>
                </a:solidFill>
                <a:latin typeface="+mj-lt"/>
              </a:rPr>
              <a:t>Lý</a:t>
            </a:r>
            <a:r>
              <a:rPr lang="en-US" sz="2800" b="1" dirty="0">
                <a:solidFill>
                  <a:srgbClr val="FFFF00"/>
                </a:solidFill>
                <a:latin typeface="+mj-lt"/>
              </a:rPr>
              <a:t> </a:t>
            </a:r>
            <a:r>
              <a:rPr lang="en-US" sz="2800" b="1" dirty="0" err="1">
                <a:solidFill>
                  <a:srgbClr val="FFFF00"/>
                </a:solidFill>
                <a:latin typeface="+mj-lt"/>
              </a:rPr>
              <a:t>luận</a:t>
            </a:r>
            <a:r>
              <a:rPr lang="en-US" sz="2800" b="1" dirty="0">
                <a:solidFill>
                  <a:srgbClr val="FFFF00"/>
                </a:solidFill>
                <a:latin typeface="+mj-lt"/>
              </a:rPr>
              <a:t> </a:t>
            </a:r>
            <a:r>
              <a:rPr lang="en-US" sz="2800" b="1" dirty="0" err="1">
                <a:solidFill>
                  <a:srgbClr val="FFFF00"/>
                </a:solidFill>
                <a:latin typeface="+mj-lt"/>
              </a:rPr>
              <a:t>về</a:t>
            </a:r>
            <a:r>
              <a:rPr lang="en-US" sz="2800" b="1" dirty="0">
                <a:solidFill>
                  <a:srgbClr val="FFFF00"/>
                </a:solidFill>
                <a:latin typeface="+mj-lt"/>
              </a:rPr>
              <a:t>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Tree>
    <p:extLst>
      <p:ext uri="{BB962C8B-B14F-4D97-AF65-F5344CB8AC3E}">
        <p14:creationId xmlns:p14="http://schemas.microsoft.com/office/powerpoint/2010/main" val="1120690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120565341"/>
              </p:ext>
            </p:extLst>
          </p:nvPr>
        </p:nvGraphicFramePr>
        <p:xfrm>
          <a:off x="363071" y="-215150"/>
          <a:ext cx="11214847" cy="6931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919917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3458" y="1439769"/>
            <a:ext cx="9969874" cy="4832092"/>
          </a:xfrm>
          <a:prstGeom prst="rect">
            <a:avLst/>
          </a:prstGeom>
        </p:spPr>
        <p:txBody>
          <a:bodyPr wrap="square">
            <a:spAutoFit/>
          </a:bodyPr>
          <a:lstStyle/>
          <a:p>
            <a:pPr marL="685800" indent="511175" algn="just">
              <a:buFontTx/>
              <a:buChar char="-"/>
              <a:defRPr/>
            </a:pPr>
            <a:r>
              <a:rPr lang="vi-VN" sz="2800" dirty="0">
                <a:latin typeface="+mj-lt"/>
              </a:rPr>
              <a:t>Lực lượng sản xuất phát triển rất cao, của cải xã hội trở nên dồi dào, khoa học phát triển</a:t>
            </a:r>
            <a:r>
              <a:rPr lang="en-US" sz="2800" dirty="0">
                <a:latin typeface="+mj-lt"/>
              </a:rPr>
              <a:t>.</a:t>
            </a:r>
          </a:p>
          <a:p>
            <a:pPr marL="685800" indent="511175" algn="just">
              <a:buFontTx/>
              <a:buChar char="-"/>
              <a:defRPr/>
            </a:pPr>
            <a:r>
              <a:rPr lang="vi-VN" sz="2800" dirty="0" smtClean="0">
                <a:latin typeface="+mj-lt"/>
              </a:rPr>
              <a:t>“Làm theo </a:t>
            </a:r>
            <a:r>
              <a:rPr lang="vi-VN" sz="2800" dirty="0">
                <a:latin typeface="+mj-lt"/>
              </a:rPr>
              <a:t>năng lực, hưởng theo nhu cầu”. </a:t>
            </a:r>
            <a:endParaRPr lang="en-US" sz="2800" dirty="0">
              <a:latin typeface="+mj-lt"/>
            </a:endParaRPr>
          </a:p>
          <a:p>
            <a:pPr marL="685800" indent="511175" algn="just">
              <a:buFontTx/>
              <a:buChar char="-"/>
              <a:defRPr/>
            </a:pPr>
            <a:r>
              <a:rPr lang="vi-VN" sz="2800" dirty="0">
                <a:latin typeface="+mj-lt"/>
              </a:rPr>
              <a:t>Con người có đầy đủ các điều kiện phát triển năng lực toàn diện. </a:t>
            </a:r>
          </a:p>
          <a:p>
            <a:pPr marL="685800" indent="511175" algn="just">
              <a:buFontTx/>
              <a:buChar char="-"/>
              <a:defRPr/>
            </a:pPr>
            <a:r>
              <a:rPr lang="vi-VN" sz="2800" dirty="0">
                <a:latin typeface="+mj-lt"/>
              </a:rPr>
              <a:t>Trình độ xã hội ngày càng phát triển, không còn sự khác biệt giữa thành thị và nông thôn, giữa lao động trí óc và lao động chân tay. </a:t>
            </a:r>
            <a:endParaRPr lang="en-US" sz="2800" dirty="0">
              <a:latin typeface="+mj-lt"/>
            </a:endParaRPr>
          </a:p>
          <a:p>
            <a:pPr marL="685800" indent="511175" algn="just">
              <a:buFontTx/>
              <a:buChar char="-"/>
              <a:defRPr/>
            </a:pPr>
            <a:r>
              <a:rPr lang="vi-VN" sz="2800" dirty="0">
                <a:latin typeface="+mj-lt"/>
              </a:rPr>
              <a:t>Dân chủ phát triển ở mức độ cao. Những thiết chế chính trị và pháp luật sẽ hoàn toàn mất đi, nhà nước trở thành không cần thiết, nó tự tiêu vong. </a:t>
            </a:r>
          </a:p>
        </p:txBody>
      </p:sp>
      <p:sp>
        <p:nvSpPr>
          <p:cNvPr id="3" name="Rectangle 2"/>
          <p:cNvSpPr/>
          <p:nvPr/>
        </p:nvSpPr>
        <p:spPr>
          <a:xfrm>
            <a:off x="463458" y="314139"/>
            <a:ext cx="6746875" cy="646331"/>
          </a:xfrm>
          <a:prstGeom prst="rect">
            <a:avLst/>
          </a:prstGeom>
          <a:solidFill>
            <a:srgbClr val="C00000"/>
          </a:solidFill>
        </p:spPr>
        <p:txBody>
          <a:bodyPr>
            <a:spAutoFit/>
          </a:bodyPr>
          <a:lstStyle/>
          <a:p>
            <a:pPr algn="just">
              <a:defRPr/>
            </a:pPr>
            <a:r>
              <a:rPr lang="en-US" sz="3600" b="1" dirty="0">
                <a:solidFill>
                  <a:schemeClr val="bg1"/>
                </a:solidFill>
                <a:latin typeface="+mj-lt"/>
              </a:rPr>
              <a:t>2.3.3. </a:t>
            </a:r>
            <a:r>
              <a:rPr lang="en-US" sz="3600" b="1" dirty="0" err="1">
                <a:solidFill>
                  <a:schemeClr val="bg1"/>
                </a:solidFill>
                <a:latin typeface="+mj-lt"/>
              </a:rPr>
              <a:t>Về</a:t>
            </a:r>
            <a:r>
              <a:rPr lang="en-US" sz="3600" b="1" dirty="0">
                <a:solidFill>
                  <a:schemeClr val="bg1"/>
                </a:solidFill>
                <a:latin typeface="+mj-lt"/>
              </a:rPr>
              <a:t> </a:t>
            </a:r>
            <a:r>
              <a:rPr lang="en-US" sz="3600" b="1" dirty="0" err="1">
                <a:solidFill>
                  <a:schemeClr val="bg1"/>
                </a:solidFill>
                <a:latin typeface="+mj-lt"/>
              </a:rPr>
              <a:t>xã</a:t>
            </a:r>
            <a:r>
              <a:rPr lang="en-US" sz="3600" b="1" dirty="0">
                <a:solidFill>
                  <a:schemeClr val="bg1"/>
                </a:solidFill>
                <a:latin typeface="+mj-lt"/>
              </a:rPr>
              <a:t> </a:t>
            </a:r>
            <a:r>
              <a:rPr lang="en-US" sz="3600" b="1" dirty="0" err="1">
                <a:solidFill>
                  <a:schemeClr val="bg1"/>
                </a:solidFill>
                <a:latin typeface="+mj-lt"/>
              </a:rPr>
              <a:t>hội</a:t>
            </a:r>
            <a:r>
              <a:rPr lang="en-US" sz="3600" b="1" dirty="0">
                <a:solidFill>
                  <a:schemeClr val="bg1"/>
                </a:solidFill>
                <a:latin typeface="+mj-lt"/>
              </a:rPr>
              <a:t> </a:t>
            </a:r>
            <a:r>
              <a:rPr lang="en-US" sz="3600" b="1" dirty="0" err="1">
                <a:solidFill>
                  <a:schemeClr val="bg1"/>
                </a:solidFill>
                <a:latin typeface="+mj-lt"/>
              </a:rPr>
              <a:t>Cộng</a:t>
            </a:r>
            <a:r>
              <a:rPr lang="en-US" sz="3600" b="1" dirty="0">
                <a:solidFill>
                  <a:schemeClr val="bg1"/>
                </a:solidFill>
                <a:latin typeface="+mj-lt"/>
              </a:rPr>
              <a:t> </a:t>
            </a:r>
            <a:r>
              <a:rPr lang="en-US" sz="3600" b="1" dirty="0" err="1">
                <a:solidFill>
                  <a:schemeClr val="bg1"/>
                </a:solidFill>
                <a:latin typeface="+mj-lt"/>
              </a:rPr>
              <a:t>sản</a:t>
            </a:r>
            <a:r>
              <a:rPr lang="en-US" sz="3600" b="1" dirty="0">
                <a:solidFill>
                  <a:schemeClr val="bg1"/>
                </a:solidFill>
                <a:latin typeface="+mj-lt"/>
              </a:rPr>
              <a:t> </a:t>
            </a:r>
            <a:r>
              <a:rPr lang="en-US" sz="3600" b="1" dirty="0" err="1">
                <a:solidFill>
                  <a:schemeClr val="bg1"/>
                </a:solidFill>
                <a:latin typeface="+mj-lt"/>
              </a:rPr>
              <a:t>chủ</a:t>
            </a:r>
            <a:r>
              <a:rPr lang="en-US" sz="3600" b="1" dirty="0">
                <a:solidFill>
                  <a:schemeClr val="bg1"/>
                </a:solidFill>
                <a:latin typeface="+mj-lt"/>
              </a:rPr>
              <a:t> </a:t>
            </a:r>
            <a:r>
              <a:rPr lang="en-US" sz="3600" b="1" dirty="0" err="1">
                <a:solidFill>
                  <a:schemeClr val="bg1"/>
                </a:solidFill>
                <a:latin typeface="+mj-lt"/>
              </a:rPr>
              <a:t>nghĩa</a:t>
            </a:r>
            <a:endParaRPr lang="en-US" sz="3600" b="1" dirty="0">
              <a:solidFill>
                <a:schemeClr val="bg1"/>
              </a:solidFill>
              <a:latin typeface="+mj-lt"/>
            </a:endParaRPr>
          </a:p>
        </p:txBody>
      </p:sp>
    </p:spTree>
    <p:extLst>
      <p:ext uri="{BB962C8B-B14F-4D97-AF65-F5344CB8AC3E}">
        <p14:creationId xmlns:p14="http://schemas.microsoft.com/office/powerpoint/2010/main" val="234697591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892" y="693233"/>
            <a:ext cx="7704138" cy="1076325"/>
          </a:xfrm>
          <a:prstGeom prst="rect">
            <a:avLst/>
          </a:prstGeom>
          <a:solidFill>
            <a:srgbClr val="C00000"/>
          </a:solidFill>
        </p:spPr>
        <p:txBody>
          <a:bodyPr>
            <a:spAutoFit/>
          </a:bodyPr>
          <a:lstStyle/>
          <a:p>
            <a:pPr>
              <a:defRPr/>
            </a:pPr>
            <a:r>
              <a:rPr lang="vi-VN" sz="3200" b="1" dirty="0">
                <a:solidFill>
                  <a:schemeClr val="bg1"/>
                </a:solidFill>
                <a:latin typeface="+mj-lt"/>
              </a:rPr>
              <a:t>3. Vai trò nền tảng tư tưởng, lý luận của chủ nghĩa Mác - Lênin </a:t>
            </a:r>
            <a:endParaRPr lang="en-US" sz="3200" b="1" dirty="0">
              <a:solidFill>
                <a:schemeClr val="bg1"/>
              </a:solidFill>
              <a:latin typeface="+mj-lt"/>
            </a:endParaRPr>
          </a:p>
        </p:txBody>
      </p:sp>
      <p:sp>
        <p:nvSpPr>
          <p:cNvPr id="3" name="Rectangle 2"/>
          <p:cNvSpPr/>
          <p:nvPr/>
        </p:nvSpPr>
        <p:spPr>
          <a:xfrm>
            <a:off x="1782109" y="2755612"/>
            <a:ext cx="6997749" cy="646331"/>
          </a:xfrm>
          <a:prstGeom prst="rect">
            <a:avLst/>
          </a:prstGeom>
          <a:ln>
            <a:solidFill>
              <a:srgbClr val="00B050"/>
            </a:solidFill>
          </a:ln>
        </p:spPr>
        <p:txBody>
          <a:bodyPr wrap="none">
            <a:spAutoFit/>
          </a:bodyPr>
          <a:lstStyle/>
          <a:p>
            <a:pPr>
              <a:defRPr/>
            </a:pPr>
            <a:r>
              <a:rPr lang="en-US" sz="3600" b="1" dirty="0">
                <a:solidFill>
                  <a:srgbClr val="0000FF"/>
                </a:solidFill>
                <a:latin typeface="+mj-lt"/>
              </a:rPr>
              <a:t>3.1. </a:t>
            </a:r>
            <a:r>
              <a:rPr lang="en-US" sz="3600" b="1" dirty="0" err="1">
                <a:solidFill>
                  <a:srgbClr val="0000FF"/>
                </a:solidFill>
                <a:latin typeface="+mj-lt"/>
              </a:rPr>
              <a:t>Vai</a:t>
            </a:r>
            <a:r>
              <a:rPr lang="en-US" sz="3600" b="1" dirty="0">
                <a:solidFill>
                  <a:srgbClr val="0000FF"/>
                </a:solidFill>
                <a:latin typeface="+mj-lt"/>
              </a:rPr>
              <a:t> </a:t>
            </a:r>
            <a:r>
              <a:rPr lang="en-US" sz="3600" b="1" dirty="0" err="1">
                <a:solidFill>
                  <a:srgbClr val="0000FF"/>
                </a:solidFill>
                <a:latin typeface="+mj-lt"/>
              </a:rPr>
              <a:t>trò</a:t>
            </a:r>
            <a:r>
              <a:rPr lang="en-US" sz="3600" b="1" dirty="0">
                <a:solidFill>
                  <a:srgbClr val="0000FF"/>
                </a:solidFill>
                <a:latin typeface="+mj-lt"/>
              </a:rPr>
              <a:t> </a:t>
            </a:r>
            <a:r>
              <a:rPr lang="en-US" sz="3600" b="1" dirty="0" err="1">
                <a:solidFill>
                  <a:srgbClr val="0000FF"/>
                </a:solidFill>
                <a:latin typeface="+mj-lt"/>
              </a:rPr>
              <a:t>của</a:t>
            </a:r>
            <a:r>
              <a:rPr lang="en-US" sz="3600" b="1" dirty="0">
                <a:solidFill>
                  <a:srgbClr val="0000FF"/>
                </a:solidFill>
                <a:latin typeface="+mj-lt"/>
              </a:rPr>
              <a:t> </a:t>
            </a:r>
            <a:r>
              <a:rPr lang="en-US" sz="3600" b="1" dirty="0" err="1">
                <a:solidFill>
                  <a:srgbClr val="0000FF"/>
                </a:solidFill>
                <a:latin typeface="+mj-lt"/>
              </a:rPr>
              <a:t>chủ</a:t>
            </a:r>
            <a:r>
              <a:rPr lang="en-US" sz="3600" b="1" dirty="0">
                <a:solidFill>
                  <a:srgbClr val="0000FF"/>
                </a:solidFill>
                <a:latin typeface="+mj-lt"/>
              </a:rPr>
              <a:t> </a:t>
            </a:r>
            <a:r>
              <a:rPr lang="en-US" sz="3600" b="1" dirty="0" err="1">
                <a:solidFill>
                  <a:srgbClr val="0000FF"/>
                </a:solidFill>
                <a:latin typeface="+mj-lt"/>
              </a:rPr>
              <a:t>nghĩa</a:t>
            </a:r>
            <a:r>
              <a:rPr lang="en-US" sz="3600" b="1" dirty="0">
                <a:solidFill>
                  <a:srgbClr val="0000FF"/>
                </a:solidFill>
                <a:latin typeface="+mj-lt"/>
              </a:rPr>
              <a:t> </a:t>
            </a:r>
            <a:r>
              <a:rPr lang="en-US" sz="3600" b="1" dirty="0" err="1">
                <a:solidFill>
                  <a:srgbClr val="0000FF"/>
                </a:solidFill>
                <a:latin typeface="+mj-lt"/>
              </a:rPr>
              <a:t>Mác</a:t>
            </a:r>
            <a:r>
              <a:rPr lang="en-US" sz="3600" b="1" dirty="0">
                <a:solidFill>
                  <a:srgbClr val="0000FF"/>
                </a:solidFill>
                <a:latin typeface="+mj-lt"/>
              </a:rPr>
              <a:t>- </a:t>
            </a:r>
            <a:r>
              <a:rPr lang="en-US" sz="3600" b="1" dirty="0" err="1">
                <a:solidFill>
                  <a:srgbClr val="0000FF"/>
                </a:solidFill>
                <a:latin typeface="+mj-lt"/>
              </a:rPr>
              <a:t>Lênin</a:t>
            </a:r>
            <a:endParaRPr lang="en-US" sz="3600" b="1" dirty="0">
              <a:solidFill>
                <a:srgbClr val="0000FF"/>
              </a:solidFill>
              <a:latin typeface="+mj-lt"/>
            </a:endParaRPr>
          </a:p>
        </p:txBody>
      </p:sp>
      <p:sp>
        <p:nvSpPr>
          <p:cNvPr id="4" name="Rectangle 3"/>
          <p:cNvSpPr/>
          <p:nvPr/>
        </p:nvSpPr>
        <p:spPr>
          <a:xfrm>
            <a:off x="1782109" y="4006993"/>
            <a:ext cx="9096562" cy="1077218"/>
          </a:xfrm>
          <a:prstGeom prst="rect">
            <a:avLst/>
          </a:prstGeom>
          <a:ln>
            <a:solidFill>
              <a:srgbClr val="00B050"/>
            </a:solidFill>
          </a:ln>
        </p:spPr>
        <p:txBody>
          <a:bodyPr wrap="square">
            <a:spAutoFit/>
          </a:bodyPr>
          <a:lstStyle/>
          <a:p>
            <a:pPr>
              <a:defRPr/>
            </a:pPr>
            <a:r>
              <a:rPr lang="vi-VN" sz="3200" dirty="0">
                <a:solidFill>
                  <a:srgbClr val="0000FF"/>
                </a:solidFill>
                <a:latin typeface="+mj-lt"/>
              </a:rPr>
              <a:t>3.2. Chủ nghĩa Mác - Lênin tiếp tục là nền tảng tư tưởng của Đảng và cách mạng nước ta</a:t>
            </a:r>
            <a:endParaRPr lang="en-US" sz="3200" dirty="0">
              <a:solidFill>
                <a:srgbClr val="0000FF"/>
              </a:solidFill>
              <a:latin typeface="+mj-lt"/>
            </a:endParaRPr>
          </a:p>
        </p:txBody>
      </p:sp>
      <p:pic>
        <p:nvPicPr>
          <p:cNvPr id="175109"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6243638"/>
            <a:ext cx="90789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410985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08212" y="381373"/>
            <a:ext cx="6134436" cy="584775"/>
          </a:xfrm>
          <a:prstGeom prst="rect">
            <a:avLst/>
          </a:prstGeom>
          <a:solidFill>
            <a:srgbClr val="C00000"/>
          </a:solidFill>
        </p:spPr>
        <p:txBody>
          <a:bodyPr wrap="none">
            <a:spAutoFit/>
          </a:bodyPr>
          <a:lstStyle/>
          <a:p>
            <a:pPr>
              <a:defRPr/>
            </a:pPr>
            <a:r>
              <a:rPr lang="en-US" sz="3200" b="1" dirty="0">
                <a:solidFill>
                  <a:schemeClr val="bg1"/>
                </a:solidFill>
                <a:latin typeface="+mj-lt"/>
              </a:rPr>
              <a:t>3.1. </a:t>
            </a:r>
            <a:r>
              <a:rPr lang="en-US" sz="3200" b="1" dirty="0" err="1">
                <a:solidFill>
                  <a:schemeClr val="bg1"/>
                </a:solidFill>
                <a:latin typeface="+mj-lt"/>
              </a:rPr>
              <a:t>Vai</a:t>
            </a:r>
            <a:r>
              <a:rPr lang="en-US" sz="3200" b="1" dirty="0">
                <a:solidFill>
                  <a:schemeClr val="bg1"/>
                </a:solidFill>
                <a:latin typeface="+mj-lt"/>
              </a:rPr>
              <a:t> </a:t>
            </a:r>
            <a:r>
              <a:rPr lang="en-US" sz="3200" b="1" dirty="0" err="1">
                <a:solidFill>
                  <a:schemeClr val="bg1"/>
                </a:solidFill>
                <a:latin typeface="+mj-lt"/>
              </a:rPr>
              <a:t>trò</a:t>
            </a:r>
            <a:r>
              <a:rPr lang="en-US" sz="3200" b="1" dirty="0">
                <a:solidFill>
                  <a:schemeClr val="bg1"/>
                </a:solidFill>
                <a:latin typeface="+mj-lt"/>
              </a:rPr>
              <a:t> </a:t>
            </a:r>
            <a:r>
              <a:rPr lang="en-US" sz="3200" b="1" dirty="0" err="1">
                <a:solidFill>
                  <a:schemeClr val="bg1"/>
                </a:solidFill>
                <a:latin typeface="+mj-lt"/>
              </a:rPr>
              <a:t>của</a:t>
            </a:r>
            <a:r>
              <a:rPr lang="en-US" sz="3200" b="1" dirty="0">
                <a:solidFill>
                  <a:schemeClr val="bg1"/>
                </a:solidFill>
                <a:latin typeface="+mj-lt"/>
              </a:rPr>
              <a:t> </a:t>
            </a:r>
            <a:r>
              <a:rPr lang="en-US" sz="3200" b="1" dirty="0" err="1">
                <a:solidFill>
                  <a:schemeClr val="bg1"/>
                </a:solidFill>
                <a:latin typeface="+mj-lt"/>
              </a:rPr>
              <a:t>chủ</a:t>
            </a:r>
            <a:r>
              <a:rPr lang="en-US" sz="3200" b="1" dirty="0">
                <a:solidFill>
                  <a:schemeClr val="bg1"/>
                </a:solidFill>
                <a:latin typeface="+mj-lt"/>
              </a:rPr>
              <a:t> </a:t>
            </a:r>
            <a:r>
              <a:rPr lang="en-US" sz="3200" b="1" dirty="0" err="1">
                <a:solidFill>
                  <a:schemeClr val="bg1"/>
                </a:solidFill>
                <a:latin typeface="+mj-lt"/>
              </a:rPr>
              <a:t>nghĩa</a:t>
            </a:r>
            <a:r>
              <a:rPr lang="en-US" sz="3200" b="1" dirty="0">
                <a:solidFill>
                  <a:schemeClr val="bg1"/>
                </a:solidFill>
                <a:latin typeface="+mj-lt"/>
              </a:rPr>
              <a:t> </a:t>
            </a:r>
            <a:r>
              <a:rPr lang="en-US" sz="3200" b="1" dirty="0" err="1">
                <a:solidFill>
                  <a:schemeClr val="bg1"/>
                </a:solidFill>
                <a:latin typeface="+mj-lt"/>
              </a:rPr>
              <a:t>Mác</a:t>
            </a:r>
            <a:r>
              <a:rPr lang="en-US" sz="3200" b="1" dirty="0">
                <a:solidFill>
                  <a:schemeClr val="bg1"/>
                </a:solidFill>
                <a:latin typeface="+mj-lt"/>
              </a:rPr>
              <a:t>- </a:t>
            </a:r>
            <a:r>
              <a:rPr lang="en-US" sz="3200" b="1" dirty="0" err="1">
                <a:solidFill>
                  <a:schemeClr val="bg1"/>
                </a:solidFill>
                <a:latin typeface="+mj-lt"/>
              </a:rPr>
              <a:t>Lênin</a:t>
            </a:r>
            <a:endParaRPr lang="en-US" sz="3200" b="1" dirty="0">
              <a:solidFill>
                <a:schemeClr val="bg1"/>
              </a:solidFill>
              <a:latin typeface="+mj-lt"/>
            </a:endParaRPr>
          </a:p>
        </p:txBody>
      </p:sp>
      <p:sp>
        <p:nvSpPr>
          <p:cNvPr id="4" name="Rectangle 3"/>
          <p:cNvSpPr/>
          <p:nvPr/>
        </p:nvSpPr>
        <p:spPr>
          <a:xfrm>
            <a:off x="708212" y="1472920"/>
            <a:ext cx="11080375" cy="4832092"/>
          </a:xfrm>
          <a:prstGeom prst="rect">
            <a:avLst/>
          </a:prstGeom>
        </p:spPr>
        <p:txBody>
          <a:bodyPr wrap="square">
            <a:spAutoFit/>
          </a:bodyPr>
          <a:lstStyle/>
          <a:p>
            <a:pPr marL="342900" indent="692150" algn="just">
              <a:buFont typeface="Wingdings" panose="05000000000000000000" pitchFamily="2" charset="2"/>
              <a:buChar char="Ø"/>
              <a:defRPr/>
            </a:pPr>
            <a:r>
              <a:rPr lang="vi-VN" sz="2800" dirty="0">
                <a:latin typeface="+mj-lt"/>
              </a:rPr>
              <a:t>Triết học Mác - Lênin là cơ sở lý luận của chủ nghĩa Mác – </a:t>
            </a:r>
            <a:r>
              <a:rPr lang="vi-VN" sz="2800" dirty="0" smtClean="0">
                <a:latin typeface="+mj-lt"/>
              </a:rPr>
              <a:t>Lênin</a:t>
            </a:r>
            <a:endParaRPr lang="en-US" sz="2800" dirty="0" smtClean="0">
              <a:latin typeface="+mj-lt"/>
            </a:endParaRPr>
          </a:p>
          <a:p>
            <a:pPr marL="342900" indent="692150" algn="just">
              <a:buFont typeface="Wingdings" panose="05000000000000000000" pitchFamily="2" charset="2"/>
              <a:buChar char="Ø"/>
              <a:defRPr/>
            </a:pPr>
            <a:endParaRPr lang="en-US" sz="1200" dirty="0">
              <a:latin typeface="+mj-lt"/>
            </a:endParaRPr>
          </a:p>
          <a:p>
            <a:pPr marL="342900" indent="692150" algn="just">
              <a:buFont typeface="Wingdings" panose="05000000000000000000" pitchFamily="2" charset="2"/>
              <a:buChar char="Ø"/>
              <a:defRPr/>
            </a:pPr>
            <a:r>
              <a:rPr lang="vi-VN" sz="2800" dirty="0">
                <a:latin typeface="+mj-lt"/>
              </a:rPr>
              <a:t>Triết học Mác - Lênin có khả năng nhận thức đúng đắn giới tự nhiên cũng như đời sống xã hội và tư duy con người. </a:t>
            </a:r>
            <a:endParaRPr lang="en-US" sz="2800" dirty="0" smtClean="0">
              <a:latin typeface="+mj-lt"/>
            </a:endParaRPr>
          </a:p>
          <a:p>
            <a:pPr marL="342900" indent="692150" algn="just">
              <a:buFont typeface="Wingdings" panose="05000000000000000000" pitchFamily="2" charset="2"/>
              <a:buChar char="Ø"/>
              <a:defRPr/>
            </a:pPr>
            <a:endParaRPr lang="vi-VN" sz="1600" dirty="0">
              <a:latin typeface="+mj-lt"/>
            </a:endParaRPr>
          </a:p>
          <a:p>
            <a:pPr marL="342900" indent="692150" algn="just">
              <a:buFont typeface="Wingdings" panose="05000000000000000000" pitchFamily="2" charset="2"/>
              <a:buChar char="Ø"/>
              <a:defRPr/>
            </a:pPr>
            <a:r>
              <a:rPr lang="vi-VN" sz="2800" dirty="0">
                <a:latin typeface="+mj-lt"/>
              </a:rPr>
              <a:t>Triết học Mác - Lênin không chỉ là lý luận về phương pháp giải thích thế giới mà còn là lý luận về phương pháp biến đổi và cải tạo thế giới. </a:t>
            </a:r>
            <a:endParaRPr lang="en-US" sz="2800" dirty="0" smtClean="0">
              <a:latin typeface="+mj-lt"/>
            </a:endParaRPr>
          </a:p>
          <a:p>
            <a:pPr marL="342900" indent="692150" algn="just">
              <a:buFont typeface="Wingdings" panose="05000000000000000000" pitchFamily="2" charset="2"/>
              <a:buChar char="Ø"/>
              <a:defRPr/>
            </a:pPr>
            <a:endParaRPr lang="en-US" dirty="0">
              <a:latin typeface="+mj-lt"/>
            </a:endParaRPr>
          </a:p>
          <a:p>
            <a:pPr marL="342900" indent="692150" algn="just">
              <a:buFont typeface="Wingdings" panose="05000000000000000000" pitchFamily="2" charset="2"/>
              <a:buChar char="Ø"/>
              <a:defRPr/>
            </a:pPr>
            <a:r>
              <a:rPr lang="vi-VN" sz="2800" dirty="0">
                <a:latin typeface="+mj-lt"/>
              </a:rPr>
              <a:t>Triết học Mác - Lênin là thế giới quan và phương pháp luận, là vũ khí lý luận sắc bén giúp giai cấp công nhân và nhân dân lao động đấu tranh xoá bỏ chế độ áp bức bóc lột, xây dựng thành công xã hội mới, xã hội </a:t>
            </a:r>
            <a:r>
              <a:rPr lang="en-US" sz="2800" b="1" dirty="0">
                <a:latin typeface="+mj-lt"/>
              </a:rPr>
              <a:t>XHCN</a:t>
            </a:r>
            <a:r>
              <a:rPr lang="vi-VN" sz="2800" b="1" dirty="0">
                <a:latin typeface="+mj-lt"/>
              </a:rPr>
              <a:t> và </a:t>
            </a:r>
            <a:r>
              <a:rPr lang="en-US" sz="2800" b="1" dirty="0">
                <a:latin typeface="+mj-lt"/>
              </a:rPr>
              <a:t>CSCN</a:t>
            </a:r>
            <a:endParaRPr lang="vi-VN" sz="2800" b="1" dirty="0">
              <a:latin typeface="+mj-lt"/>
            </a:endParaRPr>
          </a:p>
        </p:txBody>
      </p:sp>
    </p:spTree>
    <p:extLst>
      <p:ext uri="{BB962C8B-B14F-4D97-AF65-F5344CB8AC3E}">
        <p14:creationId xmlns:p14="http://schemas.microsoft.com/office/powerpoint/2010/main" val="42745680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0" y="2136776"/>
            <a:ext cx="9144000" cy="3539430"/>
          </a:xfrm>
          <a:prstGeom prst="rect">
            <a:avLst/>
          </a:prstGeom>
        </p:spPr>
        <p:txBody>
          <a:bodyPr>
            <a:spAutoFit/>
          </a:bodyPr>
          <a:lstStyle/>
          <a:p>
            <a:pPr algn="just">
              <a:defRPr/>
            </a:pPr>
            <a:r>
              <a:rPr lang="en-US" sz="2800" dirty="0" smtClean="0"/>
              <a:t>	</a:t>
            </a:r>
            <a:r>
              <a:rPr lang="vi-VN" sz="2800" dirty="0" smtClean="0"/>
              <a:t>Kinh </a:t>
            </a:r>
            <a:r>
              <a:rPr lang="vi-VN" sz="2800" dirty="0"/>
              <a:t>tế chính trị Mác - Lênin đóng vai trò là chìa khoá để nhận thức lịch sử phát triển của sản xuất vật chất nói chung, giải thích các hiện tượng, các quá trình kinh tế đang diễn ra trong thực tiễn, phân tích nguyên nhân, dự báo triển vọng, chiều hướng phát triển kinh tế xã hội, là cơ sở khoa học để nhận thức, đề ra và thực hiện tốt đường lối, chủ trương, chính sách kinh tế của Đảng. </a:t>
            </a:r>
            <a:endParaRPr lang="en-US" sz="2800" dirty="0"/>
          </a:p>
        </p:txBody>
      </p:sp>
      <p:pic>
        <p:nvPicPr>
          <p:cNvPr id="177156"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6243638"/>
            <a:ext cx="90789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708212" y="381373"/>
            <a:ext cx="6134436" cy="584775"/>
          </a:xfrm>
          <a:prstGeom prst="rect">
            <a:avLst/>
          </a:prstGeom>
          <a:solidFill>
            <a:srgbClr val="C00000"/>
          </a:solidFill>
        </p:spPr>
        <p:txBody>
          <a:bodyPr wrap="none">
            <a:spAutoFit/>
          </a:bodyPr>
          <a:lstStyle/>
          <a:p>
            <a:pPr>
              <a:defRPr/>
            </a:pPr>
            <a:r>
              <a:rPr lang="en-US" sz="3200" b="1" dirty="0">
                <a:solidFill>
                  <a:schemeClr val="bg1"/>
                </a:solidFill>
                <a:latin typeface="+mj-lt"/>
              </a:rPr>
              <a:t>3.1. </a:t>
            </a:r>
            <a:r>
              <a:rPr lang="en-US" sz="3200" b="1" dirty="0" err="1">
                <a:solidFill>
                  <a:schemeClr val="bg1"/>
                </a:solidFill>
                <a:latin typeface="+mj-lt"/>
              </a:rPr>
              <a:t>Vai</a:t>
            </a:r>
            <a:r>
              <a:rPr lang="en-US" sz="3200" b="1" dirty="0">
                <a:solidFill>
                  <a:schemeClr val="bg1"/>
                </a:solidFill>
                <a:latin typeface="+mj-lt"/>
              </a:rPr>
              <a:t> </a:t>
            </a:r>
            <a:r>
              <a:rPr lang="en-US" sz="3200" b="1" dirty="0" err="1">
                <a:solidFill>
                  <a:schemeClr val="bg1"/>
                </a:solidFill>
                <a:latin typeface="+mj-lt"/>
              </a:rPr>
              <a:t>trò</a:t>
            </a:r>
            <a:r>
              <a:rPr lang="en-US" sz="3200" b="1" dirty="0">
                <a:solidFill>
                  <a:schemeClr val="bg1"/>
                </a:solidFill>
                <a:latin typeface="+mj-lt"/>
              </a:rPr>
              <a:t> </a:t>
            </a:r>
            <a:r>
              <a:rPr lang="en-US" sz="3200" b="1" dirty="0" err="1">
                <a:solidFill>
                  <a:schemeClr val="bg1"/>
                </a:solidFill>
                <a:latin typeface="+mj-lt"/>
              </a:rPr>
              <a:t>của</a:t>
            </a:r>
            <a:r>
              <a:rPr lang="en-US" sz="3200" b="1" dirty="0">
                <a:solidFill>
                  <a:schemeClr val="bg1"/>
                </a:solidFill>
                <a:latin typeface="+mj-lt"/>
              </a:rPr>
              <a:t> </a:t>
            </a:r>
            <a:r>
              <a:rPr lang="en-US" sz="3200" b="1" dirty="0" err="1">
                <a:solidFill>
                  <a:schemeClr val="bg1"/>
                </a:solidFill>
                <a:latin typeface="+mj-lt"/>
              </a:rPr>
              <a:t>chủ</a:t>
            </a:r>
            <a:r>
              <a:rPr lang="en-US" sz="3200" b="1" dirty="0">
                <a:solidFill>
                  <a:schemeClr val="bg1"/>
                </a:solidFill>
                <a:latin typeface="+mj-lt"/>
              </a:rPr>
              <a:t> </a:t>
            </a:r>
            <a:r>
              <a:rPr lang="en-US" sz="3200" b="1" dirty="0" err="1">
                <a:solidFill>
                  <a:schemeClr val="bg1"/>
                </a:solidFill>
                <a:latin typeface="+mj-lt"/>
              </a:rPr>
              <a:t>nghĩa</a:t>
            </a:r>
            <a:r>
              <a:rPr lang="en-US" sz="3200" b="1" dirty="0">
                <a:solidFill>
                  <a:schemeClr val="bg1"/>
                </a:solidFill>
                <a:latin typeface="+mj-lt"/>
              </a:rPr>
              <a:t> </a:t>
            </a:r>
            <a:r>
              <a:rPr lang="en-US" sz="3200" b="1" dirty="0" err="1">
                <a:solidFill>
                  <a:schemeClr val="bg1"/>
                </a:solidFill>
                <a:latin typeface="+mj-lt"/>
              </a:rPr>
              <a:t>Mác</a:t>
            </a:r>
            <a:r>
              <a:rPr lang="en-US" sz="3200" b="1" dirty="0">
                <a:solidFill>
                  <a:schemeClr val="bg1"/>
                </a:solidFill>
                <a:latin typeface="+mj-lt"/>
              </a:rPr>
              <a:t>- </a:t>
            </a:r>
            <a:r>
              <a:rPr lang="en-US" sz="3200" b="1" dirty="0" err="1">
                <a:solidFill>
                  <a:schemeClr val="bg1"/>
                </a:solidFill>
                <a:latin typeface="+mj-lt"/>
              </a:rPr>
              <a:t>Lênin</a:t>
            </a:r>
            <a:endParaRPr lang="en-US" sz="3200" b="1" dirty="0">
              <a:solidFill>
                <a:schemeClr val="bg1"/>
              </a:solidFill>
              <a:latin typeface="+mj-lt"/>
            </a:endParaRPr>
          </a:p>
        </p:txBody>
      </p:sp>
    </p:spTree>
    <p:extLst>
      <p:ext uri="{BB962C8B-B14F-4D97-AF65-F5344CB8AC3E}">
        <p14:creationId xmlns:p14="http://schemas.microsoft.com/office/powerpoint/2010/main" val="289224514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14514" y="1844676"/>
            <a:ext cx="9467568" cy="3540125"/>
          </a:xfrm>
          <a:prstGeom prst="rect">
            <a:avLst/>
          </a:prstGeom>
        </p:spPr>
        <p:txBody>
          <a:bodyPr wrap="square">
            <a:spAutoFit/>
          </a:bodyPr>
          <a:lstStyle/>
          <a:p>
            <a:pPr algn="just">
              <a:defRPr/>
            </a:pPr>
            <a:r>
              <a:rPr lang="en-US" sz="2800" dirty="0" smtClean="0"/>
              <a:t>	</a:t>
            </a:r>
            <a:r>
              <a:rPr lang="vi-VN" sz="2800" dirty="0" smtClean="0"/>
              <a:t>Chủ </a:t>
            </a:r>
            <a:r>
              <a:rPr lang="vi-VN" sz="2800" dirty="0"/>
              <a:t>nghĩa xã hội khoa học đóng vai trò phát hiện và luận giải về quá trình tất yếu dẫn đến sự hình thành và phát triển hình thái kinh tế - xã hội cộng sản chủ nghĩa, về vai trò và sứ mệnh lịch sử của giai cấp công nhân, về cách mạng xã hội chủ nghĩa, để thực hiện mục tiêu giải phóng giai cấp công nhân và nhân dân lao động khỏi ách áp bức bóc lột, giải phóng xã hội, tiến tới giải phóng con người</a:t>
            </a:r>
            <a:endParaRPr lang="en-US" sz="2800" dirty="0"/>
          </a:p>
        </p:txBody>
      </p:sp>
      <p:pic>
        <p:nvPicPr>
          <p:cNvPr id="178180"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6243638"/>
            <a:ext cx="90789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708212" y="381373"/>
            <a:ext cx="6134436" cy="584775"/>
          </a:xfrm>
          <a:prstGeom prst="rect">
            <a:avLst/>
          </a:prstGeom>
          <a:solidFill>
            <a:srgbClr val="C00000"/>
          </a:solidFill>
        </p:spPr>
        <p:txBody>
          <a:bodyPr wrap="none">
            <a:spAutoFit/>
          </a:bodyPr>
          <a:lstStyle/>
          <a:p>
            <a:pPr>
              <a:defRPr/>
            </a:pPr>
            <a:r>
              <a:rPr lang="en-US" sz="3200" b="1" dirty="0">
                <a:solidFill>
                  <a:schemeClr val="bg1"/>
                </a:solidFill>
                <a:latin typeface="+mj-lt"/>
              </a:rPr>
              <a:t>3.1. </a:t>
            </a:r>
            <a:r>
              <a:rPr lang="en-US" sz="3200" b="1" dirty="0" err="1">
                <a:solidFill>
                  <a:schemeClr val="bg1"/>
                </a:solidFill>
                <a:latin typeface="+mj-lt"/>
              </a:rPr>
              <a:t>Vai</a:t>
            </a:r>
            <a:r>
              <a:rPr lang="en-US" sz="3200" b="1" dirty="0">
                <a:solidFill>
                  <a:schemeClr val="bg1"/>
                </a:solidFill>
                <a:latin typeface="+mj-lt"/>
              </a:rPr>
              <a:t> </a:t>
            </a:r>
            <a:r>
              <a:rPr lang="en-US" sz="3200" b="1" dirty="0" err="1">
                <a:solidFill>
                  <a:schemeClr val="bg1"/>
                </a:solidFill>
                <a:latin typeface="+mj-lt"/>
              </a:rPr>
              <a:t>trò</a:t>
            </a:r>
            <a:r>
              <a:rPr lang="en-US" sz="3200" b="1" dirty="0">
                <a:solidFill>
                  <a:schemeClr val="bg1"/>
                </a:solidFill>
                <a:latin typeface="+mj-lt"/>
              </a:rPr>
              <a:t> </a:t>
            </a:r>
            <a:r>
              <a:rPr lang="en-US" sz="3200" b="1" dirty="0" err="1">
                <a:solidFill>
                  <a:schemeClr val="bg1"/>
                </a:solidFill>
                <a:latin typeface="+mj-lt"/>
              </a:rPr>
              <a:t>của</a:t>
            </a:r>
            <a:r>
              <a:rPr lang="en-US" sz="3200" b="1" dirty="0">
                <a:solidFill>
                  <a:schemeClr val="bg1"/>
                </a:solidFill>
                <a:latin typeface="+mj-lt"/>
              </a:rPr>
              <a:t> </a:t>
            </a:r>
            <a:r>
              <a:rPr lang="en-US" sz="3200" b="1" dirty="0" err="1">
                <a:solidFill>
                  <a:schemeClr val="bg1"/>
                </a:solidFill>
                <a:latin typeface="+mj-lt"/>
              </a:rPr>
              <a:t>chủ</a:t>
            </a:r>
            <a:r>
              <a:rPr lang="en-US" sz="3200" b="1" dirty="0">
                <a:solidFill>
                  <a:schemeClr val="bg1"/>
                </a:solidFill>
                <a:latin typeface="+mj-lt"/>
              </a:rPr>
              <a:t> </a:t>
            </a:r>
            <a:r>
              <a:rPr lang="en-US" sz="3200" b="1" dirty="0" err="1">
                <a:solidFill>
                  <a:schemeClr val="bg1"/>
                </a:solidFill>
                <a:latin typeface="+mj-lt"/>
              </a:rPr>
              <a:t>nghĩa</a:t>
            </a:r>
            <a:r>
              <a:rPr lang="en-US" sz="3200" b="1" dirty="0">
                <a:solidFill>
                  <a:schemeClr val="bg1"/>
                </a:solidFill>
                <a:latin typeface="+mj-lt"/>
              </a:rPr>
              <a:t> </a:t>
            </a:r>
            <a:r>
              <a:rPr lang="en-US" sz="3200" b="1" dirty="0" err="1">
                <a:solidFill>
                  <a:schemeClr val="bg1"/>
                </a:solidFill>
                <a:latin typeface="+mj-lt"/>
              </a:rPr>
              <a:t>Mác</a:t>
            </a:r>
            <a:r>
              <a:rPr lang="en-US" sz="3200" b="1" dirty="0">
                <a:solidFill>
                  <a:schemeClr val="bg1"/>
                </a:solidFill>
                <a:latin typeface="+mj-lt"/>
              </a:rPr>
              <a:t>- </a:t>
            </a:r>
            <a:r>
              <a:rPr lang="en-US" sz="3200" b="1" dirty="0" err="1">
                <a:solidFill>
                  <a:schemeClr val="bg1"/>
                </a:solidFill>
                <a:latin typeface="+mj-lt"/>
              </a:rPr>
              <a:t>Lênin</a:t>
            </a:r>
            <a:endParaRPr lang="en-US" sz="3200" b="1" dirty="0">
              <a:solidFill>
                <a:schemeClr val="bg1"/>
              </a:solidFill>
              <a:latin typeface="+mj-lt"/>
            </a:endParaRPr>
          </a:p>
        </p:txBody>
      </p:sp>
    </p:spTree>
    <p:extLst>
      <p:ext uri="{BB962C8B-B14F-4D97-AF65-F5344CB8AC3E}">
        <p14:creationId xmlns:p14="http://schemas.microsoft.com/office/powerpoint/2010/main" val="2764987185"/>
      </p:ext>
    </p:extLst>
  </p:cSld>
  <p:clrMapOvr>
    <a:masterClrMapping/>
  </p:clrMapOvr>
  <p:transition spd="slow">
    <p:randomBar dir="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3718" y="1812086"/>
            <a:ext cx="10919011" cy="3970318"/>
          </a:xfrm>
          <a:prstGeom prst="rect">
            <a:avLst/>
          </a:prstGeom>
        </p:spPr>
        <p:txBody>
          <a:bodyPr wrap="square">
            <a:spAutoFit/>
          </a:bodyPr>
          <a:lstStyle/>
          <a:p>
            <a:pPr>
              <a:defRPr/>
            </a:pPr>
            <a:r>
              <a:rPr lang="vi-VN" sz="2800" dirty="0"/>
              <a:t>Chủ nghĩa Mác </a:t>
            </a:r>
            <a:r>
              <a:rPr lang="vi-VN" sz="2800" dirty="0" smtClean="0"/>
              <a:t>– Lênin</a:t>
            </a:r>
            <a:r>
              <a:rPr lang="en-US" sz="2800" dirty="0" smtClean="0"/>
              <a:t> </a:t>
            </a:r>
            <a:r>
              <a:rPr lang="en-US" sz="2800" dirty="0" err="1" smtClean="0">
                <a:latin typeface="Arial" panose="020B0604020202020204" pitchFamily="34" charset="0"/>
                <a:cs typeface="Arial" panose="020B0604020202020204" pitchFamily="34" charset="0"/>
              </a:rPr>
              <a:t>là</a:t>
            </a:r>
            <a:r>
              <a:rPr lang="en-US" sz="2800" dirty="0" smtClean="0"/>
              <a:t>:</a:t>
            </a:r>
          </a:p>
          <a:p>
            <a:pPr>
              <a:defRPr/>
            </a:pPr>
            <a:endParaRPr lang="en-US" sz="2800" dirty="0" smtClean="0"/>
          </a:p>
          <a:p>
            <a:pPr indent="1143000">
              <a:defRPr/>
            </a:pPr>
            <a:r>
              <a:rPr lang="en-US" sz="2800" dirty="0" smtClean="0"/>
              <a:t>- </a:t>
            </a:r>
            <a:r>
              <a:rPr lang="vi-VN" sz="2800" dirty="0" smtClean="0"/>
              <a:t>Kết quả </a:t>
            </a:r>
            <a:r>
              <a:rPr lang="vi-VN" sz="2800" dirty="0"/>
              <a:t>của sự kế thừa tinh hoa trí tuệ của nhân loại. </a:t>
            </a:r>
          </a:p>
          <a:p>
            <a:pPr indent="1143000">
              <a:defRPr/>
            </a:pPr>
            <a:r>
              <a:rPr lang="en-US" sz="2800" dirty="0" smtClean="0"/>
              <a:t>- </a:t>
            </a:r>
            <a:r>
              <a:rPr lang="vi-VN" sz="2800" dirty="0" smtClean="0"/>
              <a:t>Kết quả </a:t>
            </a:r>
            <a:r>
              <a:rPr lang="vi-VN" sz="2800" dirty="0"/>
              <a:t>của sự tổng kết lịch sử, thực tiễn phát triển của xã hội. </a:t>
            </a:r>
          </a:p>
          <a:p>
            <a:pPr indent="1143000">
              <a:defRPr/>
            </a:pPr>
            <a:r>
              <a:rPr lang="en-US" sz="2800" dirty="0" smtClean="0"/>
              <a:t>- </a:t>
            </a:r>
            <a:r>
              <a:rPr lang="vi-VN" sz="2800" dirty="0" smtClean="0"/>
              <a:t>Hệ thống </a:t>
            </a:r>
            <a:r>
              <a:rPr lang="vi-VN" sz="2800" dirty="0"/>
              <a:t>lý luận hoàn chỉnh, chặt chẽ. </a:t>
            </a:r>
          </a:p>
          <a:p>
            <a:pPr indent="1143000">
              <a:defRPr/>
            </a:pPr>
            <a:r>
              <a:rPr lang="en-US" sz="2800" dirty="0" smtClean="0"/>
              <a:t>- </a:t>
            </a:r>
            <a:r>
              <a:rPr lang="vi-VN" sz="2800" dirty="0" smtClean="0"/>
              <a:t>Sự thống </a:t>
            </a:r>
            <a:r>
              <a:rPr lang="vi-VN" sz="2800" dirty="0"/>
              <a:t>nhất hữu cơ giữa thế giới quan và phương pháp luận. </a:t>
            </a:r>
          </a:p>
          <a:p>
            <a:pPr indent="1143000">
              <a:defRPr/>
            </a:pPr>
            <a:r>
              <a:rPr lang="en-US" sz="2800" dirty="0" smtClean="0"/>
              <a:t>- </a:t>
            </a:r>
            <a:r>
              <a:rPr lang="vi-VN" sz="2800" dirty="0" smtClean="0"/>
              <a:t>Học thuyết </a:t>
            </a:r>
            <a:r>
              <a:rPr lang="vi-VN" sz="2800" dirty="0"/>
              <a:t>mở không ngừng đổi mới, phát triển. </a:t>
            </a:r>
          </a:p>
        </p:txBody>
      </p:sp>
      <p:sp>
        <p:nvSpPr>
          <p:cNvPr id="3" name="Rectangle 2"/>
          <p:cNvSpPr/>
          <p:nvPr/>
        </p:nvSpPr>
        <p:spPr>
          <a:xfrm>
            <a:off x="691683" y="344490"/>
            <a:ext cx="9380163" cy="954087"/>
          </a:xfrm>
          <a:prstGeom prst="rect">
            <a:avLst/>
          </a:prstGeom>
          <a:solidFill>
            <a:srgbClr val="C00000"/>
          </a:solidFill>
        </p:spPr>
        <p:txBody>
          <a:bodyPr wrap="square">
            <a:spAutoFit/>
          </a:bodyPr>
          <a:lstStyle/>
          <a:p>
            <a:pPr>
              <a:defRPr/>
            </a:pPr>
            <a:r>
              <a:rPr lang="vi-VN" sz="2800" dirty="0">
                <a:solidFill>
                  <a:schemeClr val="bg1"/>
                </a:solidFill>
                <a:latin typeface="+mj-lt"/>
              </a:rPr>
              <a:t>3.2. Chủ nghĩa Mác - Lênin tiếp tục là nền tảng tư tưởng của Đảng và cách mạng nước ta</a:t>
            </a:r>
          </a:p>
        </p:txBody>
      </p:sp>
      <p:pic>
        <p:nvPicPr>
          <p:cNvPr id="179204"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6243638"/>
            <a:ext cx="90789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7851657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livia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631</TotalTime>
  <Words>3220</Words>
  <Application>Microsoft Office PowerPoint</Application>
  <PresentationFormat>Widescreen</PresentationFormat>
  <Paragraphs>344</Paragraphs>
  <Slides>71</Slides>
  <Notes>4</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71</vt:i4>
      </vt:variant>
    </vt:vector>
  </HeadingPairs>
  <TitlesOfParts>
    <vt:vector size="86" baseType="lpstr">
      <vt:lpstr>SimSun</vt:lpstr>
      <vt:lpstr>SimSun</vt:lpstr>
      <vt:lpstr>.VnArial Narrow</vt:lpstr>
      <vt:lpstr>.VnTime</vt:lpstr>
      <vt:lpstr>Arial</vt:lpstr>
      <vt:lpstr>Arial Đen</vt:lpstr>
      <vt:lpstr>Calibri</vt:lpstr>
      <vt:lpstr>Calibri Light</vt:lpstr>
      <vt:lpstr>Raleway</vt:lpstr>
      <vt:lpstr>Raleway ExtraBold</vt:lpstr>
      <vt:lpstr>Raleway Light</vt:lpstr>
      <vt:lpstr>Times New Roman</vt:lpstr>
      <vt:lpstr>Wingdings</vt:lpstr>
      <vt:lpstr>Office Theme</vt:lpstr>
      <vt:lpstr>Olivia template</vt:lpstr>
      <vt:lpstr>Bài 1</vt:lpstr>
      <vt:lpstr>PowerPoint Presentation</vt:lpstr>
      <vt:lpstr>PowerPoint Presentation</vt:lpstr>
      <vt:lpstr>PowerPoint Presentation</vt:lpstr>
      <vt:lpstr>NỘI DUNG</vt:lpstr>
      <vt:lpstr>I. Khái niệm Chủ nghĩa Mác – Lênin</vt:lpstr>
      <vt:lpstr>I. Khái niệm Chủ nghĩa Mác – Lênin</vt:lpstr>
      <vt:lpstr>Triết học Mác – Lênin</vt:lpstr>
      <vt:lpstr>Kinh tế chính trị Mác – Lênin</vt:lpstr>
      <vt:lpstr>Chủ nghĩa xã hội khoa học</vt:lpstr>
      <vt:lpstr>I. Khái niệm Chủ nghĩa Mác – Lênin</vt:lpstr>
      <vt:lpstr>II. Các bộ phận cấu thành của CN Mác – Lênin </vt:lpstr>
      <vt:lpstr> Vật chất, ý thức </vt:lpstr>
      <vt:lpstr> Vật chất, ý thức </vt:lpstr>
      <vt:lpstr>Phân tích định nghĩa vật chất của Lê nin</vt:lpstr>
      <vt:lpstr> Vật chất, ý thức </vt:lpstr>
      <vt:lpstr>Mối quan hệ giữa vật chất và ý thức</vt:lpstr>
      <vt:lpstr> </vt:lpstr>
      <vt:lpstr>PowerPoint Presentation</vt:lpstr>
      <vt:lpstr>Mối liên hệ trong sản xuất và tiêu dùng</vt:lpstr>
      <vt:lpstr>- Những quy luật cơ bản của phép biện chứng duy vật </vt:lpstr>
      <vt:lpstr>+ Về nhận thức quy luật</vt:lpstr>
      <vt:lpstr>Quy luật</vt:lpstr>
      <vt:lpstr>Ý nghĩa của quy luật: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Quy luật chuyển hóa từ những sự thay đổi về lượng thành những sự thay đổi về chất và ngược lại</vt:lpstr>
      <vt:lpstr>PowerPoint Presentation</vt:lpstr>
      <vt:lpstr>PowerPoint Presentation</vt:lpstr>
      <vt:lpstr>PowerPoint Presentation</vt:lpstr>
      <vt:lpstr>PowerPoint Presentation</vt:lpstr>
      <vt:lpstr>Ý nghĩa của quy luật:</vt:lpstr>
      <vt:lpstr>PowerPoint Presentation</vt:lpstr>
      <vt:lpstr>+ Quy luật phủ định của phủ định</vt:lpstr>
      <vt:lpstr>2.1.2. Chủ nghĩa duy vật lịch sử</vt:lpstr>
      <vt:lpstr>- Vai trò của sản xuất</vt:lpstr>
      <vt:lpstr>PowerPoint Presentation</vt:lpstr>
      <vt:lpstr>- Vai trò của phương thức sản xuất</vt:lpstr>
      <vt:lpstr>Chủ nghĩa duy vật lịch sử</vt:lpstr>
      <vt:lpstr>Chủ nghĩa duy vật lịch sử</vt:lpstr>
      <vt:lpstr>PowerPoint Presentation</vt:lpstr>
      <vt:lpstr>Chủ nghĩa duy vật lịch sử</vt:lpstr>
      <vt:lpstr>2.2. Kinh tế chính trị Mác – Lê nin</vt:lpstr>
      <vt:lpstr>PowerPoint Presentation</vt:lpstr>
      <vt:lpstr>PowerPoint Presentation</vt:lpstr>
      <vt:lpstr>PowerPoint Presentation</vt:lpstr>
      <vt:lpstr>PowerPoint Presentation</vt:lpstr>
      <vt:lpstr> 2.2.2. Học thuyết giá trị thặng dư </vt:lpstr>
      <vt:lpstr>PowerPoint Presentation</vt:lpstr>
      <vt:lpstr>PowerPoint Presentation</vt:lpstr>
      <vt:lpstr>PowerPoint Presentation</vt:lpstr>
      <vt:lpstr>Bản chất của chủ nghĩa tư bản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ThienIT</cp:lastModifiedBy>
  <cp:revision>64</cp:revision>
  <dcterms:created xsi:type="dcterms:W3CDTF">2019-08-27T13:16:56Z</dcterms:created>
  <dcterms:modified xsi:type="dcterms:W3CDTF">2021-09-30T02:52:19Z</dcterms:modified>
</cp:coreProperties>
</file>